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98" r:id="rId3"/>
    <p:sldId id="290" r:id="rId4"/>
    <p:sldId id="291" r:id="rId6"/>
    <p:sldId id="270" r:id="rId7"/>
    <p:sldId id="266" r:id="rId8"/>
    <p:sldId id="272" r:id="rId9"/>
    <p:sldId id="280" r:id="rId10"/>
    <p:sldId id="289" r:id="rId11"/>
    <p:sldId id="260" r:id="rId12"/>
    <p:sldId id="258" r:id="rId13"/>
    <p:sldId id="268" r:id="rId14"/>
    <p:sldId id="292" r:id="rId15"/>
    <p:sldId id="279" r:id="rId16"/>
    <p:sldId id="297" r:id="rId17"/>
    <p:sldId id="261" r:id="rId18"/>
    <p:sldId id="262" r:id="rId19"/>
    <p:sldId id="263" r:id="rId20"/>
    <p:sldId id="264" r:id="rId21"/>
    <p:sldId id="265" r:id="rId22"/>
    <p:sldId id="267" r:id="rId23"/>
    <p:sldId id="271" r:id="rId24"/>
    <p:sldId id="293" r:id="rId25"/>
    <p:sldId id="273" r:id="rId26"/>
    <p:sldId id="274" r:id="rId27"/>
    <p:sldId id="275" r:id="rId28"/>
    <p:sldId id="276" r:id="rId29"/>
    <p:sldId id="277" r:id="rId30"/>
    <p:sldId id="278" r:id="rId31"/>
    <p:sldId id="294" r:id="rId32"/>
    <p:sldId id="281" r:id="rId33"/>
    <p:sldId id="282" r:id="rId34"/>
    <p:sldId id="283" r:id="rId35"/>
    <p:sldId id="284" r:id="rId36"/>
    <p:sldId id="285" r:id="rId37"/>
    <p:sldId id="287" r:id="rId38"/>
    <p:sldId id="288" r:id="rId39"/>
    <p:sldId id="296" r:id="rId40"/>
    <p:sldId id="335" r:id="rId41"/>
  </p:sldIdLst>
  <p:sldSz cx="9144000" cy="5143500" type="screen16x9"/>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588" y="84"/>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5" Type="http://schemas.openxmlformats.org/officeDocument/2006/relationships/tags" Target="tags/tag1.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ln w="19050">
              <a:noFill/>
            </a:ln>
          </c:spPr>
          <c:explosion val="0"/>
          <c:dPt>
            <c:idx val="0"/>
            <c:bubble3D val="0"/>
            <c:spPr>
              <a:solidFill>
                <a:schemeClr val="tx1">
                  <a:lumMod val="75000"/>
                  <a:lumOff val="25000"/>
                </a:schemeClr>
              </a:solidFill>
              <a:ln w="19050">
                <a:noFill/>
              </a:ln>
              <a:effectLst/>
            </c:spPr>
          </c:dPt>
          <c:dPt>
            <c:idx val="1"/>
            <c:bubble3D val="0"/>
            <c:spPr>
              <a:solidFill>
                <a:schemeClr val="tx1">
                  <a:lumMod val="50000"/>
                  <a:lumOff val="50000"/>
                </a:schemeClr>
              </a:solidFill>
              <a:ln w="19050">
                <a:noFill/>
              </a:ln>
              <a:effectLst/>
            </c:spPr>
          </c:dPt>
          <c:dPt>
            <c:idx val="2"/>
            <c:bubble3D val="0"/>
            <c:spPr>
              <a:solidFill>
                <a:schemeClr val="accent2"/>
              </a:solidFill>
              <a:ln w="19050">
                <a:noFill/>
              </a:ln>
              <a:effectLst/>
            </c:spPr>
          </c:dPt>
          <c:dLbls>
            <c:delete val="1"/>
          </c:dLbls>
          <c:cat>
            <c:strRef>
              <c:f>Sheet1!$A$2:$A$4</c:f>
              <c:strCache>
                <c:ptCount val="3"/>
                <c:pt idx="0">
                  <c:v>第一季度</c:v>
                </c:pt>
                <c:pt idx="1">
                  <c:v>第二季度</c:v>
                </c:pt>
                <c:pt idx="2">
                  <c:v>第三季度</c:v>
                </c:pt>
              </c:strCache>
            </c:strRef>
          </c:cat>
          <c:val>
            <c:numRef>
              <c:f>Sheet1!$B$2:$B$4</c:f>
              <c:numCache>
                <c:formatCode>General</c:formatCode>
                <c:ptCount val="3"/>
                <c:pt idx="0">
                  <c:v>8.2</c:v>
                </c:pt>
                <c:pt idx="1">
                  <c:v>3.2</c:v>
                </c:pt>
                <c:pt idx="2">
                  <c:v>1.4</c:v>
                </c:pt>
              </c:numCache>
            </c:numRef>
          </c:val>
        </c:ser>
        <c:dLbls>
          <c:showLegendKey val="0"/>
          <c:showVal val="0"/>
          <c:showCatName val="0"/>
          <c:showSerName val="0"/>
          <c:showPercent val="0"/>
          <c:showBubbleSize val="0"/>
          <c:showLeaderLines val="1"/>
        </c:dLbls>
        <c:firstSliceAng val="0"/>
        <c:holeSize val="62"/>
      </c:doughnutChart>
      <c:spPr>
        <a:noFill/>
        <a:ln>
          <a:noFill/>
        </a:ln>
        <a:effectLst/>
      </c:spPr>
    </c:plotArea>
    <c:legend>
      <c:legendPos val="l"/>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微软雅黑" panose="020B0503020204020204" pitchFamily="34" charset="-122"/>
              <a:cs typeface="+mn-cs"/>
            </a:defRPr>
          </a:pPr>
        </a:p>
      </c:txPr>
    </c:legend>
    <c:plotVisOnly val="1"/>
    <c:dispBlanksAs val="gap"/>
    <c:showDLblsOverMax val="0"/>
  </c:chart>
  <c:spPr>
    <a:noFill/>
    <a:ln>
      <a:noFill/>
    </a:ln>
    <a:effectLst/>
  </c:spPr>
  <c:txPr>
    <a:bodyPr/>
    <a:lstStyle/>
    <a:p>
      <a:pPr>
        <a:defRPr lang="zh-CN">
          <a:ea typeface="微软雅黑" panose="020B0503020204020204" pitchFamily="34"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参照：</a:t>
            </a:r>
            <a:r>
              <a:rPr lang="en-US" altLang="zh-CN" dirty="0"/>
              <a:t>Office</a:t>
            </a:r>
            <a:r>
              <a:rPr lang="zh-CN" altLang="en-US" dirty="0"/>
              <a:t>资源宝库</a:t>
            </a:r>
            <a:r>
              <a:rPr lang="zh-CN" altLang="en-US" baseline="0" dirty="0"/>
              <a:t>  </a:t>
            </a:r>
            <a:r>
              <a:rPr lang="en-US" altLang="zh-CN" baseline="0" dirty="0" err="1"/>
              <a:t>www.mysoeasy.com</a:t>
            </a:r>
            <a:endParaRPr lang="en-US" altLang="zh-CN"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参照：</a:t>
            </a:r>
            <a:r>
              <a:rPr lang="en-US" altLang="zh-CN" dirty="0"/>
              <a:t>Office</a:t>
            </a:r>
            <a:r>
              <a:rPr lang="zh-CN" altLang="en-US" dirty="0"/>
              <a:t>资源宝库</a:t>
            </a:r>
            <a:r>
              <a:rPr lang="zh-CN" altLang="en-US" baseline="0" dirty="0"/>
              <a:t>  </a:t>
            </a:r>
            <a:r>
              <a:rPr lang="en-US" altLang="zh-CN" baseline="0" dirty="0" err="1"/>
              <a:t>www.mysoeasy.com</a:t>
            </a:r>
            <a:endParaRPr lang="en-US" altLang="zh-CN"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幻灯片图像占位符 1"/>
          <p:cNvSpPr>
            <a:spLocks noGrp="1" noRot="1" noChangeAspect="1"/>
          </p:cNvSpPr>
          <p:nvPr>
            <p:ph type="sldImg"/>
          </p:nvPr>
        </p:nvSpPr>
        <p:spPr bwMode="auto">
          <a:noFill/>
          <a:ln>
            <a:solidFill>
              <a:srgbClr val="000000"/>
            </a:solidFill>
            <a:miter lim="800000"/>
          </a:ln>
        </p:spPr>
      </p:sp>
      <p:sp>
        <p:nvSpPr>
          <p:cNvPr id="69634" name="备注占位符 2"/>
          <p:cNvSpPr>
            <a:spLocks noGrp="1"/>
          </p:cNvSpPr>
          <p:nvPr>
            <p:ph type="body" idx="1"/>
          </p:nvPr>
        </p:nvSpPr>
        <p:spPr bwMode="auto">
          <a:noFill/>
        </p:spPr>
        <p:txBody>
          <a:bodyPr/>
          <a:lstStyle/>
          <a:p>
            <a:pPr eaLnBrk="1" hangingPunct="1"/>
            <a:endParaRPr lang="zh-CN" altLang="en-US"/>
          </a:p>
        </p:txBody>
      </p:sp>
      <p:sp>
        <p:nvSpPr>
          <p:cNvPr id="4" name="灯片编号占位符 3"/>
          <p:cNvSpPr>
            <a:spLocks noGrp="1"/>
          </p:cNvSpPr>
          <p:nvPr>
            <p:ph type="sldNum" sz="quarter" idx="5"/>
          </p:nvPr>
        </p:nvSpPr>
        <p:spPr/>
        <p:txBody>
          <a:bodyPr/>
          <a:lstStyle/>
          <a:p>
            <a:pPr>
              <a:defRPr/>
            </a:pPr>
            <a:fld id="{92B7E187-2DAF-4636-B35B-679B19B1D72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976FAEA-03B7-4D3B-B023-04DCC91F61B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fld>
            <a:endParaRPr kumimoji="1"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幻灯片图像占位符 1"/>
          <p:cNvSpPr>
            <a:spLocks noGrp="1" noRot="1" noChangeAspect="1"/>
          </p:cNvSpPr>
          <p:nvPr>
            <p:ph type="sldImg"/>
          </p:nvPr>
        </p:nvSpPr>
        <p:spPr bwMode="auto">
          <a:noFill/>
          <a:ln>
            <a:solidFill>
              <a:srgbClr val="000000"/>
            </a:solidFill>
            <a:miter lim="800000"/>
          </a:ln>
        </p:spPr>
      </p:sp>
      <p:sp>
        <p:nvSpPr>
          <p:cNvPr id="53250" name="备注占位符 2"/>
          <p:cNvSpPr>
            <a:spLocks noGrp="1"/>
          </p:cNvSpPr>
          <p:nvPr>
            <p:ph type="body" idx="1"/>
          </p:nvPr>
        </p:nvSpPr>
        <p:spPr bwMode="auto">
          <a:noFill/>
        </p:spPr>
        <p:txBody>
          <a:bodyPr/>
          <a:lstStyle/>
          <a:p>
            <a:pPr eaLnBrk="1" hangingPunct="1"/>
            <a:endParaRPr lang="zh-CN" altLang="en-US"/>
          </a:p>
        </p:txBody>
      </p:sp>
      <p:sp>
        <p:nvSpPr>
          <p:cNvPr id="4" name="灯片编号占位符 3"/>
          <p:cNvSpPr>
            <a:spLocks noGrp="1"/>
          </p:cNvSpPr>
          <p:nvPr>
            <p:ph type="sldNum" sz="quarter" idx="5"/>
          </p:nvPr>
        </p:nvSpPr>
        <p:spPr/>
        <p:txBody>
          <a:bodyPr/>
          <a:lstStyle/>
          <a:p>
            <a:pPr>
              <a:defRPr/>
            </a:pPr>
            <a:fld id="{32CEEF91-2149-4F37-8E47-B55672E4ED7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参照：</a:t>
            </a:r>
            <a:r>
              <a:rPr lang="en-US" altLang="zh-CN" dirty="0"/>
              <a:t>Office</a:t>
            </a:r>
            <a:r>
              <a:rPr lang="zh-CN" altLang="en-US" dirty="0"/>
              <a:t>资源宝库</a:t>
            </a:r>
            <a:r>
              <a:rPr lang="zh-CN" altLang="en-US" baseline="0" dirty="0"/>
              <a:t>  </a:t>
            </a:r>
            <a:r>
              <a:rPr lang="en-US" altLang="zh-CN" baseline="0" dirty="0" err="1"/>
              <a:t>www.mysoeasy.com</a:t>
            </a:r>
            <a:endParaRPr lang="en-US" altLang="zh-CN"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参照：</a:t>
            </a:r>
            <a:r>
              <a:rPr lang="en-US" altLang="zh-CN" dirty="0"/>
              <a:t>Office</a:t>
            </a:r>
            <a:r>
              <a:rPr lang="zh-CN" altLang="en-US" dirty="0"/>
              <a:t>资源宝库</a:t>
            </a:r>
            <a:r>
              <a:rPr lang="zh-CN" altLang="en-US" baseline="0" dirty="0"/>
              <a:t>  </a:t>
            </a:r>
            <a:r>
              <a:rPr lang="en-US" altLang="zh-CN" baseline="0" dirty="0" err="1"/>
              <a:t>www.mysoeasy.com</a:t>
            </a:r>
            <a:endParaRPr lang="en-US" altLang="zh-CN"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幻灯片图像占位符 1"/>
          <p:cNvSpPr>
            <a:spLocks noGrp="1" noRot="1" noChangeAspect="1" noTextEdit="1"/>
          </p:cNvSpPr>
          <p:nvPr>
            <p:ph type="sldImg"/>
          </p:nvPr>
        </p:nvSpPr>
        <p:spPr bwMode="auto">
          <a:noFill/>
          <a:ln>
            <a:solidFill>
              <a:srgbClr val="000000"/>
            </a:solidFill>
            <a:miter lim="800000"/>
          </a:ln>
        </p:spPr>
      </p:sp>
      <p:sp>
        <p:nvSpPr>
          <p:cNvPr id="88066" name="备注占位符 2"/>
          <p:cNvSpPr>
            <a:spLocks noGrp="1"/>
          </p:cNvSpPr>
          <p:nvPr>
            <p:ph type="body" idx="1"/>
          </p:nvPr>
        </p:nvSpPr>
        <p:spPr bwMode="auto">
          <a:noFill/>
        </p:spPr>
        <p:txBody>
          <a:bodyPr/>
          <a:lstStyle/>
          <a:p>
            <a:pPr defTabSz="914400">
              <a:spcBef>
                <a:spcPct val="0"/>
              </a:spcBef>
            </a:pPr>
            <a:endParaRPr lang="zh-CN" altLang="en-US"/>
          </a:p>
        </p:txBody>
      </p:sp>
      <p:sp>
        <p:nvSpPr>
          <p:cNvPr id="88067" name="灯片编号占位符 3"/>
          <p:cNvSpPr txBox="1">
            <a:spLocks noGrp="1"/>
          </p:cNvSpPr>
          <p:nvPr/>
        </p:nvSpPr>
        <p:spPr bwMode="auto">
          <a:xfrm>
            <a:off x="3884613" y="8685213"/>
            <a:ext cx="2971800" cy="457200"/>
          </a:xfrm>
          <a:prstGeom prst="rect">
            <a:avLst/>
          </a:prstGeom>
          <a:noFill/>
          <a:ln w="9525">
            <a:noFill/>
            <a:miter lim="800000"/>
          </a:ln>
        </p:spPr>
        <p:txBody>
          <a:bodyPr anchor="b"/>
          <a:lstStyle/>
          <a:p>
            <a:pPr algn="r" defTabSz="914400"/>
            <a:fld id="{217A158F-A650-4C9D-BA02-AC44375989BD}" type="slidenum">
              <a:rPr lang="zh-CN" altLang="en-US" sz="1200" b="0">
                <a:latin typeface="Calibri" panose="020F0502020204030204" pitchFamily="34" charset="0"/>
                <a:ea typeface="宋体" panose="02010600030101010101" pitchFamily="2" charset="-122"/>
              </a:rPr>
            </a:fld>
            <a:endParaRPr lang="en-US" altLang="zh-CN" sz="1200" b="0">
              <a:latin typeface="Calibri" panose="020F0502020204030204" pitchFamily="34" charset="0"/>
              <a:ea typeface="宋体" panose="0201060003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幻灯片图像占位符 1"/>
          <p:cNvSpPr>
            <a:spLocks noGrp="1" noRot="1" noChangeAspect="1"/>
          </p:cNvSpPr>
          <p:nvPr>
            <p:ph type="sldImg"/>
          </p:nvPr>
        </p:nvSpPr>
        <p:spPr bwMode="auto">
          <a:noFill/>
          <a:ln>
            <a:solidFill>
              <a:srgbClr val="000000"/>
            </a:solidFill>
            <a:miter lim="800000"/>
          </a:ln>
        </p:spPr>
      </p:sp>
      <p:sp>
        <p:nvSpPr>
          <p:cNvPr id="77826" name="备注占位符 2"/>
          <p:cNvSpPr>
            <a:spLocks noGrp="1"/>
          </p:cNvSpPr>
          <p:nvPr>
            <p:ph type="body" idx="1"/>
          </p:nvPr>
        </p:nvSpPr>
        <p:spPr bwMode="auto">
          <a:noFill/>
        </p:spPr>
        <p:txBody>
          <a:bodyPr/>
          <a:lstStyle/>
          <a:p>
            <a:pPr eaLnBrk="1" hangingPunct="1"/>
            <a:endParaRPr lang="zh-CN" altLang="en-US"/>
          </a:p>
        </p:txBody>
      </p:sp>
      <p:sp>
        <p:nvSpPr>
          <p:cNvPr id="4" name="灯片编号占位符 3"/>
          <p:cNvSpPr>
            <a:spLocks noGrp="1"/>
          </p:cNvSpPr>
          <p:nvPr>
            <p:ph type="sldNum" sz="quarter" idx="5"/>
          </p:nvPr>
        </p:nvSpPr>
        <p:spPr/>
        <p:txBody>
          <a:bodyPr/>
          <a:lstStyle/>
          <a:p>
            <a:pPr>
              <a:defRPr/>
            </a:pPr>
            <a:fld id="{868A64EC-841C-4FB0-9D3E-DBD26FA0B989}"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参照：</a:t>
            </a:r>
            <a:r>
              <a:rPr lang="en-US" altLang="zh-CN" dirty="0"/>
              <a:t>Office</a:t>
            </a:r>
            <a:r>
              <a:rPr lang="zh-CN" altLang="en-US" dirty="0"/>
              <a:t>资源宝库</a:t>
            </a:r>
            <a:r>
              <a:rPr lang="zh-CN" altLang="en-US" baseline="0" dirty="0"/>
              <a:t>  </a:t>
            </a:r>
            <a:r>
              <a:rPr lang="en-US" altLang="zh-CN" baseline="0" dirty="0" err="1"/>
              <a:t>www.mysoeasy.com</a:t>
            </a:r>
            <a:endParaRPr lang="en-US" altLang="zh-CN"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12715C-60D8-4442-95C1-470452B8606C}" type="slidenum">
              <a:rPr kumimoji="1" lang="zh-CN" altLang="en-US" smtClean="0"/>
            </a:fld>
            <a:endParaRPr kumimoji="1"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TextEdit="1"/>
          </p:cNvSpPr>
          <p:nvPr>
            <p:ph type="sldImg"/>
          </p:nvPr>
        </p:nvSpPr>
        <p:spPr bwMode="auto">
          <a:noFill/>
          <a:ln>
            <a:solidFill>
              <a:srgbClr val="000000"/>
            </a:solidFill>
            <a:miter lim="800000"/>
          </a:ln>
        </p:spPr>
      </p:sp>
      <p:sp>
        <p:nvSpPr>
          <p:cNvPr id="61442" name="Rectangle 3"/>
          <p:cNvSpPr>
            <a:spLocks noGrp="1"/>
          </p:cNvSpPr>
          <p:nvPr>
            <p:ph type="body" idx="1"/>
          </p:nvPr>
        </p:nvSpPr>
        <p:spPr bwMode="auto">
          <a:noFill/>
        </p:spPr>
        <p:txBody>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9D8D5A-8C1C-4BFE-81EB-A1BF4854C524}"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https://www.ppthui.com    【PPT</a:t>
            </a:r>
            <a:r>
              <a:rPr lang="zh-CN" altLang="en-US" dirty="0"/>
              <a:t>汇</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78F6036-E835-44CB-A25A-34C755DFD5D4}"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49EC556-0E4F-4361-96C2-0C2CAFEAB7B8}" type="slidenum">
              <a:rPr lang="zh-CN" altLang="en-US" smtClean="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A28D21-2707-4CA8-BBC0-E072FA1B7B8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09BDC11D-C56D-43F7-9324-A802D50A105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EE1C3-4C97-4D89-86D4-AB0FC9C35DCF}"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9BDC11D-C56D-43F7-9324-A802D50A105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EE1C3-4C97-4D89-86D4-AB0FC9C35DCF}"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9BDC11D-C56D-43F7-9324-A802D50A105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EE1C3-4C97-4D89-86D4-AB0FC9C35DCF}"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9BDC11D-C56D-43F7-9324-A802D50A105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EE1C3-4C97-4D89-86D4-AB0FC9C35DCF}"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09BDC11D-C56D-43F7-9324-A802D50A105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6EE1C3-4C97-4D89-86D4-AB0FC9C35DCF}"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09BDC11D-C56D-43F7-9324-A802D50A105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EE1C3-4C97-4D89-86D4-AB0FC9C35DCF}"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09BDC11D-C56D-43F7-9324-A802D50A1050}"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6EE1C3-4C97-4D89-86D4-AB0FC9C35DCF}"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09BDC11D-C56D-43F7-9324-A802D50A1050}"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6EE1C3-4C97-4D89-86D4-AB0FC9C35DCF}"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BDC11D-C56D-43F7-9324-A802D50A1050}"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6EE1C3-4C97-4D89-86D4-AB0FC9C35DCF}"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09BDC11D-C56D-43F7-9324-A802D50A105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EE1C3-4C97-4D89-86D4-AB0FC9C35DCF}"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09BDC11D-C56D-43F7-9324-A802D50A105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6EE1C3-4C97-4D89-86D4-AB0FC9C35DCF}"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9BDC11D-C56D-43F7-9324-A802D50A1050}" type="datetimeFigureOut">
              <a:rPr lang="en-US" smtClean="0"/>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16EE1C3-4C97-4D89-86D4-AB0FC9C35DC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png"/><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chart" Target="../charts/char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16.png"/><Relationship Id="rId7" Type="http://schemas.openxmlformats.org/officeDocument/2006/relationships/image" Target="../media/image15.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0" Type="http://schemas.openxmlformats.org/officeDocument/2006/relationships/notesSlide" Target="../notesSlides/notesSlide23.xml"/><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7.xml"/><Relationship Id="rId2" Type="http://schemas.openxmlformats.org/officeDocument/2006/relationships/image" Target="../media/image23.jpeg"/><Relationship Id="rId1" Type="http://schemas.openxmlformats.org/officeDocument/2006/relationships/image" Target="../media/image2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7" Type="http://schemas.openxmlformats.org/officeDocument/2006/relationships/notesSlide" Target="../notesSlides/notesSlide37.xml"/><Relationship Id="rId6"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hyperlink" Target="https://www.ppthui.com/jieri/" TargetMode="External"/><Relationship Id="rId3" Type="http://schemas.openxmlformats.org/officeDocument/2006/relationships/hyperlink" Target="https://www.ppthui.com/gongzuo/" TargetMode="External"/><Relationship Id="rId2" Type="http://schemas.openxmlformats.org/officeDocument/2006/relationships/hyperlink" Target="https://www.ppthui.com/hangye/" TargetMode="External"/><Relationship Id="rId1" Type="http://schemas.openxmlformats.org/officeDocument/2006/relationships/hyperlink" Target="https://www.ppthui.com/jingpi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44761" y="1614020"/>
            <a:ext cx="5599239" cy="1110130"/>
          </a:xfrm>
          <a:prstGeom prst="rect">
            <a:avLst/>
          </a:prstGeom>
          <a:solidFill>
            <a:schemeClr val="accent2"/>
          </a:solidFill>
          <a:ln>
            <a:noFill/>
          </a:ln>
          <a:effectLst>
            <a:outerShdw blurRad="152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 name="TextBox 6"/>
          <p:cNvSpPr txBox="1"/>
          <p:nvPr/>
        </p:nvSpPr>
        <p:spPr>
          <a:xfrm>
            <a:off x="3906661" y="1812007"/>
            <a:ext cx="6840125" cy="830997"/>
          </a:xfrm>
          <a:prstGeom prst="rect">
            <a:avLst/>
          </a:prstGeom>
          <a:noFill/>
        </p:spPr>
        <p:txBody>
          <a:bodyPr wrap="squar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企业新员工培训</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6" name="TextBox 12"/>
          <p:cNvSpPr txBox="1"/>
          <p:nvPr/>
        </p:nvSpPr>
        <p:spPr>
          <a:xfrm>
            <a:off x="3938036" y="3582381"/>
            <a:ext cx="3758163" cy="260350"/>
          </a:xfrm>
          <a:prstGeom prst="rect">
            <a:avLst/>
          </a:prstGeom>
          <a:noFill/>
        </p:spPr>
        <p:txBody>
          <a:bodyPr wrap="square" rtlCol="0">
            <a:spAutoFit/>
          </a:bodyPr>
          <a:lstStyle/>
          <a:p>
            <a:r>
              <a:rPr lang="zh-CN" altLang="en-US" sz="1100" dirty="0">
                <a:latin typeface="微软雅黑" panose="020B0503020204020204" pitchFamily="34" charset="-122"/>
                <a:ea typeface="微软雅黑" panose="020B0503020204020204" pitchFamily="34" charset="-122"/>
              </a:rPr>
              <a:t>汇报人：</a:t>
            </a:r>
            <a:r>
              <a:rPr lang="en-US" altLang="zh-CN" sz="1100" dirty="0">
                <a:latin typeface="微软雅黑" panose="020B0503020204020204" pitchFamily="34" charset="-122"/>
                <a:ea typeface="微软雅黑" panose="020B0503020204020204" pitchFamily="34" charset="-122"/>
              </a:rPr>
              <a:t>PPT</a:t>
            </a:r>
            <a:r>
              <a:rPr lang="zh-CN" altLang="en-US" sz="1100" dirty="0">
                <a:latin typeface="微软雅黑" panose="020B0503020204020204" pitchFamily="34" charset="-122"/>
                <a:ea typeface="微软雅黑" panose="020B0503020204020204" pitchFamily="34" charset="-122"/>
              </a:rPr>
              <a:t>汇</a:t>
            </a:r>
            <a:r>
              <a:rPr lang="zh-CN" altLang="en-US" sz="1100" dirty="0">
                <a:latin typeface="微软雅黑" panose="020B0503020204020204" pitchFamily="34" charset="-122"/>
                <a:ea typeface="微软雅黑" panose="020B0503020204020204" pitchFamily="34" charset="-122"/>
              </a:rPr>
              <a:t>   时间：</a:t>
            </a:r>
            <a:r>
              <a:rPr lang="en-US" altLang="zh-CN" sz="1100" dirty="0">
                <a:latin typeface="微软雅黑" panose="020B0503020204020204" pitchFamily="34" charset="-122"/>
                <a:ea typeface="微软雅黑" panose="020B0503020204020204" pitchFamily="34" charset="-122"/>
              </a:rPr>
              <a:t>XX</a:t>
            </a:r>
            <a:r>
              <a:rPr lang="zh-CN" altLang="en-US" sz="1100" dirty="0">
                <a:latin typeface="微软雅黑" panose="020B0503020204020204" pitchFamily="34" charset="-122"/>
                <a:ea typeface="微软雅黑" panose="020B0503020204020204" pitchFamily="34" charset="-122"/>
              </a:rPr>
              <a:t>年</a:t>
            </a:r>
            <a:r>
              <a:rPr lang="en-US" altLang="zh-CN" sz="1100" dirty="0">
                <a:latin typeface="微软雅黑" panose="020B0503020204020204" pitchFamily="34" charset="-122"/>
                <a:ea typeface="微软雅黑" panose="020B0503020204020204" pitchFamily="34" charset="-122"/>
              </a:rPr>
              <a:t>XX</a:t>
            </a:r>
            <a:r>
              <a:rPr lang="zh-CN" altLang="en-US" sz="1100" dirty="0">
                <a:latin typeface="微软雅黑" panose="020B0503020204020204" pitchFamily="34" charset="-122"/>
                <a:ea typeface="微软雅黑" panose="020B0503020204020204" pitchFamily="34" charset="-122"/>
              </a:rPr>
              <a:t>月</a:t>
            </a:r>
            <a:endParaRPr lang="zh-CN" altLang="en-US" sz="1100" dirty="0">
              <a:latin typeface="微软雅黑" panose="020B0503020204020204" pitchFamily="34" charset="-122"/>
              <a:ea typeface="微软雅黑" panose="020B0503020204020204" pitchFamily="34" charset="-122"/>
            </a:endParaRPr>
          </a:p>
        </p:txBody>
      </p:sp>
      <p:sp>
        <p:nvSpPr>
          <p:cNvPr id="7" name="TextBox 23"/>
          <p:cNvSpPr txBox="1"/>
          <p:nvPr/>
        </p:nvSpPr>
        <p:spPr>
          <a:xfrm>
            <a:off x="3913833" y="2922137"/>
            <a:ext cx="3903633" cy="400110"/>
          </a:xfrm>
          <a:prstGeom prst="rect">
            <a:avLst/>
          </a:prstGeom>
          <a:noFill/>
        </p:spPr>
        <p:txBody>
          <a:bodyPr wrap="none" rtlCol="0">
            <a:spAutoFit/>
          </a:bodyPr>
          <a:lstStyle/>
          <a:p>
            <a:r>
              <a:rPr lang="zh-CN" altLang="en-US" sz="2000" dirty="0">
                <a:solidFill>
                  <a:srgbClr val="414455"/>
                </a:solidFill>
                <a:latin typeface="微软雅黑" panose="020B0503020204020204" pitchFamily="34" charset="-122"/>
                <a:ea typeface="微软雅黑" panose="020B0503020204020204" pitchFamily="34" charset="-122"/>
              </a:rPr>
              <a:t>框架完整 修改简单 动态</a:t>
            </a:r>
            <a:r>
              <a:rPr lang="en-US" altLang="zh-CN" sz="2000" dirty="0">
                <a:solidFill>
                  <a:srgbClr val="414455"/>
                </a:solidFill>
                <a:latin typeface="微软雅黑" panose="020B0503020204020204" pitchFamily="34" charset="-122"/>
                <a:ea typeface="微软雅黑" panose="020B0503020204020204" pitchFamily="34" charset="-122"/>
              </a:rPr>
              <a:t>PPT</a:t>
            </a:r>
            <a:r>
              <a:rPr lang="zh-CN" altLang="en-US" sz="2000" dirty="0">
                <a:solidFill>
                  <a:srgbClr val="414455"/>
                </a:solidFill>
                <a:latin typeface="微软雅黑" panose="020B0503020204020204" pitchFamily="34" charset="-122"/>
                <a:ea typeface="微软雅黑" panose="020B0503020204020204" pitchFamily="34" charset="-122"/>
              </a:rPr>
              <a:t>模板</a:t>
            </a:r>
            <a:endParaRPr lang="zh-CN" altLang="en-US" sz="2000" dirty="0">
              <a:solidFill>
                <a:srgbClr val="414455"/>
              </a:solidFill>
              <a:latin typeface="微软雅黑" panose="020B0503020204020204" pitchFamily="34" charset="-122"/>
              <a:ea typeface="微软雅黑" panose="020B0503020204020204" pitchFamily="34" charset="-122"/>
            </a:endParaRPr>
          </a:p>
        </p:txBody>
      </p:sp>
      <p:pic>
        <p:nvPicPr>
          <p:cNvPr id="8" name="雅尼 - 雨必须.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851460" y="2101866"/>
            <a:ext cx="609600" cy="609600"/>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495300"/>
            <a:ext cx="3830461" cy="4648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700" fill="hold"/>
                                        <p:tgtEl>
                                          <p:spTgt spid="4"/>
                                        </p:tgtEl>
                                        <p:attrNameLst>
                                          <p:attrName>ppt_x</p:attrName>
                                        </p:attrNameLst>
                                      </p:cBhvr>
                                      <p:tavLst>
                                        <p:tav tm="0">
                                          <p:val>
                                            <p:strVal val="0-#ppt_w/2"/>
                                          </p:val>
                                        </p:tav>
                                        <p:tav tm="100000">
                                          <p:val>
                                            <p:strVal val="#ppt_x"/>
                                          </p:val>
                                        </p:tav>
                                      </p:tavLst>
                                    </p:anim>
                                    <p:anim calcmode="lin" valueType="num">
                                      <p:cBhvr additive="base">
                                        <p:cTn id="18" dur="7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000"/>
                                        <p:tgtEl>
                                          <p:spTgt spid="6"/>
                                        </p:tgtEl>
                                      </p:cBhvr>
                                    </p:animEffect>
                                  </p:childTnLst>
                                </p:cTn>
                              </p:par>
                            </p:childTnLst>
                          </p:cTn>
                        </p:par>
                        <p:par>
                          <p:cTn id="29" fill="hold">
                            <p:stCondLst>
                              <p:cond delay="4000"/>
                            </p:stCondLst>
                            <p:childTnLst>
                              <p:par>
                                <p:cTn id="30" presetID="40" presetClass="entr" presetSubtype="0" fill="hold" grpId="0" nodeType="afterEffect">
                                  <p:stCondLst>
                                    <p:cond delay="0"/>
                                  </p:stCondLst>
                                  <p:iterate type="lt">
                                    <p:tmPct val="10000"/>
                                  </p:iterate>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1"/>
                                          </p:val>
                                        </p:tav>
                                        <p:tav tm="100000">
                                          <p:val>
                                            <p:strVal val="#ppt_x"/>
                                          </p:val>
                                        </p:tav>
                                      </p:tavLst>
                                    </p:anim>
                                    <p:anim calcmode="lin" valueType="num">
                                      <p:cBhvr>
                                        <p:cTn id="3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31" showWhenStopped="0">
                <p:cTn id="35" repeatCount="indefinite" fill="remove" display="0">
                  <p:stCondLst>
                    <p:cond delay="indefinite"/>
                  </p:stCondLst>
                  <p:endCondLst>
                    <p:cond evt="onStopAudio" delay="0">
                      <p:tgtEl>
                        <p:sldTgt/>
                      </p:tgtEl>
                    </p:cond>
                  </p:endCondLst>
                </p:cTn>
                <p:tgtEl>
                  <p:spTgt spid="8"/>
                </p:tgtEl>
              </p:cMediaNode>
            </p:audio>
          </p:childTnLst>
        </p:cTn>
      </p:par>
    </p:tnLst>
    <p:bldLst>
      <p:bldP spid="4" grpId="0" animBg="1"/>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4046767" y="1394395"/>
            <a:ext cx="4078154" cy="1131079"/>
          </a:xfrm>
          <a:prstGeom prst="rect">
            <a:avLst/>
          </a:prstGeom>
          <a:noFill/>
        </p:spPr>
        <p:txBody>
          <a:bodyPr wrap="square" rtlCol="0">
            <a:spAutoFit/>
          </a:bodyPr>
          <a:lstStyle/>
          <a:p>
            <a:pPr algn="just" fontAlgn="base">
              <a:lnSpc>
                <a:spcPct val="150000"/>
              </a:lnSpc>
              <a:spcBef>
                <a:spcPct val="0"/>
              </a:spcBef>
              <a:spcAft>
                <a:spcPct val="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此处添加详细文本描述，建议与标题相关并符合整体语言风格，语言描述尽量简洁生动。尽量将每页幻灯片的字数控制在  </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5</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分钟之内。此处添加详细文本描述</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 </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endParaRPr>
          </a:p>
          <a:p>
            <a:pPr algn="just" fontAlgn="base">
              <a:lnSpc>
                <a:spcPct val="150000"/>
              </a:lnSpc>
              <a:spcBef>
                <a:spcPct val="0"/>
              </a:spcBef>
              <a:spcAft>
                <a:spcPct val="0"/>
              </a:spcAft>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建议与标题相关并符合整体语言风格，语言描述尽量简洁生动。尽量将每页幻灯片的字数控制在  </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200</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字以内，据统计每页幻灯片的最好控制在</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5</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sym typeface="Gill Sans" charset="0"/>
              </a:rPr>
              <a:t>分钟之内。</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Lato Light" charset="0"/>
              <a:sym typeface="Lato Light" charset="0"/>
            </a:endParaRPr>
          </a:p>
        </p:txBody>
      </p:sp>
      <p:sp>
        <p:nvSpPr>
          <p:cNvPr id="17" name="Arc 16"/>
          <p:cNvSpPr/>
          <p:nvPr/>
        </p:nvSpPr>
        <p:spPr>
          <a:xfrm>
            <a:off x="4124170" y="2885223"/>
            <a:ext cx="813391" cy="813391"/>
          </a:xfrm>
          <a:prstGeom prst="arc">
            <a:avLst>
              <a:gd name="adj1" fmla="val 16200000"/>
              <a:gd name="adj2" fmla="val 11870190"/>
            </a:avLst>
          </a:prstGeom>
          <a:solidFill>
            <a:schemeClr val="bg2"/>
          </a:solidFill>
          <a:ln w="635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8" name="Arc 17"/>
          <p:cNvSpPr/>
          <p:nvPr/>
        </p:nvSpPr>
        <p:spPr>
          <a:xfrm>
            <a:off x="5208345" y="2885223"/>
            <a:ext cx="813391" cy="813391"/>
          </a:xfrm>
          <a:prstGeom prst="arc">
            <a:avLst>
              <a:gd name="adj1" fmla="val 16200000"/>
              <a:gd name="adj2" fmla="val 6515323"/>
            </a:avLst>
          </a:prstGeom>
          <a:solidFill>
            <a:schemeClr val="bg2"/>
          </a:solidFill>
          <a:ln w="635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19" name="Arc 18"/>
          <p:cNvSpPr/>
          <p:nvPr/>
        </p:nvSpPr>
        <p:spPr>
          <a:xfrm>
            <a:off x="7391659" y="2885223"/>
            <a:ext cx="813391" cy="813391"/>
          </a:xfrm>
          <a:prstGeom prst="arc">
            <a:avLst>
              <a:gd name="adj1" fmla="val 16200000"/>
              <a:gd name="adj2" fmla="val 9420199"/>
            </a:avLst>
          </a:prstGeom>
          <a:solidFill>
            <a:schemeClr val="bg2"/>
          </a:solidFill>
          <a:ln w="635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0" name="TextBox 19"/>
          <p:cNvSpPr txBox="1"/>
          <p:nvPr/>
        </p:nvSpPr>
        <p:spPr>
          <a:xfrm>
            <a:off x="4265408" y="3153418"/>
            <a:ext cx="530915" cy="300082"/>
          </a:xfrm>
          <a:prstGeom prst="rect">
            <a:avLst/>
          </a:prstGeom>
          <a:noFill/>
        </p:spPr>
        <p:txBody>
          <a:bodyPr wrap="none" rtlCol="0">
            <a:spAutoFit/>
          </a:bodyPr>
          <a:lstStyle/>
          <a:p>
            <a:pPr algn="ctr"/>
            <a:r>
              <a:rPr lang="en-US" sz="1350" b="1">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85%</a:t>
            </a:r>
            <a:endParaRPr lang="en-US" sz="1350" b="1">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1" name="TextBox 20"/>
          <p:cNvSpPr txBox="1"/>
          <p:nvPr/>
        </p:nvSpPr>
        <p:spPr>
          <a:xfrm>
            <a:off x="5349582" y="3153418"/>
            <a:ext cx="530915" cy="300082"/>
          </a:xfrm>
          <a:prstGeom prst="rect">
            <a:avLst/>
          </a:prstGeom>
          <a:noFill/>
        </p:spPr>
        <p:txBody>
          <a:bodyPr wrap="none" rtlCol="0">
            <a:spAutoFit/>
          </a:bodyPr>
          <a:lstStyle/>
          <a:p>
            <a:pPr algn="ctr"/>
            <a:r>
              <a:rPr lang="en-US" sz="1350" b="1">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60%</a:t>
            </a:r>
            <a:endParaRPr lang="en-US" sz="1350" b="1">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2" name="TextBox 21"/>
          <p:cNvSpPr txBox="1"/>
          <p:nvPr/>
        </p:nvSpPr>
        <p:spPr>
          <a:xfrm>
            <a:off x="7532897" y="3153418"/>
            <a:ext cx="530915" cy="300082"/>
          </a:xfrm>
          <a:prstGeom prst="rect">
            <a:avLst/>
          </a:prstGeom>
          <a:noFill/>
        </p:spPr>
        <p:txBody>
          <a:bodyPr wrap="none" rtlCol="0">
            <a:spAutoFit/>
          </a:bodyPr>
          <a:lstStyle/>
          <a:p>
            <a:pPr algn="ctr"/>
            <a:r>
              <a:rPr lang="en-US" sz="1350" b="1">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75%</a:t>
            </a:r>
            <a:endParaRPr lang="en-US" sz="1350" b="1">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3" name="TextBox 22"/>
          <p:cNvSpPr txBox="1"/>
          <p:nvPr/>
        </p:nvSpPr>
        <p:spPr>
          <a:xfrm>
            <a:off x="4207699" y="3868452"/>
            <a:ext cx="646332" cy="230832"/>
          </a:xfrm>
          <a:prstGeom prst="rect">
            <a:avLst/>
          </a:prstGeom>
          <a:noFill/>
        </p:spPr>
        <p:txBody>
          <a:bodyPr wrap="none" rtlCol="0">
            <a:spAutoFit/>
          </a:bodyPr>
          <a:lstStyle/>
          <a:p>
            <a:pPr algn="ctr"/>
            <a:r>
              <a:rPr lang="zh-CN" altLang="en-US" sz="9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9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23"/>
          <p:cNvSpPr txBox="1"/>
          <p:nvPr/>
        </p:nvSpPr>
        <p:spPr>
          <a:xfrm>
            <a:off x="5291873" y="3868452"/>
            <a:ext cx="646332" cy="230832"/>
          </a:xfrm>
          <a:prstGeom prst="rect">
            <a:avLst/>
          </a:prstGeom>
          <a:noFill/>
        </p:spPr>
        <p:txBody>
          <a:bodyPr wrap="none" rtlCol="0">
            <a:spAutoFit/>
          </a:bodyPr>
          <a:lstStyle/>
          <a:p>
            <a:pPr algn="ctr"/>
            <a:r>
              <a:rPr lang="zh-CN" altLang="en-US" sz="9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9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24"/>
          <p:cNvSpPr txBox="1"/>
          <p:nvPr/>
        </p:nvSpPr>
        <p:spPr>
          <a:xfrm>
            <a:off x="7462956" y="3868452"/>
            <a:ext cx="646332" cy="230832"/>
          </a:xfrm>
          <a:prstGeom prst="rect">
            <a:avLst/>
          </a:prstGeom>
          <a:noFill/>
        </p:spPr>
        <p:txBody>
          <a:bodyPr wrap="none" rtlCol="0">
            <a:spAutoFit/>
          </a:bodyPr>
          <a:lstStyle/>
          <a:p>
            <a:pPr algn="ctr"/>
            <a:r>
              <a:rPr lang="zh-CN" altLang="en-US" sz="9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9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Arc 25"/>
          <p:cNvSpPr/>
          <p:nvPr/>
        </p:nvSpPr>
        <p:spPr>
          <a:xfrm>
            <a:off x="6288230" y="2885223"/>
            <a:ext cx="813391" cy="813391"/>
          </a:xfrm>
          <a:prstGeom prst="arc">
            <a:avLst>
              <a:gd name="adj1" fmla="val 16200000"/>
              <a:gd name="adj2" fmla="val 13410861"/>
            </a:avLst>
          </a:prstGeom>
          <a:solidFill>
            <a:schemeClr val="bg2"/>
          </a:solidFill>
          <a:ln w="635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1">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7" name="TextBox 26"/>
          <p:cNvSpPr txBox="1"/>
          <p:nvPr/>
        </p:nvSpPr>
        <p:spPr>
          <a:xfrm>
            <a:off x="6429468" y="3153418"/>
            <a:ext cx="530915" cy="300082"/>
          </a:xfrm>
          <a:prstGeom prst="rect">
            <a:avLst/>
          </a:prstGeom>
          <a:noFill/>
        </p:spPr>
        <p:txBody>
          <a:bodyPr wrap="none" rtlCol="0">
            <a:spAutoFit/>
          </a:bodyPr>
          <a:lstStyle/>
          <a:p>
            <a:pPr algn="ctr"/>
            <a:r>
              <a:rPr lang="en-US" sz="1350" b="1">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90%</a:t>
            </a:r>
            <a:endParaRPr lang="en-US" sz="1350" b="1">
              <a:solidFill>
                <a:schemeClr val="tx1">
                  <a:lumMod val="65000"/>
                  <a:lumOff val="35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28" name="TextBox 27"/>
          <p:cNvSpPr txBox="1"/>
          <p:nvPr/>
        </p:nvSpPr>
        <p:spPr>
          <a:xfrm>
            <a:off x="6371759" y="3868452"/>
            <a:ext cx="646332" cy="230832"/>
          </a:xfrm>
          <a:prstGeom prst="rect">
            <a:avLst/>
          </a:prstGeom>
          <a:noFill/>
        </p:spPr>
        <p:txBody>
          <a:bodyPr wrap="none" rtlCol="0">
            <a:spAutoFit/>
          </a:bodyPr>
          <a:lstStyle/>
          <a:p>
            <a:pPr algn="ctr"/>
            <a:r>
              <a:rPr lang="zh-CN" altLang="en-US" sz="9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添加标题</a:t>
            </a:r>
            <a:endParaRPr lang="en-US" altLang="zh-CN" sz="900" b="1">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pic>
        <p:nvPicPr>
          <p:cNvPr id="2050" name="Picture 2"/>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480898" y="1286019"/>
            <a:ext cx="3198407" cy="3198407"/>
          </a:xfrm>
          <a:prstGeom prst="rect">
            <a:avLst/>
          </a:prstGeom>
          <a:noFill/>
          <a:extLst>
            <a:ext uri="{909E8E84-426E-40DD-AFC4-6F175D3DCCD1}">
              <a14:hiddenFill xmlns:a14="http://schemas.microsoft.com/office/drawing/2010/main">
                <a:solidFill>
                  <a:srgbClr val="FFFFFF"/>
                </a:solidFill>
              </a14:hiddenFill>
            </a:ext>
          </a:extLst>
        </p:spPr>
      </p:pic>
      <p:grpSp>
        <p:nvGrpSpPr>
          <p:cNvPr id="4" name="组合 3"/>
          <p:cNvGrpSpPr/>
          <p:nvPr/>
        </p:nvGrpSpPr>
        <p:grpSpPr>
          <a:xfrm>
            <a:off x="593192" y="209550"/>
            <a:ext cx="7875345" cy="311600"/>
            <a:chOff x="152400" y="172485"/>
            <a:chExt cx="7875345" cy="311600"/>
          </a:xfrm>
        </p:grpSpPr>
        <p:sp>
          <p:nvSpPr>
            <p:cNvPr id="16" name="矩形 15"/>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9"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3400" advClick="0" advTm="0">
        <p14:revea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heel(1)">
                                      <p:cBhvr>
                                        <p:cTn id="17" dur="1250"/>
                                        <p:tgtEl>
                                          <p:spTgt spid="17"/>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heel(1)">
                                      <p:cBhvr>
                                        <p:cTn id="20" dur="1250"/>
                                        <p:tgtEl>
                                          <p:spTgt spid="18"/>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heel(1)">
                                      <p:cBhvr>
                                        <p:cTn id="23" dur="1250"/>
                                        <p:tgtEl>
                                          <p:spTgt spid="26"/>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heel(1)">
                                      <p:cBhvr>
                                        <p:cTn id="26" dur="125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250" fill="hold"/>
                                        <p:tgtEl>
                                          <p:spTgt spid="20"/>
                                        </p:tgtEl>
                                        <p:attrNameLst>
                                          <p:attrName>ppt_w</p:attrName>
                                        </p:attrNameLst>
                                      </p:cBhvr>
                                      <p:tavLst>
                                        <p:tav tm="0">
                                          <p:val>
                                            <p:fltVal val="0"/>
                                          </p:val>
                                        </p:tav>
                                        <p:tav tm="100000">
                                          <p:val>
                                            <p:strVal val="#ppt_w"/>
                                          </p:val>
                                        </p:tav>
                                      </p:tavLst>
                                    </p:anim>
                                    <p:anim calcmode="lin" valueType="num">
                                      <p:cBhvr>
                                        <p:cTn id="32" dur="250" fill="hold"/>
                                        <p:tgtEl>
                                          <p:spTgt spid="20"/>
                                        </p:tgtEl>
                                        <p:attrNameLst>
                                          <p:attrName>ppt_h</p:attrName>
                                        </p:attrNameLst>
                                      </p:cBhvr>
                                      <p:tavLst>
                                        <p:tav tm="0">
                                          <p:val>
                                            <p:fltVal val="0"/>
                                          </p:val>
                                        </p:tav>
                                        <p:tav tm="100000">
                                          <p:val>
                                            <p:strVal val="#ppt_h"/>
                                          </p:val>
                                        </p:tav>
                                      </p:tavLst>
                                    </p:anim>
                                    <p:anim calcmode="lin" valueType="num">
                                      <p:cBhvr>
                                        <p:cTn id="33" dur="250" fill="hold"/>
                                        <p:tgtEl>
                                          <p:spTgt spid="20"/>
                                        </p:tgtEl>
                                        <p:attrNameLst>
                                          <p:attrName>style.rotation</p:attrName>
                                        </p:attrNameLst>
                                      </p:cBhvr>
                                      <p:tavLst>
                                        <p:tav tm="0">
                                          <p:val>
                                            <p:fltVal val="90"/>
                                          </p:val>
                                        </p:tav>
                                        <p:tav tm="100000">
                                          <p:val>
                                            <p:fltVal val="0"/>
                                          </p:val>
                                        </p:tav>
                                      </p:tavLst>
                                    </p:anim>
                                    <p:animEffect transition="in" filter="fade">
                                      <p:cBhvr>
                                        <p:cTn id="34" dur="250"/>
                                        <p:tgtEl>
                                          <p:spTgt spid="20"/>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p:cTn id="37" dur="250" fill="hold"/>
                                        <p:tgtEl>
                                          <p:spTgt spid="21"/>
                                        </p:tgtEl>
                                        <p:attrNameLst>
                                          <p:attrName>ppt_w</p:attrName>
                                        </p:attrNameLst>
                                      </p:cBhvr>
                                      <p:tavLst>
                                        <p:tav tm="0">
                                          <p:val>
                                            <p:fltVal val="0"/>
                                          </p:val>
                                        </p:tav>
                                        <p:tav tm="100000">
                                          <p:val>
                                            <p:strVal val="#ppt_w"/>
                                          </p:val>
                                        </p:tav>
                                      </p:tavLst>
                                    </p:anim>
                                    <p:anim calcmode="lin" valueType="num">
                                      <p:cBhvr>
                                        <p:cTn id="38" dur="250" fill="hold"/>
                                        <p:tgtEl>
                                          <p:spTgt spid="21"/>
                                        </p:tgtEl>
                                        <p:attrNameLst>
                                          <p:attrName>ppt_h</p:attrName>
                                        </p:attrNameLst>
                                      </p:cBhvr>
                                      <p:tavLst>
                                        <p:tav tm="0">
                                          <p:val>
                                            <p:fltVal val="0"/>
                                          </p:val>
                                        </p:tav>
                                        <p:tav tm="100000">
                                          <p:val>
                                            <p:strVal val="#ppt_h"/>
                                          </p:val>
                                        </p:tav>
                                      </p:tavLst>
                                    </p:anim>
                                    <p:anim calcmode="lin" valueType="num">
                                      <p:cBhvr>
                                        <p:cTn id="39" dur="250" fill="hold"/>
                                        <p:tgtEl>
                                          <p:spTgt spid="21"/>
                                        </p:tgtEl>
                                        <p:attrNameLst>
                                          <p:attrName>style.rotation</p:attrName>
                                        </p:attrNameLst>
                                      </p:cBhvr>
                                      <p:tavLst>
                                        <p:tav tm="0">
                                          <p:val>
                                            <p:fltVal val="90"/>
                                          </p:val>
                                        </p:tav>
                                        <p:tav tm="100000">
                                          <p:val>
                                            <p:fltVal val="0"/>
                                          </p:val>
                                        </p:tav>
                                      </p:tavLst>
                                    </p:anim>
                                    <p:animEffect transition="in" filter="fade">
                                      <p:cBhvr>
                                        <p:cTn id="40" dur="250"/>
                                        <p:tgtEl>
                                          <p:spTgt spid="21"/>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250" fill="hold"/>
                                        <p:tgtEl>
                                          <p:spTgt spid="27"/>
                                        </p:tgtEl>
                                        <p:attrNameLst>
                                          <p:attrName>ppt_w</p:attrName>
                                        </p:attrNameLst>
                                      </p:cBhvr>
                                      <p:tavLst>
                                        <p:tav tm="0">
                                          <p:val>
                                            <p:fltVal val="0"/>
                                          </p:val>
                                        </p:tav>
                                        <p:tav tm="100000">
                                          <p:val>
                                            <p:strVal val="#ppt_w"/>
                                          </p:val>
                                        </p:tav>
                                      </p:tavLst>
                                    </p:anim>
                                    <p:anim calcmode="lin" valueType="num">
                                      <p:cBhvr>
                                        <p:cTn id="44" dur="250" fill="hold"/>
                                        <p:tgtEl>
                                          <p:spTgt spid="27"/>
                                        </p:tgtEl>
                                        <p:attrNameLst>
                                          <p:attrName>ppt_h</p:attrName>
                                        </p:attrNameLst>
                                      </p:cBhvr>
                                      <p:tavLst>
                                        <p:tav tm="0">
                                          <p:val>
                                            <p:fltVal val="0"/>
                                          </p:val>
                                        </p:tav>
                                        <p:tav tm="100000">
                                          <p:val>
                                            <p:strVal val="#ppt_h"/>
                                          </p:val>
                                        </p:tav>
                                      </p:tavLst>
                                    </p:anim>
                                    <p:anim calcmode="lin" valueType="num">
                                      <p:cBhvr>
                                        <p:cTn id="45" dur="250" fill="hold"/>
                                        <p:tgtEl>
                                          <p:spTgt spid="27"/>
                                        </p:tgtEl>
                                        <p:attrNameLst>
                                          <p:attrName>style.rotation</p:attrName>
                                        </p:attrNameLst>
                                      </p:cBhvr>
                                      <p:tavLst>
                                        <p:tav tm="0">
                                          <p:val>
                                            <p:fltVal val="90"/>
                                          </p:val>
                                        </p:tav>
                                        <p:tav tm="100000">
                                          <p:val>
                                            <p:fltVal val="0"/>
                                          </p:val>
                                        </p:tav>
                                      </p:tavLst>
                                    </p:anim>
                                    <p:animEffect transition="in" filter="fade">
                                      <p:cBhvr>
                                        <p:cTn id="46" dur="250"/>
                                        <p:tgtEl>
                                          <p:spTgt spid="27"/>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250" fill="hold"/>
                                        <p:tgtEl>
                                          <p:spTgt spid="22"/>
                                        </p:tgtEl>
                                        <p:attrNameLst>
                                          <p:attrName>ppt_w</p:attrName>
                                        </p:attrNameLst>
                                      </p:cBhvr>
                                      <p:tavLst>
                                        <p:tav tm="0">
                                          <p:val>
                                            <p:fltVal val="0"/>
                                          </p:val>
                                        </p:tav>
                                        <p:tav tm="100000">
                                          <p:val>
                                            <p:strVal val="#ppt_w"/>
                                          </p:val>
                                        </p:tav>
                                      </p:tavLst>
                                    </p:anim>
                                    <p:anim calcmode="lin" valueType="num">
                                      <p:cBhvr>
                                        <p:cTn id="50" dur="250" fill="hold"/>
                                        <p:tgtEl>
                                          <p:spTgt spid="22"/>
                                        </p:tgtEl>
                                        <p:attrNameLst>
                                          <p:attrName>ppt_h</p:attrName>
                                        </p:attrNameLst>
                                      </p:cBhvr>
                                      <p:tavLst>
                                        <p:tav tm="0">
                                          <p:val>
                                            <p:fltVal val="0"/>
                                          </p:val>
                                        </p:tav>
                                        <p:tav tm="100000">
                                          <p:val>
                                            <p:strVal val="#ppt_h"/>
                                          </p:val>
                                        </p:tav>
                                      </p:tavLst>
                                    </p:anim>
                                    <p:anim calcmode="lin" valueType="num">
                                      <p:cBhvr>
                                        <p:cTn id="51" dur="250" fill="hold"/>
                                        <p:tgtEl>
                                          <p:spTgt spid="22"/>
                                        </p:tgtEl>
                                        <p:attrNameLst>
                                          <p:attrName>style.rotation</p:attrName>
                                        </p:attrNameLst>
                                      </p:cBhvr>
                                      <p:tavLst>
                                        <p:tav tm="0">
                                          <p:val>
                                            <p:fltVal val="90"/>
                                          </p:val>
                                        </p:tav>
                                        <p:tav tm="100000">
                                          <p:val>
                                            <p:fltVal val="0"/>
                                          </p:val>
                                        </p:tav>
                                      </p:tavLst>
                                    </p:anim>
                                    <p:animEffect transition="in" filter="fade">
                                      <p:cBhvr>
                                        <p:cTn id="52" dur="25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p:cTn id="67" dur="500" fill="hold"/>
                                        <p:tgtEl>
                                          <p:spTgt spid="28"/>
                                        </p:tgtEl>
                                        <p:attrNameLst>
                                          <p:attrName>ppt_w</p:attrName>
                                        </p:attrNameLst>
                                      </p:cBhvr>
                                      <p:tavLst>
                                        <p:tav tm="0">
                                          <p:val>
                                            <p:fltVal val="0"/>
                                          </p:val>
                                        </p:tav>
                                        <p:tav tm="100000">
                                          <p:val>
                                            <p:strVal val="#ppt_w"/>
                                          </p:val>
                                        </p:tav>
                                      </p:tavLst>
                                    </p:anim>
                                    <p:anim calcmode="lin" valueType="num">
                                      <p:cBhvr>
                                        <p:cTn id="68" dur="500" fill="hold"/>
                                        <p:tgtEl>
                                          <p:spTgt spid="28"/>
                                        </p:tgtEl>
                                        <p:attrNameLst>
                                          <p:attrName>ppt_h</p:attrName>
                                        </p:attrNameLst>
                                      </p:cBhvr>
                                      <p:tavLst>
                                        <p:tav tm="0">
                                          <p:val>
                                            <p:fltVal val="0"/>
                                          </p:val>
                                        </p:tav>
                                        <p:tav tm="100000">
                                          <p:val>
                                            <p:strVal val="#ppt_h"/>
                                          </p:val>
                                        </p:tav>
                                      </p:tavLst>
                                    </p:anim>
                                    <p:animEffect transition="in" filter="fade">
                                      <p:cBhvr>
                                        <p:cTn id="69" dur="500"/>
                                        <p:tgtEl>
                                          <p:spTgt spid="2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bldLvl="0" animBg="1"/>
      <p:bldP spid="18" grpId="0" bldLvl="0" animBg="1"/>
      <p:bldP spid="19" grpId="0" bldLvl="0" animBg="1"/>
      <p:bldP spid="20" grpId="0"/>
      <p:bldP spid="21" grpId="0"/>
      <p:bldP spid="22" grpId="0"/>
      <p:bldP spid="23" grpId="0"/>
      <p:bldP spid="24" grpId="0"/>
      <p:bldP spid="25" grpId="0"/>
      <p:bldP spid="26" grpId="0" bldLvl="0" animBg="1"/>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1978346" y="1190802"/>
            <a:ext cx="753299" cy="7532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700" b="1" dirty="0">
                <a:latin typeface="微软雅黑" panose="020B0503020204020204" pitchFamily="34" charset="-122"/>
                <a:ea typeface="微软雅黑" panose="020B0503020204020204" pitchFamily="34" charset="-122"/>
              </a:rPr>
              <a:t>A</a:t>
            </a:r>
            <a:endParaRPr lang="zh-HK" altLang="en-US" sz="2700" b="1" dirty="0">
              <a:latin typeface="微软雅黑" panose="020B0503020204020204" pitchFamily="34" charset="-122"/>
              <a:ea typeface="微软雅黑" panose="020B0503020204020204" pitchFamily="34" charset="-122"/>
            </a:endParaRPr>
          </a:p>
        </p:txBody>
      </p:sp>
      <p:sp>
        <p:nvSpPr>
          <p:cNvPr id="7" name="椭圆 6"/>
          <p:cNvSpPr/>
          <p:nvPr/>
        </p:nvSpPr>
        <p:spPr>
          <a:xfrm>
            <a:off x="2731646" y="2517562"/>
            <a:ext cx="753299" cy="7532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700" b="1" dirty="0">
                <a:latin typeface="微软雅黑" panose="020B0503020204020204" pitchFamily="34" charset="-122"/>
                <a:ea typeface="微软雅黑" panose="020B0503020204020204" pitchFamily="34" charset="-122"/>
              </a:rPr>
              <a:t>B</a:t>
            </a:r>
            <a:endParaRPr lang="zh-HK" altLang="en-US" sz="2700" b="1" dirty="0">
              <a:latin typeface="微软雅黑" panose="020B0503020204020204" pitchFamily="34" charset="-122"/>
              <a:ea typeface="微软雅黑" panose="020B0503020204020204" pitchFamily="34" charset="-122"/>
            </a:endParaRPr>
          </a:p>
        </p:txBody>
      </p:sp>
      <p:sp>
        <p:nvSpPr>
          <p:cNvPr id="8" name="椭圆 7"/>
          <p:cNvSpPr/>
          <p:nvPr/>
        </p:nvSpPr>
        <p:spPr>
          <a:xfrm>
            <a:off x="1978346" y="3733009"/>
            <a:ext cx="753299" cy="7532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sz="2700" b="1" dirty="0">
                <a:latin typeface="微软雅黑" panose="020B0503020204020204" pitchFamily="34" charset="-122"/>
                <a:ea typeface="微软雅黑" panose="020B0503020204020204" pitchFamily="34" charset="-122"/>
              </a:rPr>
              <a:t>C</a:t>
            </a:r>
            <a:endParaRPr lang="zh-HK" altLang="en-US" sz="2700" b="1" dirty="0">
              <a:latin typeface="微软雅黑" panose="020B0503020204020204" pitchFamily="34" charset="-122"/>
              <a:ea typeface="微软雅黑" panose="020B0503020204020204" pitchFamily="34" charset="-122"/>
            </a:endParaRPr>
          </a:p>
        </p:txBody>
      </p:sp>
      <p:cxnSp>
        <p:nvCxnSpPr>
          <p:cNvPr id="9" name="直接连接符 8"/>
          <p:cNvCxnSpPr/>
          <p:nvPr/>
        </p:nvCxnSpPr>
        <p:spPr>
          <a:xfrm flipV="1">
            <a:off x="1198540" y="1842146"/>
            <a:ext cx="666390" cy="39566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364018" y="2894210"/>
            <a:ext cx="119742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171515" y="3542657"/>
            <a:ext cx="720442" cy="38036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3009418" y="1081738"/>
            <a:ext cx="4566499" cy="1078503"/>
            <a:chOff x="4012556" y="1375083"/>
            <a:chExt cx="5516462" cy="1438005"/>
          </a:xfrm>
        </p:grpSpPr>
        <p:sp>
          <p:nvSpPr>
            <p:cNvPr id="12" name="矩形 11"/>
            <p:cNvSpPr/>
            <p:nvPr/>
          </p:nvSpPr>
          <p:spPr>
            <a:xfrm>
              <a:off x="4012556" y="1729714"/>
              <a:ext cx="5516462" cy="1083374"/>
            </a:xfrm>
            <a:prstGeom prst="rect">
              <a:avLst/>
            </a:prstGeom>
          </p:spPr>
          <p:txBody>
            <a:bodyPr wrap="square">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文本框 42"/>
            <p:cNvSpPr txBox="1"/>
            <p:nvPr/>
          </p:nvSpPr>
          <p:spPr>
            <a:xfrm>
              <a:off x="4012556" y="1375083"/>
              <a:ext cx="2374014" cy="492443"/>
            </a:xfrm>
            <a:prstGeom prst="rect">
              <a:avLst/>
            </a:prstGeom>
            <a:noFill/>
          </p:spPr>
          <p:txBody>
            <a:bodyPr wrap="square" rtlCol="0">
              <a:spAutoFit/>
            </a:bodyPr>
            <a:lstStyle/>
            <a:p>
              <a:r>
                <a:rPr lang="en-US" altLang="zh-CN"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A </a:t>
              </a:r>
              <a:r>
                <a:rPr lang="zh-CN" altLang="en-US"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添加标题内容</a:t>
              </a:r>
              <a:endParaRPr lang="zh-CN" altLang="en-US"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组合 4"/>
          <p:cNvGrpSpPr/>
          <p:nvPr/>
        </p:nvGrpSpPr>
        <p:grpSpPr>
          <a:xfrm>
            <a:off x="3655151" y="2400000"/>
            <a:ext cx="4566499" cy="1078502"/>
            <a:chOff x="4873534" y="3109566"/>
            <a:chExt cx="5516462" cy="1438000"/>
          </a:xfrm>
        </p:grpSpPr>
        <p:sp>
          <p:nvSpPr>
            <p:cNvPr id="14" name="矩形 13"/>
            <p:cNvSpPr/>
            <p:nvPr/>
          </p:nvSpPr>
          <p:spPr>
            <a:xfrm>
              <a:off x="4873534" y="3464195"/>
              <a:ext cx="5516462" cy="1083371"/>
            </a:xfrm>
            <a:prstGeom prst="rect">
              <a:avLst/>
            </a:prstGeom>
          </p:spPr>
          <p:txBody>
            <a:bodyPr wrap="square">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文本框 44"/>
            <p:cNvSpPr txBox="1"/>
            <p:nvPr/>
          </p:nvSpPr>
          <p:spPr>
            <a:xfrm>
              <a:off x="4873534" y="3109566"/>
              <a:ext cx="2374014" cy="492442"/>
            </a:xfrm>
            <a:prstGeom prst="rect">
              <a:avLst/>
            </a:prstGeom>
            <a:noFill/>
          </p:spPr>
          <p:txBody>
            <a:bodyPr wrap="square" rtlCol="0">
              <a:spAutoFit/>
            </a:bodyPr>
            <a:lstStyle/>
            <a:p>
              <a:r>
                <a:rPr lang="en-US" altLang="zh-CN"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B </a:t>
              </a:r>
              <a:r>
                <a:rPr lang="zh-CN" altLang="en-US"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添加标题内容</a:t>
              </a:r>
              <a:endParaRPr lang="zh-CN" altLang="en-US"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p:cNvGrpSpPr/>
          <p:nvPr/>
        </p:nvGrpSpPr>
        <p:grpSpPr>
          <a:xfrm>
            <a:off x="3009418" y="3631140"/>
            <a:ext cx="4566499" cy="1078503"/>
            <a:chOff x="4012556" y="5002204"/>
            <a:chExt cx="5516462" cy="1438005"/>
          </a:xfrm>
        </p:grpSpPr>
        <p:sp>
          <p:nvSpPr>
            <p:cNvPr id="16" name="矩形 15"/>
            <p:cNvSpPr/>
            <p:nvPr/>
          </p:nvSpPr>
          <p:spPr>
            <a:xfrm>
              <a:off x="4012556" y="5356835"/>
              <a:ext cx="5516462" cy="1083374"/>
            </a:xfrm>
            <a:prstGeom prst="rect">
              <a:avLst/>
            </a:prstGeom>
          </p:spPr>
          <p:txBody>
            <a:bodyPr wrap="square">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7" name="文本框 46"/>
            <p:cNvSpPr txBox="1"/>
            <p:nvPr/>
          </p:nvSpPr>
          <p:spPr>
            <a:xfrm>
              <a:off x="4012556" y="5002204"/>
              <a:ext cx="2374014" cy="492443"/>
            </a:xfrm>
            <a:prstGeom prst="rect">
              <a:avLst/>
            </a:prstGeom>
            <a:noFill/>
          </p:spPr>
          <p:txBody>
            <a:bodyPr wrap="square" rtlCol="0">
              <a:spAutoFit/>
            </a:bodyPr>
            <a:lstStyle/>
            <a:p>
              <a:r>
                <a:rPr lang="en-US" altLang="zh-CN"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C </a:t>
              </a:r>
              <a:r>
                <a:rPr lang="zh-CN" altLang="en-US"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添加标题内容</a:t>
              </a:r>
              <a:endParaRPr lang="zh-CN" altLang="en-US" b="1"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18" name="图片 17"/>
          <p:cNvPicPr>
            <a:picLocks noChangeAspect="1"/>
          </p:cNvPicPr>
          <p:nvPr/>
        </p:nvPicPr>
        <p:blipFill rotWithShape="1">
          <a:blip r:embed="rId1">
            <a:duotone>
              <a:schemeClr val="accent1">
                <a:shade val="45000"/>
                <a:satMod val="135000"/>
              </a:schemeClr>
              <a:prstClr val="white"/>
            </a:duotone>
          </a:blip>
          <a:srcRect l="48604"/>
          <a:stretch>
            <a:fillRect/>
          </a:stretch>
        </p:blipFill>
        <p:spPr>
          <a:xfrm>
            <a:off x="1" y="1618551"/>
            <a:ext cx="1217495" cy="2368933"/>
          </a:xfrm>
          <a:prstGeom prst="rect">
            <a:avLst/>
          </a:prstGeom>
        </p:spPr>
      </p:pic>
      <p:grpSp>
        <p:nvGrpSpPr>
          <p:cNvPr id="20" name="组合 19"/>
          <p:cNvGrpSpPr/>
          <p:nvPr/>
        </p:nvGrpSpPr>
        <p:grpSpPr>
          <a:xfrm>
            <a:off x="593192" y="209550"/>
            <a:ext cx="7875345" cy="311600"/>
            <a:chOff x="152400" y="172485"/>
            <a:chExt cx="7875345" cy="311600"/>
          </a:xfrm>
        </p:grpSpPr>
        <p:sp>
          <p:nvSpPr>
            <p:cNvPr id="21" name="矩形 20"/>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2"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23" name="直接连接符 22"/>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22" presetClass="entr" presetSubtype="8"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par>
                                <p:cTn id="16" presetID="22" presetClass="entr" presetSubtype="8"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平行四边形 6"/>
          <p:cNvSpPr/>
          <p:nvPr/>
        </p:nvSpPr>
        <p:spPr>
          <a:xfrm>
            <a:off x="1640990" y="1962880"/>
            <a:ext cx="1673353" cy="1186066"/>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1" fmla="*/ 0 w 1080120"/>
              <a:gd name="connsiteY0-2" fmla="*/ 1068195 h 1068195"/>
              <a:gd name="connsiteX1-3" fmla="*/ 365020 w 1080120"/>
              <a:gd name="connsiteY1-4" fmla="*/ 0 h 1068195"/>
              <a:gd name="connsiteX2-5" fmla="*/ 1080120 w 1080120"/>
              <a:gd name="connsiteY2-6" fmla="*/ 14514 h 1068195"/>
              <a:gd name="connsiteX3-7" fmla="*/ 816700 w 1080120"/>
              <a:gd name="connsiteY3-8" fmla="*/ 1068195 h 1068195"/>
              <a:gd name="connsiteX4-9" fmla="*/ 0 w 1080120"/>
              <a:gd name="connsiteY4-10" fmla="*/ 1068195 h 1068195"/>
              <a:gd name="connsiteX0-11" fmla="*/ 0 w 1196234"/>
              <a:gd name="connsiteY0-12" fmla="*/ 1082710 h 1082710"/>
              <a:gd name="connsiteX1-13" fmla="*/ 365020 w 1196234"/>
              <a:gd name="connsiteY1-14" fmla="*/ 14515 h 1082710"/>
              <a:gd name="connsiteX2-15" fmla="*/ 1196234 w 1196234"/>
              <a:gd name="connsiteY2-16" fmla="*/ 0 h 1082710"/>
              <a:gd name="connsiteX3-17" fmla="*/ 816700 w 1196234"/>
              <a:gd name="connsiteY3-18" fmla="*/ 1082710 h 1082710"/>
              <a:gd name="connsiteX4-19" fmla="*/ 0 w 1196234"/>
              <a:gd name="connsiteY4-20" fmla="*/ 1082710 h 10827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a:ea typeface="微软雅黑" panose="020B0503020204020204" pitchFamily="34" charset="-122"/>
              </a:rPr>
              <a:t>02</a:t>
            </a:r>
            <a:endParaRPr lang="zh-CN" altLang="en-US" sz="5400" b="1" dirty="0">
              <a:ea typeface="微软雅黑" panose="020B0503020204020204" pitchFamily="34" charset="-122"/>
            </a:endParaRPr>
          </a:p>
        </p:txBody>
      </p:sp>
      <p:grpSp>
        <p:nvGrpSpPr>
          <p:cNvPr id="5" name="组合 4"/>
          <p:cNvGrpSpPr/>
          <p:nvPr/>
        </p:nvGrpSpPr>
        <p:grpSpPr>
          <a:xfrm>
            <a:off x="1295400" y="1947164"/>
            <a:ext cx="6090814" cy="405145"/>
            <a:chOff x="1763689" y="1700809"/>
            <a:chExt cx="5560050" cy="369840"/>
          </a:xfrm>
        </p:grpSpPr>
        <p:pic>
          <p:nvPicPr>
            <p:cNvPr id="59"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矩形 59"/>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panose="020F0502020204030204"/>
                <a:ea typeface="微软雅黑" panose="020B0503020204020204" pitchFamily="34" charset="-122"/>
              </a:endParaRPr>
            </a:p>
          </p:txBody>
        </p:sp>
      </p:grpSp>
      <p:sp>
        <p:nvSpPr>
          <p:cNvPr id="8" name="TextBox 7"/>
          <p:cNvSpPr txBox="1"/>
          <p:nvPr/>
        </p:nvSpPr>
        <p:spPr>
          <a:xfrm>
            <a:off x="3314343" y="2250894"/>
            <a:ext cx="4264867" cy="584775"/>
          </a:xfrm>
          <a:prstGeom prst="rect">
            <a:avLst/>
          </a:prstGeom>
          <a:noFill/>
        </p:spPr>
        <p:txBody>
          <a:bodyPr wrap="square" rtlCol="0">
            <a:spAutoFit/>
          </a:bodyPr>
          <a:lstStyle/>
          <a:p>
            <a:r>
              <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rPr>
              <a:t>输入您的标题名称</a:t>
            </a:r>
            <a:endPar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1295400" y="3095263"/>
            <a:ext cx="6090814" cy="405145"/>
            <a:chOff x="1763689" y="1700809"/>
            <a:chExt cx="5560050" cy="369840"/>
          </a:xfrm>
        </p:grpSpPr>
        <p:pic>
          <p:nvPicPr>
            <p:cNvPr id="28"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矩形 28"/>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panose="020F0502020204030204"/>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12513" y="1316019"/>
            <a:ext cx="3099762" cy="167082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95">
              <a:ea typeface="微软雅黑" panose="020B0503020204020204" pitchFamily="34" charset="-122"/>
            </a:endParaRPr>
          </a:p>
        </p:txBody>
      </p:sp>
      <p:grpSp>
        <p:nvGrpSpPr>
          <p:cNvPr id="5" name="组合 4"/>
          <p:cNvGrpSpPr/>
          <p:nvPr/>
        </p:nvGrpSpPr>
        <p:grpSpPr bwMode="auto">
          <a:xfrm>
            <a:off x="1923167" y="1826670"/>
            <a:ext cx="2078453" cy="625294"/>
            <a:chOff x="1550458" y="4171275"/>
            <a:chExt cx="1799448" cy="458611"/>
          </a:xfrm>
        </p:grpSpPr>
        <p:sp>
          <p:nvSpPr>
            <p:cNvPr id="68623" name="TextBox 5"/>
            <p:cNvSpPr txBox="1">
              <a:spLocks noChangeArrowheads="1"/>
            </p:cNvSpPr>
            <p:nvPr/>
          </p:nvSpPr>
          <p:spPr bwMode="auto">
            <a:xfrm>
              <a:off x="1714632" y="4171275"/>
              <a:ext cx="1471100" cy="95608"/>
            </a:xfrm>
            <a:prstGeom prst="rect">
              <a:avLst/>
            </a:prstGeom>
            <a:noFill/>
            <a:ln w="9525">
              <a:noFill/>
              <a:miter lim="800000"/>
            </a:ln>
          </p:spPr>
          <p:txBody>
            <a:bodyPr lIns="0" tIns="0" rIns="0" bIns="0">
              <a:spAutoFit/>
            </a:bodyPr>
            <a:lstStyle/>
            <a:p>
              <a:pPr algn="ctr"/>
              <a:r>
                <a:rPr lang="zh-CN" altLang="en-US" sz="845">
                  <a:solidFill>
                    <a:schemeClr val="bg1"/>
                  </a:solidFill>
                  <a:latin typeface="微软雅黑" panose="020B0503020204020204" pitchFamily="34" charset="-122"/>
                  <a:ea typeface="微软雅黑" panose="020B0503020204020204" pitchFamily="34" charset="-122"/>
                </a:rPr>
                <a:t>插入相关案例图片</a:t>
              </a:r>
              <a:endParaRPr lang="en-US" altLang="zh-CN" sz="845">
                <a:solidFill>
                  <a:schemeClr val="bg1"/>
                </a:solidFill>
                <a:latin typeface="微软雅黑" panose="020B0503020204020204" pitchFamily="34" charset="-122"/>
                <a:ea typeface="微软雅黑" panose="020B0503020204020204" pitchFamily="34" charset="-122"/>
              </a:endParaRPr>
            </a:p>
          </p:txBody>
        </p:sp>
        <p:sp>
          <p:nvSpPr>
            <p:cNvPr id="68624" name="TextBox 6"/>
            <p:cNvSpPr txBox="1">
              <a:spLocks noChangeArrowheads="1"/>
            </p:cNvSpPr>
            <p:nvPr/>
          </p:nvSpPr>
          <p:spPr bwMode="auto">
            <a:xfrm>
              <a:off x="1550458" y="4400155"/>
              <a:ext cx="1799448" cy="229731"/>
            </a:xfrm>
            <a:prstGeom prst="rect">
              <a:avLst/>
            </a:prstGeom>
            <a:noFill/>
            <a:ln w="9525">
              <a:noFill/>
              <a:miter lim="800000"/>
            </a:ln>
          </p:spPr>
          <p:txBody>
            <a:bodyPr lIns="0" tIns="0" rIns="0" bIns="0">
              <a:spAutoFit/>
            </a:bodyPr>
            <a:lstStyle/>
            <a:p>
              <a:pPr algn="ctr">
                <a:lnSpc>
                  <a:spcPct val="125000"/>
                </a:lnSpc>
              </a:pPr>
              <a:r>
                <a:rPr lang="zh-CN" altLang="en-US" sz="845">
                  <a:solidFill>
                    <a:schemeClr val="bg1"/>
                  </a:solidFill>
                  <a:ea typeface="微软雅黑" panose="020B0503020204020204" pitchFamily="34" charset="-122"/>
                  <a:sym typeface="造字工房悦黑体验版常规体" pitchFamily="50" charset="-122"/>
                </a:rPr>
                <a:t>请输入您想要的文字内容请输入您想要的文字内容请输入您想要的文字内容</a:t>
              </a:r>
              <a:endParaRPr lang="en-US" altLang="zh-CN" sz="845">
                <a:solidFill>
                  <a:schemeClr val="bg1"/>
                </a:solidFill>
                <a:ea typeface="微软雅黑" panose="020B0503020204020204" pitchFamily="34" charset="-122"/>
                <a:sym typeface="造字工房悦黑体验版常规体" pitchFamily="50" charset="-122"/>
              </a:endParaRPr>
            </a:p>
          </p:txBody>
        </p:sp>
      </p:grpSp>
      <p:sp>
        <p:nvSpPr>
          <p:cNvPr id="8" name="矩形 7"/>
          <p:cNvSpPr/>
          <p:nvPr/>
        </p:nvSpPr>
        <p:spPr>
          <a:xfrm>
            <a:off x="4615302" y="1316019"/>
            <a:ext cx="3098269" cy="16708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95">
              <a:ea typeface="微软雅黑" panose="020B0503020204020204" pitchFamily="34" charset="-122"/>
            </a:endParaRPr>
          </a:p>
        </p:txBody>
      </p:sp>
      <p:sp>
        <p:nvSpPr>
          <p:cNvPr id="9" name="矩形 8"/>
          <p:cNvSpPr/>
          <p:nvPr/>
        </p:nvSpPr>
        <p:spPr>
          <a:xfrm>
            <a:off x="1412513" y="3067474"/>
            <a:ext cx="3099762" cy="16723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95">
              <a:ea typeface="微软雅黑" panose="020B0503020204020204" pitchFamily="34" charset="-122"/>
            </a:endParaRPr>
          </a:p>
        </p:txBody>
      </p:sp>
      <p:sp>
        <p:nvSpPr>
          <p:cNvPr id="10" name="矩形 9"/>
          <p:cNvSpPr/>
          <p:nvPr/>
        </p:nvSpPr>
        <p:spPr>
          <a:xfrm>
            <a:off x="4615302" y="3067474"/>
            <a:ext cx="3098269" cy="167231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95">
              <a:ea typeface="微软雅黑" panose="020B0503020204020204" pitchFamily="34" charset="-122"/>
            </a:endParaRPr>
          </a:p>
        </p:txBody>
      </p:sp>
      <p:grpSp>
        <p:nvGrpSpPr>
          <p:cNvPr id="12" name="组合 11"/>
          <p:cNvGrpSpPr/>
          <p:nvPr/>
        </p:nvGrpSpPr>
        <p:grpSpPr bwMode="auto">
          <a:xfrm>
            <a:off x="5125956" y="3579617"/>
            <a:ext cx="2076960" cy="572779"/>
            <a:chOff x="1550458" y="4171275"/>
            <a:chExt cx="1799448" cy="420095"/>
          </a:xfrm>
        </p:grpSpPr>
        <p:sp>
          <p:nvSpPr>
            <p:cNvPr id="68621" name="TextBox 12"/>
            <p:cNvSpPr txBox="1">
              <a:spLocks noChangeArrowheads="1"/>
            </p:cNvSpPr>
            <p:nvPr/>
          </p:nvSpPr>
          <p:spPr bwMode="auto">
            <a:xfrm>
              <a:off x="1714749" y="4171275"/>
              <a:ext cx="1470865" cy="95608"/>
            </a:xfrm>
            <a:prstGeom prst="rect">
              <a:avLst/>
            </a:prstGeom>
            <a:noFill/>
            <a:ln w="9525">
              <a:noFill/>
              <a:miter lim="800000"/>
            </a:ln>
          </p:spPr>
          <p:txBody>
            <a:bodyPr lIns="0" tIns="0" rIns="0" bIns="0">
              <a:spAutoFit/>
            </a:bodyPr>
            <a:lstStyle/>
            <a:p>
              <a:pPr algn="ctr"/>
              <a:r>
                <a:rPr lang="zh-CN" altLang="en-US" sz="845">
                  <a:solidFill>
                    <a:schemeClr val="bg1"/>
                  </a:solidFill>
                  <a:latin typeface="微软雅黑" panose="020B0503020204020204" pitchFamily="34" charset="-122"/>
                  <a:ea typeface="微软雅黑" panose="020B0503020204020204" pitchFamily="34" charset="-122"/>
                </a:rPr>
                <a:t>插入相关案例图片</a:t>
              </a:r>
              <a:endParaRPr lang="en-US" altLang="zh-CN" sz="845">
                <a:solidFill>
                  <a:schemeClr val="bg1"/>
                </a:solidFill>
                <a:latin typeface="微软雅黑" panose="020B0503020204020204" pitchFamily="34" charset="-122"/>
                <a:ea typeface="微软雅黑" panose="020B0503020204020204" pitchFamily="34" charset="-122"/>
              </a:endParaRPr>
            </a:p>
          </p:txBody>
        </p:sp>
        <p:sp>
          <p:nvSpPr>
            <p:cNvPr id="68622" name="TextBox 13"/>
            <p:cNvSpPr txBox="1">
              <a:spLocks noChangeArrowheads="1"/>
            </p:cNvSpPr>
            <p:nvPr/>
          </p:nvSpPr>
          <p:spPr bwMode="auto">
            <a:xfrm>
              <a:off x="1550458" y="4400155"/>
              <a:ext cx="1799448" cy="191215"/>
            </a:xfrm>
            <a:prstGeom prst="rect">
              <a:avLst/>
            </a:prstGeom>
            <a:noFill/>
            <a:ln w="9525">
              <a:noFill/>
              <a:miter lim="800000"/>
            </a:ln>
          </p:spPr>
          <p:txBody>
            <a:bodyPr lIns="0" tIns="0" rIns="0" bIns="0">
              <a:spAutoFit/>
            </a:bodyPr>
            <a:lstStyle/>
            <a:p>
              <a:pPr algn="ctr"/>
              <a:r>
                <a:rPr lang="zh-CN" altLang="en-US" sz="845">
                  <a:solidFill>
                    <a:schemeClr val="bg1"/>
                  </a:solidFill>
                  <a:ea typeface="微软雅黑" panose="020B0503020204020204" pitchFamily="34" charset="-122"/>
                  <a:sym typeface="造字工房悦黑体验版常规体" pitchFamily="50" charset="-122"/>
                </a:rPr>
                <a:t>请输入您想要的文字内容请输入您想要的文字内容请输入您想要的文字内容</a:t>
              </a:r>
              <a:endParaRPr lang="en-US" altLang="zh-CN" sz="845">
                <a:solidFill>
                  <a:schemeClr val="bg1"/>
                </a:solidFill>
                <a:ea typeface="微软雅黑" panose="020B0503020204020204" pitchFamily="34" charset="-122"/>
                <a:sym typeface="造字工房悦黑体验版常规体" pitchFamily="50" charset="-122"/>
              </a:endParaRPr>
            </a:p>
          </p:txBody>
        </p:sp>
      </p:grpSp>
      <p:sp>
        <p:nvSpPr>
          <p:cNvPr id="15" name="TextBox 14"/>
          <p:cNvSpPr txBox="1">
            <a:spLocks noChangeArrowheads="1"/>
          </p:cNvSpPr>
          <p:nvPr/>
        </p:nvSpPr>
        <p:spPr bwMode="auto">
          <a:xfrm>
            <a:off x="4861670" y="1692290"/>
            <a:ext cx="2245685" cy="202684"/>
          </a:xfrm>
          <a:prstGeom prst="rect">
            <a:avLst/>
          </a:prstGeom>
          <a:noFill/>
          <a:ln w="9525">
            <a:noFill/>
            <a:miter lim="800000"/>
          </a:ln>
        </p:spPr>
        <p:txBody>
          <a:bodyPr lIns="0" tIns="0" rIns="0" bIns="0">
            <a:spAutoFit/>
          </a:bodyPr>
          <a:lstStyle/>
          <a:p>
            <a:pPr algn="ctr"/>
            <a:r>
              <a:rPr lang="zh-CN" altLang="en-US" sz="1315">
                <a:solidFill>
                  <a:schemeClr val="bg1"/>
                </a:solidFill>
                <a:latin typeface="微软雅黑" panose="020B0503020204020204" pitchFamily="34" charset="-122"/>
                <a:ea typeface="微软雅黑" panose="020B0503020204020204" pitchFamily="34" charset="-122"/>
              </a:rPr>
              <a:t>点击输入标题</a:t>
            </a:r>
            <a:endParaRPr lang="zh-CN" altLang="en-US" sz="1315">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a:spLocks noChangeArrowheads="1"/>
          </p:cNvSpPr>
          <p:nvPr/>
        </p:nvSpPr>
        <p:spPr bwMode="auto">
          <a:xfrm>
            <a:off x="4861670" y="2029740"/>
            <a:ext cx="2605533" cy="542456"/>
          </a:xfrm>
          <a:prstGeom prst="rect">
            <a:avLst/>
          </a:prstGeom>
          <a:noFill/>
          <a:ln w="9525">
            <a:noFill/>
            <a:miter lim="800000"/>
          </a:ln>
        </p:spPr>
        <p:txBody>
          <a:bodyPr lIns="0" tIns="0" rIns="0" bIns="0">
            <a:spAutoFit/>
          </a:bodyPr>
          <a:lstStyle/>
          <a:p>
            <a:pPr>
              <a:lnSpc>
                <a:spcPct val="125000"/>
              </a:lnSpc>
            </a:pPr>
            <a:r>
              <a:rPr lang="zh-CN" altLang="en-US" sz="940">
                <a:solidFill>
                  <a:schemeClr val="bg1"/>
                </a:solidFill>
                <a:ea typeface="微软雅黑" panose="020B0503020204020204" pitchFamily="34" charset="-122"/>
                <a:sym typeface="造字工房悦黑体验版常规体" pitchFamily="50" charset="-122"/>
              </a:rPr>
              <a:t>请输入您想要的文字内容请输入您想要的文字内容请输入您想要的文字内容请输入您想要的文字内容请输入您想要的文字内容</a:t>
            </a:r>
            <a:endParaRPr lang="en-US" altLang="zh-CN" sz="940">
              <a:solidFill>
                <a:schemeClr val="bg1"/>
              </a:solidFill>
              <a:ea typeface="微软雅黑" panose="020B0503020204020204" pitchFamily="34" charset="-122"/>
              <a:sym typeface="造字工房悦黑体验版常规体" pitchFamily="50" charset="-122"/>
            </a:endParaRPr>
          </a:p>
        </p:txBody>
      </p:sp>
      <p:sp>
        <p:nvSpPr>
          <p:cNvPr id="31" name="TextBox 30"/>
          <p:cNvSpPr txBox="1">
            <a:spLocks noChangeArrowheads="1"/>
          </p:cNvSpPr>
          <p:nvPr/>
        </p:nvSpPr>
        <p:spPr bwMode="auto">
          <a:xfrm>
            <a:off x="2018728" y="3406417"/>
            <a:ext cx="2247179" cy="202684"/>
          </a:xfrm>
          <a:prstGeom prst="rect">
            <a:avLst/>
          </a:prstGeom>
          <a:noFill/>
          <a:ln w="9525">
            <a:noFill/>
            <a:miter lim="800000"/>
          </a:ln>
        </p:spPr>
        <p:txBody>
          <a:bodyPr lIns="0" tIns="0" rIns="0" bIns="0">
            <a:spAutoFit/>
          </a:bodyPr>
          <a:lstStyle/>
          <a:p>
            <a:pPr algn="ctr"/>
            <a:r>
              <a:rPr lang="zh-CN" altLang="en-US" sz="1315">
                <a:solidFill>
                  <a:schemeClr val="bg1"/>
                </a:solidFill>
                <a:latin typeface="微软雅黑" panose="020B0503020204020204" pitchFamily="34" charset="-122"/>
                <a:ea typeface="微软雅黑" panose="020B0503020204020204" pitchFamily="34" charset="-122"/>
              </a:rPr>
              <a:t>点击输入标题</a:t>
            </a:r>
            <a:endParaRPr lang="zh-CN" altLang="en-US" sz="1315">
              <a:solidFill>
                <a:schemeClr val="bg1"/>
              </a:solidFill>
              <a:latin typeface="微软雅黑" panose="020B0503020204020204" pitchFamily="34" charset="-122"/>
              <a:ea typeface="微软雅黑" panose="020B0503020204020204" pitchFamily="34" charset="-122"/>
            </a:endParaRPr>
          </a:p>
        </p:txBody>
      </p:sp>
      <p:sp>
        <p:nvSpPr>
          <p:cNvPr id="32" name="TextBox 31"/>
          <p:cNvSpPr txBox="1">
            <a:spLocks noChangeArrowheads="1"/>
          </p:cNvSpPr>
          <p:nvPr/>
        </p:nvSpPr>
        <p:spPr bwMode="auto">
          <a:xfrm>
            <a:off x="1658881" y="3743867"/>
            <a:ext cx="2607026" cy="542456"/>
          </a:xfrm>
          <a:prstGeom prst="rect">
            <a:avLst/>
          </a:prstGeom>
          <a:noFill/>
          <a:ln w="9525">
            <a:noFill/>
            <a:miter lim="800000"/>
          </a:ln>
        </p:spPr>
        <p:txBody>
          <a:bodyPr lIns="0" tIns="0" rIns="0" bIns="0">
            <a:spAutoFit/>
          </a:bodyPr>
          <a:lstStyle/>
          <a:p>
            <a:pPr>
              <a:lnSpc>
                <a:spcPct val="125000"/>
              </a:lnSpc>
            </a:pPr>
            <a:r>
              <a:rPr lang="zh-CN" altLang="en-US" sz="940">
                <a:solidFill>
                  <a:schemeClr val="bg1"/>
                </a:solidFill>
                <a:ea typeface="微软雅黑" panose="020B0503020204020204" pitchFamily="34" charset="-122"/>
                <a:sym typeface="造字工房悦黑体验版常规体" pitchFamily="50" charset="-122"/>
              </a:rPr>
              <a:t>请输入您想要的文字内容请输入您想要的文字内容请输入您想要的文字内容请输入您想要的文字内容请输入您想要的文字内容</a:t>
            </a:r>
            <a:endParaRPr lang="en-US" altLang="zh-CN" sz="940">
              <a:solidFill>
                <a:schemeClr val="bg1"/>
              </a:solidFill>
              <a:ea typeface="微软雅黑" panose="020B0503020204020204" pitchFamily="34" charset="-122"/>
              <a:sym typeface="造字工房悦黑体验版常规体" pitchFamily="50" charset="-122"/>
            </a:endParaRPr>
          </a:p>
        </p:txBody>
      </p:sp>
      <p:sp>
        <p:nvSpPr>
          <p:cNvPr id="64552" name="AutoShape 40"/>
          <p:cNvSpPr>
            <a:spLocks noChangeArrowheads="1"/>
          </p:cNvSpPr>
          <p:nvPr/>
        </p:nvSpPr>
        <p:spPr bwMode="auto">
          <a:xfrm>
            <a:off x="4240524" y="4399357"/>
            <a:ext cx="195602" cy="271752"/>
          </a:xfrm>
          <a:prstGeom prst="chevron">
            <a:avLst>
              <a:gd name="adj" fmla="val 56829"/>
            </a:avLst>
          </a:prstGeom>
          <a:solidFill>
            <a:schemeClr val="bg1"/>
          </a:solidFill>
          <a:ln w="9525">
            <a:noFill/>
            <a:prstDash val="lgDashDotDot"/>
            <a:miter lim="800000"/>
          </a:ln>
        </p:spPr>
        <p:txBody>
          <a:bodyPr wrap="none" anchor="ctr"/>
          <a:lstStyle/>
          <a:p>
            <a:endParaRPr lang="zh-CN" altLang="en-US" sz="1695">
              <a:ea typeface="微软雅黑" panose="020B0503020204020204" pitchFamily="34" charset="-122"/>
            </a:endParaRPr>
          </a:p>
        </p:txBody>
      </p:sp>
      <p:sp>
        <p:nvSpPr>
          <p:cNvPr id="64553" name="AutoShape 41"/>
          <p:cNvSpPr>
            <a:spLocks noChangeArrowheads="1"/>
          </p:cNvSpPr>
          <p:nvPr/>
        </p:nvSpPr>
        <p:spPr bwMode="auto">
          <a:xfrm flipH="1">
            <a:off x="4692946" y="2638943"/>
            <a:ext cx="217999" cy="271752"/>
          </a:xfrm>
          <a:prstGeom prst="chevron">
            <a:avLst>
              <a:gd name="adj" fmla="val 56829"/>
            </a:avLst>
          </a:prstGeom>
          <a:solidFill>
            <a:schemeClr val="bg1"/>
          </a:solidFill>
          <a:ln w="9525">
            <a:noFill/>
            <a:prstDash val="lgDashDotDot"/>
            <a:miter lim="800000"/>
          </a:ln>
        </p:spPr>
        <p:txBody>
          <a:bodyPr wrap="none" anchor="ctr"/>
          <a:lstStyle/>
          <a:p>
            <a:endParaRPr lang="zh-CN" altLang="en-US" sz="1695">
              <a:ea typeface="微软雅黑" panose="020B0503020204020204" pitchFamily="34" charset="-122"/>
            </a:endParaRPr>
          </a:p>
        </p:txBody>
      </p:sp>
      <p:grpSp>
        <p:nvGrpSpPr>
          <p:cNvPr id="18" name="组合 17"/>
          <p:cNvGrpSpPr/>
          <p:nvPr/>
        </p:nvGrpSpPr>
        <p:grpSpPr>
          <a:xfrm>
            <a:off x="593192" y="209550"/>
            <a:ext cx="7875345" cy="311600"/>
            <a:chOff x="152400" y="172485"/>
            <a:chExt cx="7875345" cy="311600"/>
          </a:xfrm>
        </p:grpSpPr>
        <p:sp>
          <p:nvSpPr>
            <p:cNvPr id="19" name="矩形 18"/>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0"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0-#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0-#ppt_w/2"/>
                                          </p:val>
                                        </p:tav>
                                        <p:tav tm="100000">
                                          <p:val>
                                            <p:strVal val="#ppt_x"/>
                                          </p:val>
                                        </p:tav>
                                      </p:tavLst>
                                    </p:anim>
                                    <p:anim calcmode="lin" valueType="num">
                                      <p:cBhvr additive="base">
                                        <p:cTn id="32" dur="5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0-#ppt_w/2"/>
                                          </p:val>
                                        </p:tav>
                                        <p:tav tm="100000">
                                          <p:val>
                                            <p:strVal val="#ppt_x"/>
                                          </p:val>
                                        </p:tav>
                                      </p:tavLst>
                                    </p:anim>
                                    <p:anim calcmode="lin" valueType="num">
                                      <p:cBhvr additive="base">
                                        <p:cTn id="36" dur="5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6"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1+#ppt_w/2"/>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6"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1+#ppt_w/2"/>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12" presetClass="entr" presetSubtype="8" fill="hold" grpId="0" nodeType="afterEffect">
                                  <p:stCondLst>
                                    <p:cond delay="0"/>
                                  </p:stCondLst>
                                  <p:childTnLst>
                                    <p:set>
                                      <p:cBhvr>
                                        <p:cTn id="47" dur="1" fill="hold">
                                          <p:stCondLst>
                                            <p:cond delay="0"/>
                                          </p:stCondLst>
                                        </p:cTn>
                                        <p:tgtEl>
                                          <p:spTgt spid="64552"/>
                                        </p:tgtEl>
                                        <p:attrNameLst>
                                          <p:attrName>style.visibility</p:attrName>
                                        </p:attrNameLst>
                                      </p:cBhvr>
                                      <p:to>
                                        <p:strVal val="visible"/>
                                      </p:to>
                                    </p:set>
                                    <p:animEffect transition="in" filter="slide(fromLeft)">
                                      <p:cBhvr>
                                        <p:cTn id="48" dur="500"/>
                                        <p:tgtEl>
                                          <p:spTgt spid="64552"/>
                                        </p:tgtEl>
                                      </p:cBhvr>
                                    </p:animEffect>
                                  </p:childTnLst>
                                </p:cTn>
                              </p:par>
                              <p:par>
                                <p:cTn id="49" presetID="12" presetClass="entr" presetSubtype="2" fill="hold" grpId="0" nodeType="withEffect">
                                  <p:stCondLst>
                                    <p:cond delay="0"/>
                                  </p:stCondLst>
                                  <p:childTnLst>
                                    <p:set>
                                      <p:cBhvr>
                                        <p:cTn id="50" dur="1" fill="hold">
                                          <p:stCondLst>
                                            <p:cond delay="0"/>
                                          </p:stCondLst>
                                        </p:cTn>
                                        <p:tgtEl>
                                          <p:spTgt spid="64553"/>
                                        </p:tgtEl>
                                        <p:attrNameLst>
                                          <p:attrName>style.visibility</p:attrName>
                                        </p:attrNameLst>
                                      </p:cBhvr>
                                      <p:to>
                                        <p:strVal val="visible"/>
                                      </p:to>
                                    </p:set>
                                    <p:animEffect transition="in" filter="slide(fromRight)">
                                      <p:cBhvr>
                                        <p:cTn id="51" dur="500"/>
                                        <p:tgtEl>
                                          <p:spTgt spid="64553"/>
                                        </p:tgtEl>
                                      </p:cBhvr>
                                    </p:animEffect>
                                  </p:childTnLst>
                                </p:cTn>
                              </p:par>
                            </p:childTnLst>
                          </p:cTn>
                        </p:par>
                        <p:par>
                          <p:cTn id="52" fill="hold">
                            <p:stCondLst>
                              <p:cond delay="1000"/>
                            </p:stCondLst>
                            <p:childTnLst>
                              <p:par>
                                <p:cTn id="53" presetID="26" presetClass="emph" presetSubtype="0" repeatCount="2000" fill="hold" grpId="1" nodeType="afterEffect">
                                  <p:stCondLst>
                                    <p:cond delay="0"/>
                                  </p:stCondLst>
                                  <p:childTnLst>
                                    <p:animEffect transition="out" filter="fade">
                                      <p:cBhvr>
                                        <p:cTn id="54" dur="1000" tmFilter="0, 0; .2, .5; .8, .5; 1, 0"/>
                                        <p:tgtEl>
                                          <p:spTgt spid="64553"/>
                                        </p:tgtEl>
                                      </p:cBhvr>
                                    </p:animEffect>
                                    <p:animScale>
                                      <p:cBhvr>
                                        <p:cTn id="55" dur="500" autoRev="1" fill="hold"/>
                                        <p:tgtEl>
                                          <p:spTgt spid="64553"/>
                                        </p:tgtEl>
                                      </p:cBhvr>
                                      <p:by x="105000" y="105000"/>
                                    </p:animScale>
                                  </p:childTnLst>
                                </p:cTn>
                              </p:par>
                              <p:par>
                                <p:cTn id="56" presetID="26" presetClass="emph" presetSubtype="0" repeatCount="2000" fill="hold" grpId="1" nodeType="withEffect">
                                  <p:stCondLst>
                                    <p:cond delay="0"/>
                                  </p:stCondLst>
                                  <p:childTnLst>
                                    <p:animEffect transition="out" filter="fade">
                                      <p:cBhvr>
                                        <p:cTn id="57" dur="1000" tmFilter="0, 0; .2, .5; .8, .5; 1, 0"/>
                                        <p:tgtEl>
                                          <p:spTgt spid="64552"/>
                                        </p:tgtEl>
                                      </p:cBhvr>
                                    </p:animEffect>
                                    <p:animScale>
                                      <p:cBhvr>
                                        <p:cTn id="58" dur="500" autoRev="1" fill="hold"/>
                                        <p:tgtEl>
                                          <p:spTgt spid="6455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5" grpId="0"/>
      <p:bldP spid="16" grpId="0"/>
      <p:bldP spid="31" grpId="0"/>
      <p:bldP spid="32" grpId="0"/>
      <p:bldP spid="64552" grpId="0" animBg="1"/>
      <p:bldP spid="64552" grpId="1" animBg="1"/>
      <p:bldP spid="64553" grpId="0" animBg="1"/>
      <p:bldP spid="6455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068933" y="1663645"/>
            <a:ext cx="2307108" cy="2310473"/>
            <a:chOff x="3591196" y="943398"/>
            <a:chExt cx="4930504" cy="4937694"/>
          </a:xfrm>
        </p:grpSpPr>
        <p:sp>
          <p:nvSpPr>
            <p:cNvPr id="9" name="椭圆 8"/>
            <p:cNvSpPr/>
            <p:nvPr/>
          </p:nvSpPr>
          <p:spPr>
            <a:xfrm>
              <a:off x="4437687" y="1786278"/>
              <a:ext cx="3251935" cy="325193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11" name="椭圆 10"/>
            <p:cNvSpPr/>
            <p:nvPr/>
          </p:nvSpPr>
          <p:spPr>
            <a:xfrm>
              <a:off x="3591196" y="1786278"/>
              <a:ext cx="3251935" cy="325193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12" name="椭圆 11"/>
            <p:cNvSpPr/>
            <p:nvPr/>
          </p:nvSpPr>
          <p:spPr>
            <a:xfrm>
              <a:off x="3648357" y="1480491"/>
              <a:ext cx="3251935" cy="325193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13" name="椭圆 12"/>
            <p:cNvSpPr/>
            <p:nvPr/>
          </p:nvSpPr>
          <p:spPr>
            <a:xfrm>
              <a:off x="3812122" y="1216001"/>
              <a:ext cx="3251935" cy="325193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14" name="椭圆 13"/>
            <p:cNvSpPr/>
            <p:nvPr/>
          </p:nvSpPr>
          <p:spPr>
            <a:xfrm>
              <a:off x="4060373" y="1028530"/>
              <a:ext cx="3251935" cy="325193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15" name="椭圆 14"/>
            <p:cNvSpPr/>
            <p:nvPr/>
          </p:nvSpPr>
          <p:spPr>
            <a:xfrm>
              <a:off x="4359583" y="943398"/>
              <a:ext cx="3251935" cy="325193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16" name="椭圆 15"/>
            <p:cNvSpPr/>
            <p:nvPr/>
          </p:nvSpPr>
          <p:spPr>
            <a:xfrm>
              <a:off x="4669340" y="972102"/>
              <a:ext cx="3251935" cy="325193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17" name="椭圆 16"/>
            <p:cNvSpPr/>
            <p:nvPr/>
          </p:nvSpPr>
          <p:spPr>
            <a:xfrm>
              <a:off x="4947812" y="1110764"/>
              <a:ext cx="3251935" cy="325193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18" name="椭圆 17"/>
            <p:cNvSpPr/>
            <p:nvPr/>
          </p:nvSpPr>
          <p:spPr>
            <a:xfrm>
              <a:off x="5157387" y="1340658"/>
              <a:ext cx="3251935" cy="325193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19" name="椭圆 18"/>
            <p:cNvSpPr/>
            <p:nvPr/>
          </p:nvSpPr>
          <p:spPr>
            <a:xfrm>
              <a:off x="5269765" y="1630736"/>
              <a:ext cx="3251935" cy="325193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20" name="椭圆 19"/>
            <p:cNvSpPr/>
            <p:nvPr/>
          </p:nvSpPr>
          <p:spPr>
            <a:xfrm>
              <a:off x="5269765" y="1941820"/>
              <a:ext cx="3251935" cy="325193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21" name="椭圆 20"/>
            <p:cNvSpPr/>
            <p:nvPr/>
          </p:nvSpPr>
          <p:spPr>
            <a:xfrm>
              <a:off x="5157387" y="2231898"/>
              <a:ext cx="3251935" cy="325193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22" name="椭圆 21"/>
            <p:cNvSpPr/>
            <p:nvPr/>
          </p:nvSpPr>
          <p:spPr>
            <a:xfrm>
              <a:off x="4947812" y="2461792"/>
              <a:ext cx="3251935" cy="325193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23" name="椭圆 22"/>
            <p:cNvSpPr/>
            <p:nvPr/>
          </p:nvSpPr>
          <p:spPr>
            <a:xfrm>
              <a:off x="4669340" y="2600454"/>
              <a:ext cx="3251935" cy="325193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24" name="椭圆 23"/>
            <p:cNvSpPr/>
            <p:nvPr/>
          </p:nvSpPr>
          <p:spPr>
            <a:xfrm>
              <a:off x="4359583" y="2629157"/>
              <a:ext cx="3251935" cy="325193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25" name="椭圆 24"/>
            <p:cNvSpPr/>
            <p:nvPr/>
          </p:nvSpPr>
          <p:spPr>
            <a:xfrm>
              <a:off x="4060374" y="2544025"/>
              <a:ext cx="3251935" cy="325193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26" name="椭圆 25"/>
            <p:cNvSpPr/>
            <p:nvPr/>
          </p:nvSpPr>
          <p:spPr>
            <a:xfrm>
              <a:off x="3812122" y="2356555"/>
              <a:ext cx="3251935" cy="325193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sp>
          <p:nvSpPr>
            <p:cNvPr id="27" name="椭圆 26"/>
            <p:cNvSpPr/>
            <p:nvPr/>
          </p:nvSpPr>
          <p:spPr>
            <a:xfrm>
              <a:off x="3648357" y="2092066"/>
              <a:ext cx="3251935" cy="3251935"/>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ea typeface="微软雅黑" panose="020B0503020204020204" pitchFamily="34" charset="-122"/>
              </a:endParaRPr>
            </a:p>
          </p:txBody>
        </p:sp>
      </p:grpSp>
      <p:graphicFrame>
        <p:nvGraphicFramePr>
          <p:cNvPr id="28" name="图表 27"/>
          <p:cNvGraphicFramePr/>
          <p:nvPr/>
        </p:nvGraphicFramePr>
        <p:xfrm>
          <a:off x="1187329" y="1667837"/>
          <a:ext cx="3491623" cy="2327749"/>
        </p:xfrm>
        <a:graphic>
          <a:graphicData uri="http://schemas.openxmlformats.org/drawingml/2006/chart">
            <c:chart xmlns:c="http://schemas.openxmlformats.org/drawingml/2006/chart" xmlns:r="http://schemas.openxmlformats.org/officeDocument/2006/relationships" r:id="rId1"/>
          </a:graphicData>
        </a:graphic>
      </p:graphicFrame>
      <p:sp>
        <p:nvSpPr>
          <p:cNvPr id="30" name="矩形 29"/>
          <p:cNvSpPr/>
          <p:nvPr/>
        </p:nvSpPr>
        <p:spPr>
          <a:xfrm>
            <a:off x="4655276" y="1846862"/>
            <a:ext cx="398454" cy="39845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ea typeface="微软雅黑" panose="020B0503020204020204" pitchFamily="34" charset="-122"/>
              </a:rPr>
              <a:t>1</a:t>
            </a:r>
            <a:endParaRPr lang="zh-CN" altLang="en-US" sz="1350" dirty="0">
              <a:ea typeface="微软雅黑" panose="020B0503020204020204" pitchFamily="34" charset="-122"/>
            </a:endParaRPr>
          </a:p>
        </p:txBody>
      </p:sp>
      <p:sp>
        <p:nvSpPr>
          <p:cNvPr id="31" name="矩形 30"/>
          <p:cNvSpPr/>
          <p:nvPr/>
        </p:nvSpPr>
        <p:spPr>
          <a:xfrm>
            <a:off x="4655276" y="2638458"/>
            <a:ext cx="398454" cy="398454"/>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ea typeface="微软雅黑" panose="020B0503020204020204" pitchFamily="34" charset="-122"/>
              </a:rPr>
              <a:t>2</a:t>
            </a:r>
            <a:endParaRPr lang="zh-CN" altLang="en-US" sz="1350" dirty="0">
              <a:ea typeface="微软雅黑" panose="020B0503020204020204" pitchFamily="34" charset="-122"/>
            </a:endParaRPr>
          </a:p>
        </p:txBody>
      </p:sp>
      <p:sp>
        <p:nvSpPr>
          <p:cNvPr id="32" name="矩形 31"/>
          <p:cNvSpPr/>
          <p:nvPr/>
        </p:nvSpPr>
        <p:spPr>
          <a:xfrm>
            <a:off x="4655276" y="3427080"/>
            <a:ext cx="398454" cy="39845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350" dirty="0">
                <a:ea typeface="微软雅黑" panose="020B0503020204020204" pitchFamily="34" charset="-122"/>
              </a:rPr>
              <a:t>3</a:t>
            </a:r>
            <a:endParaRPr lang="zh-CN" altLang="en-US" sz="1350" dirty="0">
              <a:ea typeface="微软雅黑" panose="020B0503020204020204" pitchFamily="34" charset="-122"/>
            </a:endParaRPr>
          </a:p>
        </p:txBody>
      </p:sp>
      <p:sp>
        <p:nvSpPr>
          <p:cNvPr id="33" name="矩形 32"/>
          <p:cNvSpPr/>
          <p:nvPr/>
        </p:nvSpPr>
        <p:spPr>
          <a:xfrm>
            <a:off x="5165078" y="1875796"/>
            <a:ext cx="2441970" cy="587469"/>
          </a:xfrm>
          <a:prstGeom prst="rect">
            <a:avLst/>
          </a:prstGeom>
        </p:spPr>
        <p:txBody>
          <a:bodyPr wrap="square">
            <a:spAutoFit/>
          </a:bodyPr>
          <a:lstStyle/>
          <a:p>
            <a:pPr>
              <a:lnSpc>
                <a:spcPct val="130000"/>
              </a:lnSpc>
            </a:pPr>
            <a:r>
              <a:rPr lang="zh-CN" altLang="en-US" sz="825" dirty="0">
                <a:solidFill>
                  <a:schemeClr val="bg1">
                    <a:lumMod val="65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endParaRPr lang="zh-CN" altLang="en-US" sz="825" dirty="0">
              <a:solidFill>
                <a:schemeClr val="bg1">
                  <a:lumMod val="65000"/>
                </a:schemeClr>
              </a:solidFill>
              <a:ea typeface="微软雅黑" panose="020B0503020204020204" pitchFamily="34" charset="-122"/>
            </a:endParaRPr>
          </a:p>
        </p:txBody>
      </p:sp>
      <p:sp>
        <p:nvSpPr>
          <p:cNvPr id="34" name="矩形 33"/>
          <p:cNvSpPr/>
          <p:nvPr/>
        </p:nvSpPr>
        <p:spPr>
          <a:xfrm>
            <a:off x="5165078" y="2661418"/>
            <a:ext cx="2441970" cy="587469"/>
          </a:xfrm>
          <a:prstGeom prst="rect">
            <a:avLst/>
          </a:prstGeom>
        </p:spPr>
        <p:txBody>
          <a:bodyPr wrap="square">
            <a:spAutoFit/>
          </a:bodyPr>
          <a:lstStyle/>
          <a:p>
            <a:pPr>
              <a:lnSpc>
                <a:spcPct val="130000"/>
              </a:lnSpc>
            </a:pPr>
            <a:r>
              <a:rPr lang="zh-CN" altLang="en-US" sz="825" dirty="0">
                <a:solidFill>
                  <a:schemeClr val="bg1">
                    <a:lumMod val="65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endParaRPr lang="zh-CN" altLang="en-US" sz="825" dirty="0">
              <a:solidFill>
                <a:schemeClr val="bg1">
                  <a:lumMod val="65000"/>
                </a:schemeClr>
              </a:solidFill>
              <a:ea typeface="微软雅黑" panose="020B0503020204020204" pitchFamily="34" charset="-122"/>
            </a:endParaRPr>
          </a:p>
        </p:txBody>
      </p:sp>
      <p:sp>
        <p:nvSpPr>
          <p:cNvPr id="35" name="矩形 34"/>
          <p:cNvSpPr/>
          <p:nvPr/>
        </p:nvSpPr>
        <p:spPr>
          <a:xfrm>
            <a:off x="5165078" y="3456014"/>
            <a:ext cx="2441970" cy="587469"/>
          </a:xfrm>
          <a:prstGeom prst="rect">
            <a:avLst/>
          </a:prstGeom>
        </p:spPr>
        <p:txBody>
          <a:bodyPr wrap="square">
            <a:spAutoFit/>
          </a:bodyPr>
          <a:lstStyle/>
          <a:p>
            <a:pPr>
              <a:lnSpc>
                <a:spcPct val="130000"/>
              </a:lnSpc>
            </a:pPr>
            <a:r>
              <a:rPr lang="zh-CN" altLang="en-US" sz="825" dirty="0">
                <a:solidFill>
                  <a:schemeClr val="bg1">
                    <a:lumMod val="65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标题数字等都可以通过点击和重新输入进行更改，顶部“开始”面板中可以对字体、字号、颜色、行距等进行修改。</a:t>
            </a:r>
            <a:endParaRPr lang="zh-CN" altLang="en-US" sz="825" dirty="0">
              <a:solidFill>
                <a:schemeClr val="bg1">
                  <a:lumMod val="65000"/>
                </a:schemeClr>
              </a:solidFill>
              <a:ea typeface="微软雅黑" panose="020B0503020204020204" pitchFamily="34" charset="-122"/>
            </a:endParaRPr>
          </a:p>
        </p:txBody>
      </p:sp>
      <p:grpSp>
        <p:nvGrpSpPr>
          <p:cNvPr id="29" name="组合 28"/>
          <p:cNvGrpSpPr/>
          <p:nvPr/>
        </p:nvGrpSpPr>
        <p:grpSpPr>
          <a:xfrm>
            <a:off x="593192" y="209550"/>
            <a:ext cx="7875345" cy="311600"/>
            <a:chOff x="152400" y="172485"/>
            <a:chExt cx="7875345" cy="311600"/>
          </a:xfrm>
        </p:grpSpPr>
        <p:sp>
          <p:nvSpPr>
            <p:cNvPr id="36" name="矩形 35"/>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37"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38" name="直接连接符 37"/>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1000"/>
                                        <p:tgtEl>
                                          <p:spTgt spid="28"/>
                                        </p:tgtEl>
                                      </p:cBhvr>
                                    </p:animEffect>
                                    <p:anim calcmode="lin" valueType="num">
                                      <p:cBhvr>
                                        <p:cTn id="14" dur="1000" fill="hold"/>
                                        <p:tgtEl>
                                          <p:spTgt spid="28"/>
                                        </p:tgtEl>
                                        <p:attrNameLst>
                                          <p:attrName>ppt_x</p:attrName>
                                        </p:attrNameLst>
                                      </p:cBhvr>
                                      <p:tavLst>
                                        <p:tav tm="0">
                                          <p:val>
                                            <p:strVal val="#ppt_x"/>
                                          </p:val>
                                        </p:tav>
                                        <p:tav tm="100000">
                                          <p:val>
                                            <p:strVal val="#ppt_x"/>
                                          </p:val>
                                        </p:tav>
                                      </p:tavLst>
                                    </p:anim>
                                    <p:anim calcmode="lin" valueType="num">
                                      <p:cBhvr>
                                        <p:cTn id="15" dur="1000" fill="hold"/>
                                        <p:tgtEl>
                                          <p:spTgt spid="28"/>
                                        </p:tgtEl>
                                        <p:attrNameLst>
                                          <p:attrName>ppt_y</p:attrName>
                                        </p:attrNameLst>
                                      </p:cBhvr>
                                      <p:tavLst>
                                        <p:tav tm="0">
                                          <p:val>
                                            <p:strVal val="#ppt_y+.1"/>
                                          </p:val>
                                        </p:tav>
                                        <p:tav tm="100000">
                                          <p:val>
                                            <p:strVal val="#ppt_y"/>
                                          </p:val>
                                        </p:tav>
                                      </p:tavLst>
                                    </p:anim>
                                  </p:childTnLst>
                                </p:cTn>
                              </p:par>
                              <p:par>
                                <p:cTn id="16" presetID="2" presetClass="entr" presetSubtype="1"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ppt_x"/>
                                          </p:val>
                                        </p:tav>
                                        <p:tav tm="100000">
                                          <p:val>
                                            <p:strVal val="#ppt_x"/>
                                          </p:val>
                                        </p:tav>
                                      </p:tavLst>
                                    </p:anim>
                                    <p:anim calcmode="lin" valueType="num">
                                      <p:cBhvr additive="base">
                                        <p:cTn id="19" dur="500" fill="hold"/>
                                        <p:tgtEl>
                                          <p:spTgt spid="30"/>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750" fill="hold"/>
                                        <p:tgtEl>
                                          <p:spTgt spid="31"/>
                                        </p:tgtEl>
                                        <p:attrNameLst>
                                          <p:attrName>ppt_x</p:attrName>
                                        </p:attrNameLst>
                                      </p:cBhvr>
                                      <p:tavLst>
                                        <p:tav tm="0">
                                          <p:val>
                                            <p:strVal val="#ppt_x"/>
                                          </p:val>
                                        </p:tav>
                                        <p:tav tm="100000">
                                          <p:val>
                                            <p:strVal val="#ppt_x"/>
                                          </p:val>
                                        </p:tav>
                                      </p:tavLst>
                                    </p:anim>
                                    <p:anim calcmode="lin" valueType="num">
                                      <p:cBhvr additive="base">
                                        <p:cTn id="23" dur="750" fill="hold"/>
                                        <p:tgtEl>
                                          <p:spTgt spid="31"/>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additive="base">
                                        <p:cTn id="26" dur="1000" fill="hold"/>
                                        <p:tgtEl>
                                          <p:spTgt spid="32"/>
                                        </p:tgtEl>
                                        <p:attrNameLst>
                                          <p:attrName>ppt_x</p:attrName>
                                        </p:attrNameLst>
                                      </p:cBhvr>
                                      <p:tavLst>
                                        <p:tav tm="0">
                                          <p:val>
                                            <p:strVal val="#ppt_x"/>
                                          </p:val>
                                        </p:tav>
                                        <p:tav tm="100000">
                                          <p:val>
                                            <p:strVal val="#ppt_x"/>
                                          </p:val>
                                        </p:tav>
                                      </p:tavLst>
                                    </p:anim>
                                    <p:anim calcmode="lin" valueType="num">
                                      <p:cBhvr additive="base">
                                        <p:cTn id="27" dur="1000" fill="hold"/>
                                        <p:tgtEl>
                                          <p:spTgt spid="32"/>
                                        </p:tgtEl>
                                        <p:attrNameLst>
                                          <p:attrName>ppt_y</p:attrName>
                                        </p:attrNameLst>
                                      </p:cBhvr>
                                      <p:tavLst>
                                        <p:tav tm="0">
                                          <p:val>
                                            <p:strVal val="0-#ppt_h/2"/>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1750" fill="hold"/>
                                        <p:tgtEl>
                                          <p:spTgt spid="33"/>
                                        </p:tgtEl>
                                        <p:attrNameLst>
                                          <p:attrName>ppt_x</p:attrName>
                                        </p:attrNameLst>
                                      </p:cBhvr>
                                      <p:tavLst>
                                        <p:tav tm="0">
                                          <p:val>
                                            <p:strVal val="1+#ppt_w/2"/>
                                          </p:val>
                                        </p:tav>
                                        <p:tav tm="100000">
                                          <p:val>
                                            <p:strVal val="#ppt_x"/>
                                          </p:val>
                                        </p:tav>
                                      </p:tavLst>
                                    </p:anim>
                                    <p:anim calcmode="lin" valueType="num">
                                      <p:cBhvr additive="base">
                                        <p:cTn id="31" dur="1750" fill="hold"/>
                                        <p:tgtEl>
                                          <p:spTgt spid="33"/>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2000" fill="hold"/>
                                        <p:tgtEl>
                                          <p:spTgt spid="34"/>
                                        </p:tgtEl>
                                        <p:attrNameLst>
                                          <p:attrName>ppt_x</p:attrName>
                                        </p:attrNameLst>
                                      </p:cBhvr>
                                      <p:tavLst>
                                        <p:tav tm="0">
                                          <p:val>
                                            <p:strVal val="1+#ppt_w/2"/>
                                          </p:val>
                                        </p:tav>
                                        <p:tav tm="100000">
                                          <p:val>
                                            <p:strVal val="#ppt_x"/>
                                          </p:val>
                                        </p:tav>
                                      </p:tavLst>
                                    </p:anim>
                                    <p:anim calcmode="lin" valueType="num">
                                      <p:cBhvr additive="base">
                                        <p:cTn id="35" dur="2000" fill="hold"/>
                                        <p:tgtEl>
                                          <p:spTgt spid="34"/>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additive="base">
                                        <p:cTn id="38" dur="2250" fill="hold"/>
                                        <p:tgtEl>
                                          <p:spTgt spid="35"/>
                                        </p:tgtEl>
                                        <p:attrNameLst>
                                          <p:attrName>ppt_x</p:attrName>
                                        </p:attrNameLst>
                                      </p:cBhvr>
                                      <p:tavLst>
                                        <p:tav tm="0">
                                          <p:val>
                                            <p:strVal val="1+#ppt_w/2"/>
                                          </p:val>
                                        </p:tav>
                                        <p:tav tm="100000">
                                          <p:val>
                                            <p:strVal val="#ppt_x"/>
                                          </p:val>
                                        </p:tav>
                                      </p:tavLst>
                                    </p:anim>
                                    <p:anim calcmode="lin" valueType="num">
                                      <p:cBhvr additive="base">
                                        <p:cTn id="39" dur="225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8" grpId="0">
        <p:bldAsOne/>
      </p:bldGraphic>
      <p:bldP spid="30" grpId="0" animBg="1"/>
      <p:bldP spid="31" grpId="0" animBg="1"/>
      <p:bldP spid="32" grpId="0" animBg="1"/>
      <p:bldP spid="33" grpId="0"/>
      <p:bldP spid="34"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10"/>
          <p:cNvSpPr/>
          <p:nvPr/>
        </p:nvSpPr>
        <p:spPr>
          <a:xfrm>
            <a:off x="838201" y="2800316"/>
            <a:ext cx="2667000" cy="1521757"/>
          </a:xfrm>
          <a:prstGeom prst="rect">
            <a:avLst/>
          </a:prstGeom>
        </p:spPr>
        <p:txBody>
          <a:bodyPr wrap="square" lIns="91435" tIns="45717" rIns="91435" bIns="45717">
            <a:spAutoFit/>
          </a:bodyPr>
          <a:lstStyle/>
          <a:p>
            <a:pPr defTabSz="725805">
              <a:defRPr/>
            </a:pPr>
            <a:r>
              <a:rPr lang="zh-CN" altLang="en-US" sz="1030" kern="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en-US" altLang="zh-CN" sz="103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defTabSz="725805">
              <a:defRPr/>
            </a:pPr>
            <a:endParaRPr lang="en-US" altLang="zh-CN" sz="103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defTabSz="725805">
              <a:defRPr/>
            </a:pPr>
            <a:r>
              <a:rPr lang="zh-CN" altLang="en-US" sz="1030" kern="0" dirty="0">
                <a:solidFill>
                  <a:schemeClr val="tx1">
                    <a:lumMod val="50000"/>
                    <a:lumOff val="50000"/>
                  </a:schemeClr>
                </a:solidFill>
                <a:latin typeface="微软雅黑" panose="020B0503020204020204" pitchFamily="34" charset="-122"/>
                <a:ea typeface="微软雅黑" panose="020B0503020204020204" pitchFamily="34" charset="-122"/>
              </a:rPr>
              <a:t>语言描述尽量简洁生动。尽量将每页幻灯片的字数控制在</a:t>
            </a:r>
            <a:r>
              <a:rPr lang="en-US" altLang="zh-CN" sz="1030" kern="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030" kern="0" dirty="0">
                <a:solidFill>
                  <a:schemeClr val="tx1">
                    <a:lumMod val="50000"/>
                    <a:lumOff val="50000"/>
                  </a:schemeClr>
                </a:solidFill>
                <a:latin typeface="微软雅黑" panose="020B0503020204020204" pitchFamily="34" charset="-122"/>
                <a:ea typeface="微软雅黑" panose="020B0503020204020204" pitchFamily="34" charset="-122"/>
              </a:rPr>
              <a:t>字以内，据统计每页幻灯片的最好控制在</a:t>
            </a:r>
            <a:r>
              <a:rPr lang="en-US" altLang="zh-CN" sz="1030" kern="0" dirty="0">
                <a:solidFill>
                  <a:schemeClr val="tx1">
                    <a:lumMod val="50000"/>
                    <a:lumOff val="50000"/>
                  </a:schemeClr>
                </a:solidFill>
                <a:latin typeface="微软雅黑" panose="020B0503020204020204" pitchFamily="34" charset="-122"/>
                <a:ea typeface="微软雅黑" panose="020B0503020204020204" pitchFamily="34" charset="-122"/>
              </a:rPr>
              <a:t>5</a:t>
            </a:r>
            <a:r>
              <a:rPr lang="zh-CN" altLang="en-US" sz="1030" kern="0" dirty="0">
                <a:solidFill>
                  <a:schemeClr val="tx1">
                    <a:lumMod val="50000"/>
                    <a:lumOff val="50000"/>
                  </a:schemeClr>
                </a:solidFill>
                <a:latin typeface="微软雅黑" panose="020B0503020204020204" pitchFamily="34" charset="-122"/>
                <a:ea typeface="微软雅黑" panose="020B0503020204020204" pitchFamily="34" charset="-122"/>
              </a:rPr>
              <a:t>分钟之内。此处添加详细文本描述，建议与标题相关并符合整体语言风格，语言描述尽量简洁生动。尽量将每页幻灯片的字数控制在</a:t>
            </a:r>
            <a:r>
              <a:rPr lang="en-US" altLang="zh-CN" sz="1030" kern="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030" kern="0" dirty="0">
                <a:solidFill>
                  <a:schemeClr val="tx1">
                    <a:lumMod val="50000"/>
                    <a:lumOff val="50000"/>
                  </a:schemeClr>
                </a:solidFill>
                <a:latin typeface="微软雅黑" panose="020B0503020204020204" pitchFamily="34" charset="-122"/>
                <a:ea typeface="微软雅黑" panose="020B0503020204020204" pitchFamily="34" charset="-122"/>
              </a:rPr>
              <a:t>字以内</a:t>
            </a:r>
            <a:endParaRPr lang="zh-CN" altLang="en-US" sz="103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Rectangle 11"/>
          <p:cNvSpPr/>
          <p:nvPr/>
        </p:nvSpPr>
        <p:spPr>
          <a:xfrm>
            <a:off x="1374567" y="1962244"/>
            <a:ext cx="1676400" cy="397667"/>
          </a:xfrm>
          <a:prstGeom prst="rect">
            <a:avLst/>
          </a:prstGeom>
          <a:noFill/>
        </p:spPr>
        <p:txBody>
          <a:bodyPr wrap="square" lIns="91435" tIns="45717" rIns="91435" bIns="45717">
            <a:spAutoFit/>
          </a:bodyPr>
          <a:lstStyle/>
          <a:p>
            <a:pPr algn="r" defTabSz="725805">
              <a:defRPr/>
            </a:pPr>
            <a:r>
              <a:rPr lang="zh-CN" altLang="en-US" sz="1985" kern="0" dirty="0">
                <a:solidFill>
                  <a:srgbClr val="000000">
                    <a:lumMod val="50000"/>
                    <a:lumOff val="50000"/>
                  </a:srgbClr>
                </a:solidFill>
                <a:latin typeface="微软雅黑" panose="020B0503020204020204" pitchFamily="34" charset="-122"/>
                <a:ea typeface="微软雅黑" panose="020B0503020204020204" pitchFamily="34" charset="-122"/>
              </a:rPr>
              <a:t>教育背景</a:t>
            </a:r>
            <a:endParaRPr lang="ms-MY" sz="1985" kern="0" dirty="0">
              <a:solidFill>
                <a:srgbClr val="000000">
                  <a:lumMod val="50000"/>
                  <a:lumOff val="50000"/>
                </a:srgbClr>
              </a:solidFill>
              <a:latin typeface="微软雅黑" panose="020B0503020204020204" pitchFamily="34" charset="-122"/>
              <a:ea typeface="微软雅黑" panose="020B0503020204020204" pitchFamily="34" charset="-122"/>
            </a:endParaRPr>
          </a:p>
        </p:txBody>
      </p:sp>
      <p:grpSp>
        <p:nvGrpSpPr>
          <p:cNvPr id="45" name="Group 12"/>
          <p:cNvGrpSpPr/>
          <p:nvPr/>
        </p:nvGrpSpPr>
        <p:grpSpPr>
          <a:xfrm>
            <a:off x="838201" y="1428925"/>
            <a:ext cx="1070902" cy="1070738"/>
            <a:chOff x="3440521" y="2187576"/>
            <a:chExt cx="366050" cy="366050"/>
          </a:xfrm>
          <a:solidFill>
            <a:srgbClr val="000000">
              <a:lumMod val="50000"/>
              <a:lumOff val="50000"/>
            </a:srgbClr>
          </a:solidFill>
        </p:grpSpPr>
        <p:sp>
          <p:nvSpPr>
            <p:cNvPr id="46" name="AutoShape 123"/>
            <p:cNvSpPr/>
            <p:nvPr/>
          </p:nvSpPr>
          <p:spPr bwMode="auto">
            <a:xfrm>
              <a:off x="3440521" y="2187576"/>
              <a:ext cx="366050"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236" tIns="30236" rIns="30236" bIns="30236" anchor="ctr"/>
            <a:lstStyle/>
            <a:p>
              <a:pPr defTabSz="457200">
                <a:defRPr/>
              </a:pPr>
              <a:endParaRPr lang="en-US" sz="3015" kern="0"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47" name="AutoShape 124"/>
            <p:cNvSpPr/>
            <p:nvPr/>
          </p:nvSpPr>
          <p:spPr bwMode="auto">
            <a:xfrm>
              <a:off x="3543766" y="2290195"/>
              <a:ext cx="160186" cy="1601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236" tIns="30236" rIns="30236" bIns="30236" anchor="ctr"/>
            <a:lstStyle/>
            <a:p>
              <a:pPr defTabSz="457200">
                <a:defRPr/>
              </a:pPr>
              <a:endParaRPr lang="en-US" sz="3015" kern="0"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48" name="AutoShape 125"/>
            <p:cNvSpPr/>
            <p:nvPr/>
          </p:nvSpPr>
          <p:spPr bwMode="auto">
            <a:xfrm>
              <a:off x="3577556" y="2324610"/>
              <a:ext cx="91982" cy="91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236" tIns="30236" rIns="30236" bIns="30236" anchor="ctr"/>
            <a:lstStyle/>
            <a:p>
              <a:pPr defTabSz="457200">
                <a:defRPr/>
              </a:pPr>
              <a:endParaRPr lang="en-US" sz="3015" kern="0"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grpSp>
        <p:nvGrpSpPr>
          <p:cNvPr id="49" name="Group 56"/>
          <p:cNvGrpSpPr/>
          <p:nvPr/>
        </p:nvGrpSpPr>
        <p:grpSpPr>
          <a:xfrm>
            <a:off x="4038601" y="1352736"/>
            <a:ext cx="4267200" cy="793698"/>
            <a:chOff x="4038600" y="1352549"/>
            <a:chExt cx="4267200" cy="793819"/>
          </a:xfrm>
        </p:grpSpPr>
        <p:sp>
          <p:nvSpPr>
            <p:cNvPr id="50" name="Rectangle 49"/>
            <p:cNvSpPr/>
            <p:nvPr/>
          </p:nvSpPr>
          <p:spPr>
            <a:xfrm>
              <a:off x="4114800" y="1352549"/>
              <a:ext cx="4191000" cy="762000"/>
            </a:xfrm>
            <a:prstGeom prst="rect">
              <a:avLst/>
            </a:prstGeom>
            <a:solidFill>
              <a:schemeClr val="accent2"/>
            </a:solidFill>
            <a:ln w="25400" cap="flat" cmpd="sng" algn="ctr">
              <a:noFill/>
              <a:prstDash val="solid"/>
            </a:ln>
            <a:effectLst/>
          </p:spPr>
          <p:txBody>
            <a:bodyPr rtlCol="0" anchor="ctr"/>
            <a:lstStyle/>
            <a:p>
              <a:pPr algn="ctr" defTabSz="725805">
                <a:defRPr/>
              </a:pPr>
              <a:endParaRPr lang="en-US" sz="1430" kern="0" dirty="0">
                <a:solidFill>
                  <a:sysClr val="window" lastClr="FFFFFF"/>
                </a:solidFill>
                <a:latin typeface="微软雅黑" panose="020B0503020204020204" pitchFamily="34" charset="-122"/>
                <a:ea typeface="微软雅黑" panose="020B0503020204020204" pitchFamily="34" charset="-122"/>
              </a:endParaRPr>
            </a:p>
          </p:txBody>
        </p:sp>
        <p:sp>
          <p:nvSpPr>
            <p:cNvPr id="51" name="Rectangle 30"/>
            <p:cNvSpPr/>
            <p:nvPr/>
          </p:nvSpPr>
          <p:spPr>
            <a:xfrm>
              <a:off x="5181600" y="1428750"/>
              <a:ext cx="3048000" cy="568897"/>
            </a:xfrm>
            <a:prstGeom prst="rect">
              <a:avLst/>
            </a:prstGeom>
          </p:spPr>
          <p:txBody>
            <a:bodyPr wrap="square">
              <a:spAutoFit/>
            </a:bodyPr>
            <a:lstStyle/>
            <a:p>
              <a:pPr defTabSz="725805">
                <a:defRPr/>
              </a:pPr>
              <a:r>
                <a:rPr lang="zh-CN" altLang="en-US" sz="1030" kern="0" dirty="0">
                  <a:solidFill>
                    <a:sysClr val="window" lastClr="FFFFFF"/>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030" kern="0" dirty="0">
                  <a:solidFill>
                    <a:sysClr val="window" lastClr="FFFFFF"/>
                  </a:solidFill>
                  <a:latin typeface="微软雅黑" panose="020B0503020204020204" pitchFamily="34" charset="-122"/>
                  <a:ea typeface="微软雅黑" panose="020B0503020204020204" pitchFamily="34" charset="-122"/>
                </a:rPr>
                <a:t>200</a:t>
              </a:r>
              <a:r>
                <a:rPr lang="zh-CN" altLang="en-US" sz="1030" kern="0" dirty="0">
                  <a:solidFill>
                    <a:sysClr val="window" lastClr="FFFFFF"/>
                  </a:solidFill>
                  <a:latin typeface="微软雅黑" panose="020B0503020204020204" pitchFamily="34" charset="-122"/>
                  <a:ea typeface="微软雅黑" panose="020B0503020204020204" pitchFamily="34" charset="-122"/>
                </a:rPr>
                <a:t>字以内</a:t>
              </a:r>
              <a:endParaRPr lang="ms-MY" sz="103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52" name="Group 54"/>
            <p:cNvGrpSpPr/>
            <p:nvPr/>
          </p:nvGrpSpPr>
          <p:grpSpPr>
            <a:xfrm>
              <a:off x="4038600" y="1428750"/>
              <a:ext cx="1371600" cy="717618"/>
              <a:chOff x="3962400" y="1276350"/>
              <a:chExt cx="1371600" cy="717618"/>
            </a:xfrm>
          </p:grpSpPr>
          <p:sp>
            <p:nvSpPr>
              <p:cNvPr id="53" name="Rectangle 31"/>
              <p:cNvSpPr/>
              <p:nvPr/>
            </p:nvSpPr>
            <p:spPr>
              <a:xfrm>
                <a:off x="3962400" y="1657350"/>
                <a:ext cx="1371600" cy="336618"/>
              </a:xfrm>
              <a:prstGeom prst="rect">
                <a:avLst/>
              </a:prstGeom>
              <a:noFill/>
            </p:spPr>
            <p:txBody>
              <a:bodyPr wrap="square">
                <a:spAutoFit/>
              </a:bodyPr>
              <a:lstStyle/>
              <a:p>
                <a:pPr algn="ctr" defTabSz="725805">
                  <a:defRPr/>
                </a:pPr>
                <a:r>
                  <a:rPr lang="zh-CN" altLang="en-US" sz="1585" kern="0" dirty="0">
                    <a:solidFill>
                      <a:sysClr val="window" lastClr="FFFFFF"/>
                    </a:solidFill>
                    <a:latin typeface="微软雅黑" panose="020B0503020204020204" pitchFamily="34" charset="-122"/>
                    <a:ea typeface="微软雅黑" panose="020B0503020204020204" pitchFamily="34" charset="-122"/>
                  </a:rPr>
                  <a:t>输入标题</a:t>
                </a:r>
                <a:endParaRPr lang="ms-MY" sz="1585" kern="0" dirty="0">
                  <a:solidFill>
                    <a:sysClr val="window" lastClr="FFFFFF"/>
                  </a:solidFill>
                  <a:latin typeface="微软雅黑" panose="020B0503020204020204" pitchFamily="34" charset="-122"/>
                  <a:ea typeface="微软雅黑" panose="020B0503020204020204" pitchFamily="34" charset="-122"/>
                </a:endParaRPr>
              </a:p>
            </p:txBody>
          </p:sp>
          <p:grpSp>
            <p:nvGrpSpPr>
              <p:cNvPr id="54" name="Group 40"/>
              <p:cNvGrpSpPr/>
              <p:nvPr/>
            </p:nvGrpSpPr>
            <p:grpSpPr>
              <a:xfrm>
                <a:off x="4419600" y="1276350"/>
                <a:ext cx="370114" cy="370114"/>
                <a:chOff x="3820885" y="1360715"/>
                <a:chExt cx="370114" cy="370114"/>
              </a:xfrm>
            </p:grpSpPr>
            <p:sp>
              <p:nvSpPr>
                <p:cNvPr id="55" name="Oval 33"/>
                <p:cNvSpPr/>
                <p:nvPr/>
              </p:nvSpPr>
              <p:spPr>
                <a:xfrm>
                  <a:off x="3820885" y="1360715"/>
                  <a:ext cx="370114" cy="370114"/>
                </a:xfrm>
                <a:prstGeom prst="ellipse">
                  <a:avLst/>
                </a:prstGeom>
                <a:solidFill>
                  <a:sysClr val="window" lastClr="FFFFFF"/>
                </a:solidFill>
                <a:ln w="25400" cap="flat" cmpd="sng" algn="ctr">
                  <a:noFill/>
                  <a:prstDash val="solid"/>
                </a:ln>
                <a:effectLst/>
              </p:spPr>
              <p:txBody>
                <a:bodyPr rtlCol="0" anchor="ctr"/>
                <a:lstStyle/>
                <a:p>
                  <a:pPr algn="ctr" defTabSz="725805">
                    <a:defRPr/>
                  </a:pPr>
                  <a:endParaRPr lang="en-US" sz="1430" kern="0" dirty="0">
                    <a:solidFill>
                      <a:sysClr val="window" lastClr="FFFFFF"/>
                    </a:solidFill>
                    <a:latin typeface="微软雅黑" panose="020B0503020204020204" pitchFamily="34" charset="-122"/>
                    <a:ea typeface="微软雅黑" panose="020B0503020204020204" pitchFamily="34" charset="-122"/>
                  </a:endParaRPr>
                </a:p>
              </p:txBody>
            </p:sp>
            <p:sp>
              <p:nvSpPr>
                <p:cNvPr id="56" name="Freeform 26"/>
                <p:cNvSpPr/>
                <p:nvPr/>
              </p:nvSpPr>
              <p:spPr bwMode="auto">
                <a:xfrm>
                  <a:off x="3922046" y="1462103"/>
                  <a:ext cx="160096" cy="166034"/>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0070C0"/>
                </a:solidFill>
                <a:ln>
                  <a:noFill/>
                </a:ln>
              </p:spPr>
              <p:txBody>
                <a:bodyPr vert="horz" wrap="square" lIns="72568" tIns="36284" rIns="72568" bIns="36284" numCol="1" anchor="t" anchorCtr="0" compatLnSpc="1"/>
                <a:lstStyle/>
                <a:p>
                  <a:pPr defTabSz="725805">
                    <a:defRPr/>
                  </a:pPr>
                  <a:endParaRPr lang="en-US" sz="1430" kern="0" dirty="0">
                    <a:solidFill>
                      <a:sysClr val="windowText" lastClr="000000"/>
                    </a:solidFill>
                    <a:latin typeface="微软雅黑" panose="020B0503020204020204" pitchFamily="34" charset="-122"/>
                    <a:ea typeface="微软雅黑" panose="020B0503020204020204" pitchFamily="34" charset="-122"/>
                  </a:endParaRPr>
                </a:p>
              </p:txBody>
            </p:sp>
          </p:grpSp>
        </p:grpSp>
      </p:grpSp>
      <p:grpSp>
        <p:nvGrpSpPr>
          <p:cNvPr id="57" name="Group 57"/>
          <p:cNvGrpSpPr/>
          <p:nvPr/>
        </p:nvGrpSpPr>
        <p:grpSpPr>
          <a:xfrm>
            <a:off x="4114801" y="2114623"/>
            <a:ext cx="4286080" cy="793697"/>
            <a:chOff x="4114800" y="2114550"/>
            <a:chExt cx="4286079" cy="793818"/>
          </a:xfrm>
        </p:grpSpPr>
        <p:sp>
          <p:nvSpPr>
            <p:cNvPr id="58" name="Rectangle 50"/>
            <p:cNvSpPr/>
            <p:nvPr/>
          </p:nvSpPr>
          <p:spPr>
            <a:xfrm>
              <a:off x="4114800" y="2114550"/>
              <a:ext cx="4191000" cy="762000"/>
            </a:xfrm>
            <a:prstGeom prst="rect">
              <a:avLst/>
            </a:prstGeom>
            <a:solidFill>
              <a:schemeClr val="accent3"/>
            </a:solidFill>
            <a:ln w="25400" cap="flat" cmpd="sng" algn="ctr">
              <a:noFill/>
              <a:prstDash val="solid"/>
            </a:ln>
            <a:effectLst/>
          </p:spPr>
          <p:txBody>
            <a:bodyPr rtlCol="0" anchor="ctr"/>
            <a:lstStyle/>
            <a:p>
              <a:pPr algn="ctr" defTabSz="725805">
                <a:defRPr/>
              </a:pPr>
              <a:endParaRPr lang="en-US" sz="1430" kern="0" dirty="0">
                <a:solidFill>
                  <a:sysClr val="window" lastClr="FFFFFF"/>
                </a:solidFill>
                <a:latin typeface="微软雅黑" panose="020B0503020204020204" pitchFamily="34" charset="-122"/>
                <a:ea typeface="微软雅黑" panose="020B0503020204020204" pitchFamily="34" charset="-122"/>
              </a:endParaRPr>
            </a:p>
          </p:txBody>
        </p:sp>
        <p:sp>
          <p:nvSpPr>
            <p:cNvPr id="59" name="Rectangle 18"/>
            <p:cNvSpPr/>
            <p:nvPr/>
          </p:nvSpPr>
          <p:spPr>
            <a:xfrm>
              <a:off x="4191000" y="2190750"/>
              <a:ext cx="3048000" cy="568897"/>
            </a:xfrm>
            <a:prstGeom prst="rect">
              <a:avLst/>
            </a:prstGeom>
          </p:spPr>
          <p:txBody>
            <a:bodyPr wrap="square">
              <a:spAutoFit/>
            </a:bodyPr>
            <a:lstStyle/>
            <a:p>
              <a:pPr algn="r" defTabSz="725805">
                <a:defRPr/>
              </a:pPr>
              <a:r>
                <a:rPr lang="zh-CN" altLang="en-US" sz="1030" kern="0" dirty="0">
                  <a:solidFill>
                    <a:sysClr val="window" lastClr="FFFFFF"/>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030" kern="0" dirty="0">
                  <a:solidFill>
                    <a:sysClr val="window" lastClr="FFFFFF"/>
                  </a:solidFill>
                  <a:latin typeface="微软雅黑" panose="020B0503020204020204" pitchFamily="34" charset="-122"/>
                  <a:ea typeface="微软雅黑" panose="020B0503020204020204" pitchFamily="34" charset="-122"/>
                </a:rPr>
                <a:t>200</a:t>
              </a:r>
              <a:r>
                <a:rPr lang="zh-CN" altLang="en-US" sz="1030" kern="0" dirty="0">
                  <a:solidFill>
                    <a:sysClr val="window" lastClr="FFFFFF"/>
                  </a:solidFill>
                  <a:latin typeface="微软雅黑" panose="020B0503020204020204" pitchFamily="34" charset="-122"/>
                  <a:ea typeface="微软雅黑" panose="020B0503020204020204" pitchFamily="34" charset="-122"/>
                </a:rPr>
                <a:t>字以内</a:t>
              </a:r>
              <a:endParaRPr lang="ms-MY" sz="103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60" name="Group 47"/>
            <p:cNvGrpSpPr/>
            <p:nvPr/>
          </p:nvGrpSpPr>
          <p:grpSpPr>
            <a:xfrm>
              <a:off x="7029279" y="2190750"/>
              <a:ext cx="1371600" cy="717618"/>
              <a:chOff x="3905079" y="2114550"/>
              <a:chExt cx="1371600" cy="717618"/>
            </a:xfrm>
          </p:grpSpPr>
          <p:sp>
            <p:nvSpPr>
              <p:cNvPr id="61" name="Rectangle 35"/>
              <p:cNvSpPr/>
              <p:nvPr/>
            </p:nvSpPr>
            <p:spPr>
              <a:xfrm>
                <a:off x="3905079" y="2495550"/>
                <a:ext cx="1371600" cy="336618"/>
              </a:xfrm>
              <a:prstGeom prst="rect">
                <a:avLst/>
              </a:prstGeom>
              <a:noFill/>
            </p:spPr>
            <p:txBody>
              <a:bodyPr wrap="square">
                <a:spAutoFit/>
              </a:bodyPr>
              <a:lstStyle/>
              <a:p>
                <a:pPr algn="ctr" defTabSz="725805">
                  <a:defRPr/>
                </a:pPr>
                <a:r>
                  <a:rPr lang="zh-CN" altLang="en-US" sz="1585" kern="0" dirty="0">
                    <a:solidFill>
                      <a:sysClr val="window" lastClr="FFFFFF"/>
                    </a:solidFill>
                    <a:latin typeface="微软雅黑" panose="020B0503020204020204" pitchFamily="34" charset="-122"/>
                    <a:ea typeface="微软雅黑" panose="020B0503020204020204" pitchFamily="34" charset="-122"/>
                  </a:rPr>
                  <a:t>输入标题</a:t>
                </a:r>
                <a:endParaRPr lang="ms-MY" altLang="zh-CN" sz="1585" kern="0" dirty="0">
                  <a:solidFill>
                    <a:sysClr val="window" lastClr="FFFFFF"/>
                  </a:solidFill>
                  <a:latin typeface="微软雅黑" panose="020B0503020204020204" pitchFamily="34" charset="-122"/>
                  <a:ea typeface="微软雅黑" panose="020B0503020204020204" pitchFamily="34" charset="-122"/>
                </a:endParaRPr>
              </a:p>
            </p:txBody>
          </p:sp>
          <p:grpSp>
            <p:nvGrpSpPr>
              <p:cNvPr id="62" name="Group 40"/>
              <p:cNvGrpSpPr/>
              <p:nvPr/>
            </p:nvGrpSpPr>
            <p:grpSpPr>
              <a:xfrm>
                <a:off x="4419600" y="2114550"/>
                <a:ext cx="370114" cy="370114"/>
                <a:chOff x="3820885" y="1360715"/>
                <a:chExt cx="370114" cy="370114"/>
              </a:xfrm>
            </p:grpSpPr>
            <p:sp>
              <p:nvSpPr>
                <p:cNvPr id="63" name="Oval 37"/>
                <p:cNvSpPr/>
                <p:nvPr/>
              </p:nvSpPr>
              <p:spPr>
                <a:xfrm>
                  <a:off x="3820885" y="1360715"/>
                  <a:ext cx="370114" cy="370114"/>
                </a:xfrm>
                <a:prstGeom prst="ellipse">
                  <a:avLst/>
                </a:prstGeom>
                <a:solidFill>
                  <a:sysClr val="window" lastClr="FFFFFF"/>
                </a:solidFill>
                <a:ln w="25400" cap="flat" cmpd="sng" algn="ctr">
                  <a:noFill/>
                  <a:prstDash val="solid"/>
                </a:ln>
                <a:effectLst/>
              </p:spPr>
              <p:txBody>
                <a:bodyPr rtlCol="0" anchor="ctr"/>
                <a:lstStyle/>
                <a:p>
                  <a:pPr algn="ctr" defTabSz="725805">
                    <a:defRPr/>
                  </a:pPr>
                  <a:endParaRPr lang="en-US" sz="1430" kern="0" dirty="0">
                    <a:solidFill>
                      <a:sysClr val="window" lastClr="FFFFFF"/>
                    </a:solidFill>
                    <a:latin typeface="微软雅黑" panose="020B0503020204020204" pitchFamily="34" charset="-122"/>
                    <a:ea typeface="微软雅黑" panose="020B0503020204020204" pitchFamily="34" charset="-122"/>
                  </a:endParaRPr>
                </a:p>
              </p:txBody>
            </p:sp>
            <p:sp>
              <p:nvSpPr>
                <p:cNvPr id="64" name="Freeform 26"/>
                <p:cNvSpPr/>
                <p:nvPr/>
              </p:nvSpPr>
              <p:spPr bwMode="auto">
                <a:xfrm>
                  <a:off x="3922046" y="1462103"/>
                  <a:ext cx="160096" cy="166034"/>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00B0F0"/>
                </a:solidFill>
                <a:ln>
                  <a:noFill/>
                </a:ln>
              </p:spPr>
              <p:txBody>
                <a:bodyPr vert="horz" wrap="square" lIns="72568" tIns="36284" rIns="72568" bIns="36284" numCol="1" anchor="t" anchorCtr="0" compatLnSpc="1"/>
                <a:lstStyle/>
                <a:p>
                  <a:pPr defTabSz="725805">
                    <a:defRPr/>
                  </a:pPr>
                  <a:endParaRPr lang="en-US" sz="1430" kern="0" dirty="0">
                    <a:solidFill>
                      <a:sysClr val="windowText" lastClr="000000"/>
                    </a:solidFill>
                    <a:latin typeface="微软雅黑" panose="020B0503020204020204" pitchFamily="34" charset="-122"/>
                    <a:ea typeface="微软雅黑" panose="020B0503020204020204" pitchFamily="34" charset="-122"/>
                  </a:endParaRPr>
                </a:p>
              </p:txBody>
            </p:sp>
          </p:grpSp>
        </p:grpSp>
      </p:grpSp>
      <p:grpSp>
        <p:nvGrpSpPr>
          <p:cNvPr id="65" name="Group 58"/>
          <p:cNvGrpSpPr/>
          <p:nvPr/>
        </p:nvGrpSpPr>
        <p:grpSpPr>
          <a:xfrm>
            <a:off x="4057686" y="2876505"/>
            <a:ext cx="4248115" cy="793697"/>
            <a:chOff x="4057685" y="2876550"/>
            <a:chExt cx="4248115" cy="793818"/>
          </a:xfrm>
        </p:grpSpPr>
        <p:sp>
          <p:nvSpPr>
            <p:cNvPr id="66" name="Rectangle 51"/>
            <p:cNvSpPr/>
            <p:nvPr/>
          </p:nvSpPr>
          <p:spPr>
            <a:xfrm>
              <a:off x="4114800" y="2876550"/>
              <a:ext cx="4191000" cy="762000"/>
            </a:xfrm>
            <a:prstGeom prst="rect">
              <a:avLst/>
            </a:prstGeom>
            <a:solidFill>
              <a:schemeClr val="accent2"/>
            </a:solidFill>
            <a:ln w="25400" cap="flat" cmpd="sng" algn="ctr">
              <a:noFill/>
              <a:prstDash val="solid"/>
            </a:ln>
            <a:effectLst/>
          </p:spPr>
          <p:txBody>
            <a:bodyPr rtlCol="0" anchor="ctr"/>
            <a:lstStyle/>
            <a:p>
              <a:pPr algn="ctr" defTabSz="725805">
                <a:defRPr/>
              </a:pPr>
              <a:endParaRPr lang="en-US" sz="1430" kern="0" dirty="0">
                <a:solidFill>
                  <a:sysClr val="window" lastClr="FFFFFF"/>
                </a:solidFill>
                <a:latin typeface="微软雅黑" panose="020B0503020204020204" pitchFamily="34" charset="-122"/>
                <a:ea typeface="微软雅黑" panose="020B0503020204020204" pitchFamily="34" charset="-122"/>
              </a:endParaRPr>
            </a:p>
          </p:txBody>
        </p:sp>
        <p:sp>
          <p:nvSpPr>
            <p:cNvPr id="67" name="Rectangle 6"/>
            <p:cNvSpPr/>
            <p:nvPr/>
          </p:nvSpPr>
          <p:spPr>
            <a:xfrm>
              <a:off x="5181600" y="2952750"/>
              <a:ext cx="3048000" cy="568897"/>
            </a:xfrm>
            <a:prstGeom prst="rect">
              <a:avLst/>
            </a:prstGeom>
          </p:spPr>
          <p:txBody>
            <a:bodyPr wrap="square">
              <a:spAutoFit/>
            </a:bodyPr>
            <a:lstStyle/>
            <a:p>
              <a:pPr defTabSz="725805">
                <a:defRPr/>
              </a:pPr>
              <a:r>
                <a:rPr lang="zh-CN" altLang="en-US" sz="1030" kern="0" dirty="0">
                  <a:solidFill>
                    <a:sysClr val="window" lastClr="FFFFFF"/>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030" kern="0" dirty="0">
                  <a:solidFill>
                    <a:sysClr val="window" lastClr="FFFFFF"/>
                  </a:solidFill>
                  <a:latin typeface="微软雅黑" panose="020B0503020204020204" pitchFamily="34" charset="-122"/>
                  <a:ea typeface="微软雅黑" panose="020B0503020204020204" pitchFamily="34" charset="-122"/>
                </a:rPr>
                <a:t>200</a:t>
              </a:r>
              <a:r>
                <a:rPr lang="zh-CN" altLang="en-US" sz="1030" kern="0" dirty="0">
                  <a:solidFill>
                    <a:sysClr val="window" lastClr="FFFFFF"/>
                  </a:solidFill>
                  <a:latin typeface="微软雅黑" panose="020B0503020204020204" pitchFamily="34" charset="-122"/>
                  <a:ea typeface="微软雅黑" panose="020B0503020204020204" pitchFamily="34" charset="-122"/>
                </a:rPr>
                <a:t>字以内</a:t>
              </a:r>
              <a:endParaRPr lang="ms-MY" sz="103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68" name="Group 53"/>
            <p:cNvGrpSpPr/>
            <p:nvPr/>
          </p:nvGrpSpPr>
          <p:grpSpPr>
            <a:xfrm>
              <a:off x="4057685" y="2952750"/>
              <a:ext cx="1371600" cy="717618"/>
              <a:chOff x="3905285" y="3105150"/>
              <a:chExt cx="1371600" cy="717618"/>
            </a:xfrm>
          </p:grpSpPr>
          <p:sp>
            <p:nvSpPr>
              <p:cNvPr id="69" name="Rectangle 39"/>
              <p:cNvSpPr/>
              <p:nvPr/>
            </p:nvSpPr>
            <p:spPr>
              <a:xfrm>
                <a:off x="3905285" y="3486150"/>
                <a:ext cx="1371600" cy="336618"/>
              </a:xfrm>
              <a:prstGeom prst="rect">
                <a:avLst/>
              </a:prstGeom>
              <a:noFill/>
            </p:spPr>
            <p:txBody>
              <a:bodyPr wrap="square">
                <a:spAutoFit/>
              </a:bodyPr>
              <a:lstStyle/>
              <a:p>
                <a:pPr algn="ctr" defTabSz="725805">
                  <a:defRPr/>
                </a:pPr>
                <a:r>
                  <a:rPr lang="zh-CN" altLang="en-US" sz="1585" kern="0" dirty="0">
                    <a:solidFill>
                      <a:sysClr val="window" lastClr="FFFFFF"/>
                    </a:solidFill>
                    <a:latin typeface="微软雅黑" panose="020B0503020204020204" pitchFamily="34" charset="-122"/>
                    <a:ea typeface="微软雅黑" panose="020B0503020204020204" pitchFamily="34" charset="-122"/>
                  </a:rPr>
                  <a:t>输入标题</a:t>
                </a:r>
                <a:endParaRPr lang="ms-MY" altLang="zh-CN" sz="1585" kern="0" dirty="0">
                  <a:solidFill>
                    <a:sysClr val="window" lastClr="FFFFFF"/>
                  </a:solidFill>
                  <a:latin typeface="微软雅黑" panose="020B0503020204020204" pitchFamily="34" charset="-122"/>
                  <a:ea typeface="微软雅黑" panose="020B0503020204020204" pitchFamily="34" charset="-122"/>
                </a:endParaRPr>
              </a:p>
            </p:txBody>
          </p:sp>
          <p:grpSp>
            <p:nvGrpSpPr>
              <p:cNvPr id="70" name="Group 40"/>
              <p:cNvGrpSpPr/>
              <p:nvPr/>
            </p:nvGrpSpPr>
            <p:grpSpPr>
              <a:xfrm>
                <a:off x="4419600" y="3105150"/>
                <a:ext cx="370114" cy="370114"/>
                <a:chOff x="3820885" y="1360715"/>
                <a:chExt cx="370114" cy="370114"/>
              </a:xfrm>
            </p:grpSpPr>
            <p:sp>
              <p:nvSpPr>
                <p:cNvPr id="71" name="Oval 41"/>
                <p:cNvSpPr/>
                <p:nvPr/>
              </p:nvSpPr>
              <p:spPr>
                <a:xfrm>
                  <a:off x="3820885" y="1360715"/>
                  <a:ext cx="370114" cy="370114"/>
                </a:xfrm>
                <a:prstGeom prst="ellipse">
                  <a:avLst/>
                </a:prstGeom>
                <a:solidFill>
                  <a:sysClr val="window" lastClr="FFFFFF"/>
                </a:solidFill>
                <a:ln w="25400" cap="flat" cmpd="sng" algn="ctr">
                  <a:noFill/>
                  <a:prstDash val="solid"/>
                </a:ln>
                <a:effectLst/>
              </p:spPr>
              <p:txBody>
                <a:bodyPr rtlCol="0" anchor="ctr"/>
                <a:lstStyle/>
                <a:p>
                  <a:pPr algn="ctr" defTabSz="725805">
                    <a:defRPr/>
                  </a:pPr>
                  <a:endParaRPr lang="en-US" sz="1430" kern="0" dirty="0">
                    <a:solidFill>
                      <a:sysClr val="window" lastClr="FFFFFF"/>
                    </a:solidFill>
                    <a:latin typeface="微软雅黑" panose="020B0503020204020204" pitchFamily="34" charset="-122"/>
                    <a:ea typeface="微软雅黑" panose="020B0503020204020204" pitchFamily="34" charset="-122"/>
                  </a:endParaRPr>
                </a:p>
              </p:txBody>
            </p:sp>
            <p:sp>
              <p:nvSpPr>
                <p:cNvPr id="72" name="Freeform 26"/>
                <p:cNvSpPr/>
                <p:nvPr/>
              </p:nvSpPr>
              <p:spPr bwMode="auto">
                <a:xfrm>
                  <a:off x="3922046" y="1462103"/>
                  <a:ext cx="160096" cy="166034"/>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66CCFF"/>
                </a:solidFill>
                <a:ln>
                  <a:noFill/>
                </a:ln>
              </p:spPr>
              <p:txBody>
                <a:bodyPr vert="horz" wrap="square" lIns="72568" tIns="36284" rIns="72568" bIns="36284" numCol="1" anchor="t" anchorCtr="0" compatLnSpc="1"/>
                <a:lstStyle/>
                <a:p>
                  <a:pPr defTabSz="725805">
                    <a:defRPr/>
                  </a:pPr>
                  <a:endParaRPr lang="en-US" sz="1430" kern="0" dirty="0">
                    <a:solidFill>
                      <a:sysClr val="windowText" lastClr="000000"/>
                    </a:solidFill>
                    <a:latin typeface="微软雅黑" panose="020B0503020204020204" pitchFamily="34" charset="-122"/>
                    <a:ea typeface="微软雅黑" panose="020B0503020204020204" pitchFamily="34" charset="-122"/>
                  </a:endParaRPr>
                </a:p>
              </p:txBody>
            </p:sp>
          </p:grpSp>
        </p:grpSp>
      </p:grpSp>
      <p:grpSp>
        <p:nvGrpSpPr>
          <p:cNvPr id="73" name="Group 59"/>
          <p:cNvGrpSpPr/>
          <p:nvPr/>
        </p:nvGrpSpPr>
        <p:grpSpPr>
          <a:xfrm>
            <a:off x="4114801" y="3638389"/>
            <a:ext cx="4228934" cy="1037930"/>
            <a:chOff x="4114800" y="3638550"/>
            <a:chExt cx="4228934" cy="1038089"/>
          </a:xfrm>
        </p:grpSpPr>
        <p:sp>
          <p:nvSpPr>
            <p:cNvPr id="74" name="Rectangle 52"/>
            <p:cNvSpPr/>
            <p:nvPr/>
          </p:nvSpPr>
          <p:spPr>
            <a:xfrm>
              <a:off x="4114800" y="3638550"/>
              <a:ext cx="4191000" cy="762000"/>
            </a:xfrm>
            <a:prstGeom prst="rect">
              <a:avLst/>
            </a:prstGeom>
            <a:solidFill>
              <a:schemeClr val="accent5"/>
            </a:solidFill>
            <a:ln w="25400" cap="flat" cmpd="sng" algn="ctr">
              <a:noFill/>
              <a:prstDash val="solid"/>
            </a:ln>
            <a:effectLst/>
          </p:spPr>
          <p:txBody>
            <a:bodyPr rtlCol="0" anchor="ctr"/>
            <a:lstStyle/>
            <a:p>
              <a:pPr algn="ctr" defTabSz="725805">
                <a:defRPr/>
              </a:pPr>
              <a:endParaRPr lang="en-US" sz="1430" kern="0" dirty="0">
                <a:solidFill>
                  <a:sysClr val="window" lastClr="FFFFFF"/>
                </a:solidFill>
                <a:latin typeface="微软雅黑" panose="020B0503020204020204" pitchFamily="34" charset="-122"/>
                <a:ea typeface="微软雅黑" panose="020B0503020204020204" pitchFamily="34" charset="-122"/>
              </a:endParaRPr>
            </a:p>
          </p:txBody>
        </p:sp>
        <p:sp>
          <p:nvSpPr>
            <p:cNvPr id="75" name="Rectangle 8"/>
            <p:cNvSpPr/>
            <p:nvPr/>
          </p:nvSpPr>
          <p:spPr>
            <a:xfrm>
              <a:off x="4191000" y="3714750"/>
              <a:ext cx="3048000" cy="568897"/>
            </a:xfrm>
            <a:prstGeom prst="rect">
              <a:avLst/>
            </a:prstGeom>
          </p:spPr>
          <p:txBody>
            <a:bodyPr wrap="square">
              <a:spAutoFit/>
            </a:bodyPr>
            <a:lstStyle/>
            <a:p>
              <a:pPr algn="r" defTabSz="725805">
                <a:defRPr/>
              </a:pPr>
              <a:r>
                <a:rPr lang="zh-CN" altLang="en-US" sz="1030" kern="0" dirty="0">
                  <a:solidFill>
                    <a:sysClr val="window" lastClr="FFFFFF"/>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030" kern="0" dirty="0">
                  <a:solidFill>
                    <a:sysClr val="window" lastClr="FFFFFF"/>
                  </a:solidFill>
                  <a:latin typeface="微软雅黑" panose="020B0503020204020204" pitchFamily="34" charset="-122"/>
                  <a:ea typeface="微软雅黑" panose="020B0503020204020204" pitchFamily="34" charset="-122"/>
                </a:rPr>
                <a:t>200</a:t>
              </a:r>
              <a:r>
                <a:rPr lang="zh-CN" altLang="en-US" sz="1030" kern="0" dirty="0">
                  <a:solidFill>
                    <a:sysClr val="window" lastClr="FFFFFF"/>
                  </a:solidFill>
                  <a:latin typeface="微软雅黑" panose="020B0503020204020204" pitchFamily="34" charset="-122"/>
                  <a:ea typeface="微软雅黑" panose="020B0503020204020204" pitchFamily="34" charset="-122"/>
                </a:rPr>
                <a:t>字以内</a:t>
              </a:r>
              <a:endParaRPr lang="ms-MY" sz="103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76" name="Group 48"/>
            <p:cNvGrpSpPr/>
            <p:nvPr/>
          </p:nvGrpSpPr>
          <p:grpSpPr>
            <a:xfrm>
              <a:off x="6972134" y="3714750"/>
              <a:ext cx="1371600" cy="961889"/>
              <a:chOff x="3924134" y="3790950"/>
              <a:chExt cx="1371600" cy="961889"/>
            </a:xfrm>
          </p:grpSpPr>
          <p:sp>
            <p:nvSpPr>
              <p:cNvPr id="77" name="Rectangle 43"/>
              <p:cNvSpPr/>
              <p:nvPr/>
            </p:nvSpPr>
            <p:spPr>
              <a:xfrm>
                <a:off x="3924134" y="4171950"/>
                <a:ext cx="1371600" cy="580889"/>
              </a:xfrm>
              <a:prstGeom prst="rect">
                <a:avLst/>
              </a:prstGeom>
              <a:noFill/>
            </p:spPr>
            <p:txBody>
              <a:bodyPr wrap="square">
                <a:spAutoFit/>
              </a:bodyPr>
              <a:lstStyle/>
              <a:p>
                <a:pPr algn="ctr" defTabSz="725805">
                  <a:defRPr/>
                </a:pPr>
                <a:r>
                  <a:rPr lang="zh-CN" altLang="en-US" sz="1585" kern="0" dirty="0">
                    <a:solidFill>
                      <a:sysClr val="window" lastClr="FFFFFF"/>
                    </a:solidFill>
                    <a:latin typeface="微软雅黑" panose="020B0503020204020204" pitchFamily="34" charset="-122"/>
                    <a:ea typeface="微软雅黑" panose="020B0503020204020204" pitchFamily="34" charset="-122"/>
                  </a:rPr>
                  <a:t>输入标题</a:t>
                </a:r>
                <a:endParaRPr lang="ms-MY" altLang="zh-CN" sz="1585" kern="0" dirty="0">
                  <a:solidFill>
                    <a:sysClr val="window" lastClr="FFFFFF"/>
                  </a:solidFill>
                  <a:latin typeface="微软雅黑" panose="020B0503020204020204" pitchFamily="34" charset="-122"/>
                  <a:ea typeface="微软雅黑" panose="020B0503020204020204" pitchFamily="34" charset="-122"/>
                </a:endParaRPr>
              </a:p>
              <a:p>
                <a:pPr algn="ctr" defTabSz="725805">
                  <a:defRPr/>
                </a:pPr>
                <a:r>
                  <a:rPr lang="ms-MY" sz="1585" kern="0" dirty="0">
                    <a:solidFill>
                      <a:sysClr val="window" lastClr="FFFFFF"/>
                    </a:solidFill>
                    <a:latin typeface="微软雅黑" panose="020B0503020204020204" pitchFamily="34" charset="-122"/>
                    <a:ea typeface="微软雅黑" panose="020B0503020204020204" pitchFamily="34" charset="-122"/>
                  </a:rPr>
                  <a:t> </a:t>
                </a:r>
                <a:endParaRPr lang="ms-MY" sz="1585" kern="0" dirty="0">
                  <a:solidFill>
                    <a:sysClr val="window" lastClr="FFFFFF"/>
                  </a:solidFill>
                  <a:latin typeface="微软雅黑" panose="020B0503020204020204" pitchFamily="34" charset="-122"/>
                  <a:ea typeface="微软雅黑" panose="020B0503020204020204" pitchFamily="34" charset="-122"/>
                </a:endParaRPr>
              </a:p>
            </p:txBody>
          </p:sp>
          <p:grpSp>
            <p:nvGrpSpPr>
              <p:cNvPr id="78" name="Group 44"/>
              <p:cNvGrpSpPr/>
              <p:nvPr/>
            </p:nvGrpSpPr>
            <p:grpSpPr>
              <a:xfrm>
                <a:off x="4419600" y="3790950"/>
                <a:ext cx="370114" cy="370114"/>
                <a:chOff x="3820885" y="1360715"/>
                <a:chExt cx="370114" cy="370114"/>
              </a:xfrm>
            </p:grpSpPr>
            <p:sp>
              <p:nvSpPr>
                <p:cNvPr id="79" name="Oval 45"/>
                <p:cNvSpPr/>
                <p:nvPr/>
              </p:nvSpPr>
              <p:spPr>
                <a:xfrm>
                  <a:off x="3820885" y="1360715"/>
                  <a:ext cx="370114" cy="370114"/>
                </a:xfrm>
                <a:prstGeom prst="ellipse">
                  <a:avLst/>
                </a:prstGeom>
                <a:solidFill>
                  <a:sysClr val="window" lastClr="FFFFFF"/>
                </a:solidFill>
                <a:ln w="25400" cap="flat" cmpd="sng" algn="ctr">
                  <a:noFill/>
                  <a:prstDash val="solid"/>
                </a:ln>
                <a:effectLst/>
              </p:spPr>
              <p:txBody>
                <a:bodyPr rtlCol="0" anchor="ctr"/>
                <a:lstStyle/>
                <a:p>
                  <a:pPr algn="ctr" defTabSz="725805">
                    <a:defRPr/>
                  </a:pPr>
                  <a:endParaRPr lang="en-US" sz="1430" kern="0" dirty="0">
                    <a:solidFill>
                      <a:sysClr val="window" lastClr="FFFFFF"/>
                    </a:solidFill>
                    <a:latin typeface="微软雅黑" panose="020B0503020204020204" pitchFamily="34" charset="-122"/>
                    <a:ea typeface="微软雅黑" panose="020B0503020204020204" pitchFamily="34" charset="-122"/>
                  </a:endParaRPr>
                </a:p>
              </p:txBody>
            </p:sp>
            <p:sp>
              <p:nvSpPr>
                <p:cNvPr id="80" name="Freeform 26"/>
                <p:cNvSpPr/>
                <p:nvPr/>
              </p:nvSpPr>
              <p:spPr bwMode="auto">
                <a:xfrm>
                  <a:off x="3922046" y="1462103"/>
                  <a:ext cx="160096" cy="166034"/>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CCECFF"/>
                </a:solidFill>
                <a:ln>
                  <a:noFill/>
                </a:ln>
              </p:spPr>
              <p:txBody>
                <a:bodyPr vert="horz" wrap="square" lIns="72568" tIns="36284" rIns="72568" bIns="36284" numCol="1" anchor="t" anchorCtr="0" compatLnSpc="1"/>
                <a:lstStyle/>
                <a:p>
                  <a:pPr defTabSz="725805">
                    <a:defRPr/>
                  </a:pPr>
                  <a:endParaRPr lang="en-US" sz="1430" kern="0" dirty="0">
                    <a:solidFill>
                      <a:sysClr val="windowText" lastClr="000000"/>
                    </a:solidFill>
                    <a:latin typeface="微软雅黑" panose="020B0503020204020204" pitchFamily="34" charset="-122"/>
                    <a:ea typeface="微软雅黑" panose="020B0503020204020204" pitchFamily="34" charset="-122"/>
                  </a:endParaRPr>
                </a:p>
              </p:txBody>
            </p:sp>
          </p:grpSp>
        </p:grpSp>
      </p:grpSp>
      <p:grpSp>
        <p:nvGrpSpPr>
          <p:cNvPr id="40" name="组合 39"/>
          <p:cNvGrpSpPr/>
          <p:nvPr/>
        </p:nvGrpSpPr>
        <p:grpSpPr>
          <a:xfrm>
            <a:off x="593192" y="209550"/>
            <a:ext cx="7875345" cy="311600"/>
            <a:chOff x="152400" y="172485"/>
            <a:chExt cx="7875345" cy="311600"/>
          </a:xfrm>
        </p:grpSpPr>
        <p:sp>
          <p:nvSpPr>
            <p:cNvPr id="41" name="矩形 40"/>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42"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81" name="直接连接符 80"/>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300" fill="hold"/>
                                        <p:tgtEl>
                                          <p:spTgt spid="45"/>
                                        </p:tgtEl>
                                        <p:attrNameLst>
                                          <p:attrName>ppt_x</p:attrName>
                                        </p:attrNameLst>
                                      </p:cBhvr>
                                      <p:tavLst>
                                        <p:tav tm="0">
                                          <p:val>
                                            <p:strVal val="#ppt_x"/>
                                          </p:val>
                                        </p:tav>
                                        <p:tav tm="100000">
                                          <p:val>
                                            <p:strVal val="#ppt_x"/>
                                          </p:val>
                                        </p:tav>
                                      </p:tavLst>
                                    </p:anim>
                                    <p:anim calcmode="lin" valueType="num">
                                      <p:cBhvr additive="base">
                                        <p:cTn id="8" dur="300" fill="hold"/>
                                        <p:tgtEl>
                                          <p:spTgt spid="4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300" fill="hold"/>
                                        <p:tgtEl>
                                          <p:spTgt spid="44"/>
                                        </p:tgtEl>
                                        <p:attrNameLst>
                                          <p:attrName>ppt_x</p:attrName>
                                        </p:attrNameLst>
                                      </p:cBhvr>
                                      <p:tavLst>
                                        <p:tav tm="0">
                                          <p:val>
                                            <p:strVal val="#ppt_x"/>
                                          </p:val>
                                        </p:tav>
                                        <p:tav tm="100000">
                                          <p:val>
                                            <p:strVal val="#ppt_x"/>
                                          </p:val>
                                        </p:tav>
                                      </p:tavLst>
                                    </p:anim>
                                    <p:anim calcmode="lin" valueType="num">
                                      <p:cBhvr additive="base">
                                        <p:cTn id="13" dur="300" fill="hold"/>
                                        <p:tgtEl>
                                          <p:spTgt spid="44"/>
                                        </p:tgtEl>
                                        <p:attrNameLst>
                                          <p:attrName>ppt_y</p:attrName>
                                        </p:attrNameLst>
                                      </p:cBhvr>
                                      <p:tavLst>
                                        <p:tav tm="0">
                                          <p:val>
                                            <p:strVal val="1+#ppt_h/2"/>
                                          </p:val>
                                        </p:tav>
                                        <p:tav tm="100000">
                                          <p:val>
                                            <p:strVal val="#ppt_y"/>
                                          </p:val>
                                        </p:tav>
                                      </p:tavLst>
                                    </p:anim>
                                  </p:childTnLst>
                                </p:cTn>
                              </p:par>
                              <p:par>
                                <p:cTn id="14" presetID="2" presetClass="entr" presetSubtype="4" decel="50000"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additive="base">
                                        <p:cTn id="16" dur="300" fill="hold"/>
                                        <p:tgtEl>
                                          <p:spTgt spid="43"/>
                                        </p:tgtEl>
                                        <p:attrNameLst>
                                          <p:attrName>ppt_x</p:attrName>
                                        </p:attrNameLst>
                                      </p:cBhvr>
                                      <p:tavLst>
                                        <p:tav tm="0">
                                          <p:val>
                                            <p:strVal val="#ppt_x"/>
                                          </p:val>
                                        </p:tav>
                                        <p:tav tm="100000">
                                          <p:val>
                                            <p:strVal val="#ppt_x"/>
                                          </p:val>
                                        </p:tav>
                                      </p:tavLst>
                                    </p:anim>
                                    <p:anim calcmode="lin" valueType="num">
                                      <p:cBhvr additive="base">
                                        <p:cTn id="17" dur="300" fill="hold"/>
                                        <p:tgtEl>
                                          <p:spTgt spid="4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2" decel="50000"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additive="base">
                                        <p:cTn id="21" dur="300" fill="hold"/>
                                        <p:tgtEl>
                                          <p:spTgt spid="49"/>
                                        </p:tgtEl>
                                        <p:attrNameLst>
                                          <p:attrName>ppt_x</p:attrName>
                                        </p:attrNameLst>
                                      </p:cBhvr>
                                      <p:tavLst>
                                        <p:tav tm="0">
                                          <p:val>
                                            <p:strVal val="1+#ppt_w/2"/>
                                          </p:val>
                                        </p:tav>
                                        <p:tav tm="100000">
                                          <p:val>
                                            <p:strVal val="#ppt_x"/>
                                          </p:val>
                                        </p:tav>
                                      </p:tavLst>
                                    </p:anim>
                                    <p:anim calcmode="lin" valueType="num">
                                      <p:cBhvr additive="base">
                                        <p:cTn id="22" dur="300" fill="hold"/>
                                        <p:tgtEl>
                                          <p:spTgt spid="4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decel="50000" fill="hold" nodeType="afterEffect">
                                  <p:stCondLst>
                                    <p:cond delay="0"/>
                                  </p:stCondLst>
                                  <p:childTnLst>
                                    <p:set>
                                      <p:cBhvr>
                                        <p:cTn id="25" dur="1" fill="hold">
                                          <p:stCondLst>
                                            <p:cond delay="0"/>
                                          </p:stCondLst>
                                        </p:cTn>
                                        <p:tgtEl>
                                          <p:spTgt spid="57"/>
                                        </p:tgtEl>
                                        <p:attrNameLst>
                                          <p:attrName>style.visibility</p:attrName>
                                        </p:attrNameLst>
                                      </p:cBhvr>
                                      <p:to>
                                        <p:strVal val="visible"/>
                                      </p:to>
                                    </p:set>
                                    <p:anim calcmode="lin" valueType="num">
                                      <p:cBhvr additive="base">
                                        <p:cTn id="26" dur="300" fill="hold"/>
                                        <p:tgtEl>
                                          <p:spTgt spid="57"/>
                                        </p:tgtEl>
                                        <p:attrNameLst>
                                          <p:attrName>ppt_x</p:attrName>
                                        </p:attrNameLst>
                                      </p:cBhvr>
                                      <p:tavLst>
                                        <p:tav tm="0">
                                          <p:val>
                                            <p:strVal val="0-#ppt_w/2"/>
                                          </p:val>
                                        </p:tav>
                                        <p:tav tm="100000">
                                          <p:val>
                                            <p:strVal val="#ppt_x"/>
                                          </p:val>
                                        </p:tav>
                                      </p:tavLst>
                                    </p:anim>
                                    <p:anim calcmode="lin" valueType="num">
                                      <p:cBhvr additive="base">
                                        <p:cTn id="27" dur="300" fill="hold"/>
                                        <p:tgtEl>
                                          <p:spTgt spid="57"/>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2" decel="50000" fill="hold" nodeType="afterEffect">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cBhvr additive="base">
                                        <p:cTn id="31" dur="300" fill="hold"/>
                                        <p:tgtEl>
                                          <p:spTgt spid="65"/>
                                        </p:tgtEl>
                                        <p:attrNameLst>
                                          <p:attrName>ppt_x</p:attrName>
                                        </p:attrNameLst>
                                      </p:cBhvr>
                                      <p:tavLst>
                                        <p:tav tm="0">
                                          <p:val>
                                            <p:strVal val="1+#ppt_w/2"/>
                                          </p:val>
                                        </p:tav>
                                        <p:tav tm="100000">
                                          <p:val>
                                            <p:strVal val="#ppt_x"/>
                                          </p:val>
                                        </p:tav>
                                      </p:tavLst>
                                    </p:anim>
                                    <p:anim calcmode="lin" valueType="num">
                                      <p:cBhvr additive="base">
                                        <p:cTn id="32" dur="300" fill="hold"/>
                                        <p:tgtEl>
                                          <p:spTgt spid="65"/>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decel="50000" fill="hold" nodeType="afterEffect">
                                  <p:stCondLst>
                                    <p:cond delay="0"/>
                                  </p:stCondLst>
                                  <p:childTnLst>
                                    <p:set>
                                      <p:cBhvr>
                                        <p:cTn id="35" dur="1" fill="hold">
                                          <p:stCondLst>
                                            <p:cond delay="0"/>
                                          </p:stCondLst>
                                        </p:cTn>
                                        <p:tgtEl>
                                          <p:spTgt spid="73"/>
                                        </p:tgtEl>
                                        <p:attrNameLst>
                                          <p:attrName>style.visibility</p:attrName>
                                        </p:attrNameLst>
                                      </p:cBhvr>
                                      <p:to>
                                        <p:strVal val="visible"/>
                                      </p:to>
                                    </p:set>
                                    <p:anim calcmode="lin" valueType="num">
                                      <p:cBhvr additive="base">
                                        <p:cTn id="36" dur="300" fill="hold"/>
                                        <p:tgtEl>
                                          <p:spTgt spid="73"/>
                                        </p:tgtEl>
                                        <p:attrNameLst>
                                          <p:attrName>ppt_x</p:attrName>
                                        </p:attrNameLst>
                                      </p:cBhvr>
                                      <p:tavLst>
                                        <p:tav tm="0">
                                          <p:val>
                                            <p:strVal val="0-#ppt_w/2"/>
                                          </p:val>
                                        </p:tav>
                                        <p:tav tm="100000">
                                          <p:val>
                                            <p:strVal val="#ppt_x"/>
                                          </p:val>
                                        </p:tav>
                                      </p:tavLst>
                                    </p:anim>
                                    <p:anim calcmode="lin" valueType="num">
                                      <p:cBhvr additive="base">
                                        <p:cTn id="37" dur="3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4792555" y="4312108"/>
            <a:ext cx="1381416" cy="831392"/>
            <a:chOff x="6390073" y="5749478"/>
            <a:chExt cx="1841888" cy="1108522"/>
          </a:xfrm>
          <a:solidFill>
            <a:schemeClr val="accent1"/>
          </a:solidFill>
        </p:grpSpPr>
        <p:sp>
          <p:nvSpPr>
            <p:cNvPr id="33" name="Freeform 140"/>
            <p:cNvSpPr/>
            <p:nvPr/>
          </p:nvSpPr>
          <p:spPr bwMode="auto">
            <a:xfrm rot="5400000" flipH="1">
              <a:off x="7078663" y="5060888"/>
              <a:ext cx="464707" cy="1841888"/>
            </a:xfrm>
            <a:custGeom>
              <a:avLst/>
              <a:gdLst>
                <a:gd name="T0" fmla="*/ 192 w 192"/>
                <a:gd name="T1" fmla="*/ 724 h 761"/>
                <a:gd name="T2" fmla="*/ 0 w 192"/>
                <a:gd name="T3" fmla="*/ 0 h 761"/>
                <a:gd name="T4" fmla="*/ 0 w 192"/>
                <a:gd name="T5" fmla="*/ 223 h 761"/>
                <a:gd name="T6" fmla="*/ 192 w 192"/>
                <a:gd name="T7" fmla="*/ 761 h 761"/>
                <a:gd name="T8" fmla="*/ 192 w 192"/>
                <a:gd name="T9" fmla="*/ 724 h 761"/>
              </a:gdLst>
              <a:ahLst/>
              <a:cxnLst>
                <a:cxn ang="0">
                  <a:pos x="T0" y="T1"/>
                </a:cxn>
                <a:cxn ang="0">
                  <a:pos x="T2" y="T3"/>
                </a:cxn>
                <a:cxn ang="0">
                  <a:pos x="T4" y="T5"/>
                </a:cxn>
                <a:cxn ang="0">
                  <a:pos x="T6" y="T7"/>
                </a:cxn>
                <a:cxn ang="0">
                  <a:pos x="T8" y="T9"/>
                </a:cxn>
              </a:cxnLst>
              <a:rect l="0" t="0" r="r" b="b"/>
              <a:pathLst>
                <a:path w="192" h="761">
                  <a:moveTo>
                    <a:pt x="192" y="724"/>
                  </a:moveTo>
                  <a:lnTo>
                    <a:pt x="0" y="0"/>
                  </a:lnTo>
                  <a:lnTo>
                    <a:pt x="0" y="223"/>
                  </a:lnTo>
                  <a:lnTo>
                    <a:pt x="192" y="761"/>
                  </a:lnTo>
                  <a:lnTo>
                    <a:pt x="192" y="724"/>
                  </a:lnTo>
                  <a:close/>
                </a:path>
              </a:pathLst>
            </a:custGeom>
            <a:grp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sp>
          <p:nvSpPr>
            <p:cNvPr id="34" name="Rectangle 37"/>
            <p:cNvSpPr>
              <a:spLocks noChangeArrowheads="1"/>
            </p:cNvSpPr>
            <p:nvPr/>
          </p:nvSpPr>
          <p:spPr bwMode="auto">
            <a:xfrm rot="5400000" flipH="1">
              <a:off x="7640185" y="6266224"/>
              <a:ext cx="643814" cy="539738"/>
            </a:xfrm>
            <a:prstGeom prst="rect">
              <a:avLst/>
            </a:prstGeom>
            <a:grp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组合 34"/>
          <p:cNvGrpSpPr/>
          <p:nvPr/>
        </p:nvGrpSpPr>
        <p:grpSpPr>
          <a:xfrm>
            <a:off x="4670932" y="4308477"/>
            <a:ext cx="805978" cy="835023"/>
            <a:chOff x="6227909" y="5744636"/>
            <a:chExt cx="1074637" cy="1113364"/>
          </a:xfrm>
        </p:grpSpPr>
        <p:sp>
          <p:nvSpPr>
            <p:cNvPr id="36" name="Freeform 141"/>
            <p:cNvSpPr/>
            <p:nvPr/>
          </p:nvSpPr>
          <p:spPr bwMode="auto">
            <a:xfrm rot="5400000" flipH="1">
              <a:off x="6524402" y="5448143"/>
              <a:ext cx="481651" cy="1074637"/>
            </a:xfrm>
            <a:custGeom>
              <a:avLst/>
              <a:gdLst>
                <a:gd name="T0" fmla="*/ 199 w 199"/>
                <a:gd name="T1" fmla="*/ 408 h 444"/>
                <a:gd name="T2" fmla="*/ 0 w 199"/>
                <a:gd name="T3" fmla="*/ 0 h 444"/>
                <a:gd name="T4" fmla="*/ 0 w 199"/>
                <a:gd name="T5" fmla="*/ 228 h 444"/>
                <a:gd name="T6" fmla="*/ 199 w 199"/>
                <a:gd name="T7" fmla="*/ 444 h 444"/>
                <a:gd name="T8" fmla="*/ 199 w 199"/>
                <a:gd name="T9" fmla="*/ 408 h 444"/>
              </a:gdLst>
              <a:ahLst/>
              <a:cxnLst>
                <a:cxn ang="0">
                  <a:pos x="T0" y="T1"/>
                </a:cxn>
                <a:cxn ang="0">
                  <a:pos x="T2" y="T3"/>
                </a:cxn>
                <a:cxn ang="0">
                  <a:pos x="T4" y="T5"/>
                </a:cxn>
                <a:cxn ang="0">
                  <a:pos x="T6" y="T7"/>
                </a:cxn>
                <a:cxn ang="0">
                  <a:pos x="T8" y="T9"/>
                </a:cxn>
              </a:cxnLst>
              <a:rect l="0" t="0" r="r" b="b"/>
              <a:pathLst>
                <a:path w="199" h="444">
                  <a:moveTo>
                    <a:pt x="199" y="408"/>
                  </a:moveTo>
                  <a:lnTo>
                    <a:pt x="0" y="0"/>
                  </a:lnTo>
                  <a:lnTo>
                    <a:pt x="0" y="228"/>
                  </a:lnTo>
                  <a:lnTo>
                    <a:pt x="199" y="444"/>
                  </a:lnTo>
                  <a:lnTo>
                    <a:pt x="199" y="408"/>
                  </a:ln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sp>
          <p:nvSpPr>
            <p:cNvPr id="37" name="Rectangle 38"/>
            <p:cNvSpPr>
              <a:spLocks noChangeArrowheads="1"/>
            </p:cNvSpPr>
            <p:nvPr/>
          </p:nvSpPr>
          <p:spPr bwMode="auto">
            <a:xfrm rot="5400000" flipH="1">
              <a:off x="6710769" y="6266223"/>
              <a:ext cx="631713" cy="551841"/>
            </a:xfrm>
            <a:prstGeom prst="rect">
              <a:avLst/>
            </a:prstGeom>
            <a:solidFill>
              <a:schemeClr val="tx1">
                <a:lumMod val="65000"/>
                <a:lumOff val="35000"/>
              </a:schemeClr>
            </a:solid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 name="组合 37"/>
          <p:cNvGrpSpPr/>
          <p:nvPr/>
        </p:nvGrpSpPr>
        <p:grpSpPr>
          <a:xfrm>
            <a:off x="4373230" y="4317553"/>
            <a:ext cx="410249" cy="825947"/>
            <a:chOff x="5830972" y="5756738"/>
            <a:chExt cx="546999" cy="1101262"/>
          </a:xfrm>
          <a:solidFill>
            <a:schemeClr val="accent1"/>
          </a:solidFill>
        </p:grpSpPr>
        <p:sp>
          <p:nvSpPr>
            <p:cNvPr id="39" name="Freeform 142"/>
            <p:cNvSpPr/>
            <p:nvPr/>
          </p:nvSpPr>
          <p:spPr bwMode="auto">
            <a:xfrm rot="5400000" flipH="1">
              <a:off x="5869697" y="5718013"/>
              <a:ext cx="469549" cy="546999"/>
            </a:xfrm>
            <a:custGeom>
              <a:avLst/>
              <a:gdLst>
                <a:gd name="T0" fmla="*/ 194 w 194"/>
                <a:gd name="T1" fmla="*/ 98 h 226"/>
                <a:gd name="T2" fmla="*/ 0 w 194"/>
                <a:gd name="T3" fmla="*/ 0 h 226"/>
                <a:gd name="T4" fmla="*/ 0 w 194"/>
                <a:gd name="T5" fmla="*/ 226 h 226"/>
                <a:gd name="T6" fmla="*/ 194 w 194"/>
                <a:gd name="T7" fmla="*/ 133 h 226"/>
                <a:gd name="T8" fmla="*/ 194 w 194"/>
                <a:gd name="T9" fmla="*/ 98 h 226"/>
              </a:gdLst>
              <a:ahLst/>
              <a:cxnLst>
                <a:cxn ang="0">
                  <a:pos x="T0" y="T1"/>
                </a:cxn>
                <a:cxn ang="0">
                  <a:pos x="T2" y="T3"/>
                </a:cxn>
                <a:cxn ang="0">
                  <a:pos x="T4" y="T5"/>
                </a:cxn>
                <a:cxn ang="0">
                  <a:pos x="T6" y="T7"/>
                </a:cxn>
                <a:cxn ang="0">
                  <a:pos x="T8" y="T9"/>
                </a:cxn>
              </a:cxnLst>
              <a:rect l="0" t="0" r="r" b="b"/>
              <a:pathLst>
                <a:path w="194" h="226">
                  <a:moveTo>
                    <a:pt x="194" y="98"/>
                  </a:moveTo>
                  <a:lnTo>
                    <a:pt x="0" y="0"/>
                  </a:lnTo>
                  <a:lnTo>
                    <a:pt x="0" y="226"/>
                  </a:lnTo>
                  <a:lnTo>
                    <a:pt x="194" y="133"/>
                  </a:lnTo>
                  <a:lnTo>
                    <a:pt x="194" y="98"/>
                  </a:lnTo>
                  <a:close/>
                </a:path>
              </a:pathLst>
            </a:custGeom>
            <a:grp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sp>
          <p:nvSpPr>
            <p:cNvPr id="40" name="Rectangle 39"/>
            <p:cNvSpPr>
              <a:spLocks noChangeArrowheads="1"/>
            </p:cNvSpPr>
            <p:nvPr/>
          </p:nvSpPr>
          <p:spPr bwMode="auto">
            <a:xfrm rot="5400000" flipH="1">
              <a:off x="5788615" y="6268644"/>
              <a:ext cx="631713" cy="546999"/>
            </a:xfrm>
            <a:prstGeom prst="rect">
              <a:avLst/>
            </a:prstGeom>
            <a:grp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组合 40"/>
          <p:cNvGrpSpPr/>
          <p:nvPr/>
        </p:nvGrpSpPr>
        <p:grpSpPr>
          <a:xfrm>
            <a:off x="3672537" y="4308477"/>
            <a:ext cx="804162" cy="835023"/>
            <a:chOff x="4896716" y="5744636"/>
            <a:chExt cx="1072216" cy="1113364"/>
          </a:xfrm>
        </p:grpSpPr>
        <p:sp>
          <p:nvSpPr>
            <p:cNvPr id="42" name="Freeform 143"/>
            <p:cNvSpPr/>
            <p:nvPr/>
          </p:nvSpPr>
          <p:spPr bwMode="auto">
            <a:xfrm rot="5400000" flipH="1">
              <a:off x="5191998" y="5449354"/>
              <a:ext cx="481651" cy="1072216"/>
            </a:xfrm>
            <a:custGeom>
              <a:avLst/>
              <a:gdLst>
                <a:gd name="T0" fmla="*/ 199 w 199"/>
                <a:gd name="T1" fmla="*/ 0 h 443"/>
                <a:gd name="T2" fmla="*/ 0 w 199"/>
                <a:gd name="T3" fmla="*/ 218 h 443"/>
                <a:gd name="T4" fmla="*/ 0 w 199"/>
                <a:gd name="T5" fmla="*/ 443 h 443"/>
                <a:gd name="T6" fmla="*/ 199 w 199"/>
                <a:gd name="T7" fmla="*/ 35 h 443"/>
                <a:gd name="T8" fmla="*/ 199 w 199"/>
                <a:gd name="T9" fmla="*/ 0 h 443"/>
              </a:gdLst>
              <a:ahLst/>
              <a:cxnLst>
                <a:cxn ang="0">
                  <a:pos x="T0" y="T1"/>
                </a:cxn>
                <a:cxn ang="0">
                  <a:pos x="T2" y="T3"/>
                </a:cxn>
                <a:cxn ang="0">
                  <a:pos x="T4" y="T5"/>
                </a:cxn>
                <a:cxn ang="0">
                  <a:pos x="T6" y="T7"/>
                </a:cxn>
                <a:cxn ang="0">
                  <a:pos x="T8" y="T9"/>
                </a:cxn>
              </a:cxnLst>
              <a:rect l="0" t="0" r="r" b="b"/>
              <a:pathLst>
                <a:path w="199" h="443">
                  <a:moveTo>
                    <a:pt x="199" y="0"/>
                  </a:moveTo>
                  <a:lnTo>
                    <a:pt x="0" y="218"/>
                  </a:lnTo>
                  <a:lnTo>
                    <a:pt x="0" y="443"/>
                  </a:lnTo>
                  <a:lnTo>
                    <a:pt x="199" y="35"/>
                  </a:lnTo>
                  <a:lnTo>
                    <a:pt x="199" y="0"/>
                  </a:ln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sp>
          <p:nvSpPr>
            <p:cNvPr id="43" name="Rectangle 40"/>
            <p:cNvSpPr>
              <a:spLocks noChangeArrowheads="1"/>
            </p:cNvSpPr>
            <p:nvPr/>
          </p:nvSpPr>
          <p:spPr bwMode="auto">
            <a:xfrm rot="5400000" flipH="1">
              <a:off x="4855570" y="6267434"/>
              <a:ext cx="636553" cy="544579"/>
            </a:xfrm>
            <a:prstGeom prst="rect">
              <a:avLst/>
            </a:prstGeom>
            <a:solidFill>
              <a:schemeClr val="tx1">
                <a:lumMod val="65000"/>
                <a:lumOff val="35000"/>
              </a:schemeClr>
            </a:solid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组合 43"/>
          <p:cNvGrpSpPr/>
          <p:nvPr/>
        </p:nvGrpSpPr>
        <p:grpSpPr>
          <a:xfrm>
            <a:off x="2970029" y="4304847"/>
            <a:ext cx="1390493" cy="838654"/>
            <a:chOff x="3960039" y="5739796"/>
            <a:chExt cx="1853990" cy="1118205"/>
          </a:xfrm>
          <a:solidFill>
            <a:schemeClr val="accent1"/>
          </a:solidFill>
        </p:grpSpPr>
        <p:sp>
          <p:nvSpPr>
            <p:cNvPr id="45" name="Freeform 144"/>
            <p:cNvSpPr/>
            <p:nvPr/>
          </p:nvSpPr>
          <p:spPr bwMode="auto">
            <a:xfrm rot="5400000" flipH="1">
              <a:off x="4643788" y="5060887"/>
              <a:ext cx="491332" cy="1849150"/>
            </a:xfrm>
            <a:custGeom>
              <a:avLst/>
              <a:gdLst>
                <a:gd name="T0" fmla="*/ 203 w 203"/>
                <a:gd name="T1" fmla="*/ 0 h 764"/>
                <a:gd name="T2" fmla="*/ 0 w 203"/>
                <a:gd name="T3" fmla="*/ 536 h 764"/>
                <a:gd name="T4" fmla="*/ 0 w 203"/>
                <a:gd name="T5" fmla="*/ 764 h 764"/>
                <a:gd name="T6" fmla="*/ 203 w 203"/>
                <a:gd name="T7" fmla="*/ 35 h 764"/>
                <a:gd name="T8" fmla="*/ 203 w 203"/>
                <a:gd name="T9" fmla="*/ 0 h 764"/>
              </a:gdLst>
              <a:ahLst/>
              <a:cxnLst>
                <a:cxn ang="0">
                  <a:pos x="T0" y="T1"/>
                </a:cxn>
                <a:cxn ang="0">
                  <a:pos x="T2" y="T3"/>
                </a:cxn>
                <a:cxn ang="0">
                  <a:pos x="T4" y="T5"/>
                </a:cxn>
                <a:cxn ang="0">
                  <a:pos x="T6" y="T7"/>
                </a:cxn>
                <a:cxn ang="0">
                  <a:pos x="T8" y="T9"/>
                </a:cxn>
              </a:cxnLst>
              <a:rect l="0" t="0" r="r" b="b"/>
              <a:pathLst>
                <a:path w="203" h="764">
                  <a:moveTo>
                    <a:pt x="203" y="0"/>
                  </a:moveTo>
                  <a:lnTo>
                    <a:pt x="0" y="536"/>
                  </a:lnTo>
                  <a:lnTo>
                    <a:pt x="0" y="764"/>
                  </a:lnTo>
                  <a:lnTo>
                    <a:pt x="203" y="35"/>
                  </a:lnTo>
                  <a:lnTo>
                    <a:pt x="203" y="0"/>
                  </a:lnTo>
                  <a:close/>
                </a:path>
              </a:pathLst>
            </a:custGeom>
            <a:grp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sp>
          <p:nvSpPr>
            <p:cNvPr id="46" name="Rectangle 41"/>
            <p:cNvSpPr>
              <a:spLocks noChangeArrowheads="1"/>
            </p:cNvSpPr>
            <p:nvPr/>
          </p:nvSpPr>
          <p:spPr bwMode="auto">
            <a:xfrm rot="5400000" flipH="1">
              <a:off x="3924944" y="6266224"/>
              <a:ext cx="626872" cy="556681"/>
            </a:xfrm>
            <a:prstGeom prst="rect">
              <a:avLst/>
            </a:prstGeom>
            <a:grp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 name="组合 46"/>
          <p:cNvGrpSpPr/>
          <p:nvPr/>
        </p:nvGrpSpPr>
        <p:grpSpPr>
          <a:xfrm>
            <a:off x="4792555" y="3258035"/>
            <a:ext cx="1123649" cy="1054074"/>
            <a:chOff x="6390073" y="4344047"/>
            <a:chExt cx="1498198" cy="1405432"/>
          </a:xfrm>
          <a:solidFill>
            <a:schemeClr val="accent1"/>
          </a:solidFill>
        </p:grpSpPr>
        <p:sp>
          <p:nvSpPr>
            <p:cNvPr id="48" name="Rectangle 42"/>
            <p:cNvSpPr>
              <a:spLocks noChangeArrowheads="1"/>
            </p:cNvSpPr>
            <p:nvPr/>
          </p:nvSpPr>
          <p:spPr bwMode="auto">
            <a:xfrm rot="5400000" flipH="1">
              <a:off x="6039121" y="5308975"/>
              <a:ext cx="791456" cy="89552"/>
            </a:xfrm>
            <a:prstGeom prst="rect">
              <a:avLst/>
            </a:prstGeom>
            <a:grp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sp>
          <p:nvSpPr>
            <p:cNvPr id="49" name="Freeform 43"/>
            <p:cNvSpPr>
              <a:spLocks noEditPoints="1"/>
            </p:cNvSpPr>
            <p:nvPr/>
          </p:nvSpPr>
          <p:spPr bwMode="auto">
            <a:xfrm rot="5400000" flipH="1">
              <a:off x="7093185" y="4081439"/>
              <a:ext cx="532477" cy="1057694"/>
            </a:xfrm>
            <a:custGeom>
              <a:avLst/>
              <a:gdLst>
                <a:gd name="T0" fmla="*/ 51 w 93"/>
                <a:gd name="T1" fmla="*/ 93 h 184"/>
                <a:gd name="T2" fmla="*/ 93 w 93"/>
                <a:gd name="T3" fmla="*/ 47 h 184"/>
                <a:gd name="T4" fmla="*/ 46 w 93"/>
                <a:gd name="T5" fmla="*/ 0 h 184"/>
                <a:gd name="T6" fmla="*/ 0 w 93"/>
                <a:gd name="T7" fmla="*/ 47 h 184"/>
                <a:gd name="T8" fmla="*/ 36 w 93"/>
                <a:gd name="T9" fmla="*/ 92 h 184"/>
                <a:gd name="T10" fmla="*/ 36 w 93"/>
                <a:gd name="T11" fmla="*/ 184 h 184"/>
                <a:gd name="T12" fmla="*/ 51 w 93"/>
                <a:gd name="T13" fmla="*/ 184 h 184"/>
                <a:gd name="T14" fmla="*/ 51 w 93"/>
                <a:gd name="T15" fmla="*/ 93 h 184"/>
                <a:gd name="T16" fmla="*/ 19 w 93"/>
                <a:gd name="T17" fmla="*/ 47 h 184"/>
                <a:gd name="T18" fmla="*/ 46 w 93"/>
                <a:gd name="T19" fmla="*/ 19 h 184"/>
                <a:gd name="T20" fmla="*/ 74 w 93"/>
                <a:gd name="T21" fmla="*/ 47 h 184"/>
                <a:gd name="T22" fmla="*/ 46 w 93"/>
                <a:gd name="T23" fmla="*/ 74 h 184"/>
                <a:gd name="T24" fmla="*/ 19 w 93"/>
                <a:gd name="T25" fmla="*/ 4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84">
                  <a:moveTo>
                    <a:pt x="51" y="93"/>
                  </a:moveTo>
                  <a:cubicBezTo>
                    <a:pt x="75" y="90"/>
                    <a:pt x="93" y="71"/>
                    <a:pt x="93" y="47"/>
                  </a:cubicBezTo>
                  <a:cubicBezTo>
                    <a:pt x="93" y="21"/>
                    <a:pt x="72" y="0"/>
                    <a:pt x="46" y="0"/>
                  </a:cubicBezTo>
                  <a:cubicBezTo>
                    <a:pt x="21" y="0"/>
                    <a:pt x="0" y="21"/>
                    <a:pt x="0" y="47"/>
                  </a:cubicBezTo>
                  <a:cubicBezTo>
                    <a:pt x="0" y="69"/>
                    <a:pt x="15" y="87"/>
                    <a:pt x="36" y="92"/>
                  </a:cubicBezTo>
                  <a:cubicBezTo>
                    <a:pt x="36" y="184"/>
                    <a:pt x="36" y="184"/>
                    <a:pt x="36" y="184"/>
                  </a:cubicBezTo>
                  <a:cubicBezTo>
                    <a:pt x="51" y="184"/>
                    <a:pt x="51" y="184"/>
                    <a:pt x="51" y="184"/>
                  </a:cubicBezTo>
                  <a:lnTo>
                    <a:pt x="51" y="93"/>
                  </a:lnTo>
                  <a:close/>
                  <a:moveTo>
                    <a:pt x="19" y="47"/>
                  </a:moveTo>
                  <a:cubicBezTo>
                    <a:pt x="19" y="32"/>
                    <a:pt x="31" y="19"/>
                    <a:pt x="46" y="19"/>
                  </a:cubicBezTo>
                  <a:cubicBezTo>
                    <a:pt x="61" y="19"/>
                    <a:pt x="74" y="32"/>
                    <a:pt x="74" y="47"/>
                  </a:cubicBezTo>
                  <a:cubicBezTo>
                    <a:pt x="74" y="62"/>
                    <a:pt x="61" y="74"/>
                    <a:pt x="46" y="74"/>
                  </a:cubicBezTo>
                  <a:cubicBezTo>
                    <a:pt x="31" y="74"/>
                    <a:pt x="19" y="62"/>
                    <a:pt x="19" y="47"/>
                  </a:cubicBezTo>
                  <a:close/>
                </a:path>
              </a:pathLst>
            </a:custGeom>
            <a:grp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sp>
          <p:nvSpPr>
            <p:cNvPr id="50" name="Freeform 44"/>
            <p:cNvSpPr/>
            <p:nvPr/>
          </p:nvSpPr>
          <p:spPr bwMode="auto">
            <a:xfrm rot="5400000" flipH="1">
              <a:off x="6423958" y="4551403"/>
              <a:ext cx="372735" cy="440504"/>
            </a:xfrm>
            <a:custGeom>
              <a:avLst/>
              <a:gdLst>
                <a:gd name="T0" fmla="*/ 50 w 65"/>
                <a:gd name="T1" fmla="*/ 0 h 77"/>
                <a:gd name="T2" fmla="*/ 50 w 65"/>
                <a:gd name="T3" fmla="*/ 0 h 77"/>
                <a:gd name="T4" fmla="*/ 2 w 65"/>
                <a:gd name="T5" fmla="*/ 61 h 77"/>
                <a:gd name="T6" fmla="*/ 0 w 65"/>
                <a:gd name="T7" fmla="*/ 61 h 77"/>
                <a:gd name="T8" fmla="*/ 0 w 65"/>
                <a:gd name="T9" fmla="*/ 77 h 77"/>
                <a:gd name="T10" fmla="*/ 2 w 65"/>
                <a:gd name="T11" fmla="*/ 77 h 77"/>
                <a:gd name="T12" fmla="*/ 43 w 65"/>
                <a:gd name="T13" fmla="*/ 63 h 77"/>
                <a:gd name="T14" fmla="*/ 65 w 65"/>
                <a:gd name="T15" fmla="*/ 0 h 77"/>
                <a:gd name="T16" fmla="*/ 65 w 65"/>
                <a:gd name="T17" fmla="*/ 0 h 77"/>
                <a:gd name="T18" fmla="*/ 50 w 65"/>
                <a:gd name="T1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77">
                  <a:moveTo>
                    <a:pt x="50" y="0"/>
                  </a:moveTo>
                  <a:cubicBezTo>
                    <a:pt x="50" y="0"/>
                    <a:pt x="50" y="0"/>
                    <a:pt x="50" y="0"/>
                  </a:cubicBezTo>
                  <a:cubicBezTo>
                    <a:pt x="50" y="23"/>
                    <a:pt x="44" y="61"/>
                    <a:pt x="2" y="61"/>
                  </a:cubicBezTo>
                  <a:cubicBezTo>
                    <a:pt x="0" y="61"/>
                    <a:pt x="0" y="61"/>
                    <a:pt x="0" y="61"/>
                  </a:cubicBezTo>
                  <a:cubicBezTo>
                    <a:pt x="0" y="77"/>
                    <a:pt x="0" y="77"/>
                    <a:pt x="0" y="77"/>
                  </a:cubicBezTo>
                  <a:cubicBezTo>
                    <a:pt x="2" y="77"/>
                    <a:pt x="2" y="77"/>
                    <a:pt x="2" y="77"/>
                  </a:cubicBezTo>
                  <a:cubicBezTo>
                    <a:pt x="13" y="77"/>
                    <a:pt x="29" y="75"/>
                    <a:pt x="43" y="63"/>
                  </a:cubicBezTo>
                  <a:cubicBezTo>
                    <a:pt x="58" y="50"/>
                    <a:pt x="65" y="29"/>
                    <a:pt x="65" y="0"/>
                  </a:cubicBezTo>
                  <a:cubicBezTo>
                    <a:pt x="65" y="0"/>
                    <a:pt x="65" y="0"/>
                    <a:pt x="65" y="0"/>
                  </a:cubicBezTo>
                  <a:lnTo>
                    <a:pt x="50" y="0"/>
                  </a:lnTo>
                  <a:close/>
                </a:path>
              </a:pathLst>
            </a:custGeom>
            <a:grp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 name="组合 50"/>
          <p:cNvGrpSpPr/>
          <p:nvPr/>
        </p:nvGrpSpPr>
        <p:grpSpPr>
          <a:xfrm>
            <a:off x="4670933" y="2240298"/>
            <a:ext cx="1246491" cy="2068181"/>
            <a:chOff x="6227910" y="2987063"/>
            <a:chExt cx="1661988" cy="2757575"/>
          </a:xfrm>
        </p:grpSpPr>
        <p:sp>
          <p:nvSpPr>
            <p:cNvPr id="52" name="Rectangle 45"/>
            <p:cNvSpPr>
              <a:spLocks noChangeArrowheads="1"/>
            </p:cNvSpPr>
            <p:nvPr/>
          </p:nvSpPr>
          <p:spPr bwMode="auto">
            <a:xfrm rot="5400000" flipH="1">
              <a:off x="5182317" y="4611913"/>
              <a:ext cx="2178318" cy="87132"/>
            </a:xfrm>
            <a:prstGeom prst="rect">
              <a:avLst/>
            </a:prstGeom>
            <a:solidFill>
              <a:schemeClr val="tx1">
                <a:lumMod val="65000"/>
                <a:lumOff val="35000"/>
              </a:schemeClr>
            </a:solid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sp>
          <p:nvSpPr>
            <p:cNvPr id="53" name="Freeform 46"/>
            <p:cNvSpPr/>
            <p:nvPr/>
          </p:nvSpPr>
          <p:spPr bwMode="auto">
            <a:xfrm rot="5400000" flipH="1">
              <a:off x="6269471" y="3170593"/>
              <a:ext cx="355792" cy="435664"/>
            </a:xfrm>
            <a:custGeom>
              <a:avLst/>
              <a:gdLst>
                <a:gd name="T0" fmla="*/ 46 w 62"/>
                <a:gd name="T1" fmla="*/ 0 h 76"/>
                <a:gd name="T2" fmla="*/ 46 w 62"/>
                <a:gd name="T3" fmla="*/ 0 h 76"/>
                <a:gd name="T4" fmla="*/ 1 w 62"/>
                <a:gd name="T5" fmla="*/ 61 h 76"/>
                <a:gd name="T6" fmla="*/ 0 w 62"/>
                <a:gd name="T7" fmla="*/ 61 h 76"/>
                <a:gd name="T8" fmla="*/ 0 w 62"/>
                <a:gd name="T9" fmla="*/ 76 h 76"/>
                <a:gd name="T10" fmla="*/ 1 w 62"/>
                <a:gd name="T11" fmla="*/ 76 h 76"/>
                <a:gd name="T12" fmla="*/ 62 w 62"/>
                <a:gd name="T13" fmla="*/ 0 h 76"/>
                <a:gd name="T14" fmla="*/ 62 w 62"/>
                <a:gd name="T15" fmla="*/ 0 h 76"/>
                <a:gd name="T16" fmla="*/ 46 w 62"/>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76">
                  <a:moveTo>
                    <a:pt x="46" y="0"/>
                  </a:moveTo>
                  <a:cubicBezTo>
                    <a:pt x="46" y="0"/>
                    <a:pt x="46" y="0"/>
                    <a:pt x="46" y="0"/>
                  </a:cubicBezTo>
                  <a:cubicBezTo>
                    <a:pt x="46" y="55"/>
                    <a:pt x="14" y="61"/>
                    <a:pt x="1" y="61"/>
                  </a:cubicBezTo>
                  <a:cubicBezTo>
                    <a:pt x="0" y="61"/>
                    <a:pt x="0" y="61"/>
                    <a:pt x="0" y="61"/>
                  </a:cubicBezTo>
                  <a:cubicBezTo>
                    <a:pt x="0" y="76"/>
                    <a:pt x="0" y="76"/>
                    <a:pt x="0" y="76"/>
                  </a:cubicBezTo>
                  <a:cubicBezTo>
                    <a:pt x="1" y="76"/>
                    <a:pt x="1" y="76"/>
                    <a:pt x="1" y="76"/>
                  </a:cubicBezTo>
                  <a:cubicBezTo>
                    <a:pt x="38" y="76"/>
                    <a:pt x="62" y="47"/>
                    <a:pt x="62" y="0"/>
                  </a:cubicBezTo>
                  <a:cubicBezTo>
                    <a:pt x="62" y="0"/>
                    <a:pt x="62" y="0"/>
                    <a:pt x="62" y="0"/>
                  </a:cubicBezTo>
                  <a:lnTo>
                    <a:pt x="46" y="0"/>
                  </a:ln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sp>
          <p:nvSpPr>
            <p:cNvPr id="54" name="Freeform 47"/>
            <p:cNvSpPr>
              <a:spLocks noEditPoints="1"/>
            </p:cNvSpPr>
            <p:nvPr/>
          </p:nvSpPr>
          <p:spPr bwMode="auto">
            <a:xfrm rot="5400000" flipH="1">
              <a:off x="7013730" y="2638532"/>
              <a:ext cx="527637" cy="1224699"/>
            </a:xfrm>
            <a:custGeom>
              <a:avLst/>
              <a:gdLst>
                <a:gd name="T0" fmla="*/ 53 w 92"/>
                <a:gd name="T1" fmla="*/ 93 h 213"/>
                <a:gd name="T2" fmla="*/ 92 w 92"/>
                <a:gd name="T3" fmla="*/ 47 h 213"/>
                <a:gd name="T4" fmla="*/ 46 w 92"/>
                <a:gd name="T5" fmla="*/ 0 h 213"/>
                <a:gd name="T6" fmla="*/ 0 w 92"/>
                <a:gd name="T7" fmla="*/ 47 h 213"/>
                <a:gd name="T8" fmla="*/ 37 w 92"/>
                <a:gd name="T9" fmla="*/ 92 h 213"/>
                <a:gd name="T10" fmla="*/ 37 w 92"/>
                <a:gd name="T11" fmla="*/ 213 h 213"/>
                <a:gd name="T12" fmla="*/ 53 w 92"/>
                <a:gd name="T13" fmla="*/ 213 h 213"/>
                <a:gd name="T14" fmla="*/ 53 w 92"/>
                <a:gd name="T15" fmla="*/ 93 h 213"/>
                <a:gd name="T16" fmla="*/ 19 w 92"/>
                <a:gd name="T17" fmla="*/ 47 h 213"/>
                <a:gd name="T18" fmla="*/ 46 w 92"/>
                <a:gd name="T19" fmla="*/ 19 h 213"/>
                <a:gd name="T20" fmla="*/ 73 w 92"/>
                <a:gd name="T21" fmla="*/ 47 h 213"/>
                <a:gd name="T22" fmla="*/ 46 w 92"/>
                <a:gd name="T23" fmla="*/ 74 h 213"/>
                <a:gd name="T24" fmla="*/ 19 w 92"/>
                <a:gd name="T25" fmla="*/ 4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213">
                  <a:moveTo>
                    <a:pt x="53" y="93"/>
                  </a:moveTo>
                  <a:cubicBezTo>
                    <a:pt x="75" y="89"/>
                    <a:pt x="92" y="70"/>
                    <a:pt x="92" y="47"/>
                  </a:cubicBezTo>
                  <a:cubicBezTo>
                    <a:pt x="92" y="21"/>
                    <a:pt x="72" y="0"/>
                    <a:pt x="46" y="0"/>
                  </a:cubicBezTo>
                  <a:cubicBezTo>
                    <a:pt x="20" y="0"/>
                    <a:pt x="0" y="21"/>
                    <a:pt x="0" y="47"/>
                  </a:cubicBezTo>
                  <a:cubicBezTo>
                    <a:pt x="0" y="69"/>
                    <a:pt x="16" y="88"/>
                    <a:pt x="37" y="92"/>
                  </a:cubicBezTo>
                  <a:cubicBezTo>
                    <a:pt x="37" y="213"/>
                    <a:pt x="37" y="213"/>
                    <a:pt x="37" y="213"/>
                  </a:cubicBezTo>
                  <a:cubicBezTo>
                    <a:pt x="53" y="213"/>
                    <a:pt x="53" y="213"/>
                    <a:pt x="53" y="213"/>
                  </a:cubicBezTo>
                  <a:lnTo>
                    <a:pt x="53" y="93"/>
                  </a:lnTo>
                  <a:close/>
                  <a:moveTo>
                    <a:pt x="19" y="47"/>
                  </a:moveTo>
                  <a:cubicBezTo>
                    <a:pt x="19" y="32"/>
                    <a:pt x="31" y="19"/>
                    <a:pt x="46" y="19"/>
                  </a:cubicBezTo>
                  <a:cubicBezTo>
                    <a:pt x="61" y="19"/>
                    <a:pt x="73" y="32"/>
                    <a:pt x="73" y="47"/>
                  </a:cubicBezTo>
                  <a:cubicBezTo>
                    <a:pt x="73" y="62"/>
                    <a:pt x="61" y="74"/>
                    <a:pt x="46" y="74"/>
                  </a:cubicBezTo>
                  <a:cubicBezTo>
                    <a:pt x="31" y="74"/>
                    <a:pt x="19" y="62"/>
                    <a:pt x="19" y="47"/>
                  </a:cubicBez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 name="组合 54"/>
          <p:cNvGrpSpPr/>
          <p:nvPr/>
        </p:nvGrpSpPr>
        <p:grpSpPr>
          <a:xfrm>
            <a:off x="4542049" y="1200151"/>
            <a:ext cx="1374155" cy="3117404"/>
            <a:chOff x="6056064" y="1600200"/>
            <a:chExt cx="1832207" cy="4156539"/>
          </a:xfrm>
          <a:solidFill>
            <a:schemeClr val="accent1"/>
          </a:solidFill>
        </p:grpSpPr>
        <p:sp>
          <p:nvSpPr>
            <p:cNvPr id="56" name="Rectangle 48"/>
            <p:cNvSpPr>
              <a:spLocks noChangeArrowheads="1"/>
            </p:cNvSpPr>
            <p:nvPr/>
          </p:nvSpPr>
          <p:spPr bwMode="auto">
            <a:xfrm rot="5400000" flipH="1">
              <a:off x="4340034" y="3955997"/>
              <a:ext cx="3516773" cy="84712"/>
            </a:xfrm>
            <a:prstGeom prst="rect">
              <a:avLst/>
            </a:prstGeom>
            <a:grp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sp>
          <p:nvSpPr>
            <p:cNvPr id="57" name="Freeform 49"/>
            <p:cNvSpPr>
              <a:spLocks noEditPoints="1"/>
            </p:cNvSpPr>
            <p:nvPr/>
          </p:nvSpPr>
          <p:spPr bwMode="auto">
            <a:xfrm rot="5400000" flipH="1">
              <a:off x="6961276" y="1205682"/>
              <a:ext cx="532477" cy="1321513"/>
            </a:xfrm>
            <a:custGeom>
              <a:avLst/>
              <a:gdLst>
                <a:gd name="T0" fmla="*/ 54 w 93"/>
                <a:gd name="T1" fmla="*/ 92 h 230"/>
                <a:gd name="T2" fmla="*/ 93 w 93"/>
                <a:gd name="T3" fmla="*/ 47 h 230"/>
                <a:gd name="T4" fmla="*/ 47 w 93"/>
                <a:gd name="T5" fmla="*/ 0 h 230"/>
                <a:gd name="T6" fmla="*/ 0 w 93"/>
                <a:gd name="T7" fmla="*/ 47 h 230"/>
                <a:gd name="T8" fmla="*/ 39 w 93"/>
                <a:gd name="T9" fmla="*/ 92 h 230"/>
                <a:gd name="T10" fmla="*/ 39 w 93"/>
                <a:gd name="T11" fmla="*/ 230 h 230"/>
                <a:gd name="T12" fmla="*/ 54 w 93"/>
                <a:gd name="T13" fmla="*/ 230 h 230"/>
                <a:gd name="T14" fmla="*/ 54 w 93"/>
                <a:gd name="T15" fmla="*/ 92 h 230"/>
                <a:gd name="T16" fmla="*/ 19 w 93"/>
                <a:gd name="T17" fmla="*/ 47 h 230"/>
                <a:gd name="T18" fmla="*/ 47 w 93"/>
                <a:gd name="T19" fmla="*/ 19 h 230"/>
                <a:gd name="T20" fmla="*/ 74 w 93"/>
                <a:gd name="T21" fmla="*/ 47 h 230"/>
                <a:gd name="T22" fmla="*/ 47 w 93"/>
                <a:gd name="T23" fmla="*/ 74 h 230"/>
                <a:gd name="T24" fmla="*/ 19 w 93"/>
                <a:gd name="T25" fmla="*/ 4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230">
                  <a:moveTo>
                    <a:pt x="54" y="92"/>
                  </a:moveTo>
                  <a:cubicBezTo>
                    <a:pt x="76" y="89"/>
                    <a:pt x="93" y="70"/>
                    <a:pt x="93" y="47"/>
                  </a:cubicBezTo>
                  <a:cubicBezTo>
                    <a:pt x="93" y="21"/>
                    <a:pt x="72" y="0"/>
                    <a:pt x="47" y="0"/>
                  </a:cubicBezTo>
                  <a:cubicBezTo>
                    <a:pt x="21" y="0"/>
                    <a:pt x="0" y="21"/>
                    <a:pt x="0" y="47"/>
                  </a:cubicBezTo>
                  <a:cubicBezTo>
                    <a:pt x="0" y="70"/>
                    <a:pt x="17" y="89"/>
                    <a:pt x="39" y="92"/>
                  </a:cubicBezTo>
                  <a:cubicBezTo>
                    <a:pt x="39" y="230"/>
                    <a:pt x="39" y="230"/>
                    <a:pt x="39" y="230"/>
                  </a:cubicBezTo>
                  <a:cubicBezTo>
                    <a:pt x="54" y="230"/>
                    <a:pt x="54" y="230"/>
                    <a:pt x="54" y="230"/>
                  </a:cubicBezTo>
                  <a:lnTo>
                    <a:pt x="54" y="92"/>
                  </a:lnTo>
                  <a:close/>
                  <a:moveTo>
                    <a:pt x="19" y="47"/>
                  </a:moveTo>
                  <a:cubicBezTo>
                    <a:pt x="19" y="32"/>
                    <a:pt x="31" y="19"/>
                    <a:pt x="47" y="19"/>
                  </a:cubicBezTo>
                  <a:cubicBezTo>
                    <a:pt x="62" y="19"/>
                    <a:pt x="74" y="32"/>
                    <a:pt x="74" y="47"/>
                  </a:cubicBezTo>
                  <a:cubicBezTo>
                    <a:pt x="74" y="62"/>
                    <a:pt x="62" y="74"/>
                    <a:pt x="47" y="74"/>
                  </a:cubicBezTo>
                  <a:cubicBezTo>
                    <a:pt x="31" y="74"/>
                    <a:pt x="19" y="62"/>
                    <a:pt x="19" y="47"/>
                  </a:cubicBezTo>
                  <a:close/>
                </a:path>
              </a:pathLst>
            </a:custGeom>
            <a:grp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sp>
          <p:nvSpPr>
            <p:cNvPr id="58" name="Freeform 50"/>
            <p:cNvSpPr/>
            <p:nvPr/>
          </p:nvSpPr>
          <p:spPr bwMode="auto">
            <a:xfrm rot="5400000" flipH="1">
              <a:off x="6103261" y="1776470"/>
              <a:ext cx="416300" cy="510694"/>
            </a:xfrm>
            <a:custGeom>
              <a:avLst/>
              <a:gdLst>
                <a:gd name="T0" fmla="*/ 58 w 73"/>
                <a:gd name="T1" fmla="*/ 0 h 89"/>
                <a:gd name="T2" fmla="*/ 58 w 73"/>
                <a:gd name="T3" fmla="*/ 1 h 89"/>
                <a:gd name="T4" fmla="*/ 1 w 73"/>
                <a:gd name="T5" fmla="*/ 74 h 89"/>
                <a:gd name="T6" fmla="*/ 0 w 73"/>
                <a:gd name="T7" fmla="*/ 74 h 89"/>
                <a:gd name="T8" fmla="*/ 0 w 73"/>
                <a:gd name="T9" fmla="*/ 89 h 89"/>
                <a:gd name="T10" fmla="*/ 1 w 73"/>
                <a:gd name="T11" fmla="*/ 89 h 89"/>
                <a:gd name="T12" fmla="*/ 58 w 73"/>
                <a:gd name="T13" fmla="*/ 60 h 89"/>
                <a:gd name="T14" fmla="*/ 73 w 73"/>
                <a:gd name="T15" fmla="*/ 1 h 89"/>
                <a:gd name="T16" fmla="*/ 73 w 73"/>
                <a:gd name="T17" fmla="*/ 0 h 89"/>
                <a:gd name="T18" fmla="*/ 58 w 73"/>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89">
                  <a:moveTo>
                    <a:pt x="58" y="0"/>
                  </a:moveTo>
                  <a:cubicBezTo>
                    <a:pt x="58" y="1"/>
                    <a:pt x="58" y="1"/>
                    <a:pt x="58" y="1"/>
                  </a:cubicBezTo>
                  <a:cubicBezTo>
                    <a:pt x="58" y="23"/>
                    <a:pt x="52" y="74"/>
                    <a:pt x="1" y="74"/>
                  </a:cubicBezTo>
                  <a:cubicBezTo>
                    <a:pt x="0" y="74"/>
                    <a:pt x="0" y="74"/>
                    <a:pt x="0" y="74"/>
                  </a:cubicBezTo>
                  <a:cubicBezTo>
                    <a:pt x="0" y="89"/>
                    <a:pt x="0" y="89"/>
                    <a:pt x="0" y="89"/>
                  </a:cubicBezTo>
                  <a:cubicBezTo>
                    <a:pt x="1" y="89"/>
                    <a:pt x="1" y="89"/>
                    <a:pt x="1" y="89"/>
                  </a:cubicBezTo>
                  <a:cubicBezTo>
                    <a:pt x="26" y="89"/>
                    <a:pt x="45" y="79"/>
                    <a:pt x="58" y="60"/>
                  </a:cubicBezTo>
                  <a:cubicBezTo>
                    <a:pt x="71" y="41"/>
                    <a:pt x="73" y="17"/>
                    <a:pt x="73" y="1"/>
                  </a:cubicBezTo>
                  <a:cubicBezTo>
                    <a:pt x="73" y="0"/>
                    <a:pt x="73" y="0"/>
                    <a:pt x="73" y="0"/>
                  </a:cubicBezTo>
                  <a:lnTo>
                    <a:pt x="58" y="0"/>
                  </a:lnTo>
                  <a:close/>
                </a:path>
              </a:pathLst>
            </a:custGeom>
            <a:grp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9" name="组合 58"/>
          <p:cNvGrpSpPr/>
          <p:nvPr/>
        </p:nvGrpSpPr>
        <p:grpSpPr>
          <a:xfrm>
            <a:off x="3228453" y="1735058"/>
            <a:ext cx="1257322" cy="2573420"/>
            <a:chOff x="4304604" y="2313410"/>
            <a:chExt cx="1676429" cy="3431227"/>
          </a:xfrm>
        </p:grpSpPr>
        <p:sp>
          <p:nvSpPr>
            <p:cNvPr id="60" name="Freeform 51"/>
            <p:cNvSpPr/>
            <p:nvPr/>
          </p:nvSpPr>
          <p:spPr bwMode="auto">
            <a:xfrm rot="5400000" flipH="1">
              <a:off x="5572868" y="2469106"/>
              <a:ext cx="348531" cy="459867"/>
            </a:xfrm>
            <a:custGeom>
              <a:avLst/>
              <a:gdLst>
                <a:gd name="T0" fmla="*/ 61 w 61"/>
                <a:gd name="T1" fmla="*/ 78 h 80"/>
                <a:gd name="T2" fmla="*/ 4 w 61"/>
                <a:gd name="T3" fmla="*/ 1 h 80"/>
                <a:gd name="T4" fmla="*/ 0 w 61"/>
                <a:gd name="T5" fmla="*/ 0 h 80"/>
                <a:gd name="T6" fmla="*/ 0 w 61"/>
                <a:gd name="T7" fmla="*/ 16 h 80"/>
                <a:gd name="T8" fmla="*/ 3 w 61"/>
                <a:gd name="T9" fmla="*/ 16 h 80"/>
                <a:gd name="T10" fmla="*/ 46 w 61"/>
                <a:gd name="T11" fmla="*/ 78 h 80"/>
                <a:gd name="T12" fmla="*/ 46 w 61"/>
                <a:gd name="T13" fmla="*/ 80 h 80"/>
                <a:gd name="T14" fmla="*/ 61 w 61"/>
                <a:gd name="T15" fmla="*/ 80 h 80"/>
                <a:gd name="T16" fmla="*/ 61 w 61"/>
                <a:gd name="T17" fmla="*/ 7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80">
                  <a:moveTo>
                    <a:pt x="61" y="78"/>
                  </a:moveTo>
                  <a:cubicBezTo>
                    <a:pt x="61" y="26"/>
                    <a:pt x="45" y="3"/>
                    <a:pt x="4" y="1"/>
                  </a:cubicBezTo>
                  <a:cubicBezTo>
                    <a:pt x="3" y="1"/>
                    <a:pt x="2" y="1"/>
                    <a:pt x="0" y="0"/>
                  </a:cubicBezTo>
                  <a:cubicBezTo>
                    <a:pt x="0" y="16"/>
                    <a:pt x="0" y="16"/>
                    <a:pt x="0" y="16"/>
                  </a:cubicBezTo>
                  <a:cubicBezTo>
                    <a:pt x="1" y="16"/>
                    <a:pt x="2" y="16"/>
                    <a:pt x="3" y="16"/>
                  </a:cubicBezTo>
                  <a:cubicBezTo>
                    <a:pt x="26" y="18"/>
                    <a:pt x="46" y="24"/>
                    <a:pt x="46" y="78"/>
                  </a:cubicBezTo>
                  <a:cubicBezTo>
                    <a:pt x="46" y="80"/>
                    <a:pt x="46" y="80"/>
                    <a:pt x="46" y="80"/>
                  </a:cubicBezTo>
                  <a:cubicBezTo>
                    <a:pt x="61" y="80"/>
                    <a:pt x="61" y="80"/>
                    <a:pt x="61" y="80"/>
                  </a:cubicBezTo>
                  <a:lnTo>
                    <a:pt x="61" y="78"/>
                  </a:ln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sp>
          <p:nvSpPr>
            <p:cNvPr id="61" name="Freeform 52"/>
            <p:cNvSpPr/>
            <p:nvPr/>
          </p:nvSpPr>
          <p:spPr bwMode="auto">
            <a:xfrm rot="5400000" flipH="1">
              <a:off x="4496146" y="4259751"/>
              <a:ext cx="2872959" cy="96814"/>
            </a:xfrm>
            <a:custGeom>
              <a:avLst/>
              <a:gdLst>
                <a:gd name="T0" fmla="*/ 0 w 501"/>
                <a:gd name="T1" fmla="*/ 2 h 17"/>
                <a:gd name="T2" fmla="*/ 0 w 501"/>
                <a:gd name="T3" fmla="*/ 17 h 17"/>
                <a:gd name="T4" fmla="*/ 501 w 501"/>
                <a:gd name="T5" fmla="*/ 17 h 17"/>
                <a:gd name="T6" fmla="*/ 501 w 501"/>
                <a:gd name="T7" fmla="*/ 1 h 17"/>
                <a:gd name="T8" fmla="*/ 0 w 501"/>
                <a:gd name="T9" fmla="*/ 2 h 17"/>
              </a:gdLst>
              <a:ahLst/>
              <a:cxnLst>
                <a:cxn ang="0">
                  <a:pos x="T0" y="T1"/>
                </a:cxn>
                <a:cxn ang="0">
                  <a:pos x="T2" y="T3"/>
                </a:cxn>
                <a:cxn ang="0">
                  <a:pos x="T4" y="T5"/>
                </a:cxn>
                <a:cxn ang="0">
                  <a:pos x="T6" y="T7"/>
                </a:cxn>
                <a:cxn ang="0">
                  <a:pos x="T8" y="T9"/>
                </a:cxn>
              </a:cxnLst>
              <a:rect l="0" t="0" r="r" b="b"/>
              <a:pathLst>
                <a:path w="501" h="17">
                  <a:moveTo>
                    <a:pt x="0" y="2"/>
                  </a:moveTo>
                  <a:cubicBezTo>
                    <a:pt x="0" y="17"/>
                    <a:pt x="0" y="17"/>
                    <a:pt x="0" y="17"/>
                  </a:cubicBezTo>
                  <a:cubicBezTo>
                    <a:pt x="4" y="17"/>
                    <a:pt x="447" y="15"/>
                    <a:pt x="501" y="17"/>
                  </a:cubicBezTo>
                  <a:cubicBezTo>
                    <a:pt x="501" y="1"/>
                    <a:pt x="501" y="1"/>
                    <a:pt x="501" y="1"/>
                  </a:cubicBezTo>
                  <a:cubicBezTo>
                    <a:pt x="443" y="0"/>
                    <a:pt x="18" y="2"/>
                    <a:pt x="0" y="2"/>
                  </a:cubicBez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sp>
          <p:nvSpPr>
            <p:cNvPr id="62" name="Freeform 53"/>
            <p:cNvSpPr>
              <a:spLocks noEditPoints="1"/>
            </p:cNvSpPr>
            <p:nvPr/>
          </p:nvSpPr>
          <p:spPr bwMode="auto">
            <a:xfrm rot="5400000" flipH="1">
              <a:off x="4644663" y="1973351"/>
              <a:ext cx="532477" cy="1212596"/>
            </a:xfrm>
            <a:custGeom>
              <a:avLst/>
              <a:gdLst>
                <a:gd name="T0" fmla="*/ 56 w 93"/>
                <a:gd name="T1" fmla="*/ 119 h 211"/>
                <a:gd name="T2" fmla="*/ 56 w 93"/>
                <a:gd name="T3" fmla="*/ 0 h 211"/>
                <a:gd name="T4" fmla="*/ 41 w 93"/>
                <a:gd name="T5" fmla="*/ 0 h 211"/>
                <a:gd name="T6" fmla="*/ 41 w 93"/>
                <a:gd name="T7" fmla="*/ 118 h 211"/>
                <a:gd name="T8" fmla="*/ 0 w 93"/>
                <a:gd name="T9" fmla="*/ 164 h 211"/>
                <a:gd name="T10" fmla="*/ 46 w 93"/>
                <a:gd name="T11" fmla="*/ 211 h 211"/>
                <a:gd name="T12" fmla="*/ 93 w 93"/>
                <a:gd name="T13" fmla="*/ 164 h 211"/>
                <a:gd name="T14" fmla="*/ 56 w 93"/>
                <a:gd name="T15" fmla="*/ 119 h 211"/>
                <a:gd name="T16" fmla="*/ 46 w 93"/>
                <a:gd name="T17" fmla="*/ 191 h 211"/>
                <a:gd name="T18" fmla="*/ 19 w 93"/>
                <a:gd name="T19" fmla="*/ 164 h 211"/>
                <a:gd name="T20" fmla="*/ 46 w 93"/>
                <a:gd name="T21" fmla="*/ 137 h 211"/>
                <a:gd name="T22" fmla="*/ 74 w 93"/>
                <a:gd name="T23" fmla="*/ 164 h 211"/>
                <a:gd name="T24" fmla="*/ 46 w 93"/>
                <a:gd name="T25" fmla="*/ 19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211">
                  <a:moveTo>
                    <a:pt x="56" y="119"/>
                  </a:moveTo>
                  <a:cubicBezTo>
                    <a:pt x="56" y="0"/>
                    <a:pt x="56" y="0"/>
                    <a:pt x="56" y="0"/>
                  </a:cubicBezTo>
                  <a:cubicBezTo>
                    <a:pt x="41" y="0"/>
                    <a:pt x="41" y="0"/>
                    <a:pt x="41" y="0"/>
                  </a:cubicBezTo>
                  <a:cubicBezTo>
                    <a:pt x="41" y="118"/>
                    <a:pt x="41" y="118"/>
                    <a:pt x="41" y="118"/>
                  </a:cubicBezTo>
                  <a:cubicBezTo>
                    <a:pt x="18" y="121"/>
                    <a:pt x="0" y="141"/>
                    <a:pt x="0" y="164"/>
                  </a:cubicBezTo>
                  <a:cubicBezTo>
                    <a:pt x="0" y="190"/>
                    <a:pt x="21" y="211"/>
                    <a:pt x="46" y="211"/>
                  </a:cubicBezTo>
                  <a:cubicBezTo>
                    <a:pt x="72" y="211"/>
                    <a:pt x="93" y="190"/>
                    <a:pt x="93" y="164"/>
                  </a:cubicBezTo>
                  <a:cubicBezTo>
                    <a:pt x="93" y="142"/>
                    <a:pt x="77" y="123"/>
                    <a:pt x="56" y="119"/>
                  </a:cubicBezTo>
                  <a:close/>
                  <a:moveTo>
                    <a:pt x="46" y="191"/>
                  </a:moveTo>
                  <a:cubicBezTo>
                    <a:pt x="31" y="191"/>
                    <a:pt x="19" y="179"/>
                    <a:pt x="19" y="164"/>
                  </a:cubicBezTo>
                  <a:cubicBezTo>
                    <a:pt x="19" y="149"/>
                    <a:pt x="31" y="137"/>
                    <a:pt x="46" y="137"/>
                  </a:cubicBezTo>
                  <a:cubicBezTo>
                    <a:pt x="61" y="137"/>
                    <a:pt x="74" y="149"/>
                    <a:pt x="74" y="164"/>
                  </a:cubicBezTo>
                  <a:cubicBezTo>
                    <a:pt x="74" y="179"/>
                    <a:pt x="61" y="191"/>
                    <a:pt x="46" y="191"/>
                  </a:cubicBezTo>
                  <a:close/>
                </a:path>
              </a:pathLst>
            </a:custGeom>
            <a:solidFill>
              <a:schemeClr val="tx1">
                <a:lumMod val="65000"/>
                <a:lumOff val="35000"/>
              </a:schemeClr>
            </a:solid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3" name="组合 62"/>
          <p:cNvGrpSpPr/>
          <p:nvPr/>
        </p:nvGrpSpPr>
        <p:grpSpPr>
          <a:xfrm>
            <a:off x="3236874" y="2761278"/>
            <a:ext cx="1123649" cy="1543569"/>
            <a:chOff x="4315831" y="3681704"/>
            <a:chExt cx="1498199" cy="2058092"/>
          </a:xfrm>
          <a:solidFill>
            <a:schemeClr val="accent1"/>
          </a:solidFill>
        </p:grpSpPr>
        <p:sp>
          <p:nvSpPr>
            <p:cNvPr id="64" name="Freeform 54"/>
            <p:cNvSpPr/>
            <p:nvPr/>
          </p:nvSpPr>
          <p:spPr bwMode="auto">
            <a:xfrm rot="5400000" flipH="1">
              <a:off x="5427982" y="3901539"/>
              <a:ext cx="394519" cy="377575"/>
            </a:xfrm>
            <a:custGeom>
              <a:avLst/>
              <a:gdLst>
                <a:gd name="T0" fmla="*/ 69 w 69"/>
                <a:gd name="T1" fmla="*/ 64 h 66"/>
                <a:gd name="T2" fmla="*/ 1 w 69"/>
                <a:gd name="T3" fmla="*/ 0 h 66"/>
                <a:gd name="T4" fmla="*/ 0 w 69"/>
                <a:gd name="T5" fmla="*/ 0 h 66"/>
                <a:gd name="T6" fmla="*/ 0 w 69"/>
                <a:gd name="T7" fmla="*/ 15 h 66"/>
                <a:gd name="T8" fmla="*/ 1 w 69"/>
                <a:gd name="T9" fmla="*/ 15 h 66"/>
                <a:gd name="T10" fmla="*/ 53 w 69"/>
                <a:gd name="T11" fmla="*/ 64 h 66"/>
                <a:gd name="T12" fmla="*/ 53 w 69"/>
                <a:gd name="T13" fmla="*/ 66 h 66"/>
                <a:gd name="T14" fmla="*/ 69 w 69"/>
                <a:gd name="T15" fmla="*/ 66 h 66"/>
                <a:gd name="T16" fmla="*/ 69 w 69"/>
                <a:gd name="T17" fmla="*/ 6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66">
                  <a:moveTo>
                    <a:pt x="69" y="64"/>
                  </a:moveTo>
                  <a:cubicBezTo>
                    <a:pt x="69" y="28"/>
                    <a:pt x="31" y="0"/>
                    <a:pt x="1" y="0"/>
                  </a:cubicBezTo>
                  <a:cubicBezTo>
                    <a:pt x="0" y="0"/>
                    <a:pt x="0" y="0"/>
                    <a:pt x="0" y="0"/>
                  </a:cubicBezTo>
                  <a:cubicBezTo>
                    <a:pt x="0" y="15"/>
                    <a:pt x="0" y="15"/>
                    <a:pt x="0" y="15"/>
                  </a:cubicBezTo>
                  <a:cubicBezTo>
                    <a:pt x="1" y="15"/>
                    <a:pt x="1" y="15"/>
                    <a:pt x="1" y="15"/>
                  </a:cubicBezTo>
                  <a:cubicBezTo>
                    <a:pt x="21" y="15"/>
                    <a:pt x="53" y="36"/>
                    <a:pt x="53" y="64"/>
                  </a:cubicBezTo>
                  <a:cubicBezTo>
                    <a:pt x="53" y="65"/>
                    <a:pt x="53" y="66"/>
                    <a:pt x="53" y="66"/>
                  </a:cubicBezTo>
                  <a:cubicBezTo>
                    <a:pt x="69" y="66"/>
                    <a:pt x="69" y="66"/>
                    <a:pt x="69" y="66"/>
                  </a:cubicBezTo>
                  <a:cubicBezTo>
                    <a:pt x="69" y="66"/>
                    <a:pt x="69" y="65"/>
                    <a:pt x="69" y="64"/>
                  </a:cubicBezTo>
                  <a:close/>
                </a:path>
              </a:pathLst>
            </a:custGeom>
            <a:grp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sp>
          <p:nvSpPr>
            <p:cNvPr id="65" name="Rectangle 55"/>
            <p:cNvSpPr>
              <a:spLocks noChangeArrowheads="1"/>
            </p:cNvSpPr>
            <p:nvPr/>
          </p:nvSpPr>
          <p:spPr bwMode="auto">
            <a:xfrm rot="5400000" flipH="1">
              <a:off x="5045568" y="4971335"/>
              <a:ext cx="1452211" cy="84712"/>
            </a:xfrm>
            <a:prstGeom prst="rect">
              <a:avLst/>
            </a:prstGeom>
            <a:grp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56"/>
            <p:cNvSpPr>
              <a:spLocks noEditPoints="1"/>
            </p:cNvSpPr>
            <p:nvPr/>
          </p:nvSpPr>
          <p:spPr bwMode="auto">
            <a:xfrm rot="5400000" flipH="1">
              <a:off x="4609904" y="3387631"/>
              <a:ext cx="532477" cy="1120623"/>
            </a:xfrm>
            <a:custGeom>
              <a:avLst/>
              <a:gdLst>
                <a:gd name="T0" fmla="*/ 55 w 93"/>
                <a:gd name="T1" fmla="*/ 103 h 195"/>
                <a:gd name="T2" fmla="*/ 56 w 93"/>
                <a:gd name="T3" fmla="*/ 0 h 195"/>
                <a:gd name="T4" fmla="*/ 40 w 93"/>
                <a:gd name="T5" fmla="*/ 0 h 195"/>
                <a:gd name="T6" fmla="*/ 39 w 93"/>
                <a:gd name="T7" fmla="*/ 102 h 195"/>
                <a:gd name="T8" fmla="*/ 0 w 93"/>
                <a:gd name="T9" fmla="*/ 148 h 195"/>
                <a:gd name="T10" fmla="*/ 47 w 93"/>
                <a:gd name="T11" fmla="*/ 195 h 195"/>
                <a:gd name="T12" fmla="*/ 93 w 93"/>
                <a:gd name="T13" fmla="*/ 148 h 195"/>
                <a:gd name="T14" fmla="*/ 55 w 93"/>
                <a:gd name="T15" fmla="*/ 103 h 195"/>
                <a:gd name="T16" fmla="*/ 47 w 93"/>
                <a:gd name="T17" fmla="*/ 176 h 195"/>
                <a:gd name="T18" fmla="*/ 19 w 93"/>
                <a:gd name="T19" fmla="*/ 148 h 195"/>
                <a:gd name="T20" fmla="*/ 47 w 93"/>
                <a:gd name="T21" fmla="*/ 121 h 195"/>
                <a:gd name="T22" fmla="*/ 74 w 93"/>
                <a:gd name="T23" fmla="*/ 148 h 195"/>
                <a:gd name="T24" fmla="*/ 47 w 93"/>
                <a:gd name="T25" fmla="*/ 17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95">
                  <a:moveTo>
                    <a:pt x="55" y="103"/>
                  </a:moveTo>
                  <a:cubicBezTo>
                    <a:pt x="55" y="81"/>
                    <a:pt x="56" y="27"/>
                    <a:pt x="56" y="0"/>
                  </a:cubicBezTo>
                  <a:cubicBezTo>
                    <a:pt x="40" y="0"/>
                    <a:pt x="40" y="0"/>
                    <a:pt x="40" y="0"/>
                  </a:cubicBezTo>
                  <a:cubicBezTo>
                    <a:pt x="40" y="27"/>
                    <a:pt x="39" y="81"/>
                    <a:pt x="39" y="102"/>
                  </a:cubicBezTo>
                  <a:cubicBezTo>
                    <a:pt x="17" y="106"/>
                    <a:pt x="0" y="125"/>
                    <a:pt x="0" y="148"/>
                  </a:cubicBezTo>
                  <a:cubicBezTo>
                    <a:pt x="0" y="174"/>
                    <a:pt x="21" y="195"/>
                    <a:pt x="47" y="195"/>
                  </a:cubicBezTo>
                  <a:cubicBezTo>
                    <a:pt x="72" y="195"/>
                    <a:pt x="93" y="174"/>
                    <a:pt x="93" y="148"/>
                  </a:cubicBezTo>
                  <a:cubicBezTo>
                    <a:pt x="93" y="125"/>
                    <a:pt x="77" y="106"/>
                    <a:pt x="55" y="103"/>
                  </a:cubicBezTo>
                  <a:close/>
                  <a:moveTo>
                    <a:pt x="47" y="176"/>
                  </a:moveTo>
                  <a:cubicBezTo>
                    <a:pt x="32" y="176"/>
                    <a:pt x="19" y="163"/>
                    <a:pt x="19" y="148"/>
                  </a:cubicBezTo>
                  <a:cubicBezTo>
                    <a:pt x="19" y="133"/>
                    <a:pt x="32" y="121"/>
                    <a:pt x="47" y="121"/>
                  </a:cubicBezTo>
                  <a:cubicBezTo>
                    <a:pt x="62" y="121"/>
                    <a:pt x="74" y="133"/>
                    <a:pt x="74" y="148"/>
                  </a:cubicBezTo>
                  <a:cubicBezTo>
                    <a:pt x="74" y="163"/>
                    <a:pt x="62" y="176"/>
                    <a:pt x="47" y="176"/>
                  </a:cubicBezTo>
                  <a:close/>
                </a:path>
              </a:pathLst>
            </a:custGeom>
            <a:grpFill/>
            <a:ln>
              <a:noFill/>
            </a:ln>
          </p:spPr>
          <p:txBody>
            <a:bodyPr vert="horz" wrap="square" lIns="68580" tIns="34290" rIns="68580" bIns="34290" numCol="1" anchor="t" anchorCtr="0" compatLnSpc="1"/>
            <a:lstStyle/>
            <a:p>
              <a:endParaRPr lang="id-ID" sz="1350">
                <a:latin typeface="Arial" panose="020B0604020202020204" pitchFamily="34" charset="0"/>
                <a:ea typeface="微软雅黑" panose="020B0503020204020204" pitchFamily="34" charset="-122"/>
                <a:sym typeface="Arial" panose="020B0604020202020204" pitchFamily="34" charset="0"/>
              </a:endParaRPr>
            </a:p>
          </p:txBody>
        </p:sp>
      </p:grpSp>
      <p:sp>
        <p:nvSpPr>
          <p:cNvPr id="67" name="TextBox 66"/>
          <p:cNvSpPr txBox="1"/>
          <p:nvPr/>
        </p:nvSpPr>
        <p:spPr>
          <a:xfrm>
            <a:off x="6013921" y="1192080"/>
            <a:ext cx="2042259" cy="750205"/>
          </a:xfrm>
          <a:prstGeom prst="rect">
            <a:avLst/>
          </a:prstGeom>
          <a:noFill/>
        </p:spPr>
        <p:txBody>
          <a:bodyPr wrap="square" rtlCol="0">
            <a:spAutoFit/>
          </a:bodyPr>
          <a:lstStyle/>
          <a:p>
            <a:pPr>
              <a:lnSpc>
                <a:spcPct val="150000"/>
              </a:lnSpc>
            </a:pPr>
            <a:r>
              <a:rPr lang="zh-CN" altLang="en-US" sz="1050" b="1"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添加标题</a:t>
            </a:r>
            <a:endParaRPr lang="en-US" sz="1050" b="1"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您的内容打在这里复制文本后在此选择粘贴只保留文字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68" name="TextBox 67"/>
          <p:cNvSpPr txBox="1"/>
          <p:nvPr/>
        </p:nvSpPr>
        <p:spPr>
          <a:xfrm>
            <a:off x="6013921" y="2230412"/>
            <a:ext cx="2042259" cy="750205"/>
          </a:xfrm>
          <a:prstGeom prst="rect">
            <a:avLst/>
          </a:prstGeom>
          <a:noFill/>
        </p:spPr>
        <p:txBody>
          <a:bodyPr wrap="square" rtlCol="0">
            <a:spAutoFit/>
          </a:bodyPr>
          <a:lstStyle/>
          <a:p>
            <a:pPr>
              <a:lnSpc>
                <a:spcPct val="150000"/>
              </a:lnSpc>
            </a:pPr>
            <a:r>
              <a:rPr lang="zh-CN" altLang="en-US" sz="1050" b="1"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添加标题</a:t>
            </a:r>
            <a:endParaRPr lang="en-US" sz="1050" b="1"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您的内容打在这里复制文本后在此选择粘贴只保留文字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69" name="TextBox 68"/>
          <p:cNvSpPr txBox="1"/>
          <p:nvPr/>
        </p:nvSpPr>
        <p:spPr>
          <a:xfrm>
            <a:off x="6013920" y="3249966"/>
            <a:ext cx="2042259" cy="750205"/>
          </a:xfrm>
          <a:prstGeom prst="rect">
            <a:avLst/>
          </a:prstGeom>
          <a:noFill/>
        </p:spPr>
        <p:txBody>
          <a:bodyPr wrap="square" rtlCol="0">
            <a:spAutoFit/>
          </a:bodyPr>
          <a:lstStyle/>
          <a:p>
            <a:pPr>
              <a:lnSpc>
                <a:spcPct val="150000"/>
              </a:lnSpc>
            </a:pPr>
            <a:r>
              <a:rPr lang="zh-CN" altLang="en-US" sz="1050" b="1"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添加标题</a:t>
            </a:r>
            <a:endParaRPr lang="en-US" sz="1050" b="1"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pP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您的内容打在这里复制文本后在此选择粘贴只保留文字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70" name="TextBox 69"/>
          <p:cNvSpPr txBox="1"/>
          <p:nvPr/>
        </p:nvSpPr>
        <p:spPr>
          <a:xfrm>
            <a:off x="1396925" y="1735058"/>
            <a:ext cx="1798853" cy="750205"/>
          </a:xfrm>
          <a:prstGeom prst="rect">
            <a:avLst/>
          </a:prstGeom>
          <a:noFill/>
        </p:spPr>
        <p:txBody>
          <a:bodyPr wrap="square" rtlCol="0">
            <a:spAutoFit/>
          </a:bodyPr>
          <a:lstStyle/>
          <a:p>
            <a:pPr algn="r">
              <a:lnSpc>
                <a:spcPct val="150000"/>
              </a:lnSpc>
            </a:pPr>
            <a:r>
              <a:rPr lang="zh-CN" altLang="en-US" sz="1050" b="1"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添加标题</a:t>
            </a:r>
            <a:endParaRPr lang="en-US" sz="1050" b="1"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pPr algn="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您的内容打在这里复制文本后在此选择粘贴只保留文字</a:t>
            </a:r>
            <a:endParaRPr 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71" name="TextBox 70"/>
          <p:cNvSpPr txBox="1"/>
          <p:nvPr/>
        </p:nvSpPr>
        <p:spPr>
          <a:xfrm>
            <a:off x="1395248" y="2742987"/>
            <a:ext cx="1798853" cy="750205"/>
          </a:xfrm>
          <a:prstGeom prst="rect">
            <a:avLst/>
          </a:prstGeom>
          <a:noFill/>
        </p:spPr>
        <p:txBody>
          <a:bodyPr wrap="square" rtlCol="0">
            <a:spAutoFit/>
          </a:bodyPr>
          <a:lstStyle/>
          <a:p>
            <a:pPr algn="r">
              <a:lnSpc>
                <a:spcPct val="150000"/>
              </a:lnSpc>
            </a:pPr>
            <a:r>
              <a:rPr lang="zh-CN" altLang="en-US" sz="1050" b="1"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添加标题</a:t>
            </a:r>
            <a:endParaRPr lang="en-US" sz="1050" b="1" dirty="0">
              <a:solidFill>
                <a:schemeClr val="tx1">
                  <a:lumMod val="65000"/>
                  <a:lumOff val="35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a:p>
            <a:pPr algn="r">
              <a:lnSpc>
                <a:spcPct val="150000"/>
              </a:lnSpc>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rPr>
              <a:t>您的内容打在这里复制文本后在此选择粘贴只保留文字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sym typeface="Arial" panose="020B0604020202020204" pitchFamily="34" charset="0"/>
            </a:endParaRPr>
          </a:p>
        </p:txBody>
      </p:sp>
      <p:sp>
        <p:nvSpPr>
          <p:cNvPr id="72" name="TextBox 71"/>
          <p:cNvSpPr txBox="1"/>
          <p:nvPr/>
        </p:nvSpPr>
        <p:spPr>
          <a:xfrm>
            <a:off x="5560729" y="1291782"/>
            <a:ext cx="335348" cy="253916"/>
          </a:xfrm>
          <a:prstGeom prst="rect">
            <a:avLst/>
          </a:prstGeom>
          <a:noFill/>
        </p:spPr>
        <p:txBody>
          <a:bodyPr wrap="none" rtlCol="0">
            <a:spAutoFit/>
          </a:bodyPr>
          <a:lstStyle/>
          <a:p>
            <a:r>
              <a:rPr lang="en-US" sz="1050" b="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03</a:t>
            </a:r>
            <a:endParaRPr lang="en-US" sz="1050" b="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73" name="TextBox 72"/>
          <p:cNvSpPr txBox="1"/>
          <p:nvPr/>
        </p:nvSpPr>
        <p:spPr>
          <a:xfrm>
            <a:off x="5560729" y="2322059"/>
            <a:ext cx="335348" cy="253916"/>
          </a:xfrm>
          <a:prstGeom prst="rect">
            <a:avLst/>
          </a:prstGeom>
          <a:noFill/>
        </p:spPr>
        <p:txBody>
          <a:bodyPr wrap="none" rtlCol="0">
            <a:spAutoFit/>
          </a:bodyPr>
          <a:lstStyle/>
          <a:p>
            <a:r>
              <a:rPr lang="en-US" sz="1050" b="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04</a:t>
            </a:r>
            <a:endParaRPr lang="en-US" sz="1050" b="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74" name="TextBox 73"/>
          <p:cNvSpPr txBox="1"/>
          <p:nvPr/>
        </p:nvSpPr>
        <p:spPr>
          <a:xfrm>
            <a:off x="5560729" y="3338645"/>
            <a:ext cx="335348" cy="253916"/>
          </a:xfrm>
          <a:prstGeom prst="rect">
            <a:avLst/>
          </a:prstGeom>
          <a:noFill/>
        </p:spPr>
        <p:txBody>
          <a:bodyPr wrap="none" rtlCol="0">
            <a:spAutoFit/>
          </a:bodyPr>
          <a:lstStyle/>
          <a:p>
            <a:r>
              <a:rPr lang="en-US" sz="1050" b="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05</a:t>
            </a:r>
            <a:endParaRPr lang="en-US" sz="1050" b="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75" name="TextBox 74"/>
          <p:cNvSpPr txBox="1"/>
          <p:nvPr/>
        </p:nvSpPr>
        <p:spPr>
          <a:xfrm>
            <a:off x="3288791" y="1827390"/>
            <a:ext cx="335348" cy="253916"/>
          </a:xfrm>
          <a:prstGeom prst="rect">
            <a:avLst/>
          </a:prstGeom>
          <a:noFill/>
        </p:spPr>
        <p:txBody>
          <a:bodyPr wrap="none" rtlCol="0">
            <a:spAutoFit/>
          </a:bodyPr>
          <a:lstStyle/>
          <a:p>
            <a:r>
              <a:rPr lang="en-US" sz="1050" b="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02</a:t>
            </a:r>
            <a:endParaRPr lang="en-US" sz="1050" b="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
        <p:nvSpPr>
          <p:cNvPr id="76" name="TextBox 75"/>
          <p:cNvSpPr txBox="1"/>
          <p:nvPr/>
        </p:nvSpPr>
        <p:spPr>
          <a:xfrm>
            <a:off x="3292260" y="2831024"/>
            <a:ext cx="335348" cy="253916"/>
          </a:xfrm>
          <a:prstGeom prst="rect">
            <a:avLst/>
          </a:prstGeom>
          <a:noFill/>
        </p:spPr>
        <p:txBody>
          <a:bodyPr wrap="none" rtlCol="0">
            <a:spAutoFit/>
          </a:bodyPr>
          <a:lstStyle/>
          <a:p>
            <a:r>
              <a:rPr lang="en-US" sz="1050" b="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01</a:t>
            </a:r>
            <a:endParaRPr lang="en-US" sz="1050" b="1">
              <a:solidFill>
                <a:schemeClr val="tx1">
                  <a:lumMod val="50000"/>
                  <a:lumOff val="50000"/>
                </a:scheme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grpSp>
        <p:nvGrpSpPr>
          <p:cNvPr id="77" name="组合 76"/>
          <p:cNvGrpSpPr/>
          <p:nvPr/>
        </p:nvGrpSpPr>
        <p:grpSpPr>
          <a:xfrm>
            <a:off x="593192" y="209550"/>
            <a:ext cx="7875345" cy="311600"/>
            <a:chOff x="152400" y="172485"/>
            <a:chExt cx="7875345" cy="311600"/>
          </a:xfrm>
        </p:grpSpPr>
        <p:sp>
          <p:nvSpPr>
            <p:cNvPr id="78" name="矩形 77"/>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79"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80" name="直接连接符 79"/>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600" advClick="0" advTm="0">
        <p14:prism isInverted="1"/>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down)">
                                      <p:cBhvr>
                                        <p:cTn id="11" dur="500"/>
                                        <p:tgtEl>
                                          <p:spTgt spid="4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500"/>
                                        <p:tgtEl>
                                          <p:spTgt spid="3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down)">
                                      <p:cBhvr>
                                        <p:cTn id="19" dur="500"/>
                                        <p:tgtEl>
                                          <p:spTgt spid="3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down)">
                                      <p:cBhvr>
                                        <p:cTn id="23" dur="500"/>
                                        <p:tgtEl>
                                          <p:spTgt spid="32"/>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wipe(down)">
                                      <p:cBhvr>
                                        <p:cTn id="27" dur="500"/>
                                        <p:tgtEl>
                                          <p:spTgt spid="63"/>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wipe(down)">
                                      <p:cBhvr>
                                        <p:cTn id="31" dur="500"/>
                                        <p:tgtEl>
                                          <p:spTgt spid="59"/>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ipe(down)">
                                      <p:cBhvr>
                                        <p:cTn id="35" dur="500"/>
                                        <p:tgtEl>
                                          <p:spTgt spid="55"/>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down)">
                                      <p:cBhvr>
                                        <p:cTn id="39" dur="500"/>
                                        <p:tgtEl>
                                          <p:spTgt spid="51"/>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down)">
                                      <p:cBhvr>
                                        <p:cTn id="43" dur="500"/>
                                        <p:tgtEl>
                                          <p:spTgt spid="4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p:cTn id="47" dur="500" fill="hold"/>
                                        <p:tgtEl>
                                          <p:spTgt spid="76"/>
                                        </p:tgtEl>
                                        <p:attrNameLst>
                                          <p:attrName>ppt_w</p:attrName>
                                        </p:attrNameLst>
                                      </p:cBhvr>
                                      <p:tavLst>
                                        <p:tav tm="0">
                                          <p:val>
                                            <p:fltVal val="0"/>
                                          </p:val>
                                        </p:tav>
                                        <p:tav tm="100000">
                                          <p:val>
                                            <p:strVal val="#ppt_w"/>
                                          </p:val>
                                        </p:tav>
                                      </p:tavLst>
                                    </p:anim>
                                    <p:anim calcmode="lin" valueType="num">
                                      <p:cBhvr>
                                        <p:cTn id="48" dur="500" fill="hold"/>
                                        <p:tgtEl>
                                          <p:spTgt spid="76"/>
                                        </p:tgtEl>
                                        <p:attrNameLst>
                                          <p:attrName>ppt_h</p:attrName>
                                        </p:attrNameLst>
                                      </p:cBhvr>
                                      <p:tavLst>
                                        <p:tav tm="0">
                                          <p:val>
                                            <p:fltVal val="0"/>
                                          </p:val>
                                        </p:tav>
                                        <p:tav tm="100000">
                                          <p:val>
                                            <p:strVal val="#ppt_h"/>
                                          </p:val>
                                        </p:tav>
                                      </p:tavLst>
                                    </p:anim>
                                    <p:animEffect transition="in" filter="fade">
                                      <p:cBhvr>
                                        <p:cTn id="49" dur="500"/>
                                        <p:tgtEl>
                                          <p:spTgt spid="7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childTnLst>
                          </p:cTn>
                        </p:par>
                        <p:par>
                          <p:cTn id="56" fill="hold">
                            <p:stCondLst>
                              <p:cond delay="6000"/>
                            </p:stCondLst>
                            <p:childTnLst>
                              <p:par>
                                <p:cTn id="57" presetID="53" presetClass="entr" presetSubtype="16"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 calcmode="lin" valueType="num">
                                      <p:cBhvr>
                                        <p:cTn id="59" dur="500" fill="hold"/>
                                        <p:tgtEl>
                                          <p:spTgt spid="72"/>
                                        </p:tgtEl>
                                        <p:attrNameLst>
                                          <p:attrName>ppt_w</p:attrName>
                                        </p:attrNameLst>
                                      </p:cBhvr>
                                      <p:tavLst>
                                        <p:tav tm="0">
                                          <p:val>
                                            <p:fltVal val="0"/>
                                          </p:val>
                                        </p:tav>
                                        <p:tav tm="100000">
                                          <p:val>
                                            <p:strVal val="#ppt_w"/>
                                          </p:val>
                                        </p:tav>
                                      </p:tavLst>
                                    </p:anim>
                                    <p:anim calcmode="lin" valueType="num">
                                      <p:cBhvr>
                                        <p:cTn id="60" dur="500" fill="hold"/>
                                        <p:tgtEl>
                                          <p:spTgt spid="72"/>
                                        </p:tgtEl>
                                        <p:attrNameLst>
                                          <p:attrName>ppt_h</p:attrName>
                                        </p:attrNameLst>
                                      </p:cBhvr>
                                      <p:tavLst>
                                        <p:tav tm="0">
                                          <p:val>
                                            <p:fltVal val="0"/>
                                          </p:val>
                                        </p:tav>
                                        <p:tav tm="100000">
                                          <p:val>
                                            <p:strVal val="#ppt_h"/>
                                          </p:val>
                                        </p:tav>
                                      </p:tavLst>
                                    </p:anim>
                                    <p:animEffect transition="in" filter="fade">
                                      <p:cBhvr>
                                        <p:cTn id="61" dur="500"/>
                                        <p:tgtEl>
                                          <p:spTgt spid="72"/>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childTnLst>
                                </p:cTn>
                              </p:par>
                            </p:childTnLst>
                          </p:cTn>
                        </p:par>
                        <p:par>
                          <p:cTn id="68" fill="hold">
                            <p:stCondLst>
                              <p:cond delay="7000"/>
                            </p:stCondLst>
                            <p:childTnLst>
                              <p:par>
                                <p:cTn id="69" presetID="53" presetClass="entr" presetSubtype="16" fill="hold" grpId="0" nodeType="afterEffect">
                                  <p:stCondLst>
                                    <p:cond delay="0"/>
                                  </p:stCondLst>
                                  <p:childTnLst>
                                    <p:set>
                                      <p:cBhvr>
                                        <p:cTn id="70" dur="1" fill="hold">
                                          <p:stCondLst>
                                            <p:cond delay="0"/>
                                          </p:stCondLst>
                                        </p:cTn>
                                        <p:tgtEl>
                                          <p:spTgt spid="74"/>
                                        </p:tgtEl>
                                        <p:attrNameLst>
                                          <p:attrName>style.visibility</p:attrName>
                                        </p:attrNameLst>
                                      </p:cBhvr>
                                      <p:to>
                                        <p:strVal val="visible"/>
                                      </p:to>
                                    </p:set>
                                    <p:anim calcmode="lin" valueType="num">
                                      <p:cBhvr>
                                        <p:cTn id="71" dur="500" fill="hold"/>
                                        <p:tgtEl>
                                          <p:spTgt spid="74"/>
                                        </p:tgtEl>
                                        <p:attrNameLst>
                                          <p:attrName>ppt_w</p:attrName>
                                        </p:attrNameLst>
                                      </p:cBhvr>
                                      <p:tavLst>
                                        <p:tav tm="0">
                                          <p:val>
                                            <p:fltVal val="0"/>
                                          </p:val>
                                        </p:tav>
                                        <p:tav tm="100000">
                                          <p:val>
                                            <p:strVal val="#ppt_w"/>
                                          </p:val>
                                        </p:tav>
                                      </p:tavLst>
                                    </p:anim>
                                    <p:anim calcmode="lin" valueType="num">
                                      <p:cBhvr>
                                        <p:cTn id="72" dur="500" fill="hold"/>
                                        <p:tgtEl>
                                          <p:spTgt spid="74"/>
                                        </p:tgtEl>
                                        <p:attrNameLst>
                                          <p:attrName>ppt_h</p:attrName>
                                        </p:attrNameLst>
                                      </p:cBhvr>
                                      <p:tavLst>
                                        <p:tav tm="0">
                                          <p:val>
                                            <p:fltVal val="0"/>
                                          </p:val>
                                        </p:tav>
                                        <p:tav tm="100000">
                                          <p:val>
                                            <p:strVal val="#ppt_h"/>
                                          </p:val>
                                        </p:tav>
                                      </p:tavLst>
                                    </p:anim>
                                    <p:animEffect transition="in" filter="fade">
                                      <p:cBhvr>
                                        <p:cTn id="73" dur="500"/>
                                        <p:tgtEl>
                                          <p:spTgt spid="74"/>
                                        </p:tgtEl>
                                      </p:cBhvr>
                                    </p:animEffect>
                                  </p:childTnLst>
                                </p:cTn>
                              </p:par>
                            </p:childTnLst>
                          </p:cTn>
                        </p:par>
                        <p:par>
                          <p:cTn id="74" fill="hold">
                            <p:stCondLst>
                              <p:cond delay="7500"/>
                            </p:stCondLst>
                            <p:childTnLst>
                              <p:par>
                                <p:cTn id="75" presetID="10" presetClass="entr" presetSubtype="0" fill="hold" grpId="0"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fade">
                                      <p:cBhvr>
                                        <p:cTn id="77" dur="250"/>
                                        <p:tgtEl>
                                          <p:spTgt spid="70"/>
                                        </p:tgtEl>
                                      </p:cBhvr>
                                    </p:animEffect>
                                  </p:childTnLst>
                                </p:cTn>
                              </p:par>
                            </p:childTnLst>
                          </p:cTn>
                        </p:par>
                        <p:par>
                          <p:cTn id="78" fill="hold">
                            <p:stCondLst>
                              <p:cond delay="8000"/>
                            </p:stCondLst>
                            <p:childTnLst>
                              <p:par>
                                <p:cTn id="79" presetID="10" presetClass="entr" presetSubtype="0" fill="hold" grpId="0"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250"/>
                                        <p:tgtEl>
                                          <p:spTgt spid="71"/>
                                        </p:tgtEl>
                                      </p:cBhvr>
                                    </p:animEffect>
                                  </p:childTnLst>
                                </p:cTn>
                              </p:par>
                            </p:childTnLst>
                          </p:cTn>
                        </p:par>
                        <p:par>
                          <p:cTn id="82" fill="hold">
                            <p:stCondLst>
                              <p:cond delay="8500"/>
                            </p:stCondLst>
                            <p:childTnLst>
                              <p:par>
                                <p:cTn id="83" presetID="10" presetClass="entr" presetSubtype="0"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250"/>
                                        <p:tgtEl>
                                          <p:spTgt spid="67"/>
                                        </p:tgtEl>
                                      </p:cBhvr>
                                    </p:animEffect>
                                  </p:childTnLst>
                                </p:cTn>
                              </p:par>
                            </p:childTnLst>
                          </p:cTn>
                        </p:par>
                        <p:par>
                          <p:cTn id="86" fill="hold">
                            <p:stCondLst>
                              <p:cond delay="9000"/>
                            </p:stCondLst>
                            <p:childTnLst>
                              <p:par>
                                <p:cTn id="87" presetID="10" presetClass="entr" presetSubtype="0"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fade">
                                      <p:cBhvr>
                                        <p:cTn id="89" dur="250"/>
                                        <p:tgtEl>
                                          <p:spTgt spid="68"/>
                                        </p:tgtEl>
                                      </p:cBhvr>
                                    </p:animEffect>
                                  </p:childTnLst>
                                </p:cTn>
                              </p:par>
                            </p:childTnLst>
                          </p:cTn>
                        </p:par>
                        <p:par>
                          <p:cTn id="90" fill="hold">
                            <p:stCondLst>
                              <p:cond delay="9500"/>
                            </p:stCondLst>
                            <p:childTnLst>
                              <p:par>
                                <p:cTn id="91" presetID="10"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250"/>
                                        <p:tgtEl>
                                          <p:spTgt spid="69"/>
                                        </p:tgtEl>
                                      </p:cBhvr>
                                    </p:animEffect>
                                  </p:childTnLst>
                                </p:cTn>
                              </p:par>
                            </p:childTnLst>
                          </p:cTn>
                        </p:par>
                        <p:par>
                          <p:cTn id="94" fill="hold">
                            <p:stCondLst>
                              <p:cond delay="10000"/>
                            </p:stCondLst>
                            <p:childTnLst>
                              <p:par>
                                <p:cTn id="95" presetID="26" presetClass="emph" presetSubtype="0" repeatCount="2000" fill="hold" grpId="1" nodeType="afterEffect">
                                  <p:stCondLst>
                                    <p:cond delay="0"/>
                                  </p:stCondLst>
                                  <p:childTnLst>
                                    <p:animEffect transition="out" filter="fade">
                                      <p:cBhvr>
                                        <p:cTn id="96" dur="250" tmFilter="0, 0; .2, .5; .8, .5; 1, 0"/>
                                        <p:tgtEl>
                                          <p:spTgt spid="70"/>
                                        </p:tgtEl>
                                      </p:cBhvr>
                                    </p:animEffect>
                                    <p:animScale>
                                      <p:cBhvr>
                                        <p:cTn id="97" dur="125" autoRev="1" fill="hold"/>
                                        <p:tgtEl>
                                          <p:spTgt spid="70"/>
                                        </p:tgtEl>
                                      </p:cBhvr>
                                      <p:by x="105000" y="105000"/>
                                    </p:animScale>
                                  </p:childTnLst>
                                </p:cTn>
                              </p:par>
                            </p:childTnLst>
                          </p:cTn>
                        </p:par>
                        <p:par>
                          <p:cTn id="98" fill="hold">
                            <p:stCondLst>
                              <p:cond delay="10500"/>
                            </p:stCondLst>
                            <p:childTnLst>
                              <p:par>
                                <p:cTn id="99" presetID="26" presetClass="emph" presetSubtype="0" repeatCount="2000" fill="hold" grpId="1" nodeType="afterEffect">
                                  <p:stCondLst>
                                    <p:cond delay="0"/>
                                  </p:stCondLst>
                                  <p:childTnLst>
                                    <p:animEffect transition="out" filter="fade">
                                      <p:cBhvr>
                                        <p:cTn id="100" dur="250" tmFilter="0, 0; .2, .5; .8, .5; 1, 0"/>
                                        <p:tgtEl>
                                          <p:spTgt spid="71"/>
                                        </p:tgtEl>
                                      </p:cBhvr>
                                    </p:animEffect>
                                    <p:animScale>
                                      <p:cBhvr>
                                        <p:cTn id="101" dur="125" autoRev="1" fill="hold"/>
                                        <p:tgtEl>
                                          <p:spTgt spid="71"/>
                                        </p:tgtEl>
                                      </p:cBhvr>
                                      <p:by x="105000" y="105000"/>
                                    </p:animScale>
                                  </p:childTnLst>
                                </p:cTn>
                              </p:par>
                            </p:childTnLst>
                          </p:cTn>
                        </p:par>
                        <p:par>
                          <p:cTn id="102" fill="hold">
                            <p:stCondLst>
                              <p:cond delay="11000"/>
                            </p:stCondLst>
                            <p:childTnLst>
                              <p:par>
                                <p:cTn id="103" presetID="26" presetClass="emph" presetSubtype="0" repeatCount="2000" fill="hold" grpId="1" nodeType="afterEffect">
                                  <p:stCondLst>
                                    <p:cond delay="0"/>
                                  </p:stCondLst>
                                  <p:childTnLst>
                                    <p:animEffect transition="out" filter="fade">
                                      <p:cBhvr>
                                        <p:cTn id="104" dur="250" tmFilter="0, 0; .2, .5; .8, .5; 1, 0"/>
                                        <p:tgtEl>
                                          <p:spTgt spid="67"/>
                                        </p:tgtEl>
                                      </p:cBhvr>
                                    </p:animEffect>
                                    <p:animScale>
                                      <p:cBhvr>
                                        <p:cTn id="105" dur="125" autoRev="1" fill="hold"/>
                                        <p:tgtEl>
                                          <p:spTgt spid="67"/>
                                        </p:tgtEl>
                                      </p:cBhvr>
                                      <p:by x="105000" y="105000"/>
                                    </p:animScale>
                                  </p:childTnLst>
                                </p:cTn>
                              </p:par>
                            </p:childTnLst>
                          </p:cTn>
                        </p:par>
                        <p:par>
                          <p:cTn id="106" fill="hold">
                            <p:stCondLst>
                              <p:cond delay="11500"/>
                            </p:stCondLst>
                            <p:childTnLst>
                              <p:par>
                                <p:cTn id="107" presetID="26" presetClass="emph" presetSubtype="0" repeatCount="2000" fill="hold" grpId="1" nodeType="afterEffect">
                                  <p:stCondLst>
                                    <p:cond delay="0"/>
                                  </p:stCondLst>
                                  <p:childTnLst>
                                    <p:animEffect transition="out" filter="fade">
                                      <p:cBhvr>
                                        <p:cTn id="108" dur="250" tmFilter="0, 0; .2, .5; .8, .5; 1, 0"/>
                                        <p:tgtEl>
                                          <p:spTgt spid="68"/>
                                        </p:tgtEl>
                                      </p:cBhvr>
                                    </p:animEffect>
                                    <p:animScale>
                                      <p:cBhvr>
                                        <p:cTn id="109" dur="125" autoRev="1" fill="hold"/>
                                        <p:tgtEl>
                                          <p:spTgt spid="68"/>
                                        </p:tgtEl>
                                      </p:cBhvr>
                                      <p:by x="105000" y="105000"/>
                                    </p:animScale>
                                  </p:childTnLst>
                                </p:cTn>
                              </p:par>
                            </p:childTnLst>
                          </p:cTn>
                        </p:par>
                        <p:par>
                          <p:cTn id="110" fill="hold">
                            <p:stCondLst>
                              <p:cond delay="12000"/>
                            </p:stCondLst>
                            <p:childTnLst>
                              <p:par>
                                <p:cTn id="111" presetID="26" presetClass="emph" presetSubtype="0" repeatCount="2000" fill="hold" grpId="1" nodeType="afterEffect">
                                  <p:stCondLst>
                                    <p:cond delay="0"/>
                                  </p:stCondLst>
                                  <p:childTnLst>
                                    <p:animEffect transition="out" filter="fade">
                                      <p:cBhvr>
                                        <p:cTn id="112" dur="250" tmFilter="0, 0; .2, .5; .8, .5; 1, 0"/>
                                        <p:tgtEl>
                                          <p:spTgt spid="69"/>
                                        </p:tgtEl>
                                      </p:cBhvr>
                                    </p:animEffect>
                                    <p:animScale>
                                      <p:cBhvr>
                                        <p:cTn id="113" dur="125" autoRev="1" fill="hold"/>
                                        <p:tgtEl>
                                          <p:spTgt spid="6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7" grpId="1"/>
      <p:bldP spid="68" grpId="0"/>
      <p:bldP spid="68" grpId="1"/>
      <p:bldP spid="69" grpId="0"/>
      <p:bldP spid="69" grpId="1"/>
      <p:bldP spid="70" grpId="0"/>
      <p:bldP spid="70" grpId="1"/>
      <p:bldP spid="71" grpId="0"/>
      <p:bldP spid="71" grpId="1"/>
      <p:bldP spid="72" grpId="0"/>
      <p:bldP spid="73" grpId="0"/>
      <p:bldP spid="74" grpId="0"/>
      <p:bldP spid="75" grpId="0"/>
      <p:bldP spid="7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Group 15"/>
          <p:cNvGrpSpPr/>
          <p:nvPr/>
        </p:nvGrpSpPr>
        <p:grpSpPr>
          <a:xfrm>
            <a:off x="3429001" y="1428926"/>
            <a:ext cx="2721902" cy="2721485"/>
            <a:chOff x="1600200" y="1428750"/>
            <a:chExt cx="3183598" cy="3183598"/>
          </a:xfrm>
        </p:grpSpPr>
        <p:grpSp>
          <p:nvGrpSpPr>
            <p:cNvPr id="53" name="Group 9"/>
            <p:cNvGrpSpPr/>
            <p:nvPr/>
          </p:nvGrpSpPr>
          <p:grpSpPr>
            <a:xfrm>
              <a:off x="2667000" y="1657350"/>
              <a:ext cx="1828800" cy="1905794"/>
              <a:chOff x="2667000" y="1657350"/>
              <a:chExt cx="1828800" cy="1905794"/>
            </a:xfrm>
            <a:solidFill>
              <a:srgbClr val="F47264"/>
            </a:solidFill>
          </p:grpSpPr>
          <p:cxnSp>
            <p:nvCxnSpPr>
              <p:cNvPr id="55" name="Straight Connector 5"/>
              <p:cNvCxnSpPr/>
              <p:nvPr/>
            </p:nvCxnSpPr>
            <p:spPr>
              <a:xfrm rot="16200000" flipH="1">
                <a:off x="2628900" y="2609850"/>
                <a:ext cx="1905794" cy="794"/>
              </a:xfrm>
              <a:prstGeom prst="line">
                <a:avLst/>
              </a:prstGeom>
              <a:grpFill/>
              <a:ln w="38100" cap="flat" cmpd="sng" algn="ctr">
                <a:solidFill>
                  <a:sysClr val="window" lastClr="FFFFFF">
                    <a:lumMod val="65000"/>
                  </a:sysClr>
                </a:solidFill>
                <a:prstDash val="solid"/>
              </a:ln>
              <a:effectLst/>
            </p:spPr>
          </p:cxnSp>
          <p:cxnSp>
            <p:nvCxnSpPr>
              <p:cNvPr id="56" name="Straight Connector 8"/>
              <p:cNvCxnSpPr/>
              <p:nvPr/>
            </p:nvCxnSpPr>
            <p:spPr>
              <a:xfrm>
                <a:off x="2667000" y="2647950"/>
                <a:ext cx="1828800" cy="1588"/>
              </a:xfrm>
              <a:prstGeom prst="line">
                <a:avLst/>
              </a:prstGeom>
              <a:grpFill/>
              <a:ln w="38100" cap="flat" cmpd="sng" algn="ctr">
                <a:solidFill>
                  <a:sysClr val="window" lastClr="FFFFFF">
                    <a:lumMod val="65000"/>
                  </a:sysClr>
                </a:solidFill>
                <a:prstDash val="solid"/>
              </a:ln>
              <a:effectLst/>
            </p:spPr>
          </p:cxnSp>
        </p:grpSp>
        <p:sp>
          <p:nvSpPr>
            <p:cNvPr id="54" name="AutoShape 126"/>
            <p:cNvSpPr/>
            <p:nvPr/>
          </p:nvSpPr>
          <p:spPr bwMode="auto">
            <a:xfrm>
              <a:off x="1600200" y="1428750"/>
              <a:ext cx="3183598" cy="31835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solidFill>
              <a:schemeClr val="accent3"/>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0236" tIns="30236" rIns="30236" bIns="30236" anchor="ctr"/>
            <a:lstStyle/>
            <a:p>
              <a:pPr defTabSz="457200">
                <a:defRPr/>
              </a:pPr>
              <a:endParaRPr lang="en-US" sz="3015" kern="0"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grpSp>
      <p:sp>
        <p:nvSpPr>
          <p:cNvPr id="57" name="Rectangle 19"/>
          <p:cNvSpPr/>
          <p:nvPr/>
        </p:nvSpPr>
        <p:spPr>
          <a:xfrm>
            <a:off x="6553201" y="1886055"/>
            <a:ext cx="2124548" cy="1839408"/>
          </a:xfrm>
          <a:prstGeom prst="rect">
            <a:avLst/>
          </a:prstGeom>
        </p:spPr>
        <p:txBody>
          <a:bodyPr wrap="square" lIns="91435" tIns="45717" rIns="91435" bIns="45717">
            <a:spAutoFit/>
          </a:bodyPr>
          <a:lstStyle/>
          <a:p>
            <a:pPr defTabSz="725805">
              <a:defRPr/>
            </a:pPr>
            <a:r>
              <a:rPr lang="zh-CN" altLang="en-US" sz="1030" kern="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zh-CN" altLang="en-US" sz="103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defTabSz="725805">
              <a:defRPr/>
            </a:pPr>
            <a:endParaRPr lang="zh-CN" altLang="en-US" sz="103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defTabSz="725805">
              <a:defRPr/>
            </a:pPr>
            <a:r>
              <a:rPr lang="zh-CN" altLang="en-US" sz="1030" kern="0" dirty="0">
                <a:solidFill>
                  <a:schemeClr val="tx1">
                    <a:lumMod val="50000"/>
                    <a:lumOff val="50000"/>
                  </a:schemeClr>
                </a:solidFill>
                <a:latin typeface="微软雅黑" panose="020B0503020204020204" pitchFamily="34" charset="-122"/>
                <a:ea typeface="微软雅黑" panose="020B0503020204020204" pitchFamily="34" charset="-122"/>
              </a:rPr>
              <a:t>语言描述尽量简洁生动。尽量将每页幻灯片的字数控制在</a:t>
            </a:r>
            <a:r>
              <a:rPr lang="en-US" altLang="zh-CN" sz="1030" kern="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030" kern="0" dirty="0">
                <a:solidFill>
                  <a:schemeClr val="tx1">
                    <a:lumMod val="50000"/>
                    <a:lumOff val="50000"/>
                  </a:schemeClr>
                </a:solidFill>
                <a:latin typeface="微软雅黑" panose="020B0503020204020204" pitchFamily="34" charset="-122"/>
                <a:ea typeface="微软雅黑" panose="020B0503020204020204" pitchFamily="34" charset="-122"/>
              </a:rPr>
              <a:t>字以内，据统计每页幻灯片的最好控制在</a:t>
            </a:r>
            <a:r>
              <a:rPr lang="en-US" altLang="zh-CN" sz="1030" kern="0" dirty="0">
                <a:solidFill>
                  <a:schemeClr val="tx1">
                    <a:lumMod val="50000"/>
                    <a:lumOff val="50000"/>
                  </a:schemeClr>
                </a:solidFill>
                <a:latin typeface="微软雅黑" panose="020B0503020204020204" pitchFamily="34" charset="-122"/>
                <a:ea typeface="微软雅黑" panose="020B0503020204020204" pitchFamily="34" charset="-122"/>
              </a:rPr>
              <a:t>5</a:t>
            </a:r>
            <a:r>
              <a:rPr lang="zh-CN" altLang="en-US" sz="1030" kern="0" dirty="0">
                <a:solidFill>
                  <a:schemeClr val="tx1">
                    <a:lumMod val="50000"/>
                    <a:lumOff val="50000"/>
                  </a:schemeClr>
                </a:solidFill>
                <a:latin typeface="微软雅黑" panose="020B0503020204020204" pitchFamily="34" charset="-122"/>
                <a:ea typeface="微软雅黑" panose="020B0503020204020204" pitchFamily="34" charset="-122"/>
              </a:rPr>
              <a:t>分钟之内。此处添加详细文本描述，建议与标题相关并符合整体语言风格，语言描述尽量简洁生动。尽量将每页幻灯片的字数控制在</a:t>
            </a:r>
            <a:r>
              <a:rPr lang="en-US" altLang="zh-CN" sz="1030" kern="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030" kern="0" dirty="0">
                <a:solidFill>
                  <a:schemeClr val="tx1">
                    <a:lumMod val="50000"/>
                    <a:lumOff val="50000"/>
                  </a:schemeClr>
                </a:solidFill>
                <a:latin typeface="微软雅黑" panose="020B0503020204020204" pitchFamily="34" charset="-122"/>
                <a:ea typeface="微软雅黑" panose="020B0503020204020204" pitchFamily="34" charset="-122"/>
              </a:rPr>
              <a:t>字以内</a:t>
            </a:r>
            <a:endParaRPr lang="zh-CN" altLang="en-US" sz="103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8" name="Group 37"/>
          <p:cNvGrpSpPr/>
          <p:nvPr/>
        </p:nvGrpSpPr>
        <p:grpSpPr>
          <a:xfrm>
            <a:off x="381000" y="1428926"/>
            <a:ext cx="2590800" cy="533318"/>
            <a:chOff x="381000" y="1428750"/>
            <a:chExt cx="2590800" cy="533400"/>
          </a:xfrm>
        </p:grpSpPr>
        <p:sp>
          <p:nvSpPr>
            <p:cNvPr id="59" name="Rounded Rectangle 22"/>
            <p:cNvSpPr/>
            <p:nvPr/>
          </p:nvSpPr>
          <p:spPr>
            <a:xfrm>
              <a:off x="2362200" y="1428750"/>
              <a:ext cx="609600" cy="533400"/>
            </a:xfrm>
            <a:prstGeom prst="roundRect">
              <a:avLst/>
            </a:prstGeom>
            <a:solidFill>
              <a:schemeClr val="accent2"/>
            </a:solidFill>
            <a:ln w="25400" cap="flat" cmpd="sng" algn="ctr">
              <a:noFill/>
              <a:prstDash val="solid"/>
            </a:ln>
            <a:effectLst/>
          </p:spPr>
          <p:txBody>
            <a:bodyPr rtlCol="0" anchor="ctr"/>
            <a:lstStyle/>
            <a:p>
              <a:pPr algn="ctr" defTabSz="725805">
                <a:defRPr/>
              </a:pPr>
              <a:endParaRPr lang="en-US" sz="143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0" name="Rectangle 27"/>
            <p:cNvSpPr/>
            <p:nvPr/>
          </p:nvSpPr>
          <p:spPr>
            <a:xfrm>
              <a:off x="381000" y="1428750"/>
              <a:ext cx="1905000" cy="495661"/>
            </a:xfrm>
            <a:prstGeom prst="rect">
              <a:avLst/>
            </a:prstGeom>
          </p:spPr>
          <p:txBody>
            <a:bodyPr wrap="square">
              <a:spAutoFit/>
            </a:bodyPr>
            <a:lstStyle/>
            <a:p>
              <a:pPr algn="r" defTabSz="725805">
                <a:defRPr/>
              </a:pPr>
              <a:r>
                <a:rPr lang="zh-CN" altLang="en-US" sz="1030" kern="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ms-MY" sz="103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defTabSz="725805">
                <a:defRPr/>
              </a:pPr>
              <a:r>
                <a:rPr lang="zh-CN" altLang="en-US" sz="795" kern="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zh-CN" altLang="en-US" sz="79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61" name="Group 39"/>
          <p:cNvGrpSpPr/>
          <p:nvPr/>
        </p:nvGrpSpPr>
        <p:grpSpPr>
          <a:xfrm>
            <a:off x="381000" y="2952693"/>
            <a:ext cx="2590800" cy="533318"/>
            <a:chOff x="381000" y="2952750"/>
            <a:chExt cx="2590800" cy="533400"/>
          </a:xfrm>
        </p:grpSpPr>
        <p:sp>
          <p:nvSpPr>
            <p:cNvPr id="62" name="Rounded Rectangle 23"/>
            <p:cNvSpPr/>
            <p:nvPr/>
          </p:nvSpPr>
          <p:spPr>
            <a:xfrm>
              <a:off x="2362200" y="2952750"/>
              <a:ext cx="609600" cy="533400"/>
            </a:xfrm>
            <a:prstGeom prst="roundRect">
              <a:avLst/>
            </a:prstGeom>
            <a:solidFill>
              <a:schemeClr val="accent2"/>
            </a:solidFill>
            <a:ln w="25400" cap="flat" cmpd="sng" algn="ctr">
              <a:noFill/>
              <a:prstDash val="solid"/>
            </a:ln>
            <a:effectLst/>
          </p:spPr>
          <p:txBody>
            <a:bodyPr rtlCol="0" anchor="ctr"/>
            <a:lstStyle/>
            <a:p>
              <a:pPr algn="ctr" defTabSz="725805">
                <a:defRPr/>
              </a:pPr>
              <a:endParaRPr lang="en-US" sz="143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3" name="Rectangle 29"/>
            <p:cNvSpPr/>
            <p:nvPr/>
          </p:nvSpPr>
          <p:spPr>
            <a:xfrm>
              <a:off x="381000" y="2952750"/>
              <a:ext cx="1905000" cy="495661"/>
            </a:xfrm>
            <a:prstGeom prst="rect">
              <a:avLst/>
            </a:prstGeom>
          </p:spPr>
          <p:txBody>
            <a:bodyPr wrap="square">
              <a:spAutoFit/>
            </a:bodyPr>
            <a:lstStyle/>
            <a:p>
              <a:pPr algn="r" defTabSz="725805">
                <a:defRPr/>
              </a:pPr>
              <a:r>
                <a:rPr lang="zh-CN" altLang="en-US" sz="1030" kern="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ms-MY" sz="103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defTabSz="725805">
                <a:defRPr/>
              </a:pPr>
              <a:r>
                <a:rPr lang="zh-CN" altLang="en-US" sz="795" kern="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ms-MY" sz="79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64" name="Group 40"/>
          <p:cNvGrpSpPr/>
          <p:nvPr/>
        </p:nvGrpSpPr>
        <p:grpSpPr>
          <a:xfrm>
            <a:off x="381000" y="3714576"/>
            <a:ext cx="2590800" cy="533318"/>
            <a:chOff x="381000" y="3714750"/>
            <a:chExt cx="2590800" cy="533400"/>
          </a:xfrm>
        </p:grpSpPr>
        <p:sp>
          <p:nvSpPr>
            <p:cNvPr id="65" name="Rounded Rectangle 24"/>
            <p:cNvSpPr/>
            <p:nvPr/>
          </p:nvSpPr>
          <p:spPr>
            <a:xfrm>
              <a:off x="2362200" y="3714750"/>
              <a:ext cx="609600" cy="533400"/>
            </a:xfrm>
            <a:prstGeom prst="roundRect">
              <a:avLst/>
            </a:prstGeom>
            <a:solidFill>
              <a:schemeClr val="accent3"/>
            </a:solidFill>
            <a:ln w="25400" cap="flat" cmpd="sng" algn="ctr">
              <a:noFill/>
              <a:prstDash val="solid"/>
            </a:ln>
            <a:effectLst/>
          </p:spPr>
          <p:txBody>
            <a:bodyPr rtlCol="0" anchor="ctr"/>
            <a:lstStyle/>
            <a:p>
              <a:pPr algn="ctr" defTabSz="725805">
                <a:defRPr/>
              </a:pPr>
              <a:endParaRPr lang="en-US" sz="143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6" name="Rectangle 30"/>
            <p:cNvSpPr/>
            <p:nvPr/>
          </p:nvSpPr>
          <p:spPr>
            <a:xfrm>
              <a:off x="381000" y="3714750"/>
              <a:ext cx="1905000" cy="495661"/>
            </a:xfrm>
            <a:prstGeom prst="rect">
              <a:avLst/>
            </a:prstGeom>
          </p:spPr>
          <p:txBody>
            <a:bodyPr wrap="square">
              <a:spAutoFit/>
            </a:bodyPr>
            <a:lstStyle/>
            <a:p>
              <a:pPr algn="r" defTabSz="725805">
                <a:defRPr/>
              </a:pPr>
              <a:r>
                <a:rPr lang="zh-CN" altLang="en-US" sz="1030" kern="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ms-MY" sz="103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defTabSz="725805">
                <a:defRPr/>
              </a:pPr>
              <a:r>
                <a:rPr lang="zh-CN" altLang="en-US" sz="795" kern="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ms-MY" sz="79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67" name="Group 38"/>
          <p:cNvGrpSpPr/>
          <p:nvPr/>
        </p:nvGrpSpPr>
        <p:grpSpPr>
          <a:xfrm>
            <a:off x="381000" y="2190810"/>
            <a:ext cx="2590800" cy="533318"/>
            <a:chOff x="381000" y="2190750"/>
            <a:chExt cx="2590800" cy="533400"/>
          </a:xfrm>
        </p:grpSpPr>
        <p:sp>
          <p:nvSpPr>
            <p:cNvPr id="68" name="Rounded Rectangle 21"/>
            <p:cNvSpPr/>
            <p:nvPr/>
          </p:nvSpPr>
          <p:spPr>
            <a:xfrm>
              <a:off x="2362200" y="2190750"/>
              <a:ext cx="609600" cy="533400"/>
            </a:xfrm>
            <a:prstGeom prst="roundRect">
              <a:avLst/>
            </a:prstGeom>
            <a:solidFill>
              <a:schemeClr val="accent3"/>
            </a:solidFill>
            <a:ln w="25400" cap="flat" cmpd="sng" algn="ctr">
              <a:noFill/>
              <a:prstDash val="solid"/>
            </a:ln>
            <a:effectLst/>
          </p:spPr>
          <p:txBody>
            <a:bodyPr rtlCol="0" anchor="ctr"/>
            <a:lstStyle/>
            <a:p>
              <a:pPr algn="ctr" defTabSz="725805">
                <a:defRPr/>
              </a:pPr>
              <a:endParaRPr lang="en-US" sz="143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9" name="Rectangle 28"/>
            <p:cNvSpPr/>
            <p:nvPr/>
          </p:nvSpPr>
          <p:spPr>
            <a:xfrm>
              <a:off x="381000" y="2190750"/>
              <a:ext cx="1905000" cy="495661"/>
            </a:xfrm>
            <a:prstGeom prst="rect">
              <a:avLst/>
            </a:prstGeom>
          </p:spPr>
          <p:txBody>
            <a:bodyPr wrap="square">
              <a:spAutoFit/>
            </a:bodyPr>
            <a:lstStyle/>
            <a:p>
              <a:pPr algn="r" defTabSz="725805">
                <a:defRPr/>
              </a:pPr>
              <a:r>
                <a:rPr lang="zh-CN" altLang="en-US" sz="1030" kern="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ms-MY" sz="1030" kern="0" dirty="0">
                <a:solidFill>
                  <a:schemeClr val="tx1">
                    <a:lumMod val="50000"/>
                    <a:lumOff val="50000"/>
                  </a:schemeClr>
                </a:solidFill>
                <a:latin typeface="微软雅黑" panose="020B0503020204020204" pitchFamily="34" charset="-122"/>
                <a:ea typeface="微软雅黑" panose="020B0503020204020204" pitchFamily="34" charset="-122"/>
              </a:endParaRPr>
            </a:p>
            <a:p>
              <a:pPr algn="r" defTabSz="725805">
                <a:defRPr/>
              </a:pPr>
              <a:r>
                <a:rPr lang="zh-CN" altLang="en-US" sz="795" kern="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a:t>
              </a:r>
              <a:endParaRPr lang="ms-MY" sz="79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2495007" y="1555128"/>
            <a:ext cx="362066" cy="280915"/>
            <a:chOff x="2623051" y="138333"/>
            <a:chExt cx="982613" cy="762495"/>
          </a:xfrm>
          <a:solidFill>
            <a:sysClr val="window" lastClr="FFFFFF"/>
          </a:solidFill>
        </p:grpSpPr>
        <p:sp>
          <p:nvSpPr>
            <p:cNvPr id="71" name="Freeform 12"/>
            <p:cNvSpPr>
              <a:spLocks noEditPoints="1"/>
            </p:cNvSpPr>
            <p:nvPr/>
          </p:nvSpPr>
          <p:spPr bwMode="auto">
            <a:xfrm>
              <a:off x="2623051" y="223214"/>
              <a:ext cx="847377" cy="677614"/>
            </a:xfrm>
            <a:custGeom>
              <a:avLst/>
              <a:gdLst>
                <a:gd name="T0" fmla="*/ 467 w 568"/>
                <a:gd name="T1" fmla="*/ 190 h 452"/>
                <a:gd name="T2" fmla="*/ 455 w 568"/>
                <a:gd name="T3" fmla="*/ 172 h 452"/>
                <a:gd name="T4" fmla="*/ 450 w 568"/>
                <a:gd name="T5" fmla="*/ 104 h 452"/>
                <a:gd name="T6" fmla="*/ 329 w 568"/>
                <a:gd name="T7" fmla="*/ 109 h 452"/>
                <a:gd name="T8" fmla="*/ 310 w 568"/>
                <a:gd name="T9" fmla="*/ 79 h 452"/>
                <a:gd name="T10" fmla="*/ 213 w 568"/>
                <a:gd name="T11" fmla="*/ 29 h 452"/>
                <a:gd name="T12" fmla="*/ 51 w 568"/>
                <a:gd name="T13" fmla="*/ 163 h 452"/>
                <a:gd name="T14" fmla="*/ 6 w 568"/>
                <a:gd name="T15" fmla="*/ 286 h 452"/>
                <a:gd name="T16" fmla="*/ 242 w 568"/>
                <a:gd name="T17" fmla="*/ 444 h 452"/>
                <a:gd name="T18" fmla="*/ 526 w 568"/>
                <a:gd name="T19" fmla="*/ 319 h 452"/>
                <a:gd name="T20" fmla="*/ 467 w 568"/>
                <a:gd name="T21" fmla="*/ 190 h 452"/>
                <a:gd name="T22" fmla="*/ 250 w 568"/>
                <a:gd name="T23" fmla="*/ 411 h 452"/>
                <a:gd name="T24" fmla="*/ 66 w 568"/>
                <a:gd name="T25" fmla="*/ 296 h 452"/>
                <a:gd name="T26" fmla="*/ 250 w 568"/>
                <a:gd name="T27" fmla="*/ 169 h 452"/>
                <a:gd name="T28" fmla="*/ 435 w 568"/>
                <a:gd name="T29" fmla="*/ 274 h 452"/>
                <a:gd name="T30" fmla="*/ 250 w 568"/>
                <a:gd name="T31" fmla="*/ 41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8" h="452">
                  <a:moveTo>
                    <a:pt x="467" y="190"/>
                  </a:moveTo>
                  <a:cubicBezTo>
                    <a:pt x="443" y="185"/>
                    <a:pt x="455" y="172"/>
                    <a:pt x="455" y="172"/>
                  </a:cubicBezTo>
                  <a:cubicBezTo>
                    <a:pt x="455" y="172"/>
                    <a:pt x="478" y="133"/>
                    <a:pt x="450" y="104"/>
                  </a:cubicBezTo>
                  <a:cubicBezTo>
                    <a:pt x="415" y="69"/>
                    <a:pt x="329" y="109"/>
                    <a:pt x="329" y="109"/>
                  </a:cubicBezTo>
                  <a:cubicBezTo>
                    <a:pt x="297" y="119"/>
                    <a:pt x="305" y="104"/>
                    <a:pt x="310" y="79"/>
                  </a:cubicBezTo>
                  <a:cubicBezTo>
                    <a:pt x="310" y="50"/>
                    <a:pt x="300" y="0"/>
                    <a:pt x="213" y="29"/>
                  </a:cubicBezTo>
                  <a:cubicBezTo>
                    <a:pt x="126" y="59"/>
                    <a:pt x="51" y="163"/>
                    <a:pt x="51" y="163"/>
                  </a:cubicBezTo>
                  <a:cubicBezTo>
                    <a:pt x="0" y="232"/>
                    <a:pt x="6" y="286"/>
                    <a:pt x="6" y="286"/>
                  </a:cubicBezTo>
                  <a:cubicBezTo>
                    <a:pt x="19" y="404"/>
                    <a:pt x="145" y="436"/>
                    <a:pt x="242" y="444"/>
                  </a:cubicBezTo>
                  <a:cubicBezTo>
                    <a:pt x="345" y="452"/>
                    <a:pt x="484" y="409"/>
                    <a:pt x="526" y="319"/>
                  </a:cubicBezTo>
                  <a:cubicBezTo>
                    <a:pt x="568" y="230"/>
                    <a:pt x="491" y="195"/>
                    <a:pt x="467" y="190"/>
                  </a:cubicBezTo>
                  <a:close/>
                  <a:moveTo>
                    <a:pt x="250" y="411"/>
                  </a:moveTo>
                  <a:cubicBezTo>
                    <a:pt x="148" y="415"/>
                    <a:pt x="66" y="364"/>
                    <a:pt x="66" y="296"/>
                  </a:cubicBezTo>
                  <a:cubicBezTo>
                    <a:pt x="66" y="228"/>
                    <a:pt x="148" y="174"/>
                    <a:pt x="250" y="169"/>
                  </a:cubicBezTo>
                  <a:cubicBezTo>
                    <a:pt x="352" y="164"/>
                    <a:pt x="435" y="206"/>
                    <a:pt x="435" y="274"/>
                  </a:cubicBezTo>
                  <a:cubicBezTo>
                    <a:pt x="435" y="342"/>
                    <a:pt x="352" y="406"/>
                    <a:pt x="250" y="4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25805">
                <a:defRPr/>
              </a:pPr>
              <a:endParaRPr lang="zh-CN" altLang="en-US" sz="143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2" name="Freeform 13"/>
            <p:cNvSpPr>
              <a:spLocks noEditPoints="1"/>
            </p:cNvSpPr>
            <p:nvPr/>
          </p:nvSpPr>
          <p:spPr bwMode="auto">
            <a:xfrm>
              <a:off x="2811518" y="526774"/>
              <a:ext cx="335210" cy="296366"/>
            </a:xfrm>
            <a:custGeom>
              <a:avLst/>
              <a:gdLst>
                <a:gd name="T0" fmla="*/ 103 w 224"/>
                <a:gd name="T1" fmla="*/ 12 h 198"/>
                <a:gd name="T2" fmla="*/ 12 w 224"/>
                <a:gd name="T3" fmla="*/ 120 h 198"/>
                <a:gd name="T4" fmla="*/ 40 w 224"/>
                <a:gd name="T5" fmla="*/ 166 h 198"/>
                <a:gd name="T6" fmla="*/ 193 w 224"/>
                <a:gd name="T7" fmla="*/ 138 h 198"/>
                <a:gd name="T8" fmla="*/ 103 w 224"/>
                <a:gd name="T9" fmla="*/ 12 h 198"/>
                <a:gd name="T10" fmla="*/ 77 w 224"/>
                <a:gd name="T11" fmla="*/ 147 h 198"/>
                <a:gd name="T12" fmla="*/ 42 w 224"/>
                <a:gd name="T13" fmla="*/ 122 h 198"/>
                <a:gd name="T14" fmla="*/ 75 w 224"/>
                <a:gd name="T15" fmla="*/ 87 h 198"/>
                <a:gd name="T16" fmla="*/ 111 w 224"/>
                <a:gd name="T17" fmla="*/ 114 h 198"/>
                <a:gd name="T18" fmla="*/ 77 w 224"/>
                <a:gd name="T19" fmla="*/ 147 h 198"/>
                <a:gd name="T20" fmla="*/ 137 w 224"/>
                <a:gd name="T21" fmla="*/ 95 h 198"/>
                <a:gd name="T22" fmla="*/ 119 w 224"/>
                <a:gd name="T23" fmla="*/ 93 h 198"/>
                <a:gd name="T24" fmla="*/ 124 w 224"/>
                <a:gd name="T25" fmla="*/ 74 h 198"/>
                <a:gd name="T26" fmla="*/ 143 w 224"/>
                <a:gd name="T27" fmla="*/ 76 h 198"/>
                <a:gd name="T28" fmla="*/ 137 w 224"/>
                <a:gd name="T29" fmla="*/ 9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198">
                  <a:moveTo>
                    <a:pt x="103" y="12"/>
                  </a:moveTo>
                  <a:cubicBezTo>
                    <a:pt x="0" y="24"/>
                    <a:pt x="12" y="120"/>
                    <a:pt x="12" y="120"/>
                  </a:cubicBezTo>
                  <a:cubicBezTo>
                    <a:pt x="12" y="120"/>
                    <a:pt x="11" y="150"/>
                    <a:pt x="40" y="166"/>
                  </a:cubicBezTo>
                  <a:cubicBezTo>
                    <a:pt x="100" y="198"/>
                    <a:pt x="161" y="179"/>
                    <a:pt x="193" y="138"/>
                  </a:cubicBezTo>
                  <a:cubicBezTo>
                    <a:pt x="224" y="98"/>
                    <a:pt x="205" y="0"/>
                    <a:pt x="103" y="12"/>
                  </a:cubicBezTo>
                  <a:close/>
                  <a:moveTo>
                    <a:pt x="77" y="147"/>
                  </a:moveTo>
                  <a:cubicBezTo>
                    <a:pt x="58" y="149"/>
                    <a:pt x="42" y="138"/>
                    <a:pt x="42" y="122"/>
                  </a:cubicBezTo>
                  <a:cubicBezTo>
                    <a:pt x="42" y="106"/>
                    <a:pt x="56" y="89"/>
                    <a:pt x="75" y="87"/>
                  </a:cubicBezTo>
                  <a:cubicBezTo>
                    <a:pt x="97" y="85"/>
                    <a:pt x="111" y="98"/>
                    <a:pt x="111" y="114"/>
                  </a:cubicBezTo>
                  <a:cubicBezTo>
                    <a:pt x="111" y="130"/>
                    <a:pt x="96" y="144"/>
                    <a:pt x="77" y="147"/>
                  </a:cubicBezTo>
                  <a:close/>
                  <a:moveTo>
                    <a:pt x="137" y="95"/>
                  </a:moveTo>
                  <a:cubicBezTo>
                    <a:pt x="131" y="100"/>
                    <a:pt x="123" y="99"/>
                    <a:pt x="119" y="93"/>
                  </a:cubicBezTo>
                  <a:cubicBezTo>
                    <a:pt x="116" y="88"/>
                    <a:pt x="117" y="79"/>
                    <a:pt x="124" y="74"/>
                  </a:cubicBezTo>
                  <a:cubicBezTo>
                    <a:pt x="131" y="68"/>
                    <a:pt x="139" y="70"/>
                    <a:pt x="143" y="76"/>
                  </a:cubicBezTo>
                  <a:cubicBezTo>
                    <a:pt x="146" y="81"/>
                    <a:pt x="144" y="90"/>
                    <a:pt x="137"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25805">
                <a:defRPr/>
              </a:pPr>
              <a:endParaRPr lang="zh-CN" altLang="en-US" sz="143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3" name="Freeform 14"/>
            <p:cNvSpPr/>
            <p:nvPr/>
          </p:nvSpPr>
          <p:spPr bwMode="auto">
            <a:xfrm>
              <a:off x="3256066" y="253426"/>
              <a:ext cx="181272" cy="191344"/>
            </a:xfrm>
            <a:custGeom>
              <a:avLst/>
              <a:gdLst>
                <a:gd name="T0" fmla="*/ 92 w 121"/>
                <a:gd name="T1" fmla="*/ 128 h 128"/>
                <a:gd name="T2" fmla="*/ 109 w 121"/>
                <a:gd name="T3" fmla="*/ 114 h 128"/>
                <a:gd name="T4" fmla="*/ 109 w 121"/>
                <a:gd name="T5" fmla="*/ 112 h 128"/>
                <a:gd name="T6" fmla="*/ 17 w 121"/>
                <a:gd name="T7" fmla="*/ 19 h 128"/>
                <a:gd name="T8" fmla="*/ 0 w 121"/>
                <a:gd name="T9" fmla="*/ 36 h 128"/>
                <a:gd name="T10" fmla="*/ 17 w 121"/>
                <a:gd name="T11" fmla="*/ 53 h 128"/>
                <a:gd name="T12" fmla="*/ 75 w 121"/>
                <a:gd name="T13" fmla="*/ 111 h 128"/>
                <a:gd name="T14" fmla="*/ 92 w 121"/>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8">
                  <a:moveTo>
                    <a:pt x="92" y="128"/>
                  </a:moveTo>
                  <a:cubicBezTo>
                    <a:pt x="100" y="128"/>
                    <a:pt x="107" y="122"/>
                    <a:pt x="109" y="114"/>
                  </a:cubicBezTo>
                  <a:cubicBezTo>
                    <a:pt x="109" y="113"/>
                    <a:pt x="109" y="113"/>
                    <a:pt x="109" y="112"/>
                  </a:cubicBezTo>
                  <a:cubicBezTo>
                    <a:pt x="121" y="0"/>
                    <a:pt x="17" y="19"/>
                    <a:pt x="17" y="19"/>
                  </a:cubicBezTo>
                  <a:cubicBezTo>
                    <a:pt x="7" y="19"/>
                    <a:pt x="0" y="27"/>
                    <a:pt x="0" y="36"/>
                  </a:cubicBezTo>
                  <a:cubicBezTo>
                    <a:pt x="0" y="45"/>
                    <a:pt x="7" y="53"/>
                    <a:pt x="17" y="53"/>
                  </a:cubicBezTo>
                  <a:cubicBezTo>
                    <a:pt x="92" y="36"/>
                    <a:pt x="75" y="111"/>
                    <a:pt x="75" y="111"/>
                  </a:cubicBezTo>
                  <a:cubicBezTo>
                    <a:pt x="75" y="121"/>
                    <a:pt x="83" y="128"/>
                    <a:pt x="92"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25805">
                <a:defRPr/>
              </a:pPr>
              <a:endParaRPr lang="zh-CN" altLang="en-US" sz="143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4" name="Freeform 15"/>
            <p:cNvSpPr/>
            <p:nvPr/>
          </p:nvSpPr>
          <p:spPr bwMode="auto">
            <a:xfrm>
              <a:off x="3218661" y="138333"/>
              <a:ext cx="387003" cy="359667"/>
            </a:xfrm>
            <a:custGeom>
              <a:avLst/>
              <a:gdLst>
                <a:gd name="T0" fmla="*/ 105 w 259"/>
                <a:gd name="T1" fmla="*/ 9 h 240"/>
                <a:gd name="T2" fmla="*/ 21 w 259"/>
                <a:gd name="T3" fmla="*/ 9 h 240"/>
                <a:gd name="T4" fmla="*/ 19 w 259"/>
                <a:gd name="T5" fmla="*/ 10 h 240"/>
                <a:gd name="T6" fmla="*/ 18 w 259"/>
                <a:gd name="T7" fmla="*/ 11 h 240"/>
                <a:gd name="T8" fmla="*/ 0 w 259"/>
                <a:gd name="T9" fmla="*/ 35 h 240"/>
                <a:gd name="T10" fmla="*/ 25 w 259"/>
                <a:gd name="T11" fmla="*/ 59 h 240"/>
                <a:gd name="T12" fmla="*/ 47 w 259"/>
                <a:gd name="T13" fmla="*/ 54 h 240"/>
                <a:gd name="T14" fmla="*/ 168 w 259"/>
                <a:gd name="T15" fmla="*/ 114 h 240"/>
                <a:gd name="T16" fmla="*/ 176 w 259"/>
                <a:gd name="T17" fmla="*/ 195 h 240"/>
                <a:gd name="T18" fmla="*/ 171 w 259"/>
                <a:gd name="T19" fmla="*/ 218 h 240"/>
                <a:gd name="T20" fmla="*/ 195 w 259"/>
                <a:gd name="T21" fmla="*/ 240 h 240"/>
                <a:gd name="T22" fmla="*/ 219 w 259"/>
                <a:gd name="T23" fmla="*/ 220 h 240"/>
                <a:gd name="T24" fmla="*/ 219 w 259"/>
                <a:gd name="T25" fmla="*/ 220 h 240"/>
                <a:gd name="T26" fmla="*/ 105 w 259"/>
                <a:gd name="T27" fmla="*/ 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40">
                  <a:moveTo>
                    <a:pt x="105" y="9"/>
                  </a:moveTo>
                  <a:cubicBezTo>
                    <a:pt x="69" y="0"/>
                    <a:pt x="31" y="7"/>
                    <a:pt x="21" y="9"/>
                  </a:cubicBezTo>
                  <a:cubicBezTo>
                    <a:pt x="20" y="9"/>
                    <a:pt x="19" y="10"/>
                    <a:pt x="19" y="10"/>
                  </a:cubicBezTo>
                  <a:cubicBezTo>
                    <a:pt x="18" y="10"/>
                    <a:pt x="18" y="11"/>
                    <a:pt x="18" y="11"/>
                  </a:cubicBezTo>
                  <a:cubicBezTo>
                    <a:pt x="8" y="14"/>
                    <a:pt x="0" y="23"/>
                    <a:pt x="0" y="35"/>
                  </a:cubicBezTo>
                  <a:cubicBezTo>
                    <a:pt x="0" y="48"/>
                    <a:pt x="11" y="59"/>
                    <a:pt x="25" y="59"/>
                  </a:cubicBezTo>
                  <a:cubicBezTo>
                    <a:pt x="25" y="59"/>
                    <a:pt x="38" y="57"/>
                    <a:pt x="47" y="54"/>
                  </a:cubicBezTo>
                  <a:cubicBezTo>
                    <a:pt x="56" y="50"/>
                    <a:pt x="131" y="51"/>
                    <a:pt x="168" y="114"/>
                  </a:cubicBezTo>
                  <a:cubicBezTo>
                    <a:pt x="188" y="159"/>
                    <a:pt x="177" y="190"/>
                    <a:pt x="176" y="195"/>
                  </a:cubicBezTo>
                  <a:cubicBezTo>
                    <a:pt x="176" y="195"/>
                    <a:pt x="171" y="207"/>
                    <a:pt x="171" y="218"/>
                  </a:cubicBezTo>
                  <a:cubicBezTo>
                    <a:pt x="171" y="232"/>
                    <a:pt x="182" y="240"/>
                    <a:pt x="195" y="240"/>
                  </a:cubicBezTo>
                  <a:cubicBezTo>
                    <a:pt x="206" y="240"/>
                    <a:pt x="216" y="239"/>
                    <a:pt x="219" y="220"/>
                  </a:cubicBezTo>
                  <a:cubicBezTo>
                    <a:pt x="219" y="220"/>
                    <a:pt x="219" y="220"/>
                    <a:pt x="219" y="220"/>
                  </a:cubicBezTo>
                  <a:cubicBezTo>
                    <a:pt x="259" y="86"/>
                    <a:pt x="170" y="24"/>
                    <a:pt x="10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25805">
                <a:defRPr/>
              </a:pPr>
              <a:endParaRPr lang="zh-CN" altLang="en-US" sz="143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75" name="Freeform 5"/>
          <p:cNvSpPr/>
          <p:nvPr/>
        </p:nvSpPr>
        <p:spPr bwMode="auto">
          <a:xfrm>
            <a:off x="2520371" y="3069253"/>
            <a:ext cx="293260" cy="300197"/>
          </a:xfrm>
          <a:custGeom>
            <a:avLst/>
            <a:gdLst>
              <a:gd name="T0" fmla="*/ 70 w 504"/>
              <a:gd name="T1" fmla="*/ 215 h 516"/>
              <a:gd name="T2" fmla="*/ 81 w 504"/>
              <a:gd name="T3" fmla="*/ 187 h 516"/>
              <a:gd name="T4" fmla="*/ 87 w 504"/>
              <a:gd name="T5" fmla="*/ 165 h 516"/>
              <a:gd name="T6" fmla="*/ 92 w 504"/>
              <a:gd name="T7" fmla="*/ 131 h 516"/>
              <a:gd name="T8" fmla="*/ 107 w 504"/>
              <a:gd name="T9" fmla="*/ 94 h 516"/>
              <a:gd name="T10" fmla="*/ 129 w 504"/>
              <a:gd name="T11" fmla="*/ 60 h 516"/>
              <a:gd name="T12" fmla="*/ 167 w 504"/>
              <a:gd name="T13" fmla="*/ 26 h 516"/>
              <a:gd name="T14" fmla="*/ 210 w 504"/>
              <a:gd name="T15" fmla="*/ 7 h 516"/>
              <a:gd name="T16" fmla="*/ 262 w 504"/>
              <a:gd name="T17" fmla="*/ 0 h 516"/>
              <a:gd name="T18" fmla="*/ 317 w 504"/>
              <a:gd name="T19" fmla="*/ 6 h 516"/>
              <a:gd name="T20" fmla="*/ 368 w 504"/>
              <a:gd name="T21" fmla="*/ 26 h 516"/>
              <a:gd name="T22" fmla="*/ 399 w 504"/>
              <a:gd name="T23" fmla="*/ 51 h 516"/>
              <a:gd name="T24" fmla="*/ 423 w 504"/>
              <a:gd name="T25" fmla="*/ 87 h 516"/>
              <a:gd name="T26" fmla="*/ 436 w 504"/>
              <a:gd name="T27" fmla="*/ 126 h 516"/>
              <a:gd name="T28" fmla="*/ 444 w 504"/>
              <a:gd name="T29" fmla="*/ 168 h 516"/>
              <a:gd name="T30" fmla="*/ 458 w 504"/>
              <a:gd name="T31" fmla="*/ 197 h 516"/>
              <a:gd name="T32" fmla="*/ 459 w 504"/>
              <a:gd name="T33" fmla="*/ 219 h 516"/>
              <a:gd name="T34" fmla="*/ 463 w 504"/>
              <a:gd name="T35" fmla="*/ 246 h 516"/>
              <a:gd name="T36" fmla="*/ 489 w 504"/>
              <a:gd name="T37" fmla="*/ 293 h 516"/>
              <a:gd name="T38" fmla="*/ 501 w 504"/>
              <a:gd name="T39" fmla="*/ 331 h 516"/>
              <a:gd name="T40" fmla="*/ 501 w 504"/>
              <a:gd name="T41" fmla="*/ 372 h 516"/>
              <a:gd name="T42" fmla="*/ 493 w 504"/>
              <a:gd name="T43" fmla="*/ 396 h 516"/>
              <a:gd name="T44" fmla="*/ 482 w 504"/>
              <a:gd name="T45" fmla="*/ 403 h 516"/>
              <a:gd name="T46" fmla="*/ 471 w 504"/>
              <a:gd name="T47" fmla="*/ 397 h 516"/>
              <a:gd name="T48" fmla="*/ 455 w 504"/>
              <a:gd name="T49" fmla="*/ 368 h 516"/>
              <a:gd name="T50" fmla="*/ 444 w 504"/>
              <a:gd name="T51" fmla="*/ 388 h 516"/>
              <a:gd name="T52" fmla="*/ 421 w 504"/>
              <a:gd name="T53" fmla="*/ 427 h 516"/>
              <a:gd name="T54" fmla="*/ 442 w 504"/>
              <a:gd name="T55" fmla="*/ 448 h 516"/>
              <a:gd name="T56" fmla="*/ 460 w 504"/>
              <a:gd name="T57" fmla="*/ 467 h 516"/>
              <a:gd name="T58" fmla="*/ 460 w 504"/>
              <a:gd name="T59" fmla="*/ 481 h 516"/>
              <a:gd name="T60" fmla="*/ 448 w 504"/>
              <a:gd name="T61" fmla="*/ 496 h 516"/>
              <a:gd name="T62" fmla="*/ 419 w 504"/>
              <a:gd name="T63" fmla="*/ 508 h 516"/>
              <a:gd name="T64" fmla="*/ 372 w 504"/>
              <a:gd name="T65" fmla="*/ 513 h 516"/>
              <a:gd name="T66" fmla="*/ 317 w 504"/>
              <a:gd name="T67" fmla="*/ 506 h 516"/>
              <a:gd name="T68" fmla="*/ 276 w 504"/>
              <a:gd name="T69" fmla="*/ 494 h 516"/>
              <a:gd name="T70" fmla="*/ 248 w 504"/>
              <a:gd name="T71" fmla="*/ 495 h 516"/>
              <a:gd name="T72" fmla="*/ 209 w 504"/>
              <a:gd name="T73" fmla="*/ 512 h 516"/>
              <a:gd name="T74" fmla="*/ 172 w 504"/>
              <a:gd name="T75" fmla="*/ 516 h 516"/>
              <a:gd name="T76" fmla="*/ 110 w 504"/>
              <a:gd name="T77" fmla="*/ 512 h 516"/>
              <a:gd name="T78" fmla="*/ 74 w 504"/>
              <a:gd name="T79" fmla="*/ 499 h 516"/>
              <a:gd name="T80" fmla="*/ 63 w 504"/>
              <a:gd name="T81" fmla="*/ 487 h 516"/>
              <a:gd name="T82" fmla="*/ 61 w 504"/>
              <a:gd name="T83" fmla="*/ 471 h 516"/>
              <a:gd name="T84" fmla="*/ 66 w 504"/>
              <a:gd name="T85" fmla="*/ 454 h 516"/>
              <a:gd name="T86" fmla="*/ 80 w 504"/>
              <a:gd name="T87" fmla="*/ 444 h 516"/>
              <a:gd name="T88" fmla="*/ 103 w 504"/>
              <a:gd name="T89" fmla="*/ 439 h 516"/>
              <a:gd name="T90" fmla="*/ 96 w 504"/>
              <a:gd name="T91" fmla="*/ 430 h 516"/>
              <a:gd name="T92" fmla="*/ 69 w 504"/>
              <a:gd name="T93" fmla="*/ 400 h 516"/>
              <a:gd name="T94" fmla="*/ 55 w 504"/>
              <a:gd name="T95" fmla="*/ 368 h 516"/>
              <a:gd name="T96" fmla="*/ 50 w 504"/>
              <a:gd name="T97" fmla="*/ 361 h 516"/>
              <a:gd name="T98" fmla="*/ 42 w 504"/>
              <a:gd name="T99" fmla="*/ 376 h 516"/>
              <a:gd name="T100" fmla="*/ 22 w 504"/>
              <a:gd name="T101" fmla="*/ 395 h 516"/>
              <a:gd name="T102" fmla="*/ 8 w 504"/>
              <a:gd name="T103" fmla="*/ 396 h 516"/>
              <a:gd name="T104" fmla="*/ 1 w 504"/>
              <a:gd name="T105" fmla="*/ 374 h 516"/>
              <a:gd name="T106" fmla="*/ 3 w 504"/>
              <a:gd name="T107" fmla="*/ 332 h 516"/>
              <a:gd name="T108" fmla="*/ 18 w 504"/>
              <a:gd name="T109" fmla="*/ 293 h 516"/>
              <a:gd name="T110" fmla="*/ 46 w 504"/>
              <a:gd name="T111" fmla="*/ 254 h 516"/>
              <a:gd name="T112" fmla="*/ 72 w 504"/>
              <a:gd name="T113" fmla="*/ 2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4" h="516">
                <a:moveTo>
                  <a:pt x="72" y="232"/>
                </a:moveTo>
                <a:lnTo>
                  <a:pt x="71" y="229"/>
                </a:lnTo>
                <a:lnTo>
                  <a:pt x="70" y="225"/>
                </a:lnTo>
                <a:lnTo>
                  <a:pt x="70" y="223"/>
                </a:lnTo>
                <a:lnTo>
                  <a:pt x="70" y="221"/>
                </a:lnTo>
                <a:lnTo>
                  <a:pt x="70" y="217"/>
                </a:lnTo>
                <a:lnTo>
                  <a:pt x="70" y="215"/>
                </a:lnTo>
                <a:lnTo>
                  <a:pt x="71" y="211"/>
                </a:lnTo>
                <a:lnTo>
                  <a:pt x="72" y="207"/>
                </a:lnTo>
                <a:lnTo>
                  <a:pt x="73" y="203"/>
                </a:lnTo>
                <a:lnTo>
                  <a:pt x="74" y="199"/>
                </a:lnTo>
                <a:lnTo>
                  <a:pt x="78" y="195"/>
                </a:lnTo>
                <a:lnTo>
                  <a:pt x="81" y="190"/>
                </a:lnTo>
                <a:lnTo>
                  <a:pt x="81" y="187"/>
                </a:lnTo>
                <a:lnTo>
                  <a:pt x="81" y="184"/>
                </a:lnTo>
                <a:lnTo>
                  <a:pt x="81" y="180"/>
                </a:lnTo>
                <a:lnTo>
                  <a:pt x="83" y="176"/>
                </a:lnTo>
                <a:lnTo>
                  <a:pt x="84" y="171"/>
                </a:lnTo>
                <a:lnTo>
                  <a:pt x="85" y="169"/>
                </a:lnTo>
                <a:lnTo>
                  <a:pt x="86" y="167"/>
                </a:lnTo>
                <a:lnTo>
                  <a:pt x="87" y="165"/>
                </a:lnTo>
                <a:lnTo>
                  <a:pt x="89" y="163"/>
                </a:lnTo>
                <a:lnTo>
                  <a:pt x="89" y="159"/>
                </a:lnTo>
                <a:lnTo>
                  <a:pt x="89" y="156"/>
                </a:lnTo>
                <a:lnTo>
                  <a:pt x="89" y="151"/>
                </a:lnTo>
                <a:lnTo>
                  <a:pt x="90" y="146"/>
                </a:lnTo>
                <a:lnTo>
                  <a:pt x="91" y="140"/>
                </a:lnTo>
                <a:lnTo>
                  <a:pt x="92" y="131"/>
                </a:lnTo>
                <a:lnTo>
                  <a:pt x="94" y="123"/>
                </a:lnTo>
                <a:lnTo>
                  <a:pt x="96" y="119"/>
                </a:lnTo>
                <a:lnTo>
                  <a:pt x="98" y="114"/>
                </a:lnTo>
                <a:lnTo>
                  <a:pt x="99" y="109"/>
                </a:lnTo>
                <a:lnTo>
                  <a:pt x="102" y="104"/>
                </a:lnTo>
                <a:lnTo>
                  <a:pt x="105" y="99"/>
                </a:lnTo>
                <a:lnTo>
                  <a:pt x="107" y="94"/>
                </a:lnTo>
                <a:lnTo>
                  <a:pt x="110" y="89"/>
                </a:lnTo>
                <a:lnTo>
                  <a:pt x="114" y="83"/>
                </a:lnTo>
                <a:lnTo>
                  <a:pt x="115" y="80"/>
                </a:lnTo>
                <a:lnTo>
                  <a:pt x="117" y="77"/>
                </a:lnTo>
                <a:lnTo>
                  <a:pt x="121" y="72"/>
                </a:lnTo>
                <a:lnTo>
                  <a:pt x="125" y="66"/>
                </a:lnTo>
                <a:lnTo>
                  <a:pt x="129" y="60"/>
                </a:lnTo>
                <a:lnTo>
                  <a:pt x="135" y="54"/>
                </a:lnTo>
                <a:lnTo>
                  <a:pt x="140" y="49"/>
                </a:lnTo>
                <a:lnTo>
                  <a:pt x="145" y="44"/>
                </a:lnTo>
                <a:lnTo>
                  <a:pt x="152" y="38"/>
                </a:lnTo>
                <a:lnTo>
                  <a:pt x="156" y="33"/>
                </a:lnTo>
                <a:lnTo>
                  <a:pt x="162" y="29"/>
                </a:lnTo>
                <a:lnTo>
                  <a:pt x="167" y="26"/>
                </a:lnTo>
                <a:lnTo>
                  <a:pt x="172" y="22"/>
                </a:lnTo>
                <a:lnTo>
                  <a:pt x="178" y="19"/>
                </a:lnTo>
                <a:lnTo>
                  <a:pt x="184" y="17"/>
                </a:lnTo>
                <a:lnTo>
                  <a:pt x="191" y="14"/>
                </a:lnTo>
                <a:lnTo>
                  <a:pt x="197" y="12"/>
                </a:lnTo>
                <a:lnTo>
                  <a:pt x="204" y="9"/>
                </a:lnTo>
                <a:lnTo>
                  <a:pt x="210" y="7"/>
                </a:lnTo>
                <a:lnTo>
                  <a:pt x="217" y="5"/>
                </a:lnTo>
                <a:lnTo>
                  <a:pt x="225" y="4"/>
                </a:lnTo>
                <a:lnTo>
                  <a:pt x="232" y="2"/>
                </a:lnTo>
                <a:lnTo>
                  <a:pt x="240" y="2"/>
                </a:lnTo>
                <a:lnTo>
                  <a:pt x="248" y="1"/>
                </a:lnTo>
                <a:lnTo>
                  <a:pt x="255" y="0"/>
                </a:lnTo>
                <a:lnTo>
                  <a:pt x="262" y="0"/>
                </a:lnTo>
                <a:lnTo>
                  <a:pt x="270" y="0"/>
                </a:lnTo>
                <a:lnTo>
                  <a:pt x="279" y="0"/>
                </a:lnTo>
                <a:lnTo>
                  <a:pt x="286" y="1"/>
                </a:lnTo>
                <a:lnTo>
                  <a:pt x="294" y="2"/>
                </a:lnTo>
                <a:lnTo>
                  <a:pt x="301" y="3"/>
                </a:lnTo>
                <a:lnTo>
                  <a:pt x="309" y="4"/>
                </a:lnTo>
                <a:lnTo>
                  <a:pt x="317" y="6"/>
                </a:lnTo>
                <a:lnTo>
                  <a:pt x="324" y="8"/>
                </a:lnTo>
                <a:lnTo>
                  <a:pt x="333" y="10"/>
                </a:lnTo>
                <a:lnTo>
                  <a:pt x="340" y="13"/>
                </a:lnTo>
                <a:lnTo>
                  <a:pt x="347" y="16"/>
                </a:lnTo>
                <a:lnTo>
                  <a:pt x="354" y="19"/>
                </a:lnTo>
                <a:lnTo>
                  <a:pt x="361" y="23"/>
                </a:lnTo>
                <a:lnTo>
                  <a:pt x="368" y="26"/>
                </a:lnTo>
                <a:lnTo>
                  <a:pt x="374" y="30"/>
                </a:lnTo>
                <a:lnTo>
                  <a:pt x="380" y="34"/>
                </a:lnTo>
                <a:lnTo>
                  <a:pt x="382" y="37"/>
                </a:lnTo>
                <a:lnTo>
                  <a:pt x="385" y="39"/>
                </a:lnTo>
                <a:lnTo>
                  <a:pt x="391" y="43"/>
                </a:lnTo>
                <a:lnTo>
                  <a:pt x="395" y="47"/>
                </a:lnTo>
                <a:lnTo>
                  <a:pt x="399" y="51"/>
                </a:lnTo>
                <a:lnTo>
                  <a:pt x="403" y="56"/>
                </a:lnTo>
                <a:lnTo>
                  <a:pt x="407" y="62"/>
                </a:lnTo>
                <a:lnTo>
                  <a:pt x="411" y="66"/>
                </a:lnTo>
                <a:lnTo>
                  <a:pt x="414" y="72"/>
                </a:lnTo>
                <a:lnTo>
                  <a:pt x="416" y="76"/>
                </a:lnTo>
                <a:lnTo>
                  <a:pt x="420" y="81"/>
                </a:lnTo>
                <a:lnTo>
                  <a:pt x="423" y="87"/>
                </a:lnTo>
                <a:lnTo>
                  <a:pt x="427" y="96"/>
                </a:lnTo>
                <a:lnTo>
                  <a:pt x="429" y="101"/>
                </a:lnTo>
                <a:lnTo>
                  <a:pt x="431" y="106"/>
                </a:lnTo>
                <a:lnTo>
                  <a:pt x="432" y="112"/>
                </a:lnTo>
                <a:lnTo>
                  <a:pt x="434" y="117"/>
                </a:lnTo>
                <a:lnTo>
                  <a:pt x="435" y="121"/>
                </a:lnTo>
                <a:lnTo>
                  <a:pt x="436" y="126"/>
                </a:lnTo>
                <a:lnTo>
                  <a:pt x="439" y="134"/>
                </a:lnTo>
                <a:lnTo>
                  <a:pt x="440" y="143"/>
                </a:lnTo>
                <a:lnTo>
                  <a:pt x="441" y="150"/>
                </a:lnTo>
                <a:lnTo>
                  <a:pt x="442" y="156"/>
                </a:lnTo>
                <a:lnTo>
                  <a:pt x="443" y="165"/>
                </a:lnTo>
                <a:lnTo>
                  <a:pt x="443" y="167"/>
                </a:lnTo>
                <a:lnTo>
                  <a:pt x="444" y="168"/>
                </a:lnTo>
                <a:lnTo>
                  <a:pt x="448" y="173"/>
                </a:lnTo>
                <a:lnTo>
                  <a:pt x="450" y="176"/>
                </a:lnTo>
                <a:lnTo>
                  <a:pt x="452" y="179"/>
                </a:lnTo>
                <a:lnTo>
                  <a:pt x="454" y="183"/>
                </a:lnTo>
                <a:lnTo>
                  <a:pt x="455" y="188"/>
                </a:lnTo>
                <a:lnTo>
                  <a:pt x="457" y="192"/>
                </a:lnTo>
                <a:lnTo>
                  <a:pt x="458" y="197"/>
                </a:lnTo>
                <a:lnTo>
                  <a:pt x="459" y="202"/>
                </a:lnTo>
                <a:lnTo>
                  <a:pt x="459" y="204"/>
                </a:lnTo>
                <a:lnTo>
                  <a:pt x="460" y="207"/>
                </a:lnTo>
                <a:lnTo>
                  <a:pt x="460" y="210"/>
                </a:lnTo>
                <a:lnTo>
                  <a:pt x="459" y="213"/>
                </a:lnTo>
                <a:lnTo>
                  <a:pt x="459" y="216"/>
                </a:lnTo>
                <a:lnTo>
                  <a:pt x="459" y="219"/>
                </a:lnTo>
                <a:lnTo>
                  <a:pt x="457" y="225"/>
                </a:lnTo>
                <a:lnTo>
                  <a:pt x="456" y="228"/>
                </a:lnTo>
                <a:lnTo>
                  <a:pt x="455" y="231"/>
                </a:lnTo>
                <a:lnTo>
                  <a:pt x="455" y="232"/>
                </a:lnTo>
                <a:lnTo>
                  <a:pt x="455" y="233"/>
                </a:lnTo>
                <a:lnTo>
                  <a:pt x="457" y="236"/>
                </a:lnTo>
                <a:lnTo>
                  <a:pt x="463" y="246"/>
                </a:lnTo>
                <a:lnTo>
                  <a:pt x="468" y="253"/>
                </a:lnTo>
                <a:lnTo>
                  <a:pt x="471" y="258"/>
                </a:lnTo>
                <a:lnTo>
                  <a:pt x="475" y="265"/>
                </a:lnTo>
                <a:lnTo>
                  <a:pt x="478" y="271"/>
                </a:lnTo>
                <a:lnTo>
                  <a:pt x="482" y="277"/>
                </a:lnTo>
                <a:lnTo>
                  <a:pt x="485" y="285"/>
                </a:lnTo>
                <a:lnTo>
                  <a:pt x="489" y="293"/>
                </a:lnTo>
                <a:lnTo>
                  <a:pt x="491" y="298"/>
                </a:lnTo>
                <a:lnTo>
                  <a:pt x="493" y="303"/>
                </a:lnTo>
                <a:lnTo>
                  <a:pt x="495" y="309"/>
                </a:lnTo>
                <a:lnTo>
                  <a:pt x="496" y="313"/>
                </a:lnTo>
                <a:lnTo>
                  <a:pt x="498" y="318"/>
                </a:lnTo>
                <a:lnTo>
                  <a:pt x="499" y="323"/>
                </a:lnTo>
                <a:lnTo>
                  <a:pt x="501" y="331"/>
                </a:lnTo>
                <a:lnTo>
                  <a:pt x="503" y="341"/>
                </a:lnTo>
                <a:lnTo>
                  <a:pt x="504" y="349"/>
                </a:lnTo>
                <a:lnTo>
                  <a:pt x="504" y="354"/>
                </a:lnTo>
                <a:lnTo>
                  <a:pt x="504" y="357"/>
                </a:lnTo>
                <a:lnTo>
                  <a:pt x="504" y="361"/>
                </a:lnTo>
                <a:lnTo>
                  <a:pt x="503" y="365"/>
                </a:lnTo>
                <a:lnTo>
                  <a:pt x="501" y="372"/>
                </a:lnTo>
                <a:lnTo>
                  <a:pt x="500" y="378"/>
                </a:lnTo>
                <a:lnTo>
                  <a:pt x="498" y="385"/>
                </a:lnTo>
                <a:lnTo>
                  <a:pt x="498" y="387"/>
                </a:lnTo>
                <a:lnTo>
                  <a:pt x="496" y="390"/>
                </a:lnTo>
                <a:lnTo>
                  <a:pt x="495" y="392"/>
                </a:lnTo>
                <a:lnTo>
                  <a:pt x="494" y="394"/>
                </a:lnTo>
                <a:lnTo>
                  <a:pt x="493" y="396"/>
                </a:lnTo>
                <a:lnTo>
                  <a:pt x="491" y="398"/>
                </a:lnTo>
                <a:lnTo>
                  <a:pt x="490" y="399"/>
                </a:lnTo>
                <a:lnTo>
                  <a:pt x="488" y="401"/>
                </a:lnTo>
                <a:lnTo>
                  <a:pt x="486" y="401"/>
                </a:lnTo>
                <a:lnTo>
                  <a:pt x="485" y="402"/>
                </a:lnTo>
                <a:lnTo>
                  <a:pt x="483" y="403"/>
                </a:lnTo>
                <a:lnTo>
                  <a:pt x="482" y="403"/>
                </a:lnTo>
                <a:lnTo>
                  <a:pt x="481" y="403"/>
                </a:lnTo>
                <a:lnTo>
                  <a:pt x="480" y="402"/>
                </a:lnTo>
                <a:lnTo>
                  <a:pt x="477" y="401"/>
                </a:lnTo>
                <a:lnTo>
                  <a:pt x="476" y="400"/>
                </a:lnTo>
                <a:lnTo>
                  <a:pt x="475" y="399"/>
                </a:lnTo>
                <a:lnTo>
                  <a:pt x="473" y="398"/>
                </a:lnTo>
                <a:lnTo>
                  <a:pt x="471" y="397"/>
                </a:lnTo>
                <a:lnTo>
                  <a:pt x="469" y="394"/>
                </a:lnTo>
                <a:lnTo>
                  <a:pt x="467" y="391"/>
                </a:lnTo>
                <a:lnTo>
                  <a:pt x="465" y="387"/>
                </a:lnTo>
                <a:lnTo>
                  <a:pt x="462" y="384"/>
                </a:lnTo>
                <a:lnTo>
                  <a:pt x="461" y="380"/>
                </a:lnTo>
                <a:lnTo>
                  <a:pt x="458" y="374"/>
                </a:lnTo>
                <a:lnTo>
                  <a:pt x="455" y="368"/>
                </a:lnTo>
                <a:lnTo>
                  <a:pt x="454" y="368"/>
                </a:lnTo>
                <a:lnTo>
                  <a:pt x="454" y="368"/>
                </a:lnTo>
                <a:lnTo>
                  <a:pt x="452" y="369"/>
                </a:lnTo>
                <a:lnTo>
                  <a:pt x="452" y="370"/>
                </a:lnTo>
                <a:lnTo>
                  <a:pt x="450" y="372"/>
                </a:lnTo>
                <a:lnTo>
                  <a:pt x="448" y="378"/>
                </a:lnTo>
                <a:lnTo>
                  <a:pt x="444" y="388"/>
                </a:lnTo>
                <a:lnTo>
                  <a:pt x="440" y="398"/>
                </a:lnTo>
                <a:lnTo>
                  <a:pt x="437" y="403"/>
                </a:lnTo>
                <a:lnTo>
                  <a:pt x="433" y="409"/>
                </a:lnTo>
                <a:lnTo>
                  <a:pt x="429" y="415"/>
                </a:lnTo>
                <a:lnTo>
                  <a:pt x="425" y="421"/>
                </a:lnTo>
                <a:lnTo>
                  <a:pt x="423" y="424"/>
                </a:lnTo>
                <a:lnTo>
                  <a:pt x="421" y="427"/>
                </a:lnTo>
                <a:lnTo>
                  <a:pt x="414" y="434"/>
                </a:lnTo>
                <a:lnTo>
                  <a:pt x="414" y="434"/>
                </a:lnTo>
                <a:lnTo>
                  <a:pt x="415" y="435"/>
                </a:lnTo>
                <a:lnTo>
                  <a:pt x="419" y="437"/>
                </a:lnTo>
                <a:lnTo>
                  <a:pt x="431" y="442"/>
                </a:lnTo>
                <a:lnTo>
                  <a:pt x="437" y="446"/>
                </a:lnTo>
                <a:lnTo>
                  <a:pt x="442" y="448"/>
                </a:lnTo>
                <a:lnTo>
                  <a:pt x="448" y="452"/>
                </a:lnTo>
                <a:lnTo>
                  <a:pt x="452" y="456"/>
                </a:lnTo>
                <a:lnTo>
                  <a:pt x="455" y="459"/>
                </a:lnTo>
                <a:lnTo>
                  <a:pt x="456" y="461"/>
                </a:lnTo>
                <a:lnTo>
                  <a:pt x="458" y="463"/>
                </a:lnTo>
                <a:lnTo>
                  <a:pt x="459" y="465"/>
                </a:lnTo>
                <a:lnTo>
                  <a:pt x="460" y="467"/>
                </a:lnTo>
                <a:lnTo>
                  <a:pt x="461" y="470"/>
                </a:lnTo>
                <a:lnTo>
                  <a:pt x="461" y="472"/>
                </a:lnTo>
                <a:lnTo>
                  <a:pt x="462" y="475"/>
                </a:lnTo>
                <a:lnTo>
                  <a:pt x="461" y="476"/>
                </a:lnTo>
                <a:lnTo>
                  <a:pt x="461" y="478"/>
                </a:lnTo>
                <a:lnTo>
                  <a:pt x="461" y="480"/>
                </a:lnTo>
                <a:lnTo>
                  <a:pt x="460" y="481"/>
                </a:lnTo>
                <a:lnTo>
                  <a:pt x="460" y="484"/>
                </a:lnTo>
                <a:lnTo>
                  <a:pt x="459" y="485"/>
                </a:lnTo>
                <a:lnTo>
                  <a:pt x="457" y="488"/>
                </a:lnTo>
                <a:lnTo>
                  <a:pt x="455" y="491"/>
                </a:lnTo>
                <a:lnTo>
                  <a:pt x="453" y="492"/>
                </a:lnTo>
                <a:lnTo>
                  <a:pt x="452" y="494"/>
                </a:lnTo>
                <a:lnTo>
                  <a:pt x="448" y="496"/>
                </a:lnTo>
                <a:lnTo>
                  <a:pt x="443" y="498"/>
                </a:lnTo>
                <a:lnTo>
                  <a:pt x="439" y="500"/>
                </a:lnTo>
                <a:lnTo>
                  <a:pt x="435" y="502"/>
                </a:lnTo>
                <a:lnTo>
                  <a:pt x="430" y="504"/>
                </a:lnTo>
                <a:lnTo>
                  <a:pt x="427" y="505"/>
                </a:lnTo>
                <a:lnTo>
                  <a:pt x="425" y="506"/>
                </a:lnTo>
                <a:lnTo>
                  <a:pt x="419" y="508"/>
                </a:lnTo>
                <a:lnTo>
                  <a:pt x="413" y="509"/>
                </a:lnTo>
                <a:lnTo>
                  <a:pt x="407" y="511"/>
                </a:lnTo>
                <a:lnTo>
                  <a:pt x="400" y="512"/>
                </a:lnTo>
                <a:lnTo>
                  <a:pt x="394" y="512"/>
                </a:lnTo>
                <a:lnTo>
                  <a:pt x="386" y="513"/>
                </a:lnTo>
                <a:lnTo>
                  <a:pt x="379" y="513"/>
                </a:lnTo>
                <a:lnTo>
                  <a:pt x="372" y="513"/>
                </a:lnTo>
                <a:lnTo>
                  <a:pt x="365" y="513"/>
                </a:lnTo>
                <a:lnTo>
                  <a:pt x="356" y="512"/>
                </a:lnTo>
                <a:lnTo>
                  <a:pt x="349" y="512"/>
                </a:lnTo>
                <a:lnTo>
                  <a:pt x="342" y="511"/>
                </a:lnTo>
                <a:lnTo>
                  <a:pt x="334" y="510"/>
                </a:lnTo>
                <a:lnTo>
                  <a:pt x="325" y="509"/>
                </a:lnTo>
                <a:lnTo>
                  <a:pt x="317" y="506"/>
                </a:lnTo>
                <a:lnTo>
                  <a:pt x="310" y="504"/>
                </a:lnTo>
                <a:lnTo>
                  <a:pt x="301" y="502"/>
                </a:lnTo>
                <a:lnTo>
                  <a:pt x="294" y="500"/>
                </a:lnTo>
                <a:lnTo>
                  <a:pt x="286" y="497"/>
                </a:lnTo>
                <a:lnTo>
                  <a:pt x="282" y="496"/>
                </a:lnTo>
                <a:lnTo>
                  <a:pt x="279" y="495"/>
                </a:lnTo>
                <a:lnTo>
                  <a:pt x="276" y="494"/>
                </a:lnTo>
                <a:lnTo>
                  <a:pt x="273" y="493"/>
                </a:lnTo>
                <a:lnTo>
                  <a:pt x="270" y="493"/>
                </a:lnTo>
                <a:lnTo>
                  <a:pt x="267" y="493"/>
                </a:lnTo>
                <a:lnTo>
                  <a:pt x="260" y="493"/>
                </a:lnTo>
                <a:lnTo>
                  <a:pt x="256" y="492"/>
                </a:lnTo>
                <a:lnTo>
                  <a:pt x="251" y="492"/>
                </a:lnTo>
                <a:lnTo>
                  <a:pt x="248" y="495"/>
                </a:lnTo>
                <a:lnTo>
                  <a:pt x="243" y="497"/>
                </a:lnTo>
                <a:lnTo>
                  <a:pt x="238" y="500"/>
                </a:lnTo>
                <a:lnTo>
                  <a:pt x="232" y="503"/>
                </a:lnTo>
                <a:lnTo>
                  <a:pt x="228" y="505"/>
                </a:lnTo>
                <a:lnTo>
                  <a:pt x="224" y="508"/>
                </a:lnTo>
                <a:lnTo>
                  <a:pt x="214" y="511"/>
                </a:lnTo>
                <a:lnTo>
                  <a:pt x="209" y="512"/>
                </a:lnTo>
                <a:lnTo>
                  <a:pt x="205" y="514"/>
                </a:lnTo>
                <a:lnTo>
                  <a:pt x="198" y="515"/>
                </a:lnTo>
                <a:lnTo>
                  <a:pt x="193" y="515"/>
                </a:lnTo>
                <a:lnTo>
                  <a:pt x="188" y="516"/>
                </a:lnTo>
                <a:lnTo>
                  <a:pt x="183" y="516"/>
                </a:lnTo>
                <a:lnTo>
                  <a:pt x="178" y="516"/>
                </a:lnTo>
                <a:lnTo>
                  <a:pt x="172" y="516"/>
                </a:lnTo>
                <a:lnTo>
                  <a:pt x="167" y="516"/>
                </a:lnTo>
                <a:lnTo>
                  <a:pt x="154" y="516"/>
                </a:lnTo>
                <a:lnTo>
                  <a:pt x="141" y="516"/>
                </a:lnTo>
                <a:lnTo>
                  <a:pt x="128" y="515"/>
                </a:lnTo>
                <a:lnTo>
                  <a:pt x="122" y="514"/>
                </a:lnTo>
                <a:lnTo>
                  <a:pt x="116" y="513"/>
                </a:lnTo>
                <a:lnTo>
                  <a:pt x="110" y="512"/>
                </a:lnTo>
                <a:lnTo>
                  <a:pt x="103" y="511"/>
                </a:lnTo>
                <a:lnTo>
                  <a:pt x="98" y="509"/>
                </a:lnTo>
                <a:lnTo>
                  <a:pt x="92" y="508"/>
                </a:lnTo>
                <a:lnTo>
                  <a:pt x="87" y="505"/>
                </a:lnTo>
                <a:lnTo>
                  <a:pt x="83" y="503"/>
                </a:lnTo>
                <a:lnTo>
                  <a:pt x="78" y="501"/>
                </a:lnTo>
                <a:lnTo>
                  <a:pt x="74" y="499"/>
                </a:lnTo>
                <a:lnTo>
                  <a:pt x="70" y="496"/>
                </a:lnTo>
                <a:lnTo>
                  <a:pt x="69" y="495"/>
                </a:lnTo>
                <a:lnTo>
                  <a:pt x="67" y="493"/>
                </a:lnTo>
                <a:lnTo>
                  <a:pt x="66" y="492"/>
                </a:lnTo>
                <a:lnTo>
                  <a:pt x="64" y="490"/>
                </a:lnTo>
                <a:lnTo>
                  <a:pt x="63" y="489"/>
                </a:lnTo>
                <a:lnTo>
                  <a:pt x="63" y="487"/>
                </a:lnTo>
                <a:lnTo>
                  <a:pt x="61" y="484"/>
                </a:lnTo>
                <a:lnTo>
                  <a:pt x="61" y="481"/>
                </a:lnTo>
                <a:lnTo>
                  <a:pt x="60" y="479"/>
                </a:lnTo>
                <a:lnTo>
                  <a:pt x="60" y="477"/>
                </a:lnTo>
                <a:lnTo>
                  <a:pt x="61" y="475"/>
                </a:lnTo>
                <a:lnTo>
                  <a:pt x="61" y="473"/>
                </a:lnTo>
                <a:lnTo>
                  <a:pt x="61" y="471"/>
                </a:lnTo>
                <a:lnTo>
                  <a:pt x="61" y="470"/>
                </a:lnTo>
                <a:lnTo>
                  <a:pt x="61" y="467"/>
                </a:lnTo>
                <a:lnTo>
                  <a:pt x="62" y="465"/>
                </a:lnTo>
                <a:lnTo>
                  <a:pt x="63" y="462"/>
                </a:lnTo>
                <a:lnTo>
                  <a:pt x="63" y="460"/>
                </a:lnTo>
                <a:lnTo>
                  <a:pt x="65" y="456"/>
                </a:lnTo>
                <a:lnTo>
                  <a:pt x="66" y="454"/>
                </a:lnTo>
                <a:lnTo>
                  <a:pt x="67" y="453"/>
                </a:lnTo>
                <a:lnTo>
                  <a:pt x="69" y="450"/>
                </a:lnTo>
                <a:lnTo>
                  <a:pt x="71" y="449"/>
                </a:lnTo>
                <a:lnTo>
                  <a:pt x="73" y="448"/>
                </a:lnTo>
                <a:lnTo>
                  <a:pt x="74" y="446"/>
                </a:lnTo>
                <a:lnTo>
                  <a:pt x="78" y="446"/>
                </a:lnTo>
                <a:lnTo>
                  <a:pt x="80" y="444"/>
                </a:lnTo>
                <a:lnTo>
                  <a:pt x="83" y="443"/>
                </a:lnTo>
                <a:lnTo>
                  <a:pt x="86" y="442"/>
                </a:lnTo>
                <a:lnTo>
                  <a:pt x="89" y="441"/>
                </a:lnTo>
                <a:lnTo>
                  <a:pt x="92" y="440"/>
                </a:lnTo>
                <a:lnTo>
                  <a:pt x="95" y="440"/>
                </a:lnTo>
                <a:lnTo>
                  <a:pt x="99" y="439"/>
                </a:lnTo>
                <a:lnTo>
                  <a:pt x="103" y="439"/>
                </a:lnTo>
                <a:lnTo>
                  <a:pt x="105" y="439"/>
                </a:lnTo>
                <a:lnTo>
                  <a:pt x="105" y="439"/>
                </a:lnTo>
                <a:lnTo>
                  <a:pt x="106" y="438"/>
                </a:lnTo>
                <a:lnTo>
                  <a:pt x="106" y="438"/>
                </a:lnTo>
                <a:lnTo>
                  <a:pt x="105" y="437"/>
                </a:lnTo>
                <a:lnTo>
                  <a:pt x="102" y="436"/>
                </a:lnTo>
                <a:lnTo>
                  <a:pt x="96" y="430"/>
                </a:lnTo>
                <a:lnTo>
                  <a:pt x="93" y="427"/>
                </a:lnTo>
                <a:lnTo>
                  <a:pt x="89" y="423"/>
                </a:lnTo>
                <a:lnTo>
                  <a:pt x="84" y="419"/>
                </a:lnTo>
                <a:lnTo>
                  <a:pt x="80" y="414"/>
                </a:lnTo>
                <a:lnTo>
                  <a:pt x="74" y="407"/>
                </a:lnTo>
                <a:lnTo>
                  <a:pt x="72" y="403"/>
                </a:lnTo>
                <a:lnTo>
                  <a:pt x="69" y="400"/>
                </a:lnTo>
                <a:lnTo>
                  <a:pt x="67" y="396"/>
                </a:lnTo>
                <a:lnTo>
                  <a:pt x="65" y="392"/>
                </a:lnTo>
                <a:lnTo>
                  <a:pt x="62" y="388"/>
                </a:lnTo>
                <a:lnTo>
                  <a:pt x="60" y="382"/>
                </a:lnTo>
                <a:lnTo>
                  <a:pt x="58" y="378"/>
                </a:lnTo>
                <a:lnTo>
                  <a:pt x="56" y="372"/>
                </a:lnTo>
                <a:lnTo>
                  <a:pt x="55" y="368"/>
                </a:lnTo>
                <a:lnTo>
                  <a:pt x="53" y="361"/>
                </a:lnTo>
                <a:lnTo>
                  <a:pt x="53" y="361"/>
                </a:lnTo>
                <a:lnTo>
                  <a:pt x="53" y="361"/>
                </a:lnTo>
                <a:lnTo>
                  <a:pt x="52" y="361"/>
                </a:lnTo>
                <a:lnTo>
                  <a:pt x="52" y="361"/>
                </a:lnTo>
                <a:lnTo>
                  <a:pt x="51" y="361"/>
                </a:lnTo>
                <a:lnTo>
                  <a:pt x="50" y="361"/>
                </a:lnTo>
                <a:lnTo>
                  <a:pt x="50" y="362"/>
                </a:lnTo>
                <a:lnTo>
                  <a:pt x="50" y="364"/>
                </a:lnTo>
                <a:lnTo>
                  <a:pt x="49" y="365"/>
                </a:lnTo>
                <a:lnTo>
                  <a:pt x="48" y="367"/>
                </a:lnTo>
                <a:lnTo>
                  <a:pt x="45" y="371"/>
                </a:lnTo>
                <a:lnTo>
                  <a:pt x="44" y="374"/>
                </a:lnTo>
                <a:lnTo>
                  <a:pt x="42" y="376"/>
                </a:lnTo>
                <a:lnTo>
                  <a:pt x="39" y="379"/>
                </a:lnTo>
                <a:lnTo>
                  <a:pt x="37" y="382"/>
                </a:lnTo>
                <a:lnTo>
                  <a:pt x="34" y="386"/>
                </a:lnTo>
                <a:lnTo>
                  <a:pt x="31" y="389"/>
                </a:lnTo>
                <a:lnTo>
                  <a:pt x="28" y="391"/>
                </a:lnTo>
                <a:lnTo>
                  <a:pt x="25" y="393"/>
                </a:lnTo>
                <a:lnTo>
                  <a:pt x="22" y="395"/>
                </a:lnTo>
                <a:lnTo>
                  <a:pt x="18" y="397"/>
                </a:lnTo>
                <a:lnTo>
                  <a:pt x="14" y="398"/>
                </a:lnTo>
                <a:lnTo>
                  <a:pt x="10" y="398"/>
                </a:lnTo>
                <a:lnTo>
                  <a:pt x="10" y="398"/>
                </a:lnTo>
                <a:lnTo>
                  <a:pt x="9" y="398"/>
                </a:lnTo>
                <a:lnTo>
                  <a:pt x="8" y="398"/>
                </a:lnTo>
                <a:lnTo>
                  <a:pt x="8" y="396"/>
                </a:lnTo>
                <a:lnTo>
                  <a:pt x="7" y="395"/>
                </a:lnTo>
                <a:lnTo>
                  <a:pt x="5" y="392"/>
                </a:lnTo>
                <a:lnTo>
                  <a:pt x="4" y="390"/>
                </a:lnTo>
                <a:lnTo>
                  <a:pt x="3" y="387"/>
                </a:lnTo>
                <a:lnTo>
                  <a:pt x="3" y="384"/>
                </a:lnTo>
                <a:lnTo>
                  <a:pt x="2" y="381"/>
                </a:lnTo>
                <a:lnTo>
                  <a:pt x="1" y="374"/>
                </a:lnTo>
                <a:lnTo>
                  <a:pt x="0" y="370"/>
                </a:lnTo>
                <a:lnTo>
                  <a:pt x="0" y="367"/>
                </a:lnTo>
                <a:lnTo>
                  <a:pt x="0" y="357"/>
                </a:lnTo>
                <a:lnTo>
                  <a:pt x="1" y="348"/>
                </a:lnTo>
                <a:lnTo>
                  <a:pt x="2" y="343"/>
                </a:lnTo>
                <a:lnTo>
                  <a:pt x="3" y="338"/>
                </a:lnTo>
                <a:lnTo>
                  <a:pt x="3" y="332"/>
                </a:lnTo>
                <a:lnTo>
                  <a:pt x="5" y="327"/>
                </a:lnTo>
                <a:lnTo>
                  <a:pt x="6" y="322"/>
                </a:lnTo>
                <a:lnTo>
                  <a:pt x="8" y="316"/>
                </a:lnTo>
                <a:lnTo>
                  <a:pt x="10" y="311"/>
                </a:lnTo>
                <a:lnTo>
                  <a:pt x="12" y="304"/>
                </a:lnTo>
                <a:lnTo>
                  <a:pt x="15" y="299"/>
                </a:lnTo>
                <a:lnTo>
                  <a:pt x="18" y="293"/>
                </a:lnTo>
                <a:lnTo>
                  <a:pt x="22" y="287"/>
                </a:lnTo>
                <a:lnTo>
                  <a:pt x="26" y="281"/>
                </a:lnTo>
                <a:lnTo>
                  <a:pt x="30" y="275"/>
                </a:lnTo>
                <a:lnTo>
                  <a:pt x="34" y="269"/>
                </a:lnTo>
                <a:lnTo>
                  <a:pt x="37" y="265"/>
                </a:lnTo>
                <a:lnTo>
                  <a:pt x="42" y="260"/>
                </a:lnTo>
                <a:lnTo>
                  <a:pt x="46" y="254"/>
                </a:lnTo>
                <a:lnTo>
                  <a:pt x="49" y="252"/>
                </a:lnTo>
                <a:lnTo>
                  <a:pt x="52" y="250"/>
                </a:lnTo>
                <a:lnTo>
                  <a:pt x="56" y="246"/>
                </a:lnTo>
                <a:lnTo>
                  <a:pt x="59" y="243"/>
                </a:lnTo>
                <a:lnTo>
                  <a:pt x="66" y="238"/>
                </a:lnTo>
                <a:lnTo>
                  <a:pt x="70" y="233"/>
                </a:lnTo>
                <a:lnTo>
                  <a:pt x="72" y="232"/>
                </a:lnTo>
                <a:close/>
              </a:path>
            </a:pathLst>
          </a:custGeom>
          <a:solidFill>
            <a:sysClr val="window" lastClr="FFFFFF"/>
          </a:solidFill>
          <a:ln>
            <a:noFill/>
          </a:ln>
        </p:spPr>
        <p:txBody>
          <a:bodyPr vert="horz" wrap="square" lIns="91435" tIns="45717" rIns="91435" bIns="4571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25805">
              <a:defRPr/>
            </a:pPr>
            <a:endParaRPr lang="zh-CN" altLang="en-US" sz="143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6" name="组合 75"/>
          <p:cNvGrpSpPr/>
          <p:nvPr/>
        </p:nvGrpSpPr>
        <p:grpSpPr>
          <a:xfrm>
            <a:off x="2532277" y="2331616"/>
            <a:ext cx="324099" cy="306596"/>
            <a:chOff x="4760915" y="138333"/>
            <a:chExt cx="801339" cy="758179"/>
          </a:xfrm>
          <a:solidFill>
            <a:sysClr val="window" lastClr="FFFFFF"/>
          </a:solidFill>
        </p:grpSpPr>
        <p:sp>
          <p:nvSpPr>
            <p:cNvPr id="77" name="Freeform 6"/>
            <p:cNvSpPr/>
            <p:nvPr/>
          </p:nvSpPr>
          <p:spPr bwMode="auto">
            <a:xfrm>
              <a:off x="4760915" y="218898"/>
              <a:ext cx="431601" cy="433040"/>
            </a:xfrm>
            <a:custGeom>
              <a:avLst/>
              <a:gdLst>
                <a:gd name="T0" fmla="*/ 145 w 289"/>
                <a:gd name="T1" fmla="*/ 0 h 289"/>
                <a:gd name="T2" fmla="*/ 0 w 289"/>
                <a:gd name="T3" fmla="*/ 145 h 289"/>
                <a:gd name="T4" fmla="*/ 16 w 289"/>
                <a:gd name="T5" fmla="*/ 210 h 289"/>
                <a:gd name="T6" fmla="*/ 33 w 289"/>
                <a:gd name="T7" fmla="*/ 216 h 289"/>
                <a:gd name="T8" fmla="*/ 39 w 289"/>
                <a:gd name="T9" fmla="*/ 199 h 289"/>
                <a:gd name="T10" fmla="*/ 26 w 289"/>
                <a:gd name="T11" fmla="*/ 145 h 289"/>
                <a:gd name="T12" fmla="*/ 145 w 289"/>
                <a:gd name="T13" fmla="*/ 26 h 289"/>
                <a:gd name="T14" fmla="*/ 263 w 289"/>
                <a:gd name="T15" fmla="*/ 145 h 289"/>
                <a:gd name="T16" fmla="*/ 145 w 289"/>
                <a:gd name="T17" fmla="*/ 263 h 289"/>
                <a:gd name="T18" fmla="*/ 118 w 289"/>
                <a:gd name="T19" fmla="*/ 260 h 289"/>
                <a:gd name="T20" fmla="*/ 103 w 289"/>
                <a:gd name="T21" fmla="*/ 270 h 289"/>
                <a:gd name="T22" fmla="*/ 112 w 289"/>
                <a:gd name="T23" fmla="*/ 285 h 289"/>
                <a:gd name="T24" fmla="*/ 145 w 289"/>
                <a:gd name="T25" fmla="*/ 289 h 289"/>
                <a:gd name="T26" fmla="*/ 289 w 289"/>
                <a:gd name="T27" fmla="*/ 145 h 289"/>
                <a:gd name="T28" fmla="*/ 145 w 289"/>
                <a:gd name="T2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289">
                  <a:moveTo>
                    <a:pt x="145" y="0"/>
                  </a:moveTo>
                  <a:cubicBezTo>
                    <a:pt x="65" y="0"/>
                    <a:pt x="0" y="65"/>
                    <a:pt x="0" y="145"/>
                  </a:cubicBezTo>
                  <a:cubicBezTo>
                    <a:pt x="0" y="167"/>
                    <a:pt x="6" y="190"/>
                    <a:pt x="16" y="210"/>
                  </a:cubicBezTo>
                  <a:cubicBezTo>
                    <a:pt x="19" y="217"/>
                    <a:pt x="27" y="219"/>
                    <a:pt x="33" y="216"/>
                  </a:cubicBezTo>
                  <a:cubicBezTo>
                    <a:pt x="40" y="213"/>
                    <a:pt x="42" y="205"/>
                    <a:pt x="39" y="199"/>
                  </a:cubicBezTo>
                  <a:cubicBezTo>
                    <a:pt x="30" y="182"/>
                    <a:pt x="26" y="163"/>
                    <a:pt x="26" y="145"/>
                  </a:cubicBezTo>
                  <a:cubicBezTo>
                    <a:pt x="26" y="79"/>
                    <a:pt x="79" y="26"/>
                    <a:pt x="145" y="26"/>
                  </a:cubicBezTo>
                  <a:cubicBezTo>
                    <a:pt x="210" y="26"/>
                    <a:pt x="263" y="79"/>
                    <a:pt x="263" y="145"/>
                  </a:cubicBezTo>
                  <a:cubicBezTo>
                    <a:pt x="263" y="210"/>
                    <a:pt x="210" y="263"/>
                    <a:pt x="145" y="263"/>
                  </a:cubicBezTo>
                  <a:cubicBezTo>
                    <a:pt x="136" y="263"/>
                    <a:pt x="127" y="262"/>
                    <a:pt x="118" y="260"/>
                  </a:cubicBezTo>
                  <a:cubicBezTo>
                    <a:pt x="111" y="258"/>
                    <a:pt x="104" y="263"/>
                    <a:pt x="103" y="270"/>
                  </a:cubicBezTo>
                  <a:cubicBezTo>
                    <a:pt x="101" y="277"/>
                    <a:pt x="105" y="283"/>
                    <a:pt x="112" y="285"/>
                  </a:cubicBezTo>
                  <a:cubicBezTo>
                    <a:pt x="123" y="287"/>
                    <a:pt x="134" y="289"/>
                    <a:pt x="145" y="289"/>
                  </a:cubicBezTo>
                  <a:cubicBezTo>
                    <a:pt x="224" y="289"/>
                    <a:pt x="289" y="224"/>
                    <a:pt x="289" y="145"/>
                  </a:cubicBezTo>
                  <a:cubicBezTo>
                    <a:pt x="289" y="65"/>
                    <a:pt x="224" y="0"/>
                    <a:pt x="1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25805">
                <a:defRPr/>
              </a:pPr>
              <a:endParaRPr lang="zh-CN" altLang="en-US" sz="143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8" name="Freeform 7"/>
            <p:cNvSpPr/>
            <p:nvPr/>
          </p:nvSpPr>
          <p:spPr bwMode="auto">
            <a:xfrm>
              <a:off x="4769547" y="359888"/>
              <a:ext cx="281979" cy="536624"/>
            </a:xfrm>
            <a:custGeom>
              <a:avLst/>
              <a:gdLst>
                <a:gd name="T0" fmla="*/ 113 w 189"/>
                <a:gd name="T1" fmla="*/ 87 h 358"/>
                <a:gd name="T2" fmla="*/ 141 w 189"/>
                <a:gd name="T3" fmla="*/ 96 h 358"/>
                <a:gd name="T4" fmla="*/ 189 w 189"/>
                <a:gd name="T5" fmla="*/ 48 h 358"/>
                <a:gd name="T6" fmla="*/ 141 w 189"/>
                <a:gd name="T7" fmla="*/ 0 h 358"/>
                <a:gd name="T8" fmla="*/ 93 w 189"/>
                <a:gd name="T9" fmla="*/ 48 h 358"/>
                <a:gd name="T10" fmla="*/ 97 w 189"/>
                <a:gd name="T11" fmla="*/ 67 h 358"/>
                <a:gd name="T12" fmla="*/ 64 w 189"/>
                <a:gd name="T13" fmla="*/ 108 h 358"/>
                <a:gd name="T14" fmla="*/ 9 w 189"/>
                <a:gd name="T15" fmla="*/ 342 h 358"/>
                <a:gd name="T16" fmla="*/ 22 w 189"/>
                <a:gd name="T17" fmla="*/ 358 h 358"/>
                <a:gd name="T18" fmla="*/ 23 w 189"/>
                <a:gd name="T19" fmla="*/ 358 h 358"/>
                <a:gd name="T20" fmla="*/ 35 w 189"/>
                <a:gd name="T21" fmla="*/ 340 h 358"/>
                <a:gd name="T22" fmla="*/ 85 w 189"/>
                <a:gd name="T23" fmla="*/ 125 h 358"/>
                <a:gd name="T24" fmla="*/ 113 w 189"/>
                <a:gd name="T25" fmla="*/ 8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358">
                  <a:moveTo>
                    <a:pt x="113" y="87"/>
                  </a:moveTo>
                  <a:cubicBezTo>
                    <a:pt x="121" y="92"/>
                    <a:pt x="131" y="96"/>
                    <a:pt x="141" y="96"/>
                  </a:cubicBezTo>
                  <a:cubicBezTo>
                    <a:pt x="167" y="96"/>
                    <a:pt x="189" y="74"/>
                    <a:pt x="189" y="48"/>
                  </a:cubicBezTo>
                  <a:cubicBezTo>
                    <a:pt x="189" y="21"/>
                    <a:pt x="167" y="0"/>
                    <a:pt x="141" y="0"/>
                  </a:cubicBezTo>
                  <a:cubicBezTo>
                    <a:pt x="114" y="0"/>
                    <a:pt x="93" y="21"/>
                    <a:pt x="93" y="48"/>
                  </a:cubicBezTo>
                  <a:cubicBezTo>
                    <a:pt x="93" y="55"/>
                    <a:pt x="94" y="61"/>
                    <a:pt x="97" y="67"/>
                  </a:cubicBezTo>
                  <a:cubicBezTo>
                    <a:pt x="87" y="78"/>
                    <a:pt x="75" y="91"/>
                    <a:pt x="64" y="108"/>
                  </a:cubicBezTo>
                  <a:cubicBezTo>
                    <a:pt x="34" y="153"/>
                    <a:pt x="0" y="234"/>
                    <a:pt x="9" y="342"/>
                  </a:cubicBezTo>
                  <a:cubicBezTo>
                    <a:pt x="10" y="349"/>
                    <a:pt x="15" y="358"/>
                    <a:pt x="22" y="358"/>
                  </a:cubicBezTo>
                  <a:cubicBezTo>
                    <a:pt x="23" y="358"/>
                    <a:pt x="23" y="358"/>
                    <a:pt x="23" y="358"/>
                  </a:cubicBezTo>
                  <a:cubicBezTo>
                    <a:pt x="30" y="358"/>
                    <a:pt x="36" y="347"/>
                    <a:pt x="35" y="340"/>
                  </a:cubicBezTo>
                  <a:cubicBezTo>
                    <a:pt x="28" y="259"/>
                    <a:pt x="45" y="186"/>
                    <a:pt x="85" y="125"/>
                  </a:cubicBezTo>
                  <a:cubicBezTo>
                    <a:pt x="95" y="111"/>
                    <a:pt x="104" y="97"/>
                    <a:pt x="113"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25805">
                <a:defRPr/>
              </a:pPr>
              <a:endParaRPr lang="zh-CN" altLang="en-US" sz="143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9" name="Freeform 8"/>
            <p:cNvSpPr/>
            <p:nvPr/>
          </p:nvSpPr>
          <p:spPr bwMode="auto">
            <a:xfrm>
              <a:off x="5234237" y="138333"/>
              <a:ext cx="277664" cy="261838"/>
            </a:xfrm>
            <a:custGeom>
              <a:avLst/>
              <a:gdLst>
                <a:gd name="T0" fmla="*/ 96 w 187"/>
                <a:gd name="T1" fmla="*/ 160 h 175"/>
                <a:gd name="T2" fmla="*/ 65 w 187"/>
                <a:gd name="T3" fmla="*/ 154 h 175"/>
                <a:gd name="T4" fmla="*/ 33 w 187"/>
                <a:gd name="T5" fmla="*/ 64 h 175"/>
                <a:gd name="T6" fmla="*/ 122 w 187"/>
                <a:gd name="T7" fmla="*/ 32 h 175"/>
                <a:gd name="T8" fmla="*/ 154 w 187"/>
                <a:gd name="T9" fmla="*/ 122 h 175"/>
                <a:gd name="T10" fmla="*/ 146 w 187"/>
                <a:gd name="T11" fmla="*/ 135 h 175"/>
                <a:gd name="T12" fmla="*/ 147 w 187"/>
                <a:gd name="T13" fmla="*/ 145 h 175"/>
                <a:gd name="T14" fmla="*/ 158 w 187"/>
                <a:gd name="T15" fmla="*/ 144 h 175"/>
                <a:gd name="T16" fmla="*/ 167 w 187"/>
                <a:gd name="T17" fmla="*/ 128 h 175"/>
                <a:gd name="T18" fmla="*/ 129 w 187"/>
                <a:gd name="T19" fmla="*/ 19 h 175"/>
                <a:gd name="T20" fmla="*/ 20 w 187"/>
                <a:gd name="T21" fmla="*/ 58 h 175"/>
                <a:gd name="T22" fmla="*/ 58 w 187"/>
                <a:gd name="T23" fmla="*/ 167 h 175"/>
                <a:gd name="T24" fmla="*/ 96 w 187"/>
                <a:gd name="T25" fmla="*/ 175 h 175"/>
                <a:gd name="T26" fmla="*/ 103 w 187"/>
                <a:gd name="T27" fmla="*/ 167 h 175"/>
                <a:gd name="T28" fmla="*/ 96 w 187"/>
                <a:gd name="T29" fmla="*/ 16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5">
                  <a:moveTo>
                    <a:pt x="96" y="160"/>
                  </a:moveTo>
                  <a:cubicBezTo>
                    <a:pt x="85" y="161"/>
                    <a:pt x="74" y="158"/>
                    <a:pt x="65" y="154"/>
                  </a:cubicBezTo>
                  <a:cubicBezTo>
                    <a:pt x="31" y="138"/>
                    <a:pt x="17" y="98"/>
                    <a:pt x="33" y="64"/>
                  </a:cubicBezTo>
                  <a:cubicBezTo>
                    <a:pt x="49" y="31"/>
                    <a:pt x="89" y="16"/>
                    <a:pt x="122" y="32"/>
                  </a:cubicBezTo>
                  <a:cubicBezTo>
                    <a:pt x="156" y="48"/>
                    <a:pt x="170" y="88"/>
                    <a:pt x="154" y="122"/>
                  </a:cubicBezTo>
                  <a:cubicBezTo>
                    <a:pt x="152" y="126"/>
                    <a:pt x="149" y="131"/>
                    <a:pt x="146" y="135"/>
                  </a:cubicBezTo>
                  <a:cubicBezTo>
                    <a:pt x="144" y="138"/>
                    <a:pt x="144" y="143"/>
                    <a:pt x="147" y="145"/>
                  </a:cubicBezTo>
                  <a:cubicBezTo>
                    <a:pt x="151" y="148"/>
                    <a:pt x="155" y="147"/>
                    <a:pt x="158" y="144"/>
                  </a:cubicBezTo>
                  <a:cubicBezTo>
                    <a:pt x="161" y="139"/>
                    <a:pt x="165" y="134"/>
                    <a:pt x="167" y="128"/>
                  </a:cubicBezTo>
                  <a:cubicBezTo>
                    <a:pt x="187" y="87"/>
                    <a:pt x="170" y="38"/>
                    <a:pt x="129" y="19"/>
                  </a:cubicBezTo>
                  <a:cubicBezTo>
                    <a:pt x="88" y="0"/>
                    <a:pt x="39" y="17"/>
                    <a:pt x="20" y="58"/>
                  </a:cubicBezTo>
                  <a:cubicBezTo>
                    <a:pt x="0" y="99"/>
                    <a:pt x="18" y="148"/>
                    <a:pt x="58" y="167"/>
                  </a:cubicBezTo>
                  <a:cubicBezTo>
                    <a:pt x="70" y="173"/>
                    <a:pt x="83" y="175"/>
                    <a:pt x="96" y="175"/>
                  </a:cubicBezTo>
                  <a:cubicBezTo>
                    <a:pt x="100" y="175"/>
                    <a:pt x="103" y="171"/>
                    <a:pt x="103" y="167"/>
                  </a:cubicBezTo>
                  <a:cubicBezTo>
                    <a:pt x="103" y="163"/>
                    <a:pt x="100" y="160"/>
                    <a:pt x="96"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25805">
                <a:defRPr/>
              </a:pPr>
              <a:endParaRPr lang="zh-CN" altLang="en-US" sz="143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0" name="Freeform 9"/>
            <p:cNvSpPr/>
            <p:nvPr/>
          </p:nvSpPr>
          <p:spPr bwMode="auto">
            <a:xfrm>
              <a:off x="5326312" y="227530"/>
              <a:ext cx="235942" cy="256083"/>
            </a:xfrm>
            <a:custGeom>
              <a:avLst/>
              <a:gdLst>
                <a:gd name="T0" fmla="*/ 152 w 158"/>
                <a:gd name="T1" fmla="*/ 156 h 171"/>
                <a:gd name="T2" fmla="*/ 56 w 158"/>
                <a:gd name="T3" fmla="*/ 78 h 171"/>
                <a:gd name="T4" fmla="*/ 44 w 158"/>
                <a:gd name="T5" fmla="*/ 55 h 171"/>
                <a:gd name="T6" fmla="*/ 55 w 158"/>
                <a:gd name="T7" fmla="*/ 43 h 171"/>
                <a:gd name="T8" fmla="*/ 42 w 158"/>
                <a:gd name="T9" fmla="*/ 7 h 171"/>
                <a:gd name="T10" fmla="*/ 6 w 158"/>
                <a:gd name="T11" fmla="*/ 20 h 171"/>
                <a:gd name="T12" fmla="*/ 19 w 158"/>
                <a:gd name="T13" fmla="*/ 56 h 171"/>
                <a:gd name="T14" fmla="*/ 30 w 158"/>
                <a:gd name="T15" fmla="*/ 58 h 171"/>
                <a:gd name="T16" fmla="*/ 43 w 158"/>
                <a:gd name="T17" fmla="*/ 85 h 171"/>
                <a:gd name="T18" fmla="*/ 147 w 158"/>
                <a:gd name="T19" fmla="*/ 169 h 171"/>
                <a:gd name="T20" fmla="*/ 157 w 158"/>
                <a:gd name="T21" fmla="*/ 166 h 171"/>
                <a:gd name="T22" fmla="*/ 157 w 158"/>
                <a:gd name="T23" fmla="*/ 165 h 171"/>
                <a:gd name="T24" fmla="*/ 152 w 158"/>
                <a:gd name="T25" fmla="*/ 15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71">
                  <a:moveTo>
                    <a:pt x="152" y="156"/>
                  </a:moveTo>
                  <a:cubicBezTo>
                    <a:pt x="109" y="140"/>
                    <a:pt x="77" y="114"/>
                    <a:pt x="56" y="78"/>
                  </a:cubicBezTo>
                  <a:cubicBezTo>
                    <a:pt x="51" y="70"/>
                    <a:pt x="47" y="62"/>
                    <a:pt x="44" y="55"/>
                  </a:cubicBezTo>
                  <a:cubicBezTo>
                    <a:pt x="49" y="52"/>
                    <a:pt x="53" y="48"/>
                    <a:pt x="55" y="43"/>
                  </a:cubicBezTo>
                  <a:cubicBezTo>
                    <a:pt x="61" y="29"/>
                    <a:pt x="56" y="13"/>
                    <a:pt x="42" y="7"/>
                  </a:cubicBezTo>
                  <a:cubicBezTo>
                    <a:pt x="29" y="0"/>
                    <a:pt x="13" y="6"/>
                    <a:pt x="6" y="20"/>
                  </a:cubicBezTo>
                  <a:cubicBezTo>
                    <a:pt x="0" y="33"/>
                    <a:pt x="5" y="49"/>
                    <a:pt x="19" y="56"/>
                  </a:cubicBezTo>
                  <a:cubicBezTo>
                    <a:pt x="23" y="57"/>
                    <a:pt x="26" y="58"/>
                    <a:pt x="30" y="58"/>
                  </a:cubicBezTo>
                  <a:cubicBezTo>
                    <a:pt x="33" y="66"/>
                    <a:pt x="37" y="75"/>
                    <a:pt x="43" y="85"/>
                  </a:cubicBezTo>
                  <a:cubicBezTo>
                    <a:pt x="58" y="112"/>
                    <a:pt x="89" y="148"/>
                    <a:pt x="147" y="169"/>
                  </a:cubicBezTo>
                  <a:cubicBezTo>
                    <a:pt x="151" y="171"/>
                    <a:pt x="155" y="169"/>
                    <a:pt x="157" y="166"/>
                  </a:cubicBezTo>
                  <a:cubicBezTo>
                    <a:pt x="157" y="165"/>
                    <a:pt x="157" y="165"/>
                    <a:pt x="157" y="165"/>
                  </a:cubicBezTo>
                  <a:cubicBezTo>
                    <a:pt x="158" y="161"/>
                    <a:pt x="156" y="157"/>
                    <a:pt x="152"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25805">
                <a:defRPr/>
              </a:pPr>
              <a:endParaRPr lang="zh-CN" altLang="en-US" sz="143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81" name="组合 80"/>
          <p:cNvGrpSpPr/>
          <p:nvPr/>
        </p:nvGrpSpPr>
        <p:grpSpPr>
          <a:xfrm>
            <a:off x="2496201" y="3824752"/>
            <a:ext cx="341599" cy="299858"/>
            <a:chOff x="584457" y="105243"/>
            <a:chExt cx="978295" cy="858886"/>
          </a:xfrm>
          <a:solidFill>
            <a:sysClr val="window" lastClr="FFFFFF"/>
          </a:solidFill>
        </p:grpSpPr>
        <p:sp>
          <p:nvSpPr>
            <p:cNvPr id="82" name="Oval 16"/>
            <p:cNvSpPr>
              <a:spLocks noChangeArrowheads="1"/>
            </p:cNvSpPr>
            <p:nvPr/>
          </p:nvSpPr>
          <p:spPr bwMode="auto">
            <a:xfrm>
              <a:off x="665022" y="161352"/>
              <a:ext cx="172640" cy="15681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p>
              <a:pPr defTabSz="725805">
                <a:defRPr/>
              </a:pPr>
              <a:endParaRPr lang="zh-CN" altLang="en-US" sz="143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3" name="Freeform 17"/>
            <p:cNvSpPr/>
            <p:nvPr/>
          </p:nvSpPr>
          <p:spPr bwMode="auto">
            <a:xfrm>
              <a:off x="584457" y="349817"/>
              <a:ext cx="267593" cy="523676"/>
            </a:xfrm>
            <a:custGeom>
              <a:avLst/>
              <a:gdLst>
                <a:gd name="T0" fmla="*/ 64 w 179"/>
                <a:gd name="T1" fmla="*/ 0 h 350"/>
                <a:gd name="T2" fmla="*/ 27 w 179"/>
                <a:gd name="T3" fmla="*/ 56 h 350"/>
                <a:gd name="T4" fmla="*/ 95 w 179"/>
                <a:gd name="T5" fmla="*/ 98 h 350"/>
                <a:gd name="T6" fmla="*/ 118 w 179"/>
                <a:gd name="T7" fmla="*/ 165 h 350"/>
                <a:gd name="T8" fmla="*/ 0 w 179"/>
                <a:gd name="T9" fmla="*/ 295 h 350"/>
                <a:gd name="T10" fmla="*/ 88 w 179"/>
                <a:gd name="T11" fmla="*/ 350 h 350"/>
                <a:gd name="T12" fmla="*/ 160 w 179"/>
                <a:gd name="T13" fmla="*/ 188 h 350"/>
                <a:gd name="T14" fmla="*/ 153 w 179"/>
                <a:gd name="T15" fmla="*/ 76 h 350"/>
                <a:gd name="T16" fmla="*/ 64 w 179"/>
                <a:gd name="T17"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350">
                  <a:moveTo>
                    <a:pt x="64" y="0"/>
                  </a:moveTo>
                  <a:cubicBezTo>
                    <a:pt x="27" y="56"/>
                    <a:pt x="27" y="56"/>
                    <a:pt x="27" y="56"/>
                  </a:cubicBezTo>
                  <a:cubicBezTo>
                    <a:pt x="95" y="98"/>
                    <a:pt x="95" y="98"/>
                    <a:pt x="95" y="98"/>
                  </a:cubicBezTo>
                  <a:cubicBezTo>
                    <a:pt x="95" y="98"/>
                    <a:pt x="139" y="121"/>
                    <a:pt x="118" y="165"/>
                  </a:cubicBezTo>
                  <a:cubicBezTo>
                    <a:pt x="98" y="205"/>
                    <a:pt x="0" y="295"/>
                    <a:pt x="0" y="295"/>
                  </a:cubicBezTo>
                  <a:cubicBezTo>
                    <a:pt x="88" y="350"/>
                    <a:pt x="88" y="350"/>
                    <a:pt x="88" y="350"/>
                  </a:cubicBezTo>
                  <a:cubicBezTo>
                    <a:pt x="149" y="218"/>
                    <a:pt x="145" y="235"/>
                    <a:pt x="160" y="188"/>
                  </a:cubicBezTo>
                  <a:cubicBezTo>
                    <a:pt x="176" y="139"/>
                    <a:pt x="179" y="102"/>
                    <a:pt x="153" y="76"/>
                  </a:cubicBezTo>
                  <a:cubicBezTo>
                    <a:pt x="118" y="41"/>
                    <a:pt x="114" y="38"/>
                    <a:pt x="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p>
              <a:pPr defTabSz="725805">
                <a:defRPr/>
              </a:pPr>
              <a:endParaRPr lang="zh-CN" altLang="en-US" sz="143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4" name="Freeform 18"/>
            <p:cNvSpPr/>
            <p:nvPr/>
          </p:nvSpPr>
          <p:spPr bwMode="auto">
            <a:xfrm>
              <a:off x="790186" y="105243"/>
              <a:ext cx="772566" cy="858886"/>
            </a:xfrm>
            <a:custGeom>
              <a:avLst/>
              <a:gdLst>
                <a:gd name="T0" fmla="*/ 497 w 518"/>
                <a:gd name="T1" fmla="*/ 148 h 573"/>
                <a:gd name="T2" fmla="*/ 152 w 518"/>
                <a:gd name="T3" fmla="*/ 92 h 573"/>
                <a:gd name="T4" fmla="*/ 173 w 518"/>
                <a:gd name="T5" fmla="*/ 52 h 573"/>
                <a:gd name="T6" fmla="*/ 91 w 518"/>
                <a:gd name="T7" fmla="*/ 29 h 573"/>
                <a:gd name="T8" fmla="*/ 0 w 518"/>
                <a:gd name="T9" fmla="*/ 186 h 573"/>
                <a:gd name="T10" fmla="*/ 56 w 518"/>
                <a:gd name="T11" fmla="*/ 218 h 573"/>
                <a:gd name="T12" fmla="*/ 99 w 518"/>
                <a:gd name="T13" fmla="*/ 169 h 573"/>
                <a:gd name="T14" fmla="*/ 137 w 518"/>
                <a:gd name="T15" fmla="*/ 153 h 573"/>
                <a:gd name="T16" fmla="*/ 74 w 518"/>
                <a:gd name="T17" fmla="*/ 246 h 573"/>
                <a:gd name="T18" fmla="*/ 108 w 518"/>
                <a:gd name="T19" fmla="*/ 276 h 573"/>
                <a:gd name="T20" fmla="*/ 157 w 518"/>
                <a:gd name="T21" fmla="*/ 227 h 573"/>
                <a:gd name="T22" fmla="*/ 186 w 518"/>
                <a:gd name="T23" fmla="*/ 227 h 573"/>
                <a:gd name="T24" fmla="*/ 186 w 518"/>
                <a:gd name="T25" fmla="*/ 277 h 573"/>
                <a:gd name="T26" fmla="*/ 72 w 518"/>
                <a:gd name="T27" fmla="*/ 277 h 573"/>
                <a:gd name="T28" fmla="*/ 72 w 518"/>
                <a:gd name="T29" fmla="*/ 317 h 573"/>
                <a:gd name="T30" fmla="*/ 186 w 518"/>
                <a:gd name="T31" fmla="*/ 317 h 573"/>
                <a:gd name="T32" fmla="*/ 186 w 518"/>
                <a:gd name="T33" fmla="*/ 412 h 573"/>
                <a:gd name="T34" fmla="*/ 181 w 518"/>
                <a:gd name="T35" fmla="*/ 412 h 573"/>
                <a:gd name="T36" fmla="*/ 142 w 518"/>
                <a:gd name="T37" fmla="*/ 397 h 573"/>
                <a:gd name="T38" fmla="*/ 140 w 518"/>
                <a:gd name="T39" fmla="*/ 339 h 573"/>
                <a:gd name="T40" fmla="*/ 62 w 518"/>
                <a:gd name="T41" fmla="*/ 339 h 573"/>
                <a:gd name="T42" fmla="*/ 59 w 518"/>
                <a:gd name="T43" fmla="*/ 341 h 573"/>
                <a:gd name="T44" fmla="*/ 142 w 518"/>
                <a:gd name="T45" fmla="*/ 466 h 573"/>
                <a:gd name="T46" fmla="*/ 334 w 518"/>
                <a:gd name="T47" fmla="*/ 415 h 573"/>
                <a:gd name="T48" fmla="*/ 345 w 518"/>
                <a:gd name="T49" fmla="*/ 458 h 573"/>
                <a:gd name="T50" fmla="*/ 410 w 518"/>
                <a:gd name="T51" fmla="*/ 431 h 573"/>
                <a:gd name="T52" fmla="*/ 366 w 518"/>
                <a:gd name="T53" fmla="*/ 325 h 573"/>
                <a:gd name="T54" fmla="*/ 314 w 518"/>
                <a:gd name="T55" fmla="*/ 341 h 573"/>
                <a:gd name="T56" fmla="*/ 324 w 518"/>
                <a:gd name="T57" fmla="*/ 377 h 573"/>
                <a:gd name="T58" fmla="*/ 278 w 518"/>
                <a:gd name="T59" fmla="*/ 400 h 573"/>
                <a:gd name="T60" fmla="*/ 278 w 518"/>
                <a:gd name="T61" fmla="*/ 317 h 573"/>
                <a:gd name="T62" fmla="*/ 389 w 518"/>
                <a:gd name="T63" fmla="*/ 317 h 573"/>
                <a:gd name="T64" fmla="*/ 389 w 518"/>
                <a:gd name="T65" fmla="*/ 277 h 573"/>
                <a:gd name="T66" fmla="*/ 278 w 518"/>
                <a:gd name="T67" fmla="*/ 277 h 573"/>
                <a:gd name="T68" fmla="*/ 278 w 518"/>
                <a:gd name="T69" fmla="*/ 227 h 573"/>
                <a:gd name="T70" fmla="*/ 389 w 518"/>
                <a:gd name="T71" fmla="*/ 227 h 573"/>
                <a:gd name="T72" fmla="*/ 389 w 518"/>
                <a:gd name="T73" fmla="*/ 187 h 573"/>
                <a:gd name="T74" fmla="*/ 192 w 518"/>
                <a:gd name="T75" fmla="*/ 187 h 573"/>
                <a:gd name="T76" fmla="*/ 220 w 518"/>
                <a:gd name="T77" fmla="*/ 143 h 573"/>
                <a:gd name="T78" fmla="*/ 186 w 518"/>
                <a:gd name="T79" fmla="*/ 134 h 573"/>
                <a:gd name="T80" fmla="*/ 415 w 518"/>
                <a:gd name="T81" fmla="*/ 177 h 573"/>
                <a:gd name="T82" fmla="*/ 415 w 518"/>
                <a:gd name="T83" fmla="*/ 405 h 573"/>
                <a:gd name="T84" fmla="*/ 334 w 518"/>
                <a:gd name="T85" fmla="*/ 478 h 573"/>
                <a:gd name="T86" fmla="*/ 285 w 518"/>
                <a:gd name="T87" fmla="*/ 467 h 573"/>
                <a:gd name="T88" fmla="*/ 274 w 518"/>
                <a:gd name="T89" fmla="*/ 514 h 573"/>
                <a:gd name="T90" fmla="*/ 501 w 518"/>
                <a:gd name="T91" fmla="*/ 412 h 573"/>
                <a:gd name="T92" fmla="*/ 497 w 518"/>
                <a:gd name="T93" fmla="*/ 148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8" h="573">
                  <a:moveTo>
                    <a:pt x="497" y="148"/>
                  </a:moveTo>
                  <a:cubicBezTo>
                    <a:pt x="497" y="148"/>
                    <a:pt x="478" y="0"/>
                    <a:pt x="152" y="92"/>
                  </a:cubicBezTo>
                  <a:cubicBezTo>
                    <a:pt x="166" y="68"/>
                    <a:pt x="173" y="52"/>
                    <a:pt x="173" y="52"/>
                  </a:cubicBezTo>
                  <a:cubicBezTo>
                    <a:pt x="91" y="29"/>
                    <a:pt x="91" y="29"/>
                    <a:pt x="91" y="29"/>
                  </a:cubicBezTo>
                  <a:cubicBezTo>
                    <a:pt x="91" y="29"/>
                    <a:pt x="59" y="136"/>
                    <a:pt x="0" y="186"/>
                  </a:cubicBezTo>
                  <a:cubicBezTo>
                    <a:pt x="0" y="186"/>
                    <a:pt x="57" y="219"/>
                    <a:pt x="56" y="218"/>
                  </a:cubicBezTo>
                  <a:cubicBezTo>
                    <a:pt x="72" y="201"/>
                    <a:pt x="87" y="185"/>
                    <a:pt x="99" y="169"/>
                  </a:cubicBezTo>
                  <a:cubicBezTo>
                    <a:pt x="112" y="163"/>
                    <a:pt x="125" y="158"/>
                    <a:pt x="137" y="153"/>
                  </a:cubicBezTo>
                  <a:cubicBezTo>
                    <a:pt x="122" y="180"/>
                    <a:pt x="98" y="221"/>
                    <a:pt x="74" y="246"/>
                  </a:cubicBezTo>
                  <a:cubicBezTo>
                    <a:pt x="108" y="276"/>
                    <a:pt x="108" y="276"/>
                    <a:pt x="108" y="276"/>
                  </a:cubicBezTo>
                  <a:cubicBezTo>
                    <a:pt x="108" y="276"/>
                    <a:pt x="131" y="254"/>
                    <a:pt x="157" y="227"/>
                  </a:cubicBezTo>
                  <a:cubicBezTo>
                    <a:pt x="186" y="227"/>
                    <a:pt x="186" y="227"/>
                    <a:pt x="186" y="227"/>
                  </a:cubicBezTo>
                  <a:cubicBezTo>
                    <a:pt x="186" y="277"/>
                    <a:pt x="186" y="277"/>
                    <a:pt x="186" y="277"/>
                  </a:cubicBezTo>
                  <a:cubicBezTo>
                    <a:pt x="72" y="277"/>
                    <a:pt x="72" y="277"/>
                    <a:pt x="72" y="277"/>
                  </a:cubicBezTo>
                  <a:cubicBezTo>
                    <a:pt x="72" y="317"/>
                    <a:pt x="72" y="317"/>
                    <a:pt x="72" y="317"/>
                  </a:cubicBezTo>
                  <a:cubicBezTo>
                    <a:pt x="186" y="317"/>
                    <a:pt x="186" y="317"/>
                    <a:pt x="186" y="317"/>
                  </a:cubicBezTo>
                  <a:cubicBezTo>
                    <a:pt x="186" y="412"/>
                    <a:pt x="186" y="412"/>
                    <a:pt x="186" y="412"/>
                  </a:cubicBezTo>
                  <a:cubicBezTo>
                    <a:pt x="184" y="412"/>
                    <a:pt x="183" y="412"/>
                    <a:pt x="181" y="412"/>
                  </a:cubicBezTo>
                  <a:cubicBezTo>
                    <a:pt x="169" y="411"/>
                    <a:pt x="149" y="409"/>
                    <a:pt x="142" y="397"/>
                  </a:cubicBezTo>
                  <a:cubicBezTo>
                    <a:pt x="133" y="383"/>
                    <a:pt x="139" y="356"/>
                    <a:pt x="140" y="339"/>
                  </a:cubicBezTo>
                  <a:cubicBezTo>
                    <a:pt x="62" y="339"/>
                    <a:pt x="62" y="339"/>
                    <a:pt x="62" y="339"/>
                  </a:cubicBezTo>
                  <a:cubicBezTo>
                    <a:pt x="59" y="341"/>
                    <a:pt x="59" y="341"/>
                    <a:pt x="59" y="341"/>
                  </a:cubicBezTo>
                  <a:cubicBezTo>
                    <a:pt x="59" y="341"/>
                    <a:pt x="30" y="469"/>
                    <a:pt x="142" y="466"/>
                  </a:cubicBezTo>
                  <a:cubicBezTo>
                    <a:pt x="246" y="469"/>
                    <a:pt x="305" y="437"/>
                    <a:pt x="334" y="415"/>
                  </a:cubicBezTo>
                  <a:cubicBezTo>
                    <a:pt x="345" y="458"/>
                    <a:pt x="345" y="458"/>
                    <a:pt x="345" y="458"/>
                  </a:cubicBezTo>
                  <a:cubicBezTo>
                    <a:pt x="410" y="431"/>
                    <a:pt x="410" y="431"/>
                    <a:pt x="410" y="431"/>
                  </a:cubicBezTo>
                  <a:cubicBezTo>
                    <a:pt x="366" y="325"/>
                    <a:pt x="366" y="325"/>
                    <a:pt x="366" y="325"/>
                  </a:cubicBezTo>
                  <a:cubicBezTo>
                    <a:pt x="314" y="341"/>
                    <a:pt x="314" y="341"/>
                    <a:pt x="314" y="341"/>
                  </a:cubicBezTo>
                  <a:cubicBezTo>
                    <a:pt x="324" y="377"/>
                    <a:pt x="324" y="377"/>
                    <a:pt x="324" y="377"/>
                  </a:cubicBezTo>
                  <a:cubicBezTo>
                    <a:pt x="310" y="387"/>
                    <a:pt x="295" y="395"/>
                    <a:pt x="278" y="400"/>
                  </a:cubicBezTo>
                  <a:cubicBezTo>
                    <a:pt x="278" y="317"/>
                    <a:pt x="278" y="317"/>
                    <a:pt x="278" y="317"/>
                  </a:cubicBezTo>
                  <a:cubicBezTo>
                    <a:pt x="389" y="317"/>
                    <a:pt x="389" y="317"/>
                    <a:pt x="389" y="317"/>
                  </a:cubicBezTo>
                  <a:cubicBezTo>
                    <a:pt x="389" y="277"/>
                    <a:pt x="389" y="277"/>
                    <a:pt x="389" y="277"/>
                  </a:cubicBezTo>
                  <a:cubicBezTo>
                    <a:pt x="278" y="277"/>
                    <a:pt x="278" y="277"/>
                    <a:pt x="278" y="277"/>
                  </a:cubicBezTo>
                  <a:cubicBezTo>
                    <a:pt x="278" y="227"/>
                    <a:pt x="278" y="227"/>
                    <a:pt x="278" y="227"/>
                  </a:cubicBezTo>
                  <a:cubicBezTo>
                    <a:pt x="389" y="227"/>
                    <a:pt x="389" y="227"/>
                    <a:pt x="389" y="227"/>
                  </a:cubicBezTo>
                  <a:cubicBezTo>
                    <a:pt x="389" y="187"/>
                    <a:pt x="389" y="187"/>
                    <a:pt x="389" y="187"/>
                  </a:cubicBezTo>
                  <a:cubicBezTo>
                    <a:pt x="192" y="187"/>
                    <a:pt x="192" y="187"/>
                    <a:pt x="192" y="187"/>
                  </a:cubicBezTo>
                  <a:cubicBezTo>
                    <a:pt x="206" y="169"/>
                    <a:pt x="217" y="154"/>
                    <a:pt x="220" y="143"/>
                  </a:cubicBezTo>
                  <a:cubicBezTo>
                    <a:pt x="186" y="134"/>
                    <a:pt x="186" y="134"/>
                    <a:pt x="186" y="134"/>
                  </a:cubicBezTo>
                  <a:cubicBezTo>
                    <a:pt x="334" y="81"/>
                    <a:pt x="416" y="90"/>
                    <a:pt x="415" y="177"/>
                  </a:cubicBezTo>
                  <a:cubicBezTo>
                    <a:pt x="415" y="405"/>
                    <a:pt x="415" y="405"/>
                    <a:pt x="415" y="405"/>
                  </a:cubicBezTo>
                  <a:cubicBezTo>
                    <a:pt x="415" y="405"/>
                    <a:pt x="424" y="484"/>
                    <a:pt x="334" y="478"/>
                  </a:cubicBezTo>
                  <a:cubicBezTo>
                    <a:pt x="285" y="467"/>
                    <a:pt x="285" y="467"/>
                    <a:pt x="285" y="467"/>
                  </a:cubicBezTo>
                  <a:cubicBezTo>
                    <a:pt x="274" y="514"/>
                    <a:pt x="274" y="514"/>
                    <a:pt x="274" y="514"/>
                  </a:cubicBezTo>
                  <a:cubicBezTo>
                    <a:pt x="274" y="514"/>
                    <a:pt x="484" y="573"/>
                    <a:pt x="501" y="412"/>
                  </a:cubicBezTo>
                  <a:cubicBezTo>
                    <a:pt x="518" y="251"/>
                    <a:pt x="497" y="148"/>
                    <a:pt x="497"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p>
              <a:pPr defTabSz="725805">
                <a:defRPr/>
              </a:pPr>
              <a:endParaRPr lang="zh-CN" altLang="en-US" sz="143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85" name="组合 84"/>
          <p:cNvGrpSpPr/>
          <p:nvPr/>
        </p:nvGrpSpPr>
        <p:grpSpPr>
          <a:xfrm>
            <a:off x="4546601" y="1929802"/>
            <a:ext cx="472858" cy="366875"/>
            <a:chOff x="2623051" y="138333"/>
            <a:chExt cx="982613" cy="762495"/>
          </a:xfrm>
          <a:solidFill>
            <a:schemeClr val="accent1"/>
          </a:solidFill>
        </p:grpSpPr>
        <p:sp>
          <p:nvSpPr>
            <p:cNvPr id="86" name="Freeform 12"/>
            <p:cNvSpPr>
              <a:spLocks noEditPoints="1"/>
            </p:cNvSpPr>
            <p:nvPr/>
          </p:nvSpPr>
          <p:spPr bwMode="auto">
            <a:xfrm>
              <a:off x="2623051" y="223214"/>
              <a:ext cx="847377" cy="677614"/>
            </a:xfrm>
            <a:custGeom>
              <a:avLst/>
              <a:gdLst>
                <a:gd name="T0" fmla="*/ 467 w 568"/>
                <a:gd name="T1" fmla="*/ 190 h 452"/>
                <a:gd name="T2" fmla="*/ 455 w 568"/>
                <a:gd name="T3" fmla="*/ 172 h 452"/>
                <a:gd name="T4" fmla="*/ 450 w 568"/>
                <a:gd name="T5" fmla="*/ 104 h 452"/>
                <a:gd name="T6" fmla="*/ 329 w 568"/>
                <a:gd name="T7" fmla="*/ 109 h 452"/>
                <a:gd name="T8" fmla="*/ 310 w 568"/>
                <a:gd name="T9" fmla="*/ 79 h 452"/>
                <a:gd name="T10" fmla="*/ 213 w 568"/>
                <a:gd name="T11" fmla="*/ 29 h 452"/>
                <a:gd name="T12" fmla="*/ 51 w 568"/>
                <a:gd name="T13" fmla="*/ 163 h 452"/>
                <a:gd name="T14" fmla="*/ 6 w 568"/>
                <a:gd name="T15" fmla="*/ 286 h 452"/>
                <a:gd name="T16" fmla="*/ 242 w 568"/>
                <a:gd name="T17" fmla="*/ 444 h 452"/>
                <a:gd name="T18" fmla="*/ 526 w 568"/>
                <a:gd name="T19" fmla="*/ 319 h 452"/>
                <a:gd name="T20" fmla="*/ 467 w 568"/>
                <a:gd name="T21" fmla="*/ 190 h 452"/>
                <a:gd name="T22" fmla="*/ 250 w 568"/>
                <a:gd name="T23" fmla="*/ 411 h 452"/>
                <a:gd name="T24" fmla="*/ 66 w 568"/>
                <a:gd name="T25" fmla="*/ 296 h 452"/>
                <a:gd name="T26" fmla="*/ 250 w 568"/>
                <a:gd name="T27" fmla="*/ 169 h 452"/>
                <a:gd name="T28" fmla="*/ 435 w 568"/>
                <a:gd name="T29" fmla="*/ 274 h 452"/>
                <a:gd name="T30" fmla="*/ 250 w 568"/>
                <a:gd name="T31" fmla="*/ 41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8" h="452">
                  <a:moveTo>
                    <a:pt x="467" y="190"/>
                  </a:moveTo>
                  <a:cubicBezTo>
                    <a:pt x="443" y="185"/>
                    <a:pt x="455" y="172"/>
                    <a:pt x="455" y="172"/>
                  </a:cubicBezTo>
                  <a:cubicBezTo>
                    <a:pt x="455" y="172"/>
                    <a:pt x="478" y="133"/>
                    <a:pt x="450" y="104"/>
                  </a:cubicBezTo>
                  <a:cubicBezTo>
                    <a:pt x="415" y="69"/>
                    <a:pt x="329" y="109"/>
                    <a:pt x="329" y="109"/>
                  </a:cubicBezTo>
                  <a:cubicBezTo>
                    <a:pt x="297" y="119"/>
                    <a:pt x="305" y="104"/>
                    <a:pt x="310" y="79"/>
                  </a:cubicBezTo>
                  <a:cubicBezTo>
                    <a:pt x="310" y="50"/>
                    <a:pt x="300" y="0"/>
                    <a:pt x="213" y="29"/>
                  </a:cubicBezTo>
                  <a:cubicBezTo>
                    <a:pt x="126" y="59"/>
                    <a:pt x="51" y="163"/>
                    <a:pt x="51" y="163"/>
                  </a:cubicBezTo>
                  <a:cubicBezTo>
                    <a:pt x="0" y="232"/>
                    <a:pt x="6" y="286"/>
                    <a:pt x="6" y="286"/>
                  </a:cubicBezTo>
                  <a:cubicBezTo>
                    <a:pt x="19" y="404"/>
                    <a:pt x="145" y="436"/>
                    <a:pt x="242" y="444"/>
                  </a:cubicBezTo>
                  <a:cubicBezTo>
                    <a:pt x="345" y="452"/>
                    <a:pt x="484" y="409"/>
                    <a:pt x="526" y="319"/>
                  </a:cubicBezTo>
                  <a:cubicBezTo>
                    <a:pt x="568" y="230"/>
                    <a:pt x="491" y="195"/>
                    <a:pt x="467" y="190"/>
                  </a:cubicBezTo>
                  <a:close/>
                  <a:moveTo>
                    <a:pt x="250" y="411"/>
                  </a:moveTo>
                  <a:cubicBezTo>
                    <a:pt x="148" y="415"/>
                    <a:pt x="66" y="364"/>
                    <a:pt x="66" y="296"/>
                  </a:cubicBezTo>
                  <a:cubicBezTo>
                    <a:pt x="66" y="228"/>
                    <a:pt x="148" y="174"/>
                    <a:pt x="250" y="169"/>
                  </a:cubicBezTo>
                  <a:cubicBezTo>
                    <a:pt x="352" y="164"/>
                    <a:pt x="435" y="206"/>
                    <a:pt x="435" y="274"/>
                  </a:cubicBezTo>
                  <a:cubicBezTo>
                    <a:pt x="435" y="342"/>
                    <a:pt x="352" y="406"/>
                    <a:pt x="250" y="4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25805">
                <a:defRPr/>
              </a:pPr>
              <a:endParaRPr lang="zh-CN" altLang="en-US" sz="1430" dirty="0">
                <a:solidFill>
                  <a:srgbClr val="000000"/>
                </a:solidFill>
                <a:latin typeface="微软雅黑" panose="020B0503020204020204" pitchFamily="34" charset="-122"/>
                <a:ea typeface="微软雅黑" panose="020B0503020204020204" pitchFamily="34" charset="-122"/>
              </a:endParaRPr>
            </a:p>
          </p:txBody>
        </p:sp>
        <p:sp>
          <p:nvSpPr>
            <p:cNvPr id="87" name="Freeform 13"/>
            <p:cNvSpPr>
              <a:spLocks noEditPoints="1"/>
            </p:cNvSpPr>
            <p:nvPr/>
          </p:nvSpPr>
          <p:spPr bwMode="auto">
            <a:xfrm>
              <a:off x="2811518" y="526774"/>
              <a:ext cx="335210" cy="296366"/>
            </a:xfrm>
            <a:custGeom>
              <a:avLst/>
              <a:gdLst>
                <a:gd name="T0" fmla="*/ 103 w 224"/>
                <a:gd name="T1" fmla="*/ 12 h 198"/>
                <a:gd name="T2" fmla="*/ 12 w 224"/>
                <a:gd name="T3" fmla="*/ 120 h 198"/>
                <a:gd name="T4" fmla="*/ 40 w 224"/>
                <a:gd name="T5" fmla="*/ 166 h 198"/>
                <a:gd name="T6" fmla="*/ 193 w 224"/>
                <a:gd name="T7" fmla="*/ 138 h 198"/>
                <a:gd name="T8" fmla="*/ 103 w 224"/>
                <a:gd name="T9" fmla="*/ 12 h 198"/>
                <a:gd name="T10" fmla="*/ 77 w 224"/>
                <a:gd name="T11" fmla="*/ 147 h 198"/>
                <a:gd name="T12" fmla="*/ 42 w 224"/>
                <a:gd name="T13" fmla="*/ 122 h 198"/>
                <a:gd name="T14" fmla="*/ 75 w 224"/>
                <a:gd name="T15" fmla="*/ 87 h 198"/>
                <a:gd name="T16" fmla="*/ 111 w 224"/>
                <a:gd name="T17" fmla="*/ 114 h 198"/>
                <a:gd name="T18" fmla="*/ 77 w 224"/>
                <a:gd name="T19" fmla="*/ 147 h 198"/>
                <a:gd name="T20" fmla="*/ 137 w 224"/>
                <a:gd name="T21" fmla="*/ 95 h 198"/>
                <a:gd name="T22" fmla="*/ 119 w 224"/>
                <a:gd name="T23" fmla="*/ 93 h 198"/>
                <a:gd name="T24" fmla="*/ 124 w 224"/>
                <a:gd name="T25" fmla="*/ 74 h 198"/>
                <a:gd name="T26" fmla="*/ 143 w 224"/>
                <a:gd name="T27" fmla="*/ 76 h 198"/>
                <a:gd name="T28" fmla="*/ 137 w 224"/>
                <a:gd name="T29" fmla="*/ 9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198">
                  <a:moveTo>
                    <a:pt x="103" y="12"/>
                  </a:moveTo>
                  <a:cubicBezTo>
                    <a:pt x="0" y="24"/>
                    <a:pt x="12" y="120"/>
                    <a:pt x="12" y="120"/>
                  </a:cubicBezTo>
                  <a:cubicBezTo>
                    <a:pt x="12" y="120"/>
                    <a:pt x="11" y="150"/>
                    <a:pt x="40" y="166"/>
                  </a:cubicBezTo>
                  <a:cubicBezTo>
                    <a:pt x="100" y="198"/>
                    <a:pt x="161" y="179"/>
                    <a:pt x="193" y="138"/>
                  </a:cubicBezTo>
                  <a:cubicBezTo>
                    <a:pt x="224" y="98"/>
                    <a:pt x="205" y="0"/>
                    <a:pt x="103" y="12"/>
                  </a:cubicBezTo>
                  <a:close/>
                  <a:moveTo>
                    <a:pt x="77" y="147"/>
                  </a:moveTo>
                  <a:cubicBezTo>
                    <a:pt x="58" y="149"/>
                    <a:pt x="42" y="138"/>
                    <a:pt x="42" y="122"/>
                  </a:cubicBezTo>
                  <a:cubicBezTo>
                    <a:pt x="42" y="106"/>
                    <a:pt x="56" y="89"/>
                    <a:pt x="75" y="87"/>
                  </a:cubicBezTo>
                  <a:cubicBezTo>
                    <a:pt x="97" y="85"/>
                    <a:pt x="111" y="98"/>
                    <a:pt x="111" y="114"/>
                  </a:cubicBezTo>
                  <a:cubicBezTo>
                    <a:pt x="111" y="130"/>
                    <a:pt x="96" y="144"/>
                    <a:pt x="77" y="147"/>
                  </a:cubicBezTo>
                  <a:close/>
                  <a:moveTo>
                    <a:pt x="137" y="95"/>
                  </a:moveTo>
                  <a:cubicBezTo>
                    <a:pt x="131" y="100"/>
                    <a:pt x="123" y="99"/>
                    <a:pt x="119" y="93"/>
                  </a:cubicBezTo>
                  <a:cubicBezTo>
                    <a:pt x="116" y="88"/>
                    <a:pt x="117" y="79"/>
                    <a:pt x="124" y="74"/>
                  </a:cubicBezTo>
                  <a:cubicBezTo>
                    <a:pt x="131" y="68"/>
                    <a:pt x="139" y="70"/>
                    <a:pt x="143" y="76"/>
                  </a:cubicBezTo>
                  <a:cubicBezTo>
                    <a:pt x="146" y="81"/>
                    <a:pt x="144" y="90"/>
                    <a:pt x="137"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25805">
                <a:defRPr/>
              </a:pPr>
              <a:endParaRPr lang="zh-CN" altLang="en-US" sz="1430" dirty="0">
                <a:solidFill>
                  <a:srgbClr val="000000"/>
                </a:solidFill>
                <a:latin typeface="微软雅黑" panose="020B0503020204020204" pitchFamily="34" charset="-122"/>
                <a:ea typeface="微软雅黑" panose="020B0503020204020204" pitchFamily="34" charset="-122"/>
              </a:endParaRPr>
            </a:p>
          </p:txBody>
        </p:sp>
        <p:sp>
          <p:nvSpPr>
            <p:cNvPr id="88" name="Freeform 14"/>
            <p:cNvSpPr/>
            <p:nvPr/>
          </p:nvSpPr>
          <p:spPr bwMode="auto">
            <a:xfrm>
              <a:off x="3256066" y="253426"/>
              <a:ext cx="181272" cy="191344"/>
            </a:xfrm>
            <a:custGeom>
              <a:avLst/>
              <a:gdLst>
                <a:gd name="T0" fmla="*/ 92 w 121"/>
                <a:gd name="T1" fmla="*/ 128 h 128"/>
                <a:gd name="T2" fmla="*/ 109 w 121"/>
                <a:gd name="T3" fmla="*/ 114 h 128"/>
                <a:gd name="T4" fmla="*/ 109 w 121"/>
                <a:gd name="T5" fmla="*/ 112 h 128"/>
                <a:gd name="T6" fmla="*/ 17 w 121"/>
                <a:gd name="T7" fmla="*/ 19 h 128"/>
                <a:gd name="T8" fmla="*/ 0 w 121"/>
                <a:gd name="T9" fmla="*/ 36 h 128"/>
                <a:gd name="T10" fmla="*/ 17 w 121"/>
                <a:gd name="T11" fmla="*/ 53 h 128"/>
                <a:gd name="T12" fmla="*/ 75 w 121"/>
                <a:gd name="T13" fmla="*/ 111 h 128"/>
                <a:gd name="T14" fmla="*/ 92 w 121"/>
                <a:gd name="T15" fmla="*/ 128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1" h="128">
                  <a:moveTo>
                    <a:pt x="92" y="128"/>
                  </a:moveTo>
                  <a:cubicBezTo>
                    <a:pt x="100" y="128"/>
                    <a:pt x="107" y="122"/>
                    <a:pt x="109" y="114"/>
                  </a:cubicBezTo>
                  <a:cubicBezTo>
                    <a:pt x="109" y="113"/>
                    <a:pt x="109" y="113"/>
                    <a:pt x="109" y="112"/>
                  </a:cubicBezTo>
                  <a:cubicBezTo>
                    <a:pt x="121" y="0"/>
                    <a:pt x="17" y="19"/>
                    <a:pt x="17" y="19"/>
                  </a:cubicBezTo>
                  <a:cubicBezTo>
                    <a:pt x="7" y="19"/>
                    <a:pt x="0" y="27"/>
                    <a:pt x="0" y="36"/>
                  </a:cubicBezTo>
                  <a:cubicBezTo>
                    <a:pt x="0" y="45"/>
                    <a:pt x="7" y="53"/>
                    <a:pt x="17" y="53"/>
                  </a:cubicBezTo>
                  <a:cubicBezTo>
                    <a:pt x="92" y="36"/>
                    <a:pt x="75" y="111"/>
                    <a:pt x="75" y="111"/>
                  </a:cubicBezTo>
                  <a:cubicBezTo>
                    <a:pt x="75" y="121"/>
                    <a:pt x="83" y="128"/>
                    <a:pt x="92" y="1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25805">
                <a:defRPr/>
              </a:pPr>
              <a:endParaRPr lang="zh-CN" altLang="en-US" sz="1430" dirty="0">
                <a:solidFill>
                  <a:srgbClr val="000000"/>
                </a:solidFill>
                <a:latin typeface="微软雅黑" panose="020B0503020204020204" pitchFamily="34" charset="-122"/>
                <a:ea typeface="微软雅黑" panose="020B0503020204020204" pitchFamily="34" charset="-122"/>
              </a:endParaRPr>
            </a:p>
          </p:txBody>
        </p:sp>
        <p:sp>
          <p:nvSpPr>
            <p:cNvPr id="89" name="Freeform 15"/>
            <p:cNvSpPr/>
            <p:nvPr/>
          </p:nvSpPr>
          <p:spPr bwMode="auto">
            <a:xfrm>
              <a:off x="3218661" y="138333"/>
              <a:ext cx="387003" cy="359667"/>
            </a:xfrm>
            <a:custGeom>
              <a:avLst/>
              <a:gdLst>
                <a:gd name="T0" fmla="*/ 105 w 259"/>
                <a:gd name="T1" fmla="*/ 9 h 240"/>
                <a:gd name="T2" fmla="*/ 21 w 259"/>
                <a:gd name="T3" fmla="*/ 9 h 240"/>
                <a:gd name="T4" fmla="*/ 19 w 259"/>
                <a:gd name="T5" fmla="*/ 10 h 240"/>
                <a:gd name="T6" fmla="*/ 18 w 259"/>
                <a:gd name="T7" fmla="*/ 11 h 240"/>
                <a:gd name="T8" fmla="*/ 0 w 259"/>
                <a:gd name="T9" fmla="*/ 35 h 240"/>
                <a:gd name="T10" fmla="*/ 25 w 259"/>
                <a:gd name="T11" fmla="*/ 59 h 240"/>
                <a:gd name="T12" fmla="*/ 47 w 259"/>
                <a:gd name="T13" fmla="*/ 54 h 240"/>
                <a:gd name="T14" fmla="*/ 168 w 259"/>
                <a:gd name="T15" fmla="*/ 114 h 240"/>
                <a:gd name="T16" fmla="*/ 176 w 259"/>
                <a:gd name="T17" fmla="*/ 195 h 240"/>
                <a:gd name="T18" fmla="*/ 171 w 259"/>
                <a:gd name="T19" fmla="*/ 218 h 240"/>
                <a:gd name="T20" fmla="*/ 195 w 259"/>
                <a:gd name="T21" fmla="*/ 240 h 240"/>
                <a:gd name="T22" fmla="*/ 219 w 259"/>
                <a:gd name="T23" fmla="*/ 220 h 240"/>
                <a:gd name="T24" fmla="*/ 219 w 259"/>
                <a:gd name="T25" fmla="*/ 220 h 240"/>
                <a:gd name="T26" fmla="*/ 105 w 259"/>
                <a:gd name="T27" fmla="*/ 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40">
                  <a:moveTo>
                    <a:pt x="105" y="9"/>
                  </a:moveTo>
                  <a:cubicBezTo>
                    <a:pt x="69" y="0"/>
                    <a:pt x="31" y="7"/>
                    <a:pt x="21" y="9"/>
                  </a:cubicBezTo>
                  <a:cubicBezTo>
                    <a:pt x="20" y="9"/>
                    <a:pt x="19" y="10"/>
                    <a:pt x="19" y="10"/>
                  </a:cubicBezTo>
                  <a:cubicBezTo>
                    <a:pt x="18" y="10"/>
                    <a:pt x="18" y="11"/>
                    <a:pt x="18" y="11"/>
                  </a:cubicBezTo>
                  <a:cubicBezTo>
                    <a:pt x="8" y="14"/>
                    <a:pt x="0" y="23"/>
                    <a:pt x="0" y="35"/>
                  </a:cubicBezTo>
                  <a:cubicBezTo>
                    <a:pt x="0" y="48"/>
                    <a:pt x="11" y="59"/>
                    <a:pt x="25" y="59"/>
                  </a:cubicBezTo>
                  <a:cubicBezTo>
                    <a:pt x="25" y="59"/>
                    <a:pt x="38" y="57"/>
                    <a:pt x="47" y="54"/>
                  </a:cubicBezTo>
                  <a:cubicBezTo>
                    <a:pt x="56" y="50"/>
                    <a:pt x="131" y="51"/>
                    <a:pt x="168" y="114"/>
                  </a:cubicBezTo>
                  <a:cubicBezTo>
                    <a:pt x="188" y="159"/>
                    <a:pt x="177" y="190"/>
                    <a:pt x="176" y="195"/>
                  </a:cubicBezTo>
                  <a:cubicBezTo>
                    <a:pt x="176" y="195"/>
                    <a:pt x="171" y="207"/>
                    <a:pt x="171" y="218"/>
                  </a:cubicBezTo>
                  <a:cubicBezTo>
                    <a:pt x="171" y="232"/>
                    <a:pt x="182" y="240"/>
                    <a:pt x="195" y="240"/>
                  </a:cubicBezTo>
                  <a:cubicBezTo>
                    <a:pt x="206" y="240"/>
                    <a:pt x="216" y="239"/>
                    <a:pt x="219" y="220"/>
                  </a:cubicBezTo>
                  <a:cubicBezTo>
                    <a:pt x="219" y="220"/>
                    <a:pt x="219" y="220"/>
                    <a:pt x="219" y="220"/>
                  </a:cubicBezTo>
                  <a:cubicBezTo>
                    <a:pt x="259" y="86"/>
                    <a:pt x="170" y="24"/>
                    <a:pt x="10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25805">
                <a:defRPr/>
              </a:pPr>
              <a:endParaRPr lang="zh-CN" altLang="en-US" sz="1430" dirty="0">
                <a:solidFill>
                  <a:srgbClr val="000000"/>
                </a:solidFill>
                <a:latin typeface="微软雅黑" panose="020B0503020204020204" pitchFamily="34" charset="-122"/>
                <a:ea typeface="微软雅黑" panose="020B0503020204020204" pitchFamily="34" charset="-122"/>
              </a:endParaRPr>
            </a:p>
          </p:txBody>
        </p:sp>
      </p:grpSp>
      <p:grpSp>
        <p:nvGrpSpPr>
          <p:cNvPr id="90" name="组合 89"/>
          <p:cNvGrpSpPr/>
          <p:nvPr/>
        </p:nvGrpSpPr>
        <p:grpSpPr>
          <a:xfrm>
            <a:off x="5312149" y="1911752"/>
            <a:ext cx="423275" cy="400415"/>
            <a:chOff x="4760915" y="138333"/>
            <a:chExt cx="801339" cy="758179"/>
          </a:xfrm>
          <a:solidFill>
            <a:schemeClr val="accent2"/>
          </a:solidFill>
        </p:grpSpPr>
        <p:sp>
          <p:nvSpPr>
            <p:cNvPr id="91" name="Freeform 6"/>
            <p:cNvSpPr/>
            <p:nvPr/>
          </p:nvSpPr>
          <p:spPr bwMode="auto">
            <a:xfrm>
              <a:off x="4760915" y="218898"/>
              <a:ext cx="431601" cy="433040"/>
            </a:xfrm>
            <a:custGeom>
              <a:avLst/>
              <a:gdLst>
                <a:gd name="T0" fmla="*/ 145 w 289"/>
                <a:gd name="T1" fmla="*/ 0 h 289"/>
                <a:gd name="T2" fmla="*/ 0 w 289"/>
                <a:gd name="T3" fmla="*/ 145 h 289"/>
                <a:gd name="T4" fmla="*/ 16 w 289"/>
                <a:gd name="T5" fmla="*/ 210 h 289"/>
                <a:gd name="T6" fmla="*/ 33 w 289"/>
                <a:gd name="T7" fmla="*/ 216 h 289"/>
                <a:gd name="T8" fmla="*/ 39 w 289"/>
                <a:gd name="T9" fmla="*/ 199 h 289"/>
                <a:gd name="T10" fmla="*/ 26 w 289"/>
                <a:gd name="T11" fmla="*/ 145 h 289"/>
                <a:gd name="T12" fmla="*/ 145 w 289"/>
                <a:gd name="T13" fmla="*/ 26 h 289"/>
                <a:gd name="T14" fmla="*/ 263 w 289"/>
                <a:gd name="T15" fmla="*/ 145 h 289"/>
                <a:gd name="T16" fmla="*/ 145 w 289"/>
                <a:gd name="T17" fmla="*/ 263 h 289"/>
                <a:gd name="T18" fmla="*/ 118 w 289"/>
                <a:gd name="T19" fmla="*/ 260 h 289"/>
                <a:gd name="T20" fmla="*/ 103 w 289"/>
                <a:gd name="T21" fmla="*/ 270 h 289"/>
                <a:gd name="T22" fmla="*/ 112 w 289"/>
                <a:gd name="T23" fmla="*/ 285 h 289"/>
                <a:gd name="T24" fmla="*/ 145 w 289"/>
                <a:gd name="T25" fmla="*/ 289 h 289"/>
                <a:gd name="T26" fmla="*/ 289 w 289"/>
                <a:gd name="T27" fmla="*/ 145 h 289"/>
                <a:gd name="T28" fmla="*/ 145 w 289"/>
                <a:gd name="T2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289">
                  <a:moveTo>
                    <a:pt x="145" y="0"/>
                  </a:moveTo>
                  <a:cubicBezTo>
                    <a:pt x="65" y="0"/>
                    <a:pt x="0" y="65"/>
                    <a:pt x="0" y="145"/>
                  </a:cubicBezTo>
                  <a:cubicBezTo>
                    <a:pt x="0" y="167"/>
                    <a:pt x="6" y="190"/>
                    <a:pt x="16" y="210"/>
                  </a:cubicBezTo>
                  <a:cubicBezTo>
                    <a:pt x="19" y="217"/>
                    <a:pt x="27" y="219"/>
                    <a:pt x="33" y="216"/>
                  </a:cubicBezTo>
                  <a:cubicBezTo>
                    <a:pt x="40" y="213"/>
                    <a:pt x="42" y="205"/>
                    <a:pt x="39" y="199"/>
                  </a:cubicBezTo>
                  <a:cubicBezTo>
                    <a:pt x="30" y="182"/>
                    <a:pt x="26" y="163"/>
                    <a:pt x="26" y="145"/>
                  </a:cubicBezTo>
                  <a:cubicBezTo>
                    <a:pt x="26" y="79"/>
                    <a:pt x="79" y="26"/>
                    <a:pt x="145" y="26"/>
                  </a:cubicBezTo>
                  <a:cubicBezTo>
                    <a:pt x="210" y="26"/>
                    <a:pt x="263" y="79"/>
                    <a:pt x="263" y="145"/>
                  </a:cubicBezTo>
                  <a:cubicBezTo>
                    <a:pt x="263" y="210"/>
                    <a:pt x="210" y="263"/>
                    <a:pt x="145" y="263"/>
                  </a:cubicBezTo>
                  <a:cubicBezTo>
                    <a:pt x="136" y="263"/>
                    <a:pt x="127" y="262"/>
                    <a:pt x="118" y="260"/>
                  </a:cubicBezTo>
                  <a:cubicBezTo>
                    <a:pt x="111" y="258"/>
                    <a:pt x="104" y="263"/>
                    <a:pt x="103" y="270"/>
                  </a:cubicBezTo>
                  <a:cubicBezTo>
                    <a:pt x="101" y="277"/>
                    <a:pt x="105" y="283"/>
                    <a:pt x="112" y="285"/>
                  </a:cubicBezTo>
                  <a:cubicBezTo>
                    <a:pt x="123" y="287"/>
                    <a:pt x="134" y="289"/>
                    <a:pt x="145" y="289"/>
                  </a:cubicBezTo>
                  <a:cubicBezTo>
                    <a:pt x="224" y="289"/>
                    <a:pt x="289" y="224"/>
                    <a:pt x="289" y="145"/>
                  </a:cubicBezTo>
                  <a:cubicBezTo>
                    <a:pt x="289" y="65"/>
                    <a:pt x="224" y="0"/>
                    <a:pt x="1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25805">
                <a:defRPr/>
              </a:pPr>
              <a:endParaRPr lang="zh-CN" altLang="en-US" sz="1430" dirty="0">
                <a:solidFill>
                  <a:srgbClr val="000000"/>
                </a:solidFill>
                <a:latin typeface="微软雅黑" panose="020B0503020204020204" pitchFamily="34" charset="-122"/>
                <a:ea typeface="微软雅黑" panose="020B0503020204020204" pitchFamily="34" charset="-122"/>
              </a:endParaRPr>
            </a:p>
          </p:txBody>
        </p:sp>
        <p:sp>
          <p:nvSpPr>
            <p:cNvPr id="92" name="Freeform 7"/>
            <p:cNvSpPr/>
            <p:nvPr/>
          </p:nvSpPr>
          <p:spPr bwMode="auto">
            <a:xfrm>
              <a:off x="4769547" y="359888"/>
              <a:ext cx="281979" cy="536624"/>
            </a:xfrm>
            <a:custGeom>
              <a:avLst/>
              <a:gdLst>
                <a:gd name="T0" fmla="*/ 113 w 189"/>
                <a:gd name="T1" fmla="*/ 87 h 358"/>
                <a:gd name="T2" fmla="*/ 141 w 189"/>
                <a:gd name="T3" fmla="*/ 96 h 358"/>
                <a:gd name="T4" fmla="*/ 189 w 189"/>
                <a:gd name="T5" fmla="*/ 48 h 358"/>
                <a:gd name="T6" fmla="*/ 141 w 189"/>
                <a:gd name="T7" fmla="*/ 0 h 358"/>
                <a:gd name="T8" fmla="*/ 93 w 189"/>
                <a:gd name="T9" fmla="*/ 48 h 358"/>
                <a:gd name="T10" fmla="*/ 97 w 189"/>
                <a:gd name="T11" fmla="*/ 67 h 358"/>
                <a:gd name="T12" fmla="*/ 64 w 189"/>
                <a:gd name="T13" fmla="*/ 108 h 358"/>
                <a:gd name="T14" fmla="*/ 9 w 189"/>
                <a:gd name="T15" fmla="*/ 342 h 358"/>
                <a:gd name="T16" fmla="*/ 22 w 189"/>
                <a:gd name="T17" fmla="*/ 358 h 358"/>
                <a:gd name="T18" fmla="*/ 23 w 189"/>
                <a:gd name="T19" fmla="*/ 358 h 358"/>
                <a:gd name="T20" fmla="*/ 35 w 189"/>
                <a:gd name="T21" fmla="*/ 340 h 358"/>
                <a:gd name="T22" fmla="*/ 85 w 189"/>
                <a:gd name="T23" fmla="*/ 125 h 358"/>
                <a:gd name="T24" fmla="*/ 113 w 189"/>
                <a:gd name="T25" fmla="*/ 87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9" h="358">
                  <a:moveTo>
                    <a:pt x="113" y="87"/>
                  </a:moveTo>
                  <a:cubicBezTo>
                    <a:pt x="121" y="92"/>
                    <a:pt x="131" y="96"/>
                    <a:pt x="141" y="96"/>
                  </a:cubicBezTo>
                  <a:cubicBezTo>
                    <a:pt x="167" y="96"/>
                    <a:pt x="189" y="74"/>
                    <a:pt x="189" y="48"/>
                  </a:cubicBezTo>
                  <a:cubicBezTo>
                    <a:pt x="189" y="21"/>
                    <a:pt x="167" y="0"/>
                    <a:pt x="141" y="0"/>
                  </a:cubicBezTo>
                  <a:cubicBezTo>
                    <a:pt x="114" y="0"/>
                    <a:pt x="93" y="21"/>
                    <a:pt x="93" y="48"/>
                  </a:cubicBezTo>
                  <a:cubicBezTo>
                    <a:pt x="93" y="55"/>
                    <a:pt x="94" y="61"/>
                    <a:pt x="97" y="67"/>
                  </a:cubicBezTo>
                  <a:cubicBezTo>
                    <a:pt x="87" y="78"/>
                    <a:pt x="75" y="91"/>
                    <a:pt x="64" y="108"/>
                  </a:cubicBezTo>
                  <a:cubicBezTo>
                    <a:pt x="34" y="153"/>
                    <a:pt x="0" y="234"/>
                    <a:pt x="9" y="342"/>
                  </a:cubicBezTo>
                  <a:cubicBezTo>
                    <a:pt x="10" y="349"/>
                    <a:pt x="15" y="358"/>
                    <a:pt x="22" y="358"/>
                  </a:cubicBezTo>
                  <a:cubicBezTo>
                    <a:pt x="23" y="358"/>
                    <a:pt x="23" y="358"/>
                    <a:pt x="23" y="358"/>
                  </a:cubicBezTo>
                  <a:cubicBezTo>
                    <a:pt x="30" y="358"/>
                    <a:pt x="36" y="347"/>
                    <a:pt x="35" y="340"/>
                  </a:cubicBezTo>
                  <a:cubicBezTo>
                    <a:pt x="28" y="259"/>
                    <a:pt x="45" y="186"/>
                    <a:pt x="85" y="125"/>
                  </a:cubicBezTo>
                  <a:cubicBezTo>
                    <a:pt x="95" y="111"/>
                    <a:pt x="104" y="97"/>
                    <a:pt x="113"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25805">
                <a:defRPr/>
              </a:pPr>
              <a:endParaRPr lang="zh-CN" altLang="en-US" sz="1430" dirty="0">
                <a:solidFill>
                  <a:srgbClr val="000000"/>
                </a:solidFill>
                <a:latin typeface="微软雅黑" panose="020B0503020204020204" pitchFamily="34" charset="-122"/>
                <a:ea typeface="微软雅黑" panose="020B0503020204020204" pitchFamily="34" charset="-122"/>
              </a:endParaRPr>
            </a:p>
          </p:txBody>
        </p:sp>
        <p:sp>
          <p:nvSpPr>
            <p:cNvPr id="93" name="Freeform 8"/>
            <p:cNvSpPr/>
            <p:nvPr/>
          </p:nvSpPr>
          <p:spPr bwMode="auto">
            <a:xfrm>
              <a:off x="5234237" y="138333"/>
              <a:ext cx="277664" cy="261838"/>
            </a:xfrm>
            <a:custGeom>
              <a:avLst/>
              <a:gdLst>
                <a:gd name="T0" fmla="*/ 96 w 187"/>
                <a:gd name="T1" fmla="*/ 160 h 175"/>
                <a:gd name="T2" fmla="*/ 65 w 187"/>
                <a:gd name="T3" fmla="*/ 154 h 175"/>
                <a:gd name="T4" fmla="*/ 33 w 187"/>
                <a:gd name="T5" fmla="*/ 64 h 175"/>
                <a:gd name="T6" fmla="*/ 122 w 187"/>
                <a:gd name="T7" fmla="*/ 32 h 175"/>
                <a:gd name="T8" fmla="*/ 154 w 187"/>
                <a:gd name="T9" fmla="*/ 122 h 175"/>
                <a:gd name="T10" fmla="*/ 146 w 187"/>
                <a:gd name="T11" fmla="*/ 135 h 175"/>
                <a:gd name="T12" fmla="*/ 147 w 187"/>
                <a:gd name="T13" fmla="*/ 145 h 175"/>
                <a:gd name="T14" fmla="*/ 158 w 187"/>
                <a:gd name="T15" fmla="*/ 144 h 175"/>
                <a:gd name="T16" fmla="*/ 167 w 187"/>
                <a:gd name="T17" fmla="*/ 128 h 175"/>
                <a:gd name="T18" fmla="*/ 129 w 187"/>
                <a:gd name="T19" fmla="*/ 19 h 175"/>
                <a:gd name="T20" fmla="*/ 20 w 187"/>
                <a:gd name="T21" fmla="*/ 58 h 175"/>
                <a:gd name="T22" fmla="*/ 58 w 187"/>
                <a:gd name="T23" fmla="*/ 167 h 175"/>
                <a:gd name="T24" fmla="*/ 96 w 187"/>
                <a:gd name="T25" fmla="*/ 175 h 175"/>
                <a:gd name="T26" fmla="*/ 103 w 187"/>
                <a:gd name="T27" fmla="*/ 167 h 175"/>
                <a:gd name="T28" fmla="*/ 96 w 187"/>
                <a:gd name="T29" fmla="*/ 16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5">
                  <a:moveTo>
                    <a:pt x="96" y="160"/>
                  </a:moveTo>
                  <a:cubicBezTo>
                    <a:pt x="85" y="161"/>
                    <a:pt x="74" y="158"/>
                    <a:pt x="65" y="154"/>
                  </a:cubicBezTo>
                  <a:cubicBezTo>
                    <a:pt x="31" y="138"/>
                    <a:pt x="17" y="98"/>
                    <a:pt x="33" y="64"/>
                  </a:cubicBezTo>
                  <a:cubicBezTo>
                    <a:pt x="49" y="31"/>
                    <a:pt x="89" y="16"/>
                    <a:pt x="122" y="32"/>
                  </a:cubicBezTo>
                  <a:cubicBezTo>
                    <a:pt x="156" y="48"/>
                    <a:pt x="170" y="88"/>
                    <a:pt x="154" y="122"/>
                  </a:cubicBezTo>
                  <a:cubicBezTo>
                    <a:pt x="152" y="126"/>
                    <a:pt x="149" y="131"/>
                    <a:pt x="146" y="135"/>
                  </a:cubicBezTo>
                  <a:cubicBezTo>
                    <a:pt x="144" y="138"/>
                    <a:pt x="144" y="143"/>
                    <a:pt x="147" y="145"/>
                  </a:cubicBezTo>
                  <a:cubicBezTo>
                    <a:pt x="151" y="148"/>
                    <a:pt x="155" y="147"/>
                    <a:pt x="158" y="144"/>
                  </a:cubicBezTo>
                  <a:cubicBezTo>
                    <a:pt x="161" y="139"/>
                    <a:pt x="165" y="134"/>
                    <a:pt x="167" y="128"/>
                  </a:cubicBezTo>
                  <a:cubicBezTo>
                    <a:pt x="187" y="87"/>
                    <a:pt x="170" y="38"/>
                    <a:pt x="129" y="19"/>
                  </a:cubicBezTo>
                  <a:cubicBezTo>
                    <a:pt x="88" y="0"/>
                    <a:pt x="39" y="17"/>
                    <a:pt x="20" y="58"/>
                  </a:cubicBezTo>
                  <a:cubicBezTo>
                    <a:pt x="0" y="99"/>
                    <a:pt x="18" y="148"/>
                    <a:pt x="58" y="167"/>
                  </a:cubicBezTo>
                  <a:cubicBezTo>
                    <a:pt x="70" y="173"/>
                    <a:pt x="83" y="175"/>
                    <a:pt x="96" y="175"/>
                  </a:cubicBezTo>
                  <a:cubicBezTo>
                    <a:pt x="100" y="175"/>
                    <a:pt x="103" y="171"/>
                    <a:pt x="103" y="167"/>
                  </a:cubicBezTo>
                  <a:cubicBezTo>
                    <a:pt x="103" y="163"/>
                    <a:pt x="100" y="160"/>
                    <a:pt x="96"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25805">
                <a:defRPr/>
              </a:pPr>
              <a:endParaRPr lang="zh-CN" altLang="en-US" sz="1430" dirty="0">
                <a:solidFill>
                  <a:srgbClr val="000000"/>
                </a:solidFill>
                <a:latin typeface="微软雅黑" panose="020B0503020204020204" pitchFamily="34" charset="-122"/>
                <a:ea typeface="微软雅黑" panose="020B0503020204020204" pitchFamily="34" charset="-122"/>
              </a:endParaRPr>
            </a:p>
          </p:txBody>
        </p:sp>
        <p:sp>
          <p:nvSpPr>
            <p:cNvPr id="94" name="Freeform 9"/>
            <p:cNvSpPr/>
            <p:nvPr/>
          </p:nvSpPr>
          <p:spPr bwMode="auto">
            <a:xfrm>
              <a:off x="5326312" y="227530"/>
              <a:ext cx="235942" cy="256083"/>
            </a:xfrm>
            <a:custGeom>
              <a:avLst/>
              <a:gdLst>
                <a:gd name="T0" fmla="*/ 152 w 158"/>
                <a:gd name="T1" fmla="*/ 156 h 171"/>
                <a:gd name="T2" fmla="*/ 56 w 158"/>
                <a:gd name="T3" fmla="*/ 78 h 171"/>
                <a:gd name="T4" fmla="*/ 44 w 158"/>
                <a:gd name="T5" fmla="*/ 55 h 171"/>
                <a:gd name="T6" fmla="*/ 55 w 158"/>
                <a:gd name="T7" fmla="*/ 43 h 171"/>
                <a:gd name="T8" fmla="*/ 42 w 158"/>
                <a:gd name="T9" fmla="*/ 7 h 171"/>
                <a:gd name="T10" fmla="*/ 6 w 158"/>
                <a:gd name="T11" fmla="*/ 20 h 171"/>
                <a:gd name="T12" fmla="*/ 19 w 158"/>
                <a:gd name="T13" fmla="*/ 56 h 171"/>
                <a:gd name="T14" fmla="*/ 30 w 158"/>
                <a:gd name="T15" fmla="*/ 58 h 171"/>
                <a:gd name="T16" fmla="*/ 43 w 158"/>
                <a:gd name="T17" fmla="*/ 85 h 171"/>
                <a:gd name="T18" fmla="*/ 147 w 158"/>
                <a:gd name="T19" fmla="*/ 169 h 171"/>
                <a:gd name="T20" fmla="*/ 157 w 158"/>
                <a:gd name="T21" fmla="*/ 166 h 171"/>
                <a:gd name="T22" fmla="*/ 157 w 158"/>
                <a:gd name="T23" fmla="*/ 165 h 171"/>
                <a:gd name="T24" fmla="*/ 152 w 158"/>
                <a:gd name="T25" fmla="*/ 156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71">
                  <a:moveTo>
                    <a:pt x="152" y="156"/>
                  </a:moveTo>
                  <a:cubicBezTo>
                    <a:pt x="109" y="140"/>
                    <a:pt x="77" y="114"/>
                    <a:pt x="56" y="78"/>
                  </a:cubicBezTo>
                  <a:cubicBezTo>
                    <a:pt x="51" y="70"/>
                    <a:pt x="47" y="62"/>
                    <a:pt x="44" y="55"/>
                  </a:cubicBezTo>
                  <a:cubicBezTo>
                    <a:pt x="49" y="52"/>
                    <a:pt x="53" y="48"/>
                    <a:pt x="55" y="43"/>
                  </a:cubicBezTo>
                  <a:cubicBezTo>
                    <a:pt x="61" y="29"/>
                    <a:pt x="56" y="13"/>
                    <a:pt x="42" y="7"/>
                  </a:cubicBezTo>
                  <a:cubicBezTo>
                    <a:pt x="29" y="0"/>
                    <a:pt x="13" y="6"/>
                    <a:pt x="6" y="20"/>
                  </a:cubicBezTo>
                  <a:cubicBezTo>
                    <a:pt x="0" y="33"/>
                    <a:pt x="5" y="49"/>
                    <a:pt x="19" y="56"/>
                  </a:cubicBezTo>
                  <a:cubicBezTo>
                    <a:pt x="23" y="57"/>
                    <a:pt x="26" y="58"/>
                    <a:pt x="30" y="58"/>
                  </a:cubicBezTo>
                  <a:cubicBezTo>
                    <a:pt x="33" y="66"/>
                    <a:pt x="37" y="75"/>
                    <a:pt x="43" y="85"/>
                  </a:cubicBezTo>
                  <a:cubicBezTo>
                    <a:pt x="58" y="112"/>
                    <a:pt x="89" y="148"/>
                    <a:pt x="147" y="169"/>
                  </a:cubicBezTo>
                  <a:cubicBezTo>
                    <a:pt x="151" y="171"/>
                    <a:pt x="155" y="169"/>
                    <a:pt x="157" y="166"/>
                  </a:cubicBezTo>
                  <a:cubicBezTo>
                    <a:pt x="157" y="165"/>
                    <a:pt x="157" y="165"/>
                    <a:pt x="157" y="165"/>
                  </a:cubicBezTo>
                  <a:cubicBezTo>
                    <a:pt x="158" y="161"/>
                    <a:pt x="156" y="157"/>
                    <a:pt x="152"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25805">
                <a:defRPr/>
              </a:pPr>
              <a:endParaRPr lang="zh-CN" altLang="en-US" sz="1430" dirty="0">
                <a:solidFill>
                  <a:srgbClr val="000000"/>
                </a:solidFill>
                <a:latin typeface="微软雅黑" panose="020B0503020204020204" pitchFamily="34" charset="-122"/>
                <a:ea typeface="微软雅黑" panose="020B0503020204020204" pitchFamily="34" charset="-122"/>
              </a:endParaRPr>
            </a:p>
          </p:txBody>
        </p:sp>
      </p:grpSp>
      <p:sp>
        <p:nvSpPr>
          <p:cNvPr id="95" name="Freeform 5"/>
          <p:cNvSpPr/>
          <p:nvPr/>
        </p:nvSpPr>
        <p:spPr bwMode="auto">
          <a:xfrm>
            <a:off x="4587206" y="2610239"/>
            <a:ext cx="382998" cy="392057"/>
          </a:xfrm>
          <a:custGeom>
            <a:avLst/>
            <a:gdLst>
              <a:gd name="T0" fmla="*/ 70 w 504"/>
              <a:gd name="T1" fmla="*/ 215 h 516"/>
              <a:gd name="T2" fmla="*/ 81 w 504"/>
              <a:gd name="T3" fmla="*/ 187 h 516"/>
              <a:gd name="T4" fmla="*/ 87 w 504"/>
              <a:gd name="T5" fmla="*/ 165 h 516"/>
              <a:gd name="T6" fmla="*/ 92 w 504"/>
              <a:gd name="T7" fmla="*/ 131 h 516"/>
              <a:gd name="T8" fmla="*/ 107 w 504"/>
              <a:gd name="T9" fmla="*/ 94 h 516"/>
              <a:gd name="T10" fmla="*/ 129 w 504"/>
              <a:gd name="T11" fmla="*/ 60 h 516"/>
              <a:gd name="T12" fmla="*/ 167 w 504"/>
              <a:gd name="T13" fmla="*/ 26 h 516"/>
              <a:gd name="T14" fmla="*/ 210 w 504"/>
              <a:gd name="T15" fmla="*/ 7 h 516"/>
              <a:gd name="T16" fmla="*/ 262 w 504"/>
              <a:gd name="T17" fmla="*/ 0 h 516"/>
              <a:gd name="T18" fmla="*/ 317 w 504"/>
              <a:gd name="T19" fmla="*/ 6 h 516"/>
              <a:gd name="T20" fmla="*/ 368 w 504"/>
              <a:gd name="T21" fmla="*/ 26 h 516"/>
              <a:gd name="T22" fmla="*/ 399 w 504"/>
              <a:gd name="T23" fmla="*/ 51 h 516"/>
              <a:gd name="T24" fmla="*/ 423 w 504"/>
              <a:gd name="T25" fmla="*/ 87 h 516"/>
              <a:gd name="T26" fmla="*/ 436 w 504"/>
              <a:gd name="T27" fmla="*/ 126 h 516"/>
              <a:gd name="T28" fmla="*/ 444 w 504"/>
              <a:gd name="T29" fmla="*/ 168 h 516"/>
              <a:gd name="T30" fmla="*/ 458 w 504"/>
              <a:gd name="T31" fmla="*/ 197 h 516"/>
              <a:gd name="T32" fmla="*/ 459 w 504"/>
              <a:gd name="T33" fmla="*/ 219 h 516"/>
              <a:gd name="T34" fmla="*/ 463 w 504"/>
              <a:gd name="T35" fmla="*/ 246 h 516"/>
              <a:gd name="T36" fmla="*/ 489 w 504"/>
              <a:gd name="T37" fmla="*/ 293 h 516"/>
              <a:gd name="T38" fmla="*/ 501 w 504"/>
              <a:gd name="T39" fmla="*/ 331 h 516"/>
              <a:gd name="T40" fmla="*/ 501 w 504"/>
              <a:gd name="T41" fmla="*/ 372 h 516"/>
              <a:gd name="T42" fmla="*/ 493 w 504"/>
              <a:gd name="T43" fmla="*/ 396 h 516"/>
              <a:gd name="T44" fmla="*/ 482 w 504"/>
              <a:gd name="T45" fmla="*/ 403 h 516"/>
              <a:gd name="T46" fmla="*/ 471 w 504"/>
              <a:gd name="T47" fmla="*/ 397 h 516"/>
              <a:gd name="T48" fmla="*/ 455 w 504"/>
              <a:gd name="T49" fmla="*/ 368 h 516"/>
              <a:gd name="T50" fmla="*/ 444 w 504"/>
              <a:gd name="T51" fmla="*/ 388 h 516"/>
              <a:gd name="T52" fmla="*/ 421 w 504"/>
              <a:gd name="T53" fmla="*/ 427 h 516"/>
              <a:gd name="T54" fmla="*/ 442 w 504"/>
              <a:gd name="T55" fmla="*/ 448 h 516"/>
              <a:gd name="T56" fmla="*/ 460 w 504"/>
              <a:gd name="T57" fmla="*/ 467 h 516"/>
              <a:gd name="T58" fmla="*/ 460 w 504"/>
              <a:gd name="T59" fmla="*/ 481 h 516"/>
              <a:gd name="T60" fmla="*/ 448 w 504"/>
              <a:gd name="T61" fmla="*/ 496 h 516"/>
              <a:gd name="T62" fmla="*/ 419 w 504"/>
              <a:gd name="T63" fmla="*/ 508 h 516"/>
              <a:gd name="T64" fmla="*/ 372 w 504"/>
              <a:gd name="T65" fmla="*/ 513 h 516"/>
              <a:gd name="T66" fmla="*/ 317 w 504"/>
              <a:gd name="T67" fmla="*/ 506 h 516"/>
              <a:gd name="T68" fmla="*/ 276 w 504"/>
              <a:gd name="T69" fmla="*/ 494 h 516"/>
              <a:gd name="T70" fmla="*/ 248 w 504"/>
              <a:gd name="T71" fmla="*/ 495 h 516"/>
              <a:gd name="T72" fmla="*/ 209 w 504"/>
              <a:gd name="T73" fmla="*/ 512 h 516"/>
              <a:gd name="T74" fmla="*/ 172 w 504"/>
              <a:gd name="T75" fmla="*/ 516 h 516"/>
              <a:gd name="T76" fmla="*/ 110 w 504"/>
              <a:gd name="T77" fmla="*/ 512 h 516"/>
              <a:gd name="T78" fmla="*/ 74 w 504"/>
              <a:gd name="T79" fmla="*/ 499 h 516"/>
              <a:gd name="T80" fmla="*/ 63 w 504"/>
              <a:gd name="T81" fmla="*/ 487 h 516"/>
              <a:gd name="T82" fmla="*/ 61 w 504"/>
              <a:gd name="T83" fmla="*/ 471 h 516"/>
              <a:gd name="T84" fmla="*/ 66 w 504"/>
              <a:gd name="T85" fmla="*/ 454 h 516"/>
              <a:gd name="T86" fmla="*/ 80 w 504"/>
              <a:gd name="T87" fmla="*/ 444 h 516"/>
              <a:gd name="T88" fmla="*/ 103 w 504"/>
              <a:gd name="T89" fmla="*/ 439 h 516"/>
              <a:gd name="T90" fmla="*/ 96 w 504"/>
              <a:gd name="T91" fmla="*/ 430 h 516"/>
              <a:gd name="T92" fmla="*/ 69 w 504"/>
              <a:gd name="T93" fmla="*/ 400 h 516"/>
              <a:gd name="T94" fmla="*/ 55 w 504"/>
              <a:gd name="T95" fmla="*/ 368 h 516"/>
              <a:gd name="T96" fmla="*/ 50 w 504"/>
              <a:gd name="T97" fmla="*/ 361 h 516"/>
              <a:gd name="T98" fmla="*/ 42 w 504"/>
              <a:gd name="T99" fmla="*/ 376 h 516"/>
              <a:gd name="T100" fmla="*/ 22 w 504"/>
              <a:gd name="T101" fmla="*/ 395 h 516"/>
              <a:gd name="T102" fmla="*/ 8 w 504"/>
              <a:gd name="T103" fmla="*/ 396 h 516"/>
              <a:gd name="T104" fmla="*/ 1 w 504"/>
              <a:gd name="T105" fmla="*/ 374 h 516"/>
              <a:gd name="T106" fmla="*/ 3 w 504"/>
              <a:gd name="T107" fmla="*/ 332 h 516"/>
              <a:gd name="T108" fmla="*/ 18 w 504"/>
              <a:gd name="T109" fmla="*/ 293 h 516"/>
              <a:gd name="T110" fmla="*/ 46 w 504"/>
              <a:gd name="T111" fmla="*/ 254 h 516"/>
              <a:gd name="T112" fmla="*/ 72 w 504"/>
              <a:gd name="T113" fmla="*/ 2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4" h="516">
                <a:moveTo>
                  <a:pt x="72" y="232"/>
                </a:moveTo>
                <a:lnTo>
                  <a:pt x="71" y="229"/>
                </a:lnTo>
                <a:lnTo>
                  <a:pt x="70" y="225"/>
                </a:lnTo>
                <a:lnTo>
                  <a:pt x="70" y="223"/>
                </a:lnTo>
                <a:lnTo>
                  <a:pt x="70" y="221"/>
                </a:lnTo>
                <a:lnTo>
                  <a:pt x="70" y="217"/>
                </a:lnTo>
                <a:lnTo>
                  <a:pt x="70" y="215"/>
                </a:lnTo>
                <a:lnTo>
                  <a:pt x="71" y="211"/>
                </a:lnTo>
                <a:lnTo>
                  <a:pt x="72" y="207"/>
                </a:lnTo>
                <a:lnTo>
                  <a:pt x="73" y="203"/>
                </a:lnTo>
                <a:lnTo>
                  <a:pt x="74" y="199"/>
                </a:lnTo>
                <a:lnTo>
                  <a:pt x="78" y="195"/>
                </a:lnTo>
                <a:lnTo>
                  <a:pt x="81" y="190"/>
                </a:lnTo>
                <a:lnTo>
                  <a:pt x="81" y="187"/>
                </a:lnTo>
                <a:lnTo>
                  <a:pt x="81" y="184"/>
                </a:lnTo>
                <a:lnTo>
                  <a:pt x="81" y="180"/>
                </a:lnTo>
                <a:lnTo>
                  <a:pt x="83" y="176"/>
                </a:lnTo>
                <a:lnTo>
                  <a:pt x="84" y="171"/>
                </a:lnTo>
                <a:lnTo>
                  <a:pt x="85" y="169"/>
                </a:lnTo>
                <a:lnTo>
                  <a:pt x="86" y="167"/>
                </a:lnTo>
                <a:lnTo>
                  <a:pt x="87" y="165"/>
                </a:lnTo>
                <a:lnTo>
                  <a:pt x="89" y="163"/>
                </a:lnTo>
                <a:lnTo>
                  <a:pt x="89" y="159"/>
                </a:lnTo>
                <a:lnTo>
                  <a:pt x="89" y="156"/>
                </a:lnTo>
                <a:lnTo>
                  <a:pt x="89" y="151"/>
                </a:lnTo>
                <a:lnTo>
                  <a:pt x="90" y="146"/>
                </a:lnTo>
                <a:lnTo>
                  <a:pt x="91" y="140"/>
                </a:lnTo>
                <a:lnTo>
                  <a:pt x="92" y="131"/>
                </a:lnTo>
                <a:lnTo>
                  <a:pt x="94" y="123"/>
                </a:lnTo>
                <a:lnTo>
                  <a:pt x="96" y="119"/>
                </a:lnTo>
                <a:lnTo>
                  <a:pt x="98" y="114"/>
                </a:lnTo>
                <a:lnTo>
                  <a:pt x="99" y="109"/>
                </a:lnTo>
                <a:lnTo>
                  <a:pt x="102" y="104"/>
                </a:lnTo>
                <a:lnTo>
                  <a:pt x="105" y="99"/>
                </a:lnTo>
                <a:lnTo>
                  <a:pt x="107" y="94"/>
                </a:lnTo>
                <a:lnTo>
                  <a:pt x="110" y="89"/>
                </a:lnTo>
                <a:lnTo>
                  <a:pt x="114" y="83"/>
                </a:lnTo>
                <a:lnTo>
                  <a:pt x="115" y="80"/>
                </a:lnTo>
                <a:lnTo>
                  <a:pt x="117" y="77"/>
                </a:lnTo>
                <a:lnTo>
                  <a:pt x="121" y="72"/>
                </a:lnTo>
                <a:lnTo>
                  <a:pt x="125" y="66"/>
                </a:lnTo>
                <a:lnTo>
                  <a:pt x="129" y="60"/>
                </a:lnTo>
                <a:lnTo>
                  <a:pt x="135" y="54"/>
                </a:lnTo>
                <a:lnTo>
                  <a:pt x="140" y="49"/>
                </a:lnTo>
                <a:lnTo>
                  <a:pt x="145" y="44"/>
                </a:lnTo>
                <a:lnTo>
                  <a:pt x="152" y="38"/>
                </a:lnTo>
                <a:lnTo>
                  <a:pt x="156" y="33"/>
                </a:lnTo>
                <a:lnTo>
                  <a:pt x="162" y="29"/>
                </a:lnTo>
                <a:lnTo>
                  <a:pt x="167" y="26"/>
                </a:lnTo>
                <a:lnTo>
                  <a:pt x="172" y="22"/>
                </a:lnTo>
                <a:lnTo>
                  <a:pt x="178" y="19"/>
                </a:lnTo>
                <a:lnTo>
                  <a:pt x="184" y="17"/>
                </a:lnTo>
                <a:lnTo>
                  <a:pt x="191" y="14"/>
                </a:lnTo>
                <a:lnTo>
                  <a:pt x="197" y="12"/>
                </a:lnTo>
                <a:lnTo>
                  <a:pt x="204" y="9"/>
                </a:lnTo>
                <a:lnTo>
                  <a:pt x="210" y="7"/>
                </a:lnTo>
                <a:lnTo>
                  <a:pt x="217" y="5"/>
                </a:lnTo>
                <a:lnTo>
                  <a:pt x="225" y="4"/>
                </a:lnTo>
                <a:lnTo>
                  <a:pt x="232" y="2"/>
                </a:lnTo>
                <a:lnTo>
                  <a:pt x="240" y="2"/>
                </a:lnTo>
                <a:lnTo>
                  <a:pt x="248" y="1"/>
                </a:lnTo>
                <a:lnTo>
                  <a:pt x="255" y="0"/>
                </a:lnTo>
                <a:lnTo>
                  <a:pt x="262" y="0"/>
                </a:lnTo>
                <a:lnTo>
                  <a:pt x="270" y="0"/>
                </a:lnTo>
                <a:lnTo>
                  <a:pt x="279" y="0"/>
                </a:lnTo>
                <a:lnTo>
                  <a:pt x="286" y="1"/>
                </a:lnTo>
                <a:lnTo>
                  <a:pt x="294" y="2"/>
                </a:lnTo>
                <a:lnTo>
                  <a:pt x="301" y="3"/>
                </a:lnTo>
                <a:lnTo>
                  <a:pt x="309" y="4"/>
                </a:lnTo>
                <a:lnTo>
                  <a:pt x="317" y="6"/>
                </a:lnTo>
                <a:lnTo>
                  <a:pt x="324" y="8"/>
                </a:lnTo>
                <a:lnTo>
                  <a:pt x="333" y="10"/>
                </a:lnTo>
                <a:lnTo>
                  <a:pt x="340" y="13"/>
                </a:lnTo>
                <a:lnTo>
                  <a:pt x="347" y="16"/>
                </a:lnTo>
                <a:lnTo>
                  <a:pt x="354" y="19"/>
                </a:lnTo>
                <a:lnTo>
                  <a:pt x="361" y="23"/>
                </a:lnTo>
                <a:lnTo>
                  <a:pt x="368" y="26"/>
                </a:lnTo>
                <a:lnTo>
                  <a:pt x="374" y="30"/>
                </a:lnTo>
                <a:lnTo>
                  <a:pt x="380" y="34"/>
                </a:lnTo>
                <a:lnTo>
                  <a:pt x="382" y="37"/>
                </a:lnTo>
                <a:lnTo>
                  <a:pt x="385" y="39"/>
                </a:lnTo>
                <a:lnTo>
                  <a:pt x="391" y="43"/>
                </a:lnTo>
                <a:lnTo>
                  <a:pt x="395" y="47"/>
                </a:lnTo>
                <a:lnTo>
                  <a:pt x="399" y="51"/>
                </a:lnTo>
                <a:lnTo>
                  <a:pt x="403" y="56"/>
                </a:lnTo>
                <a:lnTo>
                  <a:pt x="407" y="62"/>
                </a:lnTo>
                <a:lnTo>
                  <a:pt x="411" y="66"/>
                </a:lnTo>
                <a:lnTo>
                  <a:pt x="414" y="72"/>
                </a:lnTo>
                <a:lnTo>
                  <a:pt x="416" y="76"/>
                </a:lnTo>
                <a:lnTo>
                  <a:pt x="420" y="81"/>
                </a:lnTo>
                <a:lnTo>
                  <a:pt x="423" y="87"/>
                </a:lnTo>
                <a:lnTo>
                  <a:pt x="427" y="96"/>
                </a:lnTo>
                <a:lnTo>
                  <a:pt x="429" y="101"/>
                </a:lnTo>
                <a:lnTo>
                  <a:pt x="431" y="106"/>
                </a:lnTo>
                <a:lnTo>
                  <a:pt x="432" y="112"/>
                </a:lnTo>
                <a:lnTo>
                  <a:pt x="434" y="117"/>
                </a:lnTo>
                <a:lnTo>
                  <a:pt x="435" y="121"/>
                </a:lnTo>
                <a:lnTo>
                  <a:pt x="436" y="126"/>
                </a:lnTo>
                <a:lnTo>
                  <a:pt x="439" y="134"/>
                </a:lnTo>
                <a:lnTo>
                  <a:pt x="440" y="143"/>
                </a:lnTo>
                <a:lnTo>
                  <a:pt x="441" y="150"/>
                </a:lnTo>
                <a:lnTo>
                  <a:pt x="442" y="156"/>
                </a:lnTo>
                <a:lnTo>
                  <a:pt x="443" y="165"/>
                </a:lnTo>
                <a:lnTo>
                  <a:pt x="443" y="167"/>
                </a:lnTo>
                <a:lnTo>
                  <a:pt x="444" y="168"/>
                </a:lnTo>
                <a:lnTo>
                  <a:pt x="448" y="173"/>
                </a:lnTo>
                <a:lnTo>
                  <a:pt x="450" y="176"/>
                </a:lnTo>
                <a:lnTo>
                  <a:pt x="452" y="179"/>
                </a:lnTo>
                <a:lnTo>
                  <a:pt x="454" y="183"/>
                </a:lnTo>
                <a:lnTo>
                  <a:pt x="455" y="188"/>
                </a:lnTo>
                <a:lnTo>
                  <a:pt x="457" y="192"/>
                </a:lnTo>
                <a:lnTo>
                  <a:pt x="458" y="197"/>
                </a:lnTo>
                <a:lnTo>
                  <a:pt x="459" y="202"/>
                </a:lnTo>
                <a:lnTo>
                  <a:pt x="459" y="204"/>
                </a:lnTo>
                <a:lnTo>
                  <a:pt x="460" y="207"/>
                </a:lnTo>
                <a:lnTo>
                  <a:pt x="460" y="210"/>
                </a:lnTo>
                <a:lnTo>
                  <a:pt x="459" y="213"/>
                </a:lnTo>
                <a:lnTo>
                  <a:pt x="459" y="216"/>
                </a:lnTo>
                <a:lnTo>
                  <a:pt x="459" y="219"/>
                </a:lnTo>
                <a:lnTo>
                  <a:pt x="457" y="225"/>
                </a:lnTo>
                <a:lnTo>
                  <a:pt x="456" y="228"/>
                </a:lnTo>
                <a:lnTo>
                  <a:pt x="455" y="231"/>
                </a:lnTo>
                <a:lnTo>
                  <a:pt x="455" y="232"/>
                </a:lnTo>
                <a:lnTo>
                  <a:pt x="455" y="233"/>
                </a:lnTo>
                <a:lnTo>
                  <a:pt x="457" y="236"/>
                </a:lnTo>
                <a:lnTo>
                  <a:pt x="463" y="246"/>
                </a:lnTo>
                <a:lnTo>
                  <a:pt x="468" y="253"/>
                </a:lnTo>
                <a:lnTo>
                  <a:pt x="471" y="258"/>
                </a:lnTo>
                <a:lnTo>
                  <a:pt x="475" y="265"/>
                </a:lnTo>
                <a:lnTo>
                  <a:pt x="478" y="271"/>
                </a:lnTo>
                <a:lnTo>
                  <a:pt x="482" y="277"/>
                </a:lnTo>
                <a:lnTo>
                  <a:pt x="485" y="285"/>
                </a:lnTo>
                <a:lnTo>
                  <a:pt x="489" y="293"/>
                </a:lnTo>
                <a:lnTo>
                  <a:pt x="491" y="298"/>
                </a:lnTo>
                <a:lnTo>
                  <a:pt x="493" y="303"/>
                </a:lnTo>
                <a:lnTo>
                  <a:pt x="495" y="309"/>
                </a:lnTo>
                <a:lnTo>
                  <a:pt x="496" y="313"/>
                </a:lnTo>
                <a:lnTo>
                  <a:pt x="498" y="318"/>
                </a:lnTo>
                <a:lnTo>
                  <a:pt x="499" y="323"/>
                </a:lnTo>
                <a:lnTo>
                  <a:pt x="501" y="331"/>
                </a:lnTo>
                <a:lnTo>
                  <a:pt x="503" y="341"/>
                </a:lnTo>
                <a:lnTo>
                  <a:pt x="504" y="349"/>
                </a:lnTo>
                <a:lnTo>
                  <a:pt x="504" y="354"/>
                </a:lnTo>
                <a:lnTo>
                  <a:pt x="504" y="357"/>
                </a:lnTo>
                <a:lnTo>
                  <a:pt x="504" y="361"/>
                </a:lnTo>
                <a:lnTo>
                  <a:pt x="503" y="365"/>
                </a:lnTo>
                <a:lnTo>
                  <a:pt x="501" y="372"/>
                </a:lnTo>
                <a:lnTo>
                  <a:pt x="500" y="378"/>
                </a:lnTo>
                <a:lnTo>
                  <a:pt x="498" y="385"/>
                </a:lnTo>
                <a:lnTo>
                  <a:pt x="498" y="387"/>
                </a:lnTo>
                <a:lnTo>
                  <a:pt x="496" y="390"/>
                </a:lnTo>
                <a:lnTo>
                  <a:pt x="495" y="392"/>
                </a:lnTo>
                <a:lnTo>
                  <a:pt x="494" y="394"/>
                </a:lnTo>
                <a:lnTo>
                  <a:pt x="493" y="396"/>
                </a:lnTo>
                <a:lnTo>
                  <a:pt x="491" y="398"/>
                </a:lnTo>
                <a:lnTo>
                  <a:pt x="490" y="399"/>
                </a:lnTo>
                <a:lnTo>
                  <a:pt x="488" y="401"/>
                </a:lnTo>
                <a:lnTo>
                  <a:pt x="486" y="401"/>
                </a:lnTo>
                <a:lnTo>
                  <a:pt x="485" y="402"/>
                </a:lnTo>
                <a:lnTo>
                  <a:pt x="483" y="403"/>
                </a:lnTo>
                <a:lnTo>
                  <a:pt x="482" y="403"/>
                </a:lnTo>
                <a:lnTo>
                  <a:pt x="481" y="403"/>
                </a:lnTo>
                <a:lnTo>
                  <a:pt x="480" y="402"/>
                </a:lnTo>
                <a:lnTo>
                  <a:pt x="477" y="401"/>
                </a:lnTo>
                <a:lnTo>
                  <a:pt x="476" y="400"/>
                </a:lnTo>
                <a:lnTo>
                  <a:pt x="475" y="399"/>
                </a:lnTo>
                <a:lnTo>
                  <a:pt x="473" y="398"/>
                </a:lnTo>
                <a:lnTo>
                  <a:pt x="471" y="397"/>
                </a:lnTo>
                <a:lnTo>
                  <a:pt x="469" y="394"/>
                </a:lnTo>
                <a:lnTo>
                  <a:pt x="467" y="391"/>
                </a:lnTo>
                <a:lnTo>
                  <a:pt x="465" y="387"/>
                </a:lnTo>
                <a:lnTo>
                  <a:pt x="462" y="384"/>
                </a:lnTo>
                <a:lnTo>
                  <a:pt x="461" y="380"/>
                </a:lnTo>
                <a:lnTo>
                  <a:pt x="458" y="374"/>
                </a:lnTo>
                <a:lnTo>
                  <a:pt x="455" y="368"/>
                </a:lnTo>
                <a:lnTo>
                  <a:pt x="454" y="368"/>
                </a:lnTo>
                <a:lnTo>
                  <a:pt x="454" y="368"/>
                </a:lnTo>
                <a:lnTo>
                  <a:pt x="452" y="369"/>
                </a:lnTo>
                <a:lnTo>
                  <a:pt x="452" y="370"/>
                </a:lnTo>
                <a:lnTo>
                  <a:pt x="450" y="372"/>
                </a:lnTo>
                <a:lnTo>
                  <a:pt x="448" y="378"/>
                </a:lnTo>
                <a:lnTo>
                  <a:pt x="444" y="388"/>
                </a:lnTo>
                <a:lnTo>
                  <a:pt x="440" y="398"/>
                </a:lnTo>
                <a:lnTo>
                  <a:pt x="437" y="403"/>
                </a:lnTo>
                <a:lnTo>
                  <a:pt x="433" y="409"/>
                </a:lnTo>
                <a:lnTo>
                  <a:pt x="429" y="415"/>
                </a:lnTo>
                <a:lnTo>
                  <a:pt x="425" y="421"/>
                </a:lnTo>
                <a:lnTo>
                  <a:pt x="423" y="424"/>
                </a:lnTo>
                <a:lnTo>
                  <a:pt x="421" y="427"/>
                </a:lnTo>
                <a:lnTo>
                  <a:pt x="414" y="434"/>
                </a:lnTo>
                <a:lnTo>
                  <a:pt x="414" y="434"/>
                </a:lnTo>
                <a:lnTo>
                  <a:pt x="415" y="435"/>
                </a:lnTo>
                <a:lnTo>
                  <a:pt x="419" y="437"/>
                </a:lnTo>
                <a:lnTo>
                  <a:pt x="431" y="442"/>
                </a:lnTo>
                <a:lnTo>
                  <a:pt x="437" y="446"/>
                </a:lnTo>
                <a:lnTo>
                  <a:pt x="442" y="448"/>
                </a:lnTo>
                <a:lnTo>
                  <a:pt x="448" y="452"/>
                </a:lnTo>
                <a:lnTo>
                  <a:pt x="452" y="456"/>
                </a:lnTo>
                <a:lnTo>
                  <a:pt x="455" y="459"/>
                </a:lnTo>
                <a:lnTo>
                  <a:pt x="456" y="461"/>
                </a:lnTo>
                <a:lnTo>
                  <a:pt x="458" y="463"/>
                </a:lnTo>
                <a:lnTo>
                  <a:pt x="459" y="465"/>
                </a:lnTo>
                <a:lnTo>
                  <a:pt x="460" y="467"/>
                </a:lnTo>
                <a:lnTo>
                  <a:pt x="461" y="470"/>
                </a:lnTo>
                <a:lnTo>
                  <a:pt x="461" y="472"/>
                </a:lnTo>
                <a:lnTo>
                  <a:pt x="462" y="475"/>
                </a:lnTo>
                <a:lnTo>
                  <a:pt x="461" y="476"/>
                </a:lnTo>
                <a:lnTo>
                  <a:pt x="461" y="478"/>
                </a:lnTo>
                <a:lnTo>
                  <a:pt x="461" y="480"/>
                </a:lnTo>
                <a:lnTo>
                  <a:pt x="460" y="481"/>
                </a:lnTo>
                <a:lnTo>
                  <a:pt x="460" y="484"/>
                </a:lnTo>
                <a:lnTo>
                  <a:pt x="459" y="485"/>
                </a:lnTo>
                <a:lnTo>
                  <a:pt x="457" y="488"/>
                </a:lnTo>
                <a:lnTo>
                  <a:pt x="455" y="491"/>
                </a:lnTo>
                <a:lnTo>
                  <a:pt x="453" y="492"/>
                </a:lnTo>
                <a:lnTo>
                  <a:pt x="452" y="494"/>
                </a:lnTo>
                <a:lnTo>
                  <a:pt x="448" y="496"/>
                </a:lnTo>
                <a:lnTo>
                  <a:pt x="443" y="498"/>
                </a:lnTo>
                <a:lnTo>
                  <a:pt x="439" y="500"/>
                </a:lnTo>
                <a:lnTo>
                  <a:pt x="435" y="502"/>
                </a:lnTo>
                <a:lnTo>
                  <a:pt x="430" y="504"/>
                </a:lnTo>
                <a:lnTo>
                  <a:pt x="427" y="505"/>
                </a:lnTo>
                <a:lnTo>
                  <a:pt x="425" y="506"/>
                </a:lnTo>
                <a:lnTo>
                  <a:pt x="419" y="508"/>
                </a:lnTo>
                <a:lnTo>
                  <a:pt x="413" y="509"/>
                </a:lnTo>
                <a:lnTo>
                  <a:pt x="407" y="511"/>
                </a:lnTo>
                <a:lnTo>
                  <a:pt x="400" y="512"/>
                </a:lnTo>
                <a:lnTo>
                  <a:pt x="394" y="512"/>
                </a:lnTo>
                <a:lnTo>
                  <a:pt x="386" y="513"/>
                </a:lnTo>
                <a:lnTo>
                  <a:pt x="379" y="513"/>
                </a:lnTo>
                <a:lnTo>
                  <a:pt x="372" y="513"/>
                </a:lnTo>
                <a:lnTo>
                  <a:pt x="365" y="513"/>
                </a:lnTo>
                <a:lnTo>
                  <a:pt x="356" y="512"/>
                </a:lnTo>
                <a:lnTo>
                  <a:pt x="349" y="512"/>
                </a:lnTo>
                <a:lnTo>
                  <a:pt x="342" y="511"/>
                </a:lnTo>
                <a:lnTo>
                  <a:pt x="334" y="510"/>
                </a:lnTo>
                <a:lnTo>
                  <a:pt x="325" y="509"/>
                </a:lnTo>
                <a:lnTo>
                  <a:pt x="317" y="506"/>
                </a:lnTo>
                <a:lnTo>
                  <a:pt x="310" y="504"/>
                </a:lnTo>
                <a:lnTo>
                  <a:pt x="301" y="502"/>
                </a:lnTo>
                <a:lnTo>
                  <a:pt x="294" y="500"/>
                </a:lnTo>
                <a:lnTo>
                  <a:pt x="286" y="497"/>
                </a:lnTo>
                <a:lnTo>
                  <a:pt x="282" y="496"/>
                </a:lnTo>
                <a:lnTo>
                  <a:pt x="279" y="495"/>
                </a:lnTo>
                <a:lnTo>
                  <a:pt x="276" y="494"/>
                </a:lnTo>
                <a:lnTo>
                  <a:pt x="273" y="493"/>
                </a:lnTo>
                <a:lnTo>
                  <a:pt x="270" y="493"/>
                </a:lnTo>
                <a:lnTo>
                  <a:pt x="267" y="493"/>
                </a:lnTo>
                <a:lnTo>
                  <a:pt x="260" y="493"/>
                </a:lnTo>
                <a:lnTo>
                  <a:pt x="256" y="492"/>
                </a:lnTo>
                <a:lnTo>
                  <a:pt x="251" y="492"/>
                </a:lnTo>
                <a:lnTo>
                  <a:pt x="248" y="495"/>
                </a:lnTo>
                <a:lnTo>
                  <a:pt x="243" y="497"/>
                </a:lnTo>
                <a:lnTo>
                  <a:pt x="238" y="500"/>
                </a:lnTo>
                <a:lnTo>
                  <a:pt x="232" y="503"/>
                </a:lnTo>
                <a:lnTo>
                  <a:pt x="228" y="505"/>
                </a:lnTo>
                <a:lnTo>
                  <a:pt x="224" y="508"/>
                </a:lnTo>
                <a:lnTo>
                  <a:pt x="214" y="511"/>
                </a:lnTo>
                <a:lnTo>
                  <a:pt x="209" y="512"/>
                </a:lnTo>
                <a:lnTo>
                  <a:pt x="205" y="514"/>
                </a:lnTo>
                <a:lnTo>
                  <a:pt x="198" y="515"/>
                </a:lnTo>
                <a:lnTo>
                  <a:pt x="193" y="515"/>
                </a:lnTo>
                <a:lnTo>
                  <a:pt x="188" y="516"/>
                </a:lnTo>
                <a:lnTo>
                  <a:pt x="183" y="516"/>
                </a:lnTo>
                <a:lnTo>
                  <a:pt x="178" y="516"/>
                </a:lnTo>
                <a:lnTo>
                  <a:pt x="172" y="516"/>
                </a:lnTo>
                <a:lnTo>
                  <a:pt x="167" y="516"/>
                </a:lnTo>
                <a:lnTo>
                  <a:pt x="154" y="516"/>
                </a:lnTo>
                <a:lnTo>
                  <a:pt x="141" y="516"/>
                </a:lnTo>
                <a:lnTo>
                  <a:pt x="128" y="515"/>
                </a:lnTo>
                <a:lnTo>
                  <a:pt x="122" y="514"/>
                </a:lnTo>
                <a:lnTo>
                  <a:pt x="116" y="513"/>
                </a:lnTo>
                <a:lnTo>
                  <a:pt x="110" y="512"/>
                </a:lnTo>
                <a:lnTo>
                  <a:pt x="103" y="511"/>
                </a:lnTo>
                <a:lnTo>
                  <a:pt x="98" y="509"/>
                </a:lnTo>
                <a:lnTo>
                  <a:pt x="92" y="508"/>
                </a:lnTo>
                <a:lnTo>
                  <a:pt x="87" y="505"/>
                </a:lnTo>
                <a:lnTo>
                  <a:pt x="83" y="503"/>
                </a:lnTo>
                <a:lnTo>
                  <a:pt x="78" y="501"/>
                </a:lnTo>
                <a:lnTo>
                  <a:pt x="74" y="499"/>
                </a:lnTo>
                <a:lnTo>
                  <a:pt x="70" y="496"/>
                </a:lnTo>
                <a:lnTo>
                  <a:pt x="69" y="495"/>
                </a:lnTo>
                <a:lnTo>
                  <a:pt x="67" y="493"/>
                </a:lnTo>
                <a:lnTo>
                  <a:pt x="66" y="492"/>
                </a:lnTo>
                <a:lnTo>
                  <a:pt x="64" y="490"/>
                </a:lnTo>
                <a:lnTo>
                  <a:pt x="63" y="489"/>
                </a:lnTo>
                <a:lnTo>
                  <a:pt x="63" y="487"/>
                </a:lnTo>
                <a:lnTo>
                  <a:pt x="61" y="484"/>
                </a:lnTo>
                <a:lnTo>
                  <a:pt x="61" y="481"/>
                </a:lnTo>
                <a:lnTo>
                  <a:pt x="60" y="479"/>
                </a:lnTo>
                <a:lnTo>
                  <a:pt x="60" y="477"/>
                </a:lnTo>
                <a:lnTo>
                  <a:pt x="61" y="475"/>
                </a:lnTo>
                <a:lnTo>
                  <a:pt x="61" y="473"/>
                </a:lnTo>
                <a:lnTo>
                  <a:pt x="61" y="471"/>
                </a:lnTo>
                <a:lnTo>
                  <a:pt x="61" y="470"/>
                </a:lnTo>
                <a:lnTo>
                  <a:pt x="61" y="467"/>
                </a:lnTo>
                <a:lnTo>
                  <a:pt x="62" y="465"/>
                </a:lnTo>
                <a:lnTo>
                  <a:pt x="63" y="462"/>
                </a:lnTo>
                <a:lnTo>
                  <a:pt x="63" y="460"/>
                </a:lnTo>
                <a:lnTo>
                  <a:pt x="65" y="456"/>
                </a:lnTo>
                <a:lnTo>
                  <a:pt x="66" y="454"/>
                </a:lnTo>
                <a:lnTo>
                  <a:pt x="67" y="453"/>
                </a:lnTo>
                <a:lnTo>
                  <a:pt x="69" y="450"/>
                </a:lnTo>
                <a:lnTo>
                  <a:pt x="71" y="449"/>
                </a:lnTo>
                <a:lnTo>
                  <a:pt x="73" y="448"/>
                </a:lnTo>
                <a:lnTo>
                  <a:pt x="74" y="446"/>
                </a:lnTo>
                <a:lnTo>
                  <a:pt x="78" y="446"/>
                </a:lnTo>
                <a:lnTo>
                  <a:pt x="80" y="444"/>
                </a:lnTo>
                <a:lnTo>
                  <a:pt x="83" y="443"/>
                </a:lnTo>
                <a:lnTo>
                  <a:pt x="86" y="442"/>
                </a:lnTo>
                <a:lnTo>
                  <a:pt x="89" y="441"/>
                </a:lnTo>
                <a:lnTo>
                  <a:pt x="92" y="440"/>
                </a:lnTo>
                <a:lnTo>
                  <a:pt x="95" y="440"/>
                </a:lnTo>
                <a:lnTo>
                  <a:pt x="99" y="439"/>
                </a:lnTo>
                <a:lnTo>
                  <a:pt x="103" y="439"/>
                </a:lnTo>
                <a:lnTo>
                  <a:pt x="105" y="439"/>
                </a:lnTo>
                <a:lnTo>
                  <a:pt x="105" y="439"/>
                </a:lnTo>
                <a:lnTo>
                  <a:pt x="106" y="438"/>
                </a:lnTo>
                <a:lnTo>
                  <a:pt x="106" y="438"/>
                </a:lnTo>
                <a:lnTo>
                  <a:pt x="105" y="437"/>
                </a:lnTo>
                <a:lnTo>
                  <a:pt x="102" y="436"/>
                </a:lnTo>
                <a:lnTo>
                  <a:pt x="96" y="430"/>
                </a:lnTo>
                <a:lnTo>
                  <a:pt x="93" y="427"/>
                </a:lnTo>
                <a:lnTo>
                  <a:pt x="89" y="423"/>
                </a:lnTo>
                <a:lnTo>
                  <a:pt x="84" y="419"/>
                </a:lnTo>
                <a:lnTo>
                  <a:pt x="80" y="414"/>
                </a:lnTo>
                <a:lnTo>
                  <a:pt x="74" y="407"/>
                </a:lnTo>
                <a:lnTo>
                  <a:pt x="72" y="403"/>
                </a:lnTo>
                <a:lnTo>
                  <a:pt x="69" y="400"/>
                </a:lnTo>
                <a:lnTo>
                  <a:pt x="67" y="396"/>
                </a:lnTo>
                <a:lnTo>
                  <a:pt x="65" y="392"/>
                </a:lnTo>
                <a:lnTo>
                  <a:pt x="62" y="388"/>
                </a:lnTo>
                <a:lnTo>
                  <a:pt x="60" y="382"/>
                </a:lnTo>
                <a:lnTo>
                  <a:pt x="58" y="378"/>
                </a:lnTo>
                <a:lnTo>
                  <a:pt x="56" y="372"/>
                </a:lnTo>
                <a:lnTo>
                  <a:pt x="55" y="368"/>
                </a:lnTo>
                <a:lnTo>
                  <a:pt x="53" y="361"/>
                </a:lnTo>
                <a:lnTo>
                  <a:pt x="53" y="361"/>
                </a:lnTo>
                <a:lnTo>
                  <a:pt x="53" y="361"/>
                </a:lnTo>
                <a:lnTo>
                  <a:pt x="52" y="361"/>
                </a:lnTo>
                <a:lnTo>
                  <a:pt x="52" y="361"/>
                </a:lnTo>
                <a:lnTo>
                  <a:pt x="51" y="361"/>
                </a:lnTo>
                <a:lnTo>
                  <a:pt x="50" y="361"/>
                </a:lnTo>
                <a:lnTo>
                  <a:pt x="50" y="362"/>
                </a:lnTo>
                <a:lnTo>
                  <a:pt x="50" y="364"/>
                </a:lnTo>
                <a:lnTo>
                  <a:pt x="49" y="365"/>
                </a:lnTo>
                <a:lnTo>
                  <a:pt x="48" y="367"/>
                </a:lnTo>
                <a:lnTo>
                  <a:pt x="45" y="371"/>
                </a:lnTo>
                <a:lnTo>
                  <a:pt x="44" y="374"/>
                </a:lnTo>
                <a:lnTo>
                  <a:pt x="42" y="376"/>
                </a:lnTo>
                <a:lnTo>
                  <a:pt x="39" y="379"/>
                </a:lnTo>
                <a:lnTo>
                  <a:pt x="37" y="382"/>
                </a:lnTo>
                <a:lnTo>
                  <a:pt x="34" y="386"/>
                </a:lnTo>
                <a:lnTo>
                  <a:pt x="31" y="389"/>
                </a:lnTo>
                <a:lnTo>
                  <a:pt x="28" y="391"/>
                </a:lnTo>
                <a:lnTo>
                  <a:pt x="25" y="393"/>
                </a:lnTo>
                <a:lnTo>
                  <a:pt x="22" y="395"/>
                </a:lnTo>
                <a:lnTo>
                  <a:pt x="18" y="397"/>
                </a:lnTo>
                <a:lnTo>
                  <a:pt x="14" y="398"/>
                </a:lnTo>
                <a:lnTo>
                  <a:pt x="10" y="398"/>
                </a:lnTo>
                <a:lnTo>
                  <a:pt x="10" y="398"/>
                </a:lnTo>
                <a:lnTo>
                  <a:pt x="9" y="398"/>
                </a:lnTo>
                <a:lnTo>
                  <a:pt x="8" y="398"/>
                </a:lnTo>
                <a:lnTo>
                  <a:pt x="8" y="396"/>
                </a:lnTo>
                <a:lnTo>
                  <a:pt x="7" y="395"/>
                </a:lnTo>
                <a:lnTo>
                  <a:pt x="5" y="392"/>
                </a:lnTo>
                <a:lnTo>
                  <a:pt x="4" y="390"/>
                </a:lnTo>
                <a:lnTo>
                  <a:pt x="3" y="387"/>
                </a:lnTo>
                <a:lnTo>
                  <a:pt x="3" y="384"/>
                </a:lnTo>
                <a:lnTo>
                  <a:pt x="2" y="381"/>
                </a:lnTo>
                <a:lnTo>
                  <a:pt x="1" y="374"/>
                </a:lnTo>
                <a:lnTo>
                  <a:pt x="0" y="370"/>
                </a:lnTo>
                <a:lnTo>
                  <a:pt x="0" y="367"/>
                </a:lnTo>
                <a:lnTo>
                  <a:pt x="0" y="357"/>
                </a:lnTo>
                <a:lnTo>
                  <a:pt x="1" y="348"/>
                </a:lnTo>
                <a:lnTo>
                  <a:pt x="2" y="343"/>
                </a:lnTo>
                <a:lnTo>
                  <a:pt x="3" y="338"/>
                </a:lnTo>
                <a:lnTo>
                  <a:pt x="3" y="332"/>
                </a:lnTo>
                <a:lnTo>
                  <a:pt x="5" y="327"/>
                </a:lnTo>
                <a:lnTo>
                  <a:pt x="6" y="322"/>
                </a:lnTo>
                <a:lnTo>
                  <a:pt x="8" y="316"/>
                </a:lnTo>
                <a:lnTo>
                  <a:pt x="10" y="311"/>
                </a:lnTo>
                <a:lnTo>
                  <a:pt x="12" y="304"/>
                </a:lnTo>
                <a:lnTo>
                  <a:pt x="15" y="299"/>
                </a:lnTo>
                <a:lnTo>
                  <a:pt x="18" y="293"/>
                </a:lnTo>
                <a:lnTo>
                  <a:pt x="22" y="287"/>
                </a:lnTo>
                <a:lnTo>
                  <a:pt x="26" y="281"/>
                </a:lnTo>
                <a:lnTo>
                  <a:pt x="30" y="275"/>
                </a:lnTo>
                <a:lnTo>
                  <a:pt x="34" y="269"/>
                </a:lnTo>
                <a:lnTo>
                  <a:pt x="37" y="265"/>
                </a:lnTo>
                <a:lnTo>
                  <a:pt x="42" y="260"/>
                </a:lnTo>
                <a:lnTo>
                  <a:pt x="46" y="254"/>
                </a:lnTo>
                <a:lnTo>
                  <a:pt x="49" y="252"/>
                </a:lnTo>
                <a:lnTo>
                  <a:pt x="52" y="250"/>
                </a:lnTo>
                <a:lnTo>
                  <a:pt x="56" y="246"/>
                </a:lnTo>
                <a:lnTo>
                  <a:pt x="59" y="243"/>
                </a:lnTo>
                <a:lnTo>
                  <a:pt x="66" y="238"/>
                </a:lnTo>
                <a:lnTo>
                  <a:pt x="70" y="233"/>
                </a:lnTo>
                <a:lnTo>
                  <a:pt x="72" y="232"/>
                </a:lnTo>
                <a:close/>
              </a:path>
            </a:pathLst>
          </a:custGeom>
          <a:solidFill>
            <a:schemeClr val="accent2"/>
          </a:solidFill>
          <a:ln>
            <a:noFill/>
          </a:ln>
        </p:spPr>
        <p:txBody>
          <a:bodyPr vert="horz" wrap="square" lIns="91435" tIns="45717" rIns="91435" bIns="45717"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25805">
              <a:defRPr/>
            </a:pPr>
            <a:endParaRPr lang="zh-CN" altLang="en-US" sz="1430" dirty="0">
              <a:solidFill>
                <a:srgbClr val="000000"/>
              </a:solidFill>
              <a:latin typeface="微软雅黑" panose="020B0503020204020204" pitchFamily="34" charset="-122"/>
              <a:ea typeface="微软雅黑" panose="020B0503020204020204" pitchFamily="34" charset="-122"/>
            </a:endParaRPr>
          </a:p>
        </p:txBody>
      </p:sp>
      <p:grpSp>
        <p:nvGrpSpPr>
          <p:cNvPr id="96" name="组合 95"/>
          <p:cNvGrpSpPr/>
          <p:nvPr/>
        </p:nvGrpSpPr>
        <p:grpSpPr>
          <a:xfrm>
            <a:off x="5267974" y="2605173"/>
            <a:ext cx="446129" cy="391615"/>
            <a:chOff x="584457" y="105243"/>
            <a:chExt cx="978295" cy="858886"/>
          </a:xfrm>
          <a:solidFill>
            <a:schemeClr val="accent2"/>
          </a:solidFill>
        </p:grpSpPr>
        <p:sp>
          <p:nvSpPr>
            <p:cNvPr id="97" name="Oval 16"/>
            <p:cNvSpPr>
              <a:spLocks noChangeArrowheads="1"/>
            </p:cNvSpPr>
            <p:nvPr/>
          </p:nvSpPr>
          <p:spPr bwMode="auto">
            <a:xfrm>
              <a:off x="665022" y="161352"/>
              <a:ext cx="172640" cy="15681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p>
              <a:pPr defTabSz="725805">
                <a:defRPr/>
              </a:pPr>
              <a:endParaRPr lang="zh-CN" altLang="en-US" sz="1430" kern="0" dirty="0">
                <a:solidFill>
                  <a:sysClr val="windowText" lastClr="000000"/>
                </a:solidFill>
                <a:latin typeface="微软雅黑" panose="020B0503020204020204" pitchFamily="34" charset="-122"/>
                <a:ea typeface="微软雅黑" panose="020B0503020204020204" pitchFamily="34" charset="-122"/>
              </a:endParaRPr>
            </a:p>
          </p:txBody>
        </p:sp>
        <p:sp>
          <p:nvSpPr>
            <p:cNvPr id="98" name="Freeform 17"/>
            <p:cNvSpPr/>
            <p:nvPr/>
          </p:nvSpPr>
          <p:spPr bwMode="auto">
            <a:xfrm>
              <a:off x="584457" y="349817"/>
              <a:ext cx="267593" cy="523676"/>
            </a:xfrm>
            <a:custGeom>
              <a:avLst/>
              <a:gdLst>
                <a:gd name="T0" fmla="*/ 64 w 179"/>
                <a:gd name="T1" fmla="*/ 0 h 350"/>
                <a:gd name="T2" fmla="*/ 27 w 179"/>
                <a:gd name="T3" fmla="*/ 56 h 350"/>
                <a:gd name="T4" fmla="*/ 95 w 179"/>
                <a:gd name="T5" fmla="*/ 98 h 350"/>
                <a:gd name="T6" fmla="*/ 118 w 179"/>
                <a:gd name="T7" fmla="*/ 165 h 350"/>
                <a:gd name="T8" fmla="*/ 0 w 179"/>
                <a:gd name="T9" fmla="*/ 295 h 350"/>
                <a:gd name="T10" fmla="*/ 88 w 179"/>
                <a:gd name="T11" fmla="*/ 350 h 350"/>
                <a:gd name="T12" fmla="*/ 160 w 179"/>
                <a:gd name="T13" fmla="*/ 188 h 350"/>
                <a:gd name="T14" fmla="*/ 153 w 179"/>
                <a:gd name="T15" fmla="*/ 76 h 350"/>
                <a:gd name="T16" fmla="*/ 64 w 179"/>
                <a:gd name="T17"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350">
                  <a:moveTo>
                    <a:pt x="64" y="0"/>
                  </a:moveTo>
                  <a:cubicBezTo>
                    <a:pt x="27" y="56"/>
                    <a:pt x="27" y="56"/>
                    <a:pt x="27" y="56"/>
                  </a:cubicBezTo>
                  <a:cubicBezTo>
                    <a:pt x="95" y="98"/>
                    <a:pt x="95" y="98"/>
                    <a:pt x="95" y="98"/>
                  </a:cubicBezTo>
                  <a:cubicBezTo>
                    <a:pt x="95" y="98"/>
                    <a:pt x="139" y="121"/>
                    <a:pt x="118" y="165"/>
                  </a:cubicBezTo>
                  <a:cubicBezTo>
                    <a:pt x="98" y="205"/>
                    <a:pt x="0" y="295"/>
                    <a:pt x="0" y="295"/>
                  </a:cubicBezTo>
                  <a:cubicBezTo>
                    <a:pt x="88" y="350"/>
                    <a:pt x="88" y="350"/>
                    <a:pt x="88" y="350"/>
                  </a:cubicBezTo>
                  <a:cubicBezTo>
                    <a:pt x="149" y="218"/>
                    <a:pt x="145" y="235"/>
                    <a:pt x="160" y="188"/>
                  </a:cubicBezTo>
                  <a:cubicBezTo>
                    <a:pt x="176" y="139"/>
                    <a:pt x="179" y="102"/>
                    <a:pt x="153" y="76"/>
                  </a:cubicBezTo>
                  <a:cubicBezTo>
                    <a:pt x="118" y="41"/>
                    <a:pt x="114" y="38"/>
                    <a:pt x="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p>
              <a:pPr defTabSz="725805">
                <a:defRPr/>
              </a:pPr>
              <a:endParaRPr lang="zh-CN" altLang="en-US" sz="1430" kern="0" dirty="0">
                <a:solidFill>
                  <a:sysClr val="windowText" lastClr="000000"/>
                </a:solidFill>
                <a:latin typeface="微软雅黑" panose="020B0503020204020204" pitchFamily="34" charset="-122"/>
                <a:ea typeface="微软雅黑" panose="020B0503020204020204" pitchFamily="34" charset="-122"/>
              </a:endParaRPr>
            </a:p>
          </p:txBody>
        </p:sp>
        <p:sp>
          <p:nvSpPr>
            <p:cNvPr id="99" name="Freeform 18"/>
            <p:cNvSpPr/>
            <p:nvPr/>
          </p:nvSpPr>
          <p:spPr bwMode="auto">
            <a:xfrm>
              <a:off x="790186" y="105243"/>
              <a:ext cx="772566" cy="858886"/>
            </a:xfrm>
            <a:custGeom>
              <a:avLst/>
              <a:gdLst>
                <a:gd name="T0" fmla="*/ 497 w 518"/>
                <a:gd name="T1" fmla="*/ 148 h 573"/>
                <a:gd name="T2" fmla="*/ 152 w 518"/>
                <a:gd name="T3" fmla="*/ 92 h 573"/>
                <a:gd name="T4" fmla="*/ 173 w 518"/>
                <a:gd name="T5" fmla="*/ 52 h 573"/>
                <a:gd name="T6" fmla="*/ 91 w 518"/>
                <a:gd name="T7" fmla="*/ 29 h 573"/>
                <a:gd name="T8" fmla="*/ 0 w 518"/>
                <a:gd name="T9" fmla="*/ 186 h 573"/>
                <a:gd name="T10" fmla="*/ 56 w 518"/>
                <a:gd name="T11" fmla="*/ 218 h 573"/>
                <a:gd name="T12" fmla="*/ 99 w 518"/>
                <a:gd name="T13" fmla="*/ 169 h 573"/>
                <a:gd name="T14" fmla="*/ 137 w 518"/>
                <a:gd name="T15" fmla="*/ 153 h 573"/>
                <a:gd name="T16" fmla="*/ 74 w 518"/>
                <a:gd name="T17" fmla="*/ 246 h 573"/>
                <a:gd name="T18" fmla="*/ 108 w 518"/>
                <a:gd name="T19" fmla="*/ 276 h 573"/>
                <a:gd name="T20" fmla="*/ 157 w 518"/>
                <a:gd name="T21" fmla="*/ 227 h 573"/>
                <a:gd name="T22" fmla="*/ 186 w 518"/>
                <a:gd name="T23" fmla="*/ 227 h 573"/>
                <a:gd name="T24" fmla="*/ 186 w 518"/>
                <a:gd name="T25" fmla="*/ 277 h 573"/>
                <a:gd name="T26" fmla="*/ 72 w 518"/>
                <a:gd name="T27" fmla="*/ 277 h 573"/>
                <a:gd name="T28" fmla="*/ 72 w 518"/>
                <a:gd name="T29" fmla="*/ 317 h 573"/>
                <a:gd name="T30" fmla="*/ 186 w 518"/>
                <a:gd name="T31" fmla="*/ 317 h 573"/>
                <a:gd name="T32" fmla="*/ 186 w 518"/>
                <a:gd name="T33" fmla="*/ 412 h 573"/>
                <a:gd name="T34" fmla="*/ 181 w 518"/>
                <a:gd name="T35" fmla="*/ 412 h 573"/>
                <a:gd name="T36" fmla="*/ 142 w 518"/>
                <a:gd name="T37" fmla="*/ 397 h 573"/>
                <a:gd name="T38" fmla="*/ 140 w 518"/>
                <a:gd name="T39" fmla="*/ 339 h 573"/>
                <a:gd name="T40" fmla="*/ 62 w 518"/>
                <a:gd name="T41" fmla="*/ 339 h 573"/>
                <a:gd name="T42" fmla="*/ 59 w 518"/>
                <a:gd name="T43" fmla="*/ 341 h 573"/>
                <a:gd name="T44" fmla="*/ 142 w 518"/>
                <a:gd name="T45" fmla="*/ 466 h 573"/>
                <a:gd name="T46" fmla="*/ 334 w 518"/>
                <a:gd name="T47" fmla="*/ 415 h 573"/>
                <a:gd name="T48" fmla="*/ 345 w 518"/>
                <a:gd name="T49" fmla="*/ 458 h 573"/>
                <a:gd name="T50" fmla="*/ 410 w 518"/>
                <a:gd name="T51" fmla="*/ 431 h 573"/>
                <a:gd name="T52" fmla="*/ 366 w 518"/>
                <a:gd name="T53" fmla="*/ 325 h 573"/>
                <a:gd name="T54" fmla="*/ 314 w 518"/>
                <a:gd name="T55" fmla="*/ 341 h 573"/>
                <a:gd name="T56" fmla="*/ 324 w 518"/>
                <a:gd name="T57" fmla="*/ 377 h 573"/>
                <a:gd name="T58" fmla="*/ 278 w 518"/>
                <a:gd name="T59" fmla="*/ 400 h 573"/>
                <a:gd name="T60" fmla="*/ 278 w 518"/>
                <a:gd name="T61" fmla="*/ 317 h 573"/>
                <a:gd name="T62" fmla="*/ 389 w 518"/>
                <a:gd name="T63" fmla="*/ 317 h 573"/>
                <a:gd name="T64" fmla="*/ 389 w 518"/>
                <a:gd name="T65" fmla="*/ 277 h 573"/>
                <a:gd name="T66" fmla="*/ 278 w 518"/>
                <a:gd name="T67" fmla="*/ 277 h 573"/>
                <a:gd name="T68" fmla="*/ 278 w 518"/>
                <a:gd name="T69" fmla="*/ 227 h 573"/>
                <a:gd name="T70" fmla="*/ 389 w 518"/>
                <a:gd name="T71" fmla="*/ 227 h 573"/>
                <a:gd name="T72" fmla="*/ 389 w 518"/>
                <a:gd name="T73" fmla="*/ 187 h 573"/>
                <a:gd name="T74" fmla="*/ 192 w 518"/>
                <a:gd name="T75" fmla="*/ 187 h 573"/>
                <a:gd name="T76" fmla="*/ 220 w 518"/>
                <a:gd name="T77" fmla="*/ 143 h 573"/>
                <a:gd name="T78" fmla="*/ 186 w 518"/>
                <a:gd name="T79" fmla="*/ 134 h 573"/>
                <a:gd name="T80" fmla="*/ 415 w 518"/>
                <a:gd name="T81" fmla="*/ 177 h 573"/>
                <a:gd name="T82" fmla="*/ 415 w 518"/>
                <a:gd name="T83" fmla="*/ 405 h 573"/>
                <a:gd name="T84" fmla="*/ 334 w 518"/>
                <a:gd name="T85" fmla="*/ 478 h 573"/>
                <a:gd name="T86" fmla="*/ 285 w 518"/>
                <a:gd name="T87" fmla="*/ 467 h 573"/>
                <a:gd name="T88" fmla="*/ 274 w 518"/>
                <a:gd name="T89" fmla="*/ 514 h 573"/>
                <a:gd name="T90" fmla="*/ 501 w 518"/>
                <a:gd name="T91" fmla="*/ 412 h 573"/>
                <a:gd name="T92" fmla="*/ 497 w 518"/>
                <a:gd name="T93" fmla="*/ 148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8" h="573">
                  <a:moveTo>
                    <a:pt x="497" y="148"/>
                  </a:moveTo>
                  <a:cubicBezTo>
                    <a:pt x="497" y="148"/>
                    <a:pt x="478" y="0"/>
                    <a:pt x="152" y="92"/>
                  </a:cubicBezTo>
                  <a:cubicBezTo>
                    <a:pt x="166" y="68"/>
                    <a:pt x="173" y="52"/>
                    <a:pt x="173" y="52"/>
                  </a:cubicBezTo>
                  <a:cubicBezTo>
                    <a:pt x="91" y="29"/>
                    <a:pt x="91" y="29"/>
                    <a:pt x="91" y="29"/>
                  </a:cubicBezTo>
                  <a:cubicBezTo>
                    <a:pt x="91" y="29"/>
                    <a:pt x="59" y="136"/>
                    <a:pt x="0" y="186"/>
                  </a:cubicBezTo>
                  <a:cubicBezTo>
                    <a:pt x="0" y="186"/>
                    <a:pt x="57" y="219"/>
                    <a:pt x="56" y="218"/>
                  </a:cubicBezTo>
                  <a:cubicBezTo>
                    <a:pt x="72" y="201"/>
                    <a:pt x="87" y="185"/>
                    <a:pt x="99" y="169"/>
                  </a:cubicBezTo>
                  <a:cubicBezTo>
                    <a:pt x="112" y="163"/>
                    <a:pt x="125" y="158"/>
                    <a:pt x="137" y="153"/>
                  </a:cubicBezTo>
                  <a:cubicBezTo>
                    <a:pt x="122" y="180"/>
                    <a:pt x="98" y="221"/>
                    <a:pt x="74" y="246"/>
                  </a:cubicBezTo>
                  <a:cubicBezTo>
                    <a:pt x="108" y="276"/>
                    <a:pt x="108" y="276"/>
                    <a:pt x="108" y="276"/>
                  </a:cubicBezTo>
                  <a:cubicBezTo>
                    <a:pt x="108" y="276"/>
                    <a:pt x="131" y="254"/>
                    <a:pt x="157" y="227"/>
                  </a:cubicBezTo>
                  <a:cubicBezTo>
                    <a:pt x="186" y="227"/>
                    <a:pt x="186" y="227"/>
                    <a:pt x="186" y="227"/>
                  </a:cubicBezTo>
                  <a:cubicBezTo>
                    <a:pt x="186" y="277"/>
                    <a:pt x="186" y="277"/>
                    <a:pt x="186" y="277"/>
                  </a:cubicBezTo>
                  <a:cubicBezTo>
                    <a:pt x="72" y="277"/>
                    <a:pt x="72" y="277"/>
                    <a:pt x="72" y="277"/>
                  </a:cubicBezTo>
                  <a:cubicBezTo>
                    <a:pt x="72" y="317"/>
                    <a:pt x="72" y="317"/>
                    <a:pt x="72" y="317"/>
                  </a:cubicBezTo>
                  <a:cubicBezTo>
                    <a:pt x="186" y="317"/>
                    <a:pt x="186" y="317"/>
                    <a:pt x="186" y="317"/>
                  </a:cubicBezTo>
                  <a:cubicBezTo>
                    <a:pt x="186" y="412"/>
                    <a:pt x="186" y="412"/>
                    <a:pt x="186" y="412"/>
                  </a:cubicBezTo>
                  <a:cubicBezTo>
                    <a:pt x="184" y="412"/>
                    <a:pt x="183" y="412"/>
                    <a:pt x="181" y="412"/>
                  </a:cubicBezTo>
                  <a:cubicBezTo>
                    <a:pt x="169" y="411"/>
                    <a:pt x="149" y="409"/>
                    <a:pt x="142" y="397"/>
                  </a:cubicBezTo>
                  <a:cubicBezTo>
                    <a:pt x="133" y="383"/>
                    <a:pt x="139" y="356"/>
                    <a:pt x="140" y="339"/>
                  </a:cubicBezTo>
                  <a:cubicBezTo>
                    <a:pt x="62" y="339"/>
                    <a:pt x="62" y="339"/>
                    <a:pt x="62" y="339"/>
                  </a:cubicBezTo>
                  <a:cubicBezTo>
                    <a:pt x="59" y="341"/>
                    <a:pt x="59" y="341"/>
                    <a:pt x="59" y="341"/>
                  </a:cubicBezTo>
                  <a:cubicBezTo>
                    <a:pt x="59" y="341"/>
                    <a:pt x="30" y="469"/>
                    <a:pt x="142" y="466"/>
                  </a:cubicBezTo>
                  <a:cubicBezTo>
                    <a:pt x="246" y="469"/>
                    <a:pt x="305" y="437"/>
                    <a:pt x="334" y="415"/>
                  </a:cubicBezTo>
                  <a:cubicBezTo>
                    <a:pt x="345" y="458"/>
                    <a:pt x="345" y="458"/>
                    <a:pt x="345" y="458"/>
                  </a:cubicBezTo>
                  <a:cubicBezTo>
                    <a:pt x="410" y="431"/>
                    <a:pt x="410" y="431"/>
                    <a:pt x="410" y="431"/>
                  </a:cubicBezTo>
                  <a:cubicBezTo>
                    <a:pt x="366" y="325"/>
                    <a:pt x="366" y="325"/>
                    <a:pt x="366" y="325"/>
                  </a:cubicBezTo>
                  <a:cubicBezTo>
                    <a:pt x="314" y="341"/>
                    <a:pt x="314" y="341"/>
                    <a:pt x="314" y="341"/>
                  </a:cubicBezTo>
                  <a:cubicBezTo>
                    <a:pt x="324" y="377"/>
                    <a:pt x="324" y="377"/>
                    <a:pt x="324" y="377"/>
                  </a:cubicBezTo>
                  <a:cubicBezTo>
                    <a:pt x="310" y="387"/>
                    <a:pt x="295" y="395"/>
                    <a:pt x="278" y="400"/>
                  </a:cubicBezTo>
                  <a:cubicBezTo>
                    <a:pt x="278" y="317"/>
                    <a:pt x="278" y="317"/>
                    <a:pt x="278" y="317"/>
                  </a:cubicBezTo>
                  <a:cubicBezTo>
                    <a:pt x="389" y="317"/>
                    <a:pt x="389" y="317"/>
                    <a:pt x="389" y="317"/>
                  </a:cubicBezTo>
                  <a:cubicBezTo>
                    <a:pt x="389" y="277"/>
                    <a:pt x="389" y="277"/>
                    <a:pt x="389" y="277"/>
                  </a:cubicBezTo>
                  <a:cubicBezTo>
                    <a:pt x="278" y="277"/>
                    <a:pt x="278" y="277"/>
                    <a:pt x="278" y="277"/>
                  </a:cubicBezTo>
                  <a:cubicBezTo>
                    <a:pt x="278" y="227"/>
                    <a:pt x="278" y="227"/>
                    <a:pt x="278" y="227"/>
                  </a:cubicBezTo>
                  <a:cubicBezTo>
                    <a:pt x="389" y="227"/>
                    <a:pt x="389" y="227"/>
                    <a:pt x="389" y="227"/>
                  </a:cubicBezTo>
                  <a:cubicBezTo>
                    <a:pt x="389" y="187"/>
                    <a:pt x="389" y="187"/>
                    <a:pt x="389" y="187"/>
                  </a:cubicBezTo>
                  <a:cubicBezTo>
                    <a:pt x="192" y="187"/>
                    <a:pt x="192" y="187"/>
                    <a:pt x="192" y="187"/>
                  </a:cubicBezTo>
                  <a:cubicBezTo>
                    <a:pt x="206" y="169"/>
                    <a:pt x="217" y="154"/>
                    <a:pt x="220" y="143"/>
                  </a:cubicBezTo>
                  <a:cubicBezTo>
                    <a:pt x="186" y="134"/>
                    <a:pt x="186" y="134"/>
                    <a:pt x="186" y="134"/>
                  </a:cubicBezTo>
                  <a:cubicBezTo>
                    <a:pt x="334" y="81"/>
                    <a:pt x="416" y="90"/>
                    <a:pt x="415" y="177"/>
                  </a:cubicBezTo>
                  <a:cubicBezTo>
                    <a:pt x="415" y="405"/>
                    <a:pt x="415" y="405"/>
                    <a:pt x="415" y="405"/>
                  </a:cubicBezTo>
                  <a:cubicBezTo>
                    <a:pt x="415" y="405"/>
                    <a:pt x="424" y="484"/>
                    <a:pt x="334" y="478"/>
                  </a:cubicBezTo>
                  <a:cubicBezTo>
                    <a:pt x="285" y="467"/>
                    <a:pt x="285" y="467"/>
                    <a:pt x="285" y="467"/>
                  </a:cubicBezTo>
                  <a:cubicBezTo>
                    <a:pt x="274" y="514"/>
                    <a:pt x="274" y="514"/>
                    <a:pt x="274" y="514"/>
                  </a:cubicBezTo>
                  <a:cubicBezTo>
                    <a:pt x="274" y="514"/>
                    <a:pt x="484" y="573"/>
                    <a:pt x="501" y="412"/>
                  </a:cubicBezTo>
                  <a:cubicBezTo>
                    <a:pt x="518" y="251"/>
                    <a:pt x="497" y="148"/>
                    <a:pt x="497"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72568" tIns="36284" rIns="72568" bIns="36284" numCol="1" anchor="t" anchorCtr="0" compatLnSpc="1"/>
            <a:lstStyle/>
            <a:p>
              <a:pPr defTabSz="725805">
                <a:defRPr/>
              </a:pPr>
              <a:endParaRPr lang="zh-CN" altLang="en-US" sz="1430" kern="0" dirty="0">
                <a:solidFill>
                  <a:sysClr val="windowText" lastClr="000000"/>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593192" y="209550"/>
            <a:ext cx="7875345" cy="311600"/>
            <a:chOff x="152400" y="172485"/>
            <a:chExt cx="7875345" cy="311600"/>
          </a:xfrm>
        </p:grpSpPr>
        <p:sp>
          <p:nvSpPr>
            <p:cNvPr id="51" name="矩形 50"/>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00"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101" name="直接连接符 100"/>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additive="base">
                                        <p:cTn id="7" dur="300" fill="hold"/>
                                        <p:tgtEl>
                                          <p:spTgt spid="52"/>
                                        </p:tgtEl>
                                        <p:attrNameLst>
                                          <p:attrName>ppt_x</p:attrName>
                                        </p:attrNameLst>
                                      </p:cBhvr>
                                      <p:tavLst>
                                        <p:tav tm="0">
                                          <p:val>
                                            <p:strVal val="#ppt_x"/>
                                          </p:val>
                                        </p:tav>
                                        <p:tav tm="100000">
                                          <p:val>
                                            <p:strVal val="#ppt_x"/>
                                          </p:val>
                                        </p:tav>
                                      </p:tavLst>
                                    </p:anim>
                                    <p:anim calcmode="lin" valueType="num">
                                      <p:cBhvr additive="base">
                                        <p:cTn id="8" dur="300" fill="hold"/>
                                        <p:tgtEl>
                                          <p:spTgt spid="5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decel="50000"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additive="base">
                                        <p:cTn id="12" dur="300" fill="hold"/>
                                        <p:tgtEl>
                                          <p:spTgt spid="58"/>
                                        </p:tgtEl>
                                        <p:attrNameLst>
                                          <p:attrName>ppt_x</p:attrName>
                                        </p:attrNameLst>
                                      </p:cBhvr>
                                      <p:tavLst>
                                        <p:tav tm="0">
                                          <p:val>
                                            <p:strVal val="0-#ppt_w/2"/>
                                          </p:val>
                                        </p:tav>
                                        <p:tav tm="100000">
                                          <p:val>
                                            <p:strVal val="#ppt_x"/>
                                          </p:val>
                                        </p:tav>
                                      </p:tavLst>
                                    </p:anim>
                                    <p:anim calcmode="lin" valueType="num">
                                      <p:cBhvr additive="base">
                                        <p:cTn id="13" dur="300" fill="hold"/>
                                        <p:tgtEl>
                                          <p:spTgt spid="5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decel="50000" fill="hold" nodeType="afterEffect">
                                  <p:stCondLst>
                                    <p:cond delay="0"/>
                                  </p:stCondLst>
                                  <p:childTnLst>
                                    <p:set>
                                      <p:cBhvr>
                                        <p:cTn id="16" dur="1" fill="hold">
                                          <p:stCondLst>
                                            <p:cond delay="0"/>
                                          </p:stCondLst>
                                        </p:cTn>
                                        <p:tgtEl>
                                          <p:spTgt spid="67"/>
                                        </p:tgtEl>
                                        <p:attrNameLst>
                                          <p:attrName>style.visibility</p:attrName>
                                        </p:attrNameLst>
                                      </p:cBhvr>
                                      <p:to>
                                        <p:strVal val="visible"/>
                                      </p:to>
                                    </p:set>
                                    <p:anim calcmode="lin" valueType="num">
                                      <p:cBhvr additive="base">
                                        <p:cTn id="17" dur="300" fill="hold"/>
                                        <p:tgtEl>
                                          <p:spTgt spid="67"/>
                                        </p:tgtEl>
                                        <p:attrNameLst>
                                          <p:attrName>ppt_x</p:attrName>
                                        </p:attrNameLst>
                                      </p:cBhvr>
                                      <p:tavLst>
                                        <p:tav tm="0">
                                          <p:val>
                                            <p:strVal val="0-#ppt_w/2"/>
                                          </p:val>
                                        </p:tav>
                                        <p:tav tm="100000">
                                          <p:val>
                                            <p:strVal val="#ppt_x"/>
                                          </p:val>
                                        </p:tav>
                                      </p:tavLst>
                                    </p:anim>
                                    <p:anim calcmode="lin" valueType="num">
                                      <p:cBhvr additive="base">
                                        <p:cTn id="18" dur="300" fill="hold"/>
                                        <p:tgtEl>
                                          <p:spTgt spid="6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decel="50000" fill="hold" nodeType="afterEffect">
                                  <p:stCondLst>
                                    <p:cond delay="0"/>
                                  </p:stCondLst>
                                  <p:childTnLst>
                                    <p:set>
                                      <p:cBhvr>
                                        <p:cTn id="21" dur="1" fill="hold">
                                          <p:stCondLst>
                                            <p:cond delay="0"/>
                                          </p:stCondLst>
                                        </p:cTn>
                                        <p:tgtEl>
                                          <p:spTgt spid="61"/>
                                        </p:tgtEl>
                                        <p:attrNameLst>
                                          <p:attrName>style.visibility</p:attrName>
                                        </p:attrNameLst>
                                      </p:cBhvr>
                                      <p:to>
                                        <p:strVal val="visible"/>
                                      </p:to>
                                    </p:set>
                                    <p:anim calcmode="lin" valueType="num">
                                      <p:cBhvr additive="base">
                                        <p:cTn id="22" dur="300" fill="hold"/>
                                        <p:tgtEl>
                                          <p:spTgt spid="61"/>
                                        </p:tgtEl>
                                        <p:attrNameLst>
                                          <p:attrName>ppt_x</p:attrName>
                                        </p:attrNameLst>
                                      </p:cBhvr>
                                      <p:tavLst>
                                        <p:tav tm="0">
                                          <p:val>
                                            <p:strVal val="0-#ppt_w/2"/>
                                          </p:val>
                                        </p:tav>
                                        <p:tav tm="100000">
                                          <p:val>
                                            <p:strVal val="#ppt_x"/>
                                          </p:val>
                                        </p:tav>
                                      </p:tavLst>
                                    </p:anim>
                                    <p:anim calcmode="lin" valueType="num">
                                      <p:cBhvr additive="base">
                                        <p:cTn id="23" dur="300" fill="hold"/>
                                        <p:tgtEl>
                                          <p:spTgt spid="6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decel="50000" fill="hold" nodeType="after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additive="base">
                                        <p:cTn id="27" dur="300" fill="hold"/>
                                        <p:tgtEl>
                                          <p:spTgt spid="64"/>
                                        </p:tgtEl>
                                        <p:attrNameLst>
                                          <p:attrName>ppt_x</p:attrName>
                                        </p:attrNameLst>
                                      </p:cBhvr>
                                      <p:tavLst>
                                        <p:tav tm="0">
                                          <p:val>
                                            <p:strVal val="0-#ppt_w/2"/>
                                          </p:val>
                                        </p:tav>
                                        <p:tav tm="100000">
                                          <p:val>
                                            <p:strVal val="#ppt_x"/>
                                          </p:val>
                                        </p:tav>
                                      </p:tavLst>
                                    </p:anim>
                                    <p:anim calcmode="lin" valueType="num">
                                      <p:cBhvr additive="base">
                                        <p:cTn id="28" dur="300" fill="hold"/>
                                        <p:tgtEl>
                                          <p:spTgt spid="6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4" decel="50000"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additive="base">
                                        <p:cTn id="32" dur="300" fill="hold"/>
                                        <p:tgtEl>
                                          <p:spTgt spid="57"/>
                                        </p:tgtEl>
                                        <p:attrNameLst>
                                          <p:attrName>ppt_x</p:attrName>
                                        </p:attrNameLst>
                                      </p:cBhvr>
                                      <p:tavLst>
                                        <p:tav tm="0">
                                          <p:val>
                                            <p:strVal val="#ppt_x"/>
                                          </p:val>
                                        </p:tav>
                                        <p:tav tm="100000">
                                          <p:val>
                                            <p:strVal val="#ppt_x"/>
                                          </p:val>
                                        </p:tav>
                                      </p:tavLst>
                                    </p:anim>
                                    <p:anim calcmode="lin" valueType="num">
                                      <p:cBhvr additive="base">
                                        <p:cTn id="33" dur="3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任意多边形 32"/>
          <p:cNvSpPr/>
          <p:nvPr/>
        </p:nvSpPr>
        <p:spPr>
          <a:xfrm>
            <a:off x="1844597" y="1909405"/>
            <a:ext cx="2018641" cy="1987724"/>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8804"/>
                  <a:pt x="1056245" y="2018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chemeClr val="accent1"/>
          </a:solidFill>
          <a:ln w="38100" cap="flat" cmpd="sng" algn="ctr">
            <a:noFill/>
            <a:prstDash val="solid"/>
          </a:ln>
          <a:effectLst/>
          <a:scene3d>
            <a:camera prst="orthographicFront">
              <a:rot lat="0" lon="0" rev="0"/>
            </a:camera>
            <a:lightRig rig="glow" dir="t">
              <a:rot lat="0" lon="0" rev="4800000"/>
            </a:lightRig>
          </a:scene3d>
          <a:sp3d prstMaterial="matte">
            <a:bevelT w="127000" h="19050"/>
          </a:sp3d>
        </p:spPr>
        <p:txBody>
          <a:bodyPr spcFirstLastPara="0" vert="horz" wrap="square" lIns="376084" tIns="431741" rIns="376084" bIns="461060" numCol="1" spcCol="953" anchor="ctr" anchorCtr="0">
            <a:noAutofit/>
          </a:bodyPr>
          <a:lstStyle/>
          <a:p>
            <a:pPr algn="ctr" defTabSz="1366520">
              <a:lnSpc>
                <a:spcPct val="90000"/>
              </a:lnSpc>
              <a:spcBef>
                <a:spcPct val="0"/>
              </a:spcBef>
              <a:spcAft>
                <a:spcPct val="35000"/>
              </a:spcAft>
            </a:pPr>
            <a:endParaRPr lang="en-US" sz="3100" dirty="0">
              <a:solidFill>
                <a:sysClr val="window" lastClr="FFFFFF"/>
              </a:solidFill>
              <a:latin typeface="微软雅黑" panose="020B0503020204020204" pitchFamily="34" charset="-122"/>
              <a:ea typeface="微软雅黑" panose="020B0503020204020204" pitchFamily="34" charset="-122"/>
            </a:endParaRPr>
          </a:p>
        </p:txBody>
      </p:sp>
      <p:sp>
        <p:nvSpPr>
          <p:cNvPr id="34" name="椭圆 33"/>
          <p:cNvSpPr/>
          <p:nvPr/>
        </p:nvSpPr>
        <p:spPr>
          <a:xfrm>
            <a:off x="2295608" y="2354589"/>
            <a:ext cx="1114619" cy="1097356"/>
          </a:xfrm>
          <a:prstGeom prst="ellipse">
            <a:avLst/>
          </a:prstGeom>
          <a:solidFill>
            <a:srgbClr val="FAFAFA"/>
          </a:solidFill>
          <a:ln w="120650" cap="flat" cmpd="sng" algn="ctr">
            <a:solidFill>
              <a:schemeClr val="bg1">
                <a:lumMod val="65000"/>
              </a:schemeClr>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1500" kern="0" dirty="0">
                <a:ln w="18415" cmpd="sng">
                  <a:noFill/>
                  <a:prstDash val="solid"/>
                </a:ln>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标题内容</a:t>
            </a:r>
            <a:endParaRPr lang="en-US" sz="1500" kern="0" dirty="0">
              <a:ln w="18415" cmpd="sng">
                <a:noFill/>
                <a:prstDash val="solid"/>
              </a:ln>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任意多边形 34"/>
          <p:cNvSpPr/>
          <p:nvPr/>
        </p:nvSpPr>
        <p:spPr>
          <a:xfrm rot="453073">
            <a:off x="965827" y="3260763"/>
            <a:ext cx="1475543" cy="1452690"/>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8804"/>
                  <a:pt x="1056245" y="2018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chemeClr val="accent1"/>
          </a:solidFill>
          <a:ln w="38100" cap="flat" cmpd="sng" algn="ctr">
            <a:noFill/>
            <a:prstDash val="solid"/>
          </a:ln>
          <a:effectLst/>
          <a:scene3d>
            <a:camera prst="orthographicFront">
              <a:rot lat="0" lon="0" rev="0"/>
            </a:camera>
            <a:lightRig rig="glow" dir="t">
              <a:rot lat="0" lon="0" rev="4800000"/>
            </a:lightRig>
          </a:scene3d>
          <a:sp3d prstMaterial="matte">
            <a:bevelT w="127000" h="19050"/>
          </a:sp3d>
        </p:spPr>
        <p:txBody>
          <a:bodyPr spcFirstLastPara="0" vert="horz" wrap="square" lIns="376084" tIns="431741" rIns="376084" bIns="461060" numCol="1" spcCol="953" anchor="ctr" anchorCtr="0">
            <a:noAutofit/>
          </a:bodyPr>
          <a:lstStyle/>
          <a:p>
            <a:pPr algn="ctr" defTabSz="1366520">
              <a:lnSpc>
                <a:spcPct val="90000"/>
              </a:lnSpc>
              <a:spcBef>
                <a:spcPct val="0"/>
              </a:spcBef>
              <a:spcAft>
                <a:spcPct val="35000"/>
              </a:spcAft>
              <a:defRPr/>
            </a:pPr>
            <a:endParaRPr lang="en-US" sz="3100" dirty="0">
              <a:solidFill>
                <a:sysClr val="window" lastClr="FFFFFF"/>
              </a:solidFill>
              <a:latin typeface="微软雅黑" panose="020B0503020204020204" pitchFamily="34" charset="-122"/>
              <a:ea typeface="微软雅黑" panose="020B0503020204020204" pitchFamily="34" charset="-122"/>
            </a:endParaRPr>
          </a:p>
        </p:txBody>
      </p:sp>
      <p:sp>
        <p:nvSpPr>
          <p:cNvPr id="36" name="椭圆 35"/>
          <p:cNvSpPr/>
          <p:nvPr/>
        </p:nvSpPr>
        <p:spPr>
          <a:xfrm>
            <a:off x="1280658" y="3575571"/>
            <a:ext cx="845878" cy="832777"/>
          </a:xfrm>
          <a:prstGeom prst="ellipse">
            <a:avLst/>
          </a:prstGeom>
          <a:solidFill>
            <a:srgbClr val="FAFAFA"/>
          </a:solidFill>
          <a:ln w="101600" cap="flat" cmpd="sng" algn="ctr">
            <a:solidFill>
              <a:schemeClr val="bg1">
                <a:lumMod val="65000"/>
              </a:schemeClr>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1500" kern="0" dirty="0">
                <a:ln w="18415" cmpd="sng">
                  <a:noFill/>
                  <a:prstDash val="solid"/>
                </a:ln>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标题</a:t>
            </a:r>
            <a:endParaRPr lang="en-US" sz="1500" kern="0" dirty="0">
              <a:ln w="18415" cmpd="sng">
                <a:noFill/>
                <a:prstDash val="solid"/>
              </a:ln>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7" name="任意多边形 36"/>
          <p:cNvSpPr/>
          <p:nvPr/>
        </p:nvSpPr>
        <p:spPr>
          <a:xfrm rot="2431848">
            <a:off x="674308" y="1946149"/>
            <a:ext cx="1309021" cy="1288748"/>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8804"/>
                  <a:pt x="1056245" y="2018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chemeClr val="accent1"/>
          </a:solidFill>
          <a:ln w="38100" cap="flat" cmpd="sng" algn="ctr">
            <a:noFill/>
            <a:prstDash val="solid"/>
          </a:ln>
          <a:effectLst/>
          <a:scene3d>
            <a:camera prst="orthographicFront">
              <a:rot lat="0" lon="0" rev="0"/>
            </a:camera>
            <a:lightRig rig="glow" dir="t">
              <a:rot lat="0" lon="0" rev="4800000"/>
            </a:lightRig>
          </a:scene3d>
          <a:sp3d prstMaterial="matte">
            <a:bevelT w="127000" h="19050"/>
          </a:sp3d>
        </p:spPr>
        <p:txBody>
          <a:bodyPr spcFirstLastPara="0" vert="horz" wrap="square" lIns="376084" tIns="431741" rIns="376084" bIns="461060" numCol="1" spcCol="953" anchor="ctr" anchorCtr="0">
            <a:noAutofit/>
          </a:bodyPr>
          <a:lstStyle/>
          <a:p>
            <a:pPr algn="ctr" defTabSz="1366520">
              <a:lnSpc>
                <a:spcPct val="90000"/>
              </a:lnSpc>
              <a:spcBef>
                <a:spcPct val="0"/>
              </a:spcBef>
              <a:spcAft>
                <a:spcPct val="35000"/>
              </a:spcAft>
            </a:pPr>
            <a:endParaRPr lang="en-US" sz="3100" dirty="0">
              <a:solidFill>
                <a:sysClr val="window" lastClr="FFFFFF"/>
              </a:solidFill>
              <a:latin typeface="微软雅黑" panose="020B0503020204020204" pitchFamily="34" charset="-122"/>
              <a:ea typeface="微软雅黑" panose="020B0503020204020204" pitchFamily="34" charset="-122"/>
            </a:endParaRPr>
          </a:p>
        </p:txBody>
      </p:sp>
      <p:sp>
        <p:nvSpPr>
          <p:cNvPr id="38" name="椭圆 37"/>
          <p:cNvSpPr/>
          <p:nvPr/>
        </p:nvSpPr>
        <p:spPr>
          <a:xfrm>
            <a:off x="939917" y="2221126"/>
            <a:ext cx="750417" cy="738794"/>
          </a:xfrm>
          <a:prstGeom prst="ellipse">
            <a:avLst/>
          </a:prstGeom>
          <a:solidFill>
            <a:srgbClr val="FAFAFA"/>
          </a:solidFill>
          <a:ln w="101600" cap="flat" cmpd="sng" algn="ctr">
            <a:solidFill>
              <a:schemeClr val="bg1">
                <a:lumMod val="65000"/>
              </a:schemeClr>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a:defRPr/>
            </a:pPr>
            <a:r>
              <a:rPr lang="zh-CN" altLang="en-US" kern="0" dirty="0">
                <a:ln w="18415" cmpd="sng">
                  <a:noFill/>
                  <a:prstDash val="solid"/>
                </a:ln>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标题</a:t>
            </a:r>
            <a:endParaRPr lang="en-US" kern="0" dirty="0">
              <a:ln w="18415" cmpd="sng">
                <a:noFill/>
                <a:prstDash val="solid"/>
              </a:ln>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9" name="任意多边形 38"/>
          <p:cNvSpPr/>
          <p:nvPr/>
        </p:nvSpPr>
        <p:spPr>
          <a:xfrm rot="2431848">
            <a:off x="1647235" y="1065065"/>
            <a:ext cx="1112564" cy="1095333"/>
          </a:xfrm>
          <a:custGeom>
            <a:avLst/>
            <a:gdLst>
              <a:gd name="connsiteX0" fmla="*/ 1586555 w 2235200"/>
              <a:gd name="connsiteY0" fmla="*/ 356377 h 2235200"/>
              <a:gd name="connsiteX1" fmla="*/ 1760418 w 2235200"/>
              <a:gd name="connsiteY1" fmla="*/ 210481 h 2235200"/>
              <a:gd name="connsiteX2" fmla="*/ 1899314 w 2235200"/>
              <a:gd name="connsiteY2" fmla="*/ 327029 h 2235200"/>
              <a:gd name="connsiteX3" fmla="*/ 1785825 w 2235200"/>
              <a:gd name="connsiteY3" fmla="*/ 523585 h 2235200"/>
              <a:gd name="connsiteX4" fmla="*/ 1966144 w 2235200"/>
              <a:gd name="connsiteY4" fmla="*/ 835907 h 2235200"/>
              <a:gd name="connsiteX5" fmla="*/ 2193112 w 2235200"/>
              <a:gd name="connsiteY5" fmla="*/ 835901 h 2235200"/>
              <a:gd name="connsiteX6" fmla="*/ 2224597 w 2235200"/>
              <a:gd name="connsiteY6" fmla="*/ 1014463 h 2235200"/>
              <a:gd name="connsiteX7" fmla="*/ 2011316 w 2235200"/>
              <a:gd name="connsiteY7" fmla="*/ 1092085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2 w 2235200"/>
              <a:gd name="connsiteY12" fmla="*/ 1904338 h 2235200"/>
              <a:gd name="connsiteX13" fmla="*/ 1581780 w 2235200"/>
              <a:gd name="connsiteY13" fmla="*/ 2127856 h 2235200"/>
              <a:gd name="connsiteX14" fmla="*/ 1411398 w 2235200"/>
              <a:gd name="connsiteY14" fmla="*/ 2189870 h 2235200"/>
              <a:gd name="connsiteX15" fmla="*/ 1297919 w 2235200"/>
              <a:gd name="connsiteY15" fmla="*/ 1993308 h 2235200"/>
              <a:gd name="connsiteX16" fmla="*/ 937280 w 2235200"/>
              <a:gd name="connsiteY16" fmla="*/ 1993308 h 2235200"/>
              <a:gd name="connsiteX17" fmla="*/ 823802 w 2235200"/>
              <a:gd name="connsiteY17" fmla="*/ 2189870 h 2235200"/>
              <a:gd name="connsiteX18" fmla="*/ 653420 w 2235200"/>
              <a:gd name="connsiteY18" fmla="*/ 2127856 h 2235200"/>
              <a:gd name="connsiteX19" fmla="*/ 692839 w 2235200"/>
              <a:gd name="connsiteY19" fmla="*/ 1904338 h 2235200"/>
              <a:gd name="connsiteX20" fmla="*/ 416574 w 2235200"/>
              <a:gd name="connsiteY20" fmla="*/ 1672524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5 h 2235200"/>
              <a:gd name="connsiteX25" fmla="*/ 10603 w 2235200"/>
              <a:gd name="connsiteY25" fmla="*/ 1014463 h 2235200"/>
              <a:gd name="connsiteX26" fmla="*/ 42088 w 2235200"/>
              <a:gd name="connsiteY26" fmla="*/ 835901 h 2235200"/>
              <a:gd name="connsiteX27" fmla="*/ 269055 w 2235200"/>
              <a:gd name="connsiteY27" fmla="*/ 835907 h 2235200"/>
              <a:gd name="connsiteX28" fmla="*/ 449374 w 2235200"/>
              <a:gd name="connsiteY28" fmla="*/ 523585 h 2235200"/>
              <a:gd name="connsiteX29" fmla="*/ 335886 w 2235200"/>
              <a:gd name="connsiteY29" fmla="*/ 327029 h 2235200"/>
              <a:gd name="connsiteX30" fmla="*/ 474782 w 2235200"/>
              <a:gd name="connsiteY30" fmla="*/ 210481 h 2235200"/>
              <a:gd name="connsiteX31" fmla="*/ 648645 w 2235200"/>
              <a:gd name="connsiteY31" fmla="*/ 356377 h 2235200"/>
              <a:gd name="connsiteX32" fmla="*/ 987535 w 2235200"/>
              <a:gd name="connsiteY32" fmla="*/ 233031 h 2235200"/>
              <a:gd name="connsiteX33" fmla="*/ 1026942 w 2235200"/>
              <a:gd name="connsiteY33" fmla="*/ 9511 h 2235200"/>
              <a:gd name="connsiteX34" fmla="*/ 1208258 w 2235200"/>
              <a:gd name="connsiteY34" fmla="*/ 9511 h 2235200"/>
              <a:gd name="connsiteX35" fmla="*/ 1247665 w 2235200"/>
              <a:gd name="connsiteY35" fmla="*/ 233031 h 2235200"/>
              <a:gd name="connsiteX36" fmla="*/ 1586555 w 2235200"/>
              <a:gd name="connsiteY36" fmla="*/ 356377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35200" h="2235200">
                <a:moveTo>
                  <a:pt x="1586555" y="356377"/>
                </a:moveTo>
                <a:lnTo>
                  <a:pt x="1760418" y="210481"/>
                </a:lnTo>
                <a:lnTo>
                  <a:pt x="1899314" y="327029"/>
                </a:lnTo>
                <a:lnTo>
                  <a:pt x="1785825" y="523585"/>
                </a:lnTo>
                <a:cubicBezTo>
                  <a:pt x="1866522" y="614364"/>
                  <a:pt x="1927876" y="720632"/>
                  <a:pt x="1966144" y="835907"/>
                </a:cubicBezTo>
                <a:lnTo>
                  <a:pt x="2193112" y="835901"/>
                </a:lnTo>
                <a:lnTo>
                  <a:pt x="2224597" y="1014463"/>
                </a:lnTo>
                <a:lnTo>
                  <a:pt x="2011316" y="1092085"/>
                </a:lnTo>
                <a:cubicBezTo>
                  <a:pt x="2014782" y="1213496"/>
                  <a:pt x="1993474" y="1334341"/>
                  <a:pt x="1948692" y="1447245"/>
                </a:cubicBezTo>
                <a:lnTo>
                  <a:pt x="2122562" y="1593132"/>
                </a:lnTo>
                <a:lnTo>
                  <a:pt x="2031904" y="1750157"/>
                </a:lnTo>
                <a:lnTo>
                  <a:pt x="1818627" y="1672524"/>
                </a:lnTo>
                <a:cubicBezTo>
                  <a:pt x="1743241" y="1767759"/>
                  <a:pt x="1649240" y="1846634"/>
                  <a:pt x="1542362" y="1904338"/>
                </a:cubicBezTo>
                <a:lnTo>
                  <a:pt x="1581780" y="2127856"/>
                </a:lnTo>
                <a:lnTo>
                  <a:pt x="1411398" y="2189870"/>
                </a:lnTo>
                <a:lnTo>
                  <a:pt x="1297919" y="1993308"/>
                </a:lnTo>
                <a:cubicBezTo>
                  <a:pt x="1178954" y="2018804"/>
                  <a:pt x="1056245" y="2018804"/>
                  <a:pt x="937280" y="1993308"/>
                </a:cubicBezTo>
                <a:lnTo>
                  <a:pt x="823802" y="2189870"/>
                </a:lnTo>
                <a:lnTo>
                  <a:pt x="653420" y="2127856"/>
                </a:lnTo>
                <a:lnTo>
                  <a:pt x="692839" y="1904338"/>
                </a:lnTo>
                <a:cubicBezTo>
                  <a:pt x="585961" y="1846634"/>
                  <a:pt x="491960" y="1767758"/>
                  <a:pt x="416574" y="1672524"/>
                </a:cubicBezTo>
                <a:lnTo>
                  <a:pt x="203296" y="1750157"/>
                </a:lnTo>
                <a:lnTo>
                  <a:pt x="112638" y="1593132"/>
                </a:lnTo>
                <a:lnTo>
                  <a:pt x="286508" y="1447245"/>
                </a:lnTo>
                <a:cubicBezTo>
                  <a:pt x="241726" y="1334341"/>
                  <a:pt x="220417" y="1213496"/>
                  <a:pt x="223884" y="1092085"/>
                </a:cubicBezTo>
                <a:lnTo>
                  <a:pt x="10603" y="1014463"/>
                </a:lnTo>
                <a:lnTo>
                  <a:pt x="42088" y="835901"/>
                </a:lnTo>
                <a:lnTo>
                  <a:pt x="269055" y="835907"/>
                </a:lnTo>
                <a:cubicBezTo>
                  <a:pt x="307323" y="720632"/>
                  <a:pt x="368677" y="614363"/>
                  <a:pt x="449374" y="523585"/>
                </a:cubicBezTo>
                <a:lnTo>
                  <a:pt x="335886" y="327029"/>
                </a:lnTo>
                <a:lnTo>
                  <a:pt x="474782" y="210481"/>
                </a:lnTo>
                <a:lnTo>
                  <a:pt x="648645" y="356377"/>
                </a:lnTo>
                <a:cubicBezTo>
                  <a:pt x="752057" y="292669"/>
                  <a:pt x="867366" y="250701"/>
                  <a:pt x="987535" y="233031"/>
                </a:cubicBezTo>
                <a:lnTo>
                  <a:pt x="1026942" y="9511"/>
                </a:lnTo>
                <a:lnTo>
                  <a:pt x="1208258" y="9511"/>
                </a:lnTo>
                <a:lnTo>
                  <a:pt x="1247665" y="233031"/>
                </a:lnTo>
                <a:cubicBezTo>
                  <a:pt x="1367834" y="250700"/>
                  <a:pt x="1483142" y="292669"/>
                  <a:pt x="1586555" y="356377"/>
                </a:cubicBezTo>
                <a:close/>
              </a:path>
            </a:pathLst>
          </a:custGeom>
          <a:solidFill>
            <a:schemeClr val="accent1"/>
          </a:solidFill>
          <a:ln w="38100" cap="flat" cmpd="sng" algn="ctr">
            <a:noFill/>
            <a:prstDash val="solid"/>
          </a:ln>
          <a:effectLst/>
          <a:scene3d>
            <a:camera prst="orthographicFront">
              <a:rot lat="0" lon="0" rev="0"/>
            </a:camera>
            <a:lightRig rig="glow" dir="t">
              <a:rot lat="0" lon="0" rev="4800000"/>
            </a:lightRig>
          </a:scene3d>
          <a:sp3d prstMaterial="matte">
            <a:bevelT w="127000" h="19050"/>
          </a:sp3d>
        </p:spPr>
        <p:txBody>
          <a:bodyPr spcFirstLastPara="0" vert="horz" wrap="square" lIns="376084" tIns="431741" rIns="376084" bIns="461060" numCol="1" spcCol="953" anchor="ctr" anchorCtr="0">
            <a:noAutofit/>
          </a:bodyPr>
          <a:lstStyle/>
          <a:p>
            <a:pPr algn="ctr" defTabSz="1366520">
              <a:lnSpc>
                <a:spcPct val="90000"/>
              </a:lnSpc>
              <a:spcBef>
                <a:spcPct val="0"/>
              </a:spcBef>
              <a:spcAft>
                <a:spcPct val="35000"/>
              </a:spcAft>
            </a:pPr>
            <a:endParaRPr lang="en-US" sz="3100" dirty="0">
              <a:solidFill>
                <a:sysClr val="window" lastClr="FFFFFF"/>
              </a:solidFill>
              <a:latin typeface="微软雅黑" panose="020B0503020204020204" pitchFamily="34" charset="-122"/>
              <a:ea typeface="微软雅黑" panose="020B0503020204020204" pitchFamily="34" charset="-122"/>
            </a:endParaRPr>
          </a:p>
        </p:txBody>
      </p:sp>
      <p:sp>
        <p:nvSpPr>
          <p:cNvPr id="40" name="椭圆 39"/>
          <p:cNvSpPr/>
          <p:nvPr/>
        </p:nvSpPr>
        <p:spPr>
          <a:xfrm>
            <a:off x="1879815" y="1283919"/>
            <a:ext cx="637794" cy="627916"/>
          </a:xfrm>
          <a:prstGeom prst="ellipse">
            <a:avLst/>
          </a:prstGeom>
          <a:solidFill>
            <a:srgbClr val="FAFAFA"/>
          </a:solidFill>
          <a:ln w="101600" cap="flat" cmpd="sng" algn="ctr">
            <a:solidFill>
              <a:schemeClr val="bg1">
                <a:lumMod val="65000"/>
              </a:schemeClr>
            </a:solidFill>
            <a:prstDash val="solid"/>
          </a:ln>
          <a:effectLst/>
        </p:spPr>
        <p:txBody>
          <a:bodyPr rot="0" spcFirstLastPara="0" vertOverflow="overflow" horzOverflow="overflow" vert="horz" wrap="square" lIns="0" tIns="0" rIns="0" bIns="0" numCol="1" spcCol="0" rtlCol="0" fromWordArt="0" anchor="ctr" anchorCtr="0" forceAA="0" compatLnSpc="1">
            <a:noAutofit/>
          </a:bodyPr>
          <a:lstStyle/>
          <a:p>
            <a:pPr algn="ctr">
              <a:defRPr/>
            </a:pPr>
            <a:r>
              <a:rPr lang="zh-CN" altLang="en-US" kern="0" dirty="0">
                <a:ln w="18415" cmpd="sng">
                  <a:noFill/>
                  <a:prstDash val="solid"/>
                </a:ln>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标题</a:t>
            </a:r>
            <a:endParaRPr lang="en-US" altLang="zh-CN" kern="0" dirty="0">
              <a:ln w="18415" cmpd="sng">
                <a:noFill/>
                <a:prstDash val="solid"/>
              </a:ln>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1" name="环形箭头 40"/>
          <p:cNvSpPr/>
          <p:nvPr/>
        </p:nvSpPr>
        <p:spPr>
          <a:xfrm rot="5920462">
            <a:off x="2848033" y="1784076"/>
            <a:ext cx="2220686" cy="2220686"/>
          </a:xfrm>
          <a:prstGeom prst="circular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5297164" y="1266181"/>
            <a:ext cx="3150161" cy="3287054"/>
            <a:chOff x="5818000" y="1927702"/>
            <a:chExt cx="5586883" cy="4382737"/>
          </a:xfrm>
        </p:grpSpPr>
        <p:sp>
          <p:nvSpPr>
            <p:cNvPr id="19" name="圆角矩形 18"/>
            <p:cNvSpPr/>
            <p:nvPr/>
          </p:nvSpPr>
          <p:spPr>
            <a:xfrm>
              <a:off x="5818000" y="2002147"/>
              <a:ext cx="5586883" cy="4197796"/>
            </a:xfrm>
            <a:prstGeom prst="roundRect">
              <a:avLst>
                <a:gd name="adj" fmla="val 7739"/>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0" name="文本框 31"/>
            <p:cNvSpPr txBox="1"/>
            <p:nvPr/>
          </p:nvSpPr>
          <p:spPr>
            <a:xfrm>
              <a:off x="6089670" y="1927702"/>
              <a:ext cx="5053952" cy="4382737"/>
            </a:xfrm>
            <a:prstGeom prst="rect">
              <a:avLst/>
            </a:prstGeom>
            <a:noFill/>
          </p:spPr>
          <p:txBody>
            <a:bodyPr wrap="square" rtlCol="0">
              <a:spAutoFit/>
            </a:bodyPr>
            <a:lstStyle/>
            <a:p>
              <a:pPr indent="342900">
                <a:lnSpc>
                  <a:spcPct val="20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342900">
                <a:lnSpc>
                  <a:spcPct val="130000"/>
                </a:lnSpc>
              </a:pP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593192" y="209550"/>
            <a:ext cx="7875345" cy="311600"/>
            <a:chOff x="152400" y="172485"/>
            <a:chExt cx="7875345" cy="311600"/>
          </a:xfrm>
        </p:grpSpPr>
        <p:sp>
          <p:nvSpPr>
            <p:cNvPr id="15" name="矩形 14"/>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6"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17" name="直接连接符 16"/>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ppt_x"/>
                                          </p:val>
                                        </p:tav>
                                        <p:tav tm="100000">
                                          <p:val>
                                            <p:strVal val="#ppt_x"/>
                                          </p:val>
                                        </p:tav>
                                      </p:tavLst>
                                    </p:anim>
                                    <p:anim calcmode="lin" valueType="num">
                                      <p:cBhvr additive="base">
                                        <p:cTn id="12" dur="500" fill="hold"/>
                                        <p:tgtEl>
                                          <p:spTgt spid="3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1+#ppt_w/2"/>
                                          </p:val>
                                        </p:tav>
                                        <p:tav tm="100000">
                                          <p:val>
                                            <p:strVal val="#ppt_x"/>
                                          </p:val>
                                        </p:tav>
                                      </p:tavLst>
                                    </p:anim>
                                    <p:anim calcmode="lin" valueType="num">
                                      <p:cBhvr additive="base">
                                        <p:cTn id="20" dur="500" fill="hold"/>
                                        <p:tgtEl>
                                          <p:spTgt spid="33"/>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4" presetClass="entr" presetSubtype="10"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randombar(horizontal)">
                                      <p:cBhvr>
                                        <p:cTn id="24" dur="500"/>
                                        <p:tgtEl>
                                          <p:spTgt spid="40"/>
                                        </p:tgtEl>
                                      </p:cBhvr>
                                    </p:animEffect>
                                  </p:childTnLst>
                                </p:cTn>
                              </p:par>
                            </p:childTnLst>
                          </p:cTn>
                        </p:par>
                        <p:par>
                          <p:cTn id="25" fill="hold">
                            <p:stCondLst>
                              <p:cond delay="1000"/>
                            </p:stCondLst>
                            <p:childTnLst>
                              <p:par>
                                <p:cTn id="26" presetID="14" presetClass="entr" presetSubtype="10"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randombar(horizontal)">
                                      <p:cBhvr>
                                        <p:cTn id="28" dur="500"/>
                                        <p:tgtEl>
                                          <p:spTgt spid="38"/>
                                        </p:tgtEl>
                                      </p:cBhvr>
                                    </p:animEffect>
                                  </p:childTnLst>
                                </p:cTn>
                              </p:par>
                            </p:childTnLst>
                          </p:cTn>
                        </p:par>
                        <p:par>
                          <p:cTn id="29" fill="hold">
                            <p:stCondLst>
                              <p:cond delay="1500"/>
                            </p:stCondLst>
                            <p:childTnLst>
                              <p:par>
                                <p:cTn id="30" presetID="14" presetClass="entr" presetSubtype="1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randombar(horizontal)">
                                      <p:cBhvr>
                                        <p:cTn id="32" dur="500"/>
                                        <p:tgtEl>
                                          <p:spTgt spid="36"/>
                                        </p:tgtEl>
                                      </p:cBhvr>
                                    </p:animEffect>
                                  </p:childTnLst>
                                </p:cTn>
                              </p:par>
                            </p:childTnLst>
                          </p:cTn>
                        </p:par>
                        <p:par>
                          <p:cTn id="33" fill="hold">
                            <p:stCondLst>
                              <p:cond delay="2000"/>
                            </p:stCondLst>
                            <p:childTnLst>
                              <p:par>
                                <p:cTn id="34" presetID="14" presetClass="entr" presetSubtype="10"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randombar(horizontal)">
                                      <p:cBhvr>
                                        <p:cTn id="36" dur="500"/>
                                        <p:tgtEl>
                                          <p:spTgt spid="34"/>
                                        </p:tgtEl>
                                      </p:cBhvr>
                                    </p:animEffect>
                                  </p:childTnLst>
                                </p:cTn>
                              </p:par>
                            </p:childTnLst>
                          </p:cTn>
                        </p:par>
                        <p:par>
                          <p:cTn id="37" fill="hold">
                            <p:stCondLst>
                              <p:cond delay="2500"/>
                            </p:stCondLst>
                            <p:childTnLst>
                              <p:par>
                                <p:cTn id="38" presetID="8" presetClass="emph" presetSubtype="0" repeatCount="indefinite" fill="hold" grpId="1" nodeType="afterEffect">
                                  <p:stCondLst>
                                    <p:cond delay="0"/>
                                  </p:stCondLst>
                                  <p:childTnLst>
                                    <p:animRot by="-21600000">
                                      <p:cBhvr>
                                        <p:cTn id="39" dur="3000" fill="hold"/>
                                        <p:tgtEl>
                                          <p:spTgt spid="37"/>
                                        </p:tgtEl>
                                        <p:attrNameLst>
                                          <p:attrName>r</p:attrName>
                                        </p:attrNameLst>
                                      </p:cBhvr>
                                    </p:animRot>
                                  </p:childTnLst>
                                </p:cTn>
                              </p:par>
                              <p:par>
                                <p:cTn id="40" presetID="8" presetClass="emph" presetSubtype="0" repeatCount="indefinite" fill="hold" grpId="1" nodeType="withEffect">
                                  <p:stCondLst>
                                    <p:cond delay="0"/>
                                  </p:stCondLst>
                                  <p:childTnLst>
                                    <p:animRot by="-21600000">
                                      <p:cBhvr>
                                        <p:cTn id="41" dur="3000" fill="hold"/>
                                        <p:tgtEl>
                                          <p:spTgt spid="39"/>
                                        </p:tgtEl>
                                        <p:attrNameLst>
                                          <p:attrName>r</p:attrName>
                                        </p:attrNameLst>
                                      </p:cBhvr>
                                    </p:animRot>
                                  </p:childTnLst>
                                </p:cTn>
                              </p:par>
                              <p:par>
                                <p:cTn id="42" presetID="8" presetClass="emph" presetSubtype="0" repeatCount="indefinite" fill="hold" grpId="1" nodeType="withEffect">
                                  <p:stCondLst>
                                    <p:cond delay="0"/>
                                  </p:stCondLst>
                                  <p:childTnLst>
                                    <p:animRot by="-21600000">
                                      <p:cBhvr>
                                        <p:cTn id="43" dur="3000" fill="hold"/>
                                        <p:tgtEl>
                                          <p:spTgt spid="35"/>
                                        </p:tgtEl>
                                        <p:attrNameLst>
                                          <p:attrName>r</p:attrName>
                                        </p:attrNameLst>
                                      </p:cBhvr>
                                    </p:animRot>
                                  </p:childTnLst>
                                </p:cTn>
                              </p:par>
                              <p:par>
                                <p:cTn id="44" presetID="8" presetClass="emph" presetSubtype="0" repeatCount="indefinite" fill="hold" grpId="1" nodeType="withEffect">
                                  <p:stCondLst>
                                    <p:cond delay="0"/>
                                  </p:stCondLst>
                                  <p:childTnLst>
                                    <p:animRot by="21600000">
                                      <p:cBhvr>
                                        <p:cTn id="45" dur="3000" fill="hold"/>
                                        <p:tgtEl>
                                          <p:spTgt spid="33"/>
                                        </p:tgtEl>
                                        <p:attrNameLst>
                                          <p:attrName>r</p:attrName>
                                        </p:attrNameLst>
                                      </p:cBhvr>
                                    </p:animRot>
                                  </p:childTnLst>
                                </p:cTn>
                              </p:par>
                            </p:childTnLst>
                          </p:cTn>
                        </p:par>
                        <p:par>
                          <p:cTn id="46" fill="hold">
                            <p:stCondLst>
                              <p:cond delay="5500"/>
                            </p:stCondLst>
                            <p:childTnLst>
                              <p:par>
                                <p:cTn id="47" presetID="22" presetClass="entr" presetSubtype="1"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up)">
                                      <p:cBhvr>
                                        <p:cTn id="49" dur="500"/>
                                        <p:tgtEl>
                                          <p:spTgt spid="41"/>
                                        </p:tgtEl>
                                      </p:cBhvr>
                                    </p:animEffect>
                                  </p:childTnLst>
                                </p:cTn>
                              </p:par>
                            </p:childTnLst>
                          </p:cTn>
                        </p:par>
                        <p:par>
                          <p:cTn id="50" fill="hold">
                            <p:stCondLst>
                              <p:cond delay="6000"/>
                            </p:stCondLst>
                            <p:childTnLst>
                              <p:par>
                                <p:cTn id="51" presetID="14" presetClass="entr" presetSubtype="10"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randombar(horizontal)">
                                      <p:cBhvr>
                                        <p:cTn id="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4" grpId="0" animBg="1"/>
      <p:bldP spid="35" grpId="0" animBg="1"/>
      <p:bldP spid="35" grpId="1" animBg="1"/>
      <p:bldP spid="36" grpId="0" animBg="1"/>
      <p:bldP spid="37" grpId="0" animBg="1"/>
      <p:bldP spid="37" grpId="1" animBg="1"/>
      <p:bldP spid="38" grpId="0" animBg="1"/>
      <p:bldP spid="39" grpId="0" animBg="1"/>
      <p:bldP spid="39" grpId="1" animBg="1"/>
      <p:bldP spid="40" grpId="0" animBg="1"/>
      <p:bldP spid="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a:spLocks noChangeArrowheads="1"/>
          </p:cNvSpPr>
          <p:nvPr/>
        </p:nvSpPr>
        <p:spPr bwMode="auto">
          <a:xfrm>
            <a:off x="5287216" y="1784865"/>
            <a:ext cx="3264008" cy="333425"/>
          </a:xfrm>
          <a:prstGeom prst="rect">
            <a:avLst/>
          </a:prstGeom>
          <a:noFill/>
          <a:ln w="9525">
            <a:noFill/>
            <a:miter lim="800000"/>
          </a:ln>
        </p:spPr>
        <p:txBody>
          <a:bodyPr lIns="0" tIns="0" rIns="0" bIns="0">
            <a:spAutoFit/>
          </a:bodyPr>
          <a:lstStyle/>
          <a:p>
            <a:pPr algn="just">
              <a:lnSpc>
                <a:spcPts val="1315"/>
              </a:lnSpc>
            </a:pPr>
            <a:r>
              <a:rPr lang="zh-CN" altLang="en-US" sz="940">
                <a:solidFill>
                  <a:srgbClr val="808080"/>
                </a:solidFill>
                <a:ea typeface="微软雅黑" panose="020B0503020204020204" pitchFamily="34" charset="-122"/>
              </a:rPr>
              <a:t>请在此处添加您需要的文字内容请在此处添加您需要的文字内容请在此处添加您需要的文字内容</a:t>
            </a:r>
            <a:endParaRPr lang="en-US" altLang="zh-CN" sz="940">
              <a:solidFill>
                <a:srgbClr val="808080"/>
              </a:solidFill>
              <a:ea typeface="微软雅黑" panose="020B0503020204020204" pitchFamily="34" charset="-122"/>
            </a:endParaRPr>
          </a:p>
        </p:txBody>
      </p:sp>
      <p:sp>
        <p:nvSpPr>
          <p:cNvPr id="40" name="TextBox 39"/>
          <p:cNvSpPr txBox="1">
            <a:spLocks noChangeArrowheads="1"/>
          </p:cNvSpPr>
          <p:nvPr/>
        </p:nvSpPr>
        <p:spPr bwMode="auto">
          <a:xfrm>
            <a:off x="4088223" y="1774413"/>
            <a:ext cx="939187" cy="352854"/>
          </a:xfrm>
          <a:prstGeom prst="rect">
            <a:avLst/>
          </a:prstGeom>
          <a:noFill/>
          <a:ln w="9525">
            <a:noFill/>
            <a:miter lim="800000"/>
          </a:ln>
        </p:spPr>
        <p:txBody>
          <a:bodyPr>
            <a:spAutoFit/>
          </a:bodyPr>
          <a:lstStyle/>
          <a:p>
            <a:pPr algn="ctr"/>
            <a:r>
              <a:rPr lang="zh-CN" altLang="en-US" sz="1695">
                <a:solidFill>
                  <a:schemeClr val="tx1">
                    <a:lumMod val="50000"/>
                    <a:lumOff val="50000"/>
                  </a:schemeClr>
                </a:solidFill>
                <a:latin typeface="微软雅黑" panose="020B0503020204020204" pitchFamily="34" charset="-122"/>
                <a:ea typeface="微软雅黑" panose="020B0503020204020204" pitchFamily="34" charset="-122"/>
              </a:rPr>
              <a:t>标题</a:t>
            </a:r>
            <a:endParaRPr lang="zh-CN" altLang="en-US" sz="1695">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41" name="直接连接符 40"/>
          <p:cNvCxnSpPr/>
          <p:nvPr/>
        </p:nvCxnSpPr>
        <p:spPr>
          <a:xfrm>
            <a:off x="5142380" y="1750523"/>
            <a:ext cx="0" cy="37477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2" name="TextBox 41"/>
          <p:cNvSpPr txBox="1">
            <a:spLocks noChangeArrowheads="1"/>
          </p:cNvSpPr>
          <p:nvPr/>
        </p:nvSpPr>
        <p:spPr bwMode="auto">
          <a:xfrm>
            <a:off x="4694438" y="2410492"/>
            <a:ext cx="3264008" cy="333425"/>
          </a:xfrm>
          <a:prstGeom prst="rect">
            <a:avLst/>
          </a:prstGeom>
          <a:noFill/>
          <a:ln w="9525">
            <a:noFill/>
            <a:miter lim="800000"/>
          </a:ln>
        </p:spPr>
        <p:txBody>
          <a:bodyPr lIns="0" tIns="0" rIns="0" bIns="0">
            <a:spAutoFit/>
          </a:bodyPr>
          <a:lstStyle/>
          <a:p>
            <a:pPr algn="just">
              <a:lnSpc>
                <a:spcPts val="1315"/>
              </a:lnSpc>
            </a:pPr>
            <a:r>
              <a:rPr lang="zh-CN" altLang="en-US" sz="940">
                <a:solidFill>
                  <a:srgbClr val="808080"/>
                </a:solidFill>
                <a:ea typeface="微软雅黑" panose="020B0503020204020204" pitchFamily="34" charset="-122"/>
              </a:rPr>
              <a:t>请在此处添加您需要的文字内容请在此处添加您需要的文字内容请在此处添加您需要的文字内容</a:t>
            </a:r>
            <a:endParaRPr lang="en-US" altLang="zh-CN" sz="940">
              <a:solidFill>
                <a:srgbClr val="808080"/>
              </a:solidFill>
              <a:ea typeface="微软雅黑" panose="020B0503020204020204" pitchFamily="34" charset="-122"/>
            </a:endParaRPr>
          </a:p>
        </p:txBody>
      </p:sp>
      <p:sp>
        <p:nvSpPr>
          <p:cNvPr id="43" name="TextBox 42"/>
          <p:cNvSpPr txBox="1">
            <a:spLocks noChangeArrowheads="1"/>
          </p:cNvSpPr>
          <p:nvPr/>
        </p:nvSpPr>
        <p:spPr bwMode="auto">
          <a:xfrm>
            <a:off x="3495446" y="2400039"/>
            <a:ext cx="939186" cy="352854"/>
          </a:xfrm>
          <a:prstGeom prst="rect">
            <a:avLst/>
          </a:prstGeom>
          <a:noFill/>
          <a:ln w="9525">
            <a:noFill/>
            <a:miter lim="800000"/>
          </a:ln>
        </p:spPr>
        <p:txBody>
          <a:bodyPr>
            <a:spAutoFit/>
          </a:bodyPr>
          <a:lstStyle/>
          <a:p>
            <a:pPr algn="ctr"/>
            <a:r>
              <a:rPr lang="zh-CN" altLang="en-US" sz="1695">
                <a:solidFill>
                  <a:schemeClr val="tx1">
                    <a:lumMod val="50000"/>
                    <a:lumOff val="50000"/>
                  </a:schemeClr>
                </a:solidFill>
                <a:latin typeface="微软雅黑" panose="020B0503020204020204" pitchFamily="34" charset="-122"/>
                <a:ea typeface="微软雅黑" panose="020B0503020204020204" pitchFamily="34" charset="-122"/>
              </a:rPr>
              <a:t>标题</a:t>
            </a:r>
            <a:endParaRPr lang="zh-CN" altLang="en-US" sz="1695">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44" name="直接连接符 43"/>
          <p:cNvCxnSpPr/>
          <p:nvPr/>
        </p:nvCxnSpPr>
        <p:spPr>
          <a:xfrm>
            <a:off x="4551096" y="2376149"/>
            <a:ext cx="0" cy="376272"/>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a:spLocks noChangeArrowheads="1"/>
          </p:cNvSpPr>
          <p:nvPr/>
        </p:nvSpPr>
        <p:spPr bwMode="auto">
          <a:xfrm>
            <a:off x="3949361" y="3085392"/>
            <a:ext cx="3264008" cy="333425"/>
          </a:xfrm>
          <a:prstGeom prst="rect">
            <a:avLst/>
          </a:prstGeom>
          <a:noFill/>
          <a:ln w="9525">
            <a:noFill/>
            <a:miter lim="800000"/>
          </a:ln>
        </p:spPr>
        <p:txBody>
          <a:bodyPr lIns="0" tIns="0" rIns="0" bIns="0">
            <a:spAutoFit/>
          </a:bodyPr>
          <a:lstStyle/>
          <a:p>
            <a:pPr algn="just">
              <a:lnSpc>
                <a:spcPts val="1315"/>
              </a:lnSpc>
            </a:pPr>
            <a:r>
              <a:rPr lang="zh-CN" altLang="en-US" sz="940">
                <a:solidFill>
                  <a:srgbClr val="808080"/>
                </a:solidFill>
                <a:ea typeface="微软雅黑" panose="020B0503020204020204" pitchFamily="34" charset="-122"/>
              </a:rPr>
              <a:t>请在此处添加您需要的文字内容请在此处添加您需要的文字内容请在此处添加您需要的文字内容</a:t>
            </a:r>
            <a:endParaRPr lang="en-US" altLang="zh-CN" sz="940">
              <a:solidFill>
                <a:srgbClr val="808080"/>
              </a:solidFill>
              <a:ea typeface="微软雅黑" panose="020B0503020204020204" pitchFamily="34" charset="-122"/>
            </a:endParaRPr>
          </a:p>
        </p:txBody>
      </p:sp>
      <p:sp>
        <p:nvSpPr>
          <p:cNvPr id="46" name="TextBox 45"/>
          <p:cNvSpPr txBox="1">
            <a:spLocks noChangeArrowheads="1"/>
          </p:cNvSpPr>
          <p:nvPr/>
        </p:nvSpPr>
        <p:spPr bwMode="auto">
          <a:xfrm>
            <a:off x="2750367" y="3073447"/>
            <a:ext cx="939187" cy="352854"/>
          </a:xfrm>
          <a:prstGeom prst="rect">
            <a:avLst/>
          </a:prstGeom>
          <a:noFill/>
          <a:ln w="9525">
            <a:noFill/>
            <a:miter lim="800000"/>
          </a:ln>
        </p:spPr>
        <p:txBody>
          <a:bodyPr>
            <a:spAutoFit/>
          </a:bodyPr>
          <a:lstStyle/>
          <a:p>
            <a:pPr algn="ctr"/>
            <a:r>
              <a:rPr lang="zh-CN" altLang="en-US" sz="1695">
                <a:solidFill>
                  <a:schemeClr val="tx1">
                    <a:lumMod val="50000"/>
                    <a:lumOff val="50000"/>
                  </a:schemeClr>
                </a:solidFill>
                <a:latin typeface="微软雅黑" panose="020B0503020204020204" pitchFamily="34" charset="-122"/>
                <a:ea typeface="微软雅黑" panose="020B0503020204020204" pitchFamily="34" charset="-122"/>
              </a:rPr>
              <a:t>标题</a:t>
            </a:r>
            <a:endParaRPr lang="zh-CN" altLang="en-US" sz="1695">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47" name="直接连接符 46"/>
          <p:cNvCxnSpPr/>
          <p:nvPr/>
        </p:nvCxnSpPr>
        <p:spPr>
          <a:xfrm>
            <a:off x="3804525" y="3051050"/>
            <a:ext cx="0" cy="37477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48" name="TextBox 47"/>
          <p:cNvSpPr txBox="1">
            <a:spLocks noChangeArrowheads="1"/>
          </p:cNvSpPr>
          <p:nvPr/>
        </p:nvSpPr>
        <p:spPr bwMode="auto">
          <a:xfrm>
            <a:off x="3323734" y="3715498"/>
            <a:ext cx="3264008" cy="333425"/>
          </a:xfrm>
          <a:prstGeom prst="rect">
            <a:avLst/>
          </a:prstGeom>
          <a:noFill/>
          <a:ln w="9525">
            <a:noFill/>
            <a:miter lim="800000"/>
          </a:ln>
        </p:spPr>
        <p:txBody>
          <a:bodyPr lIns="0" tIns="0" rIns="0" bIns="0">
            <a:spAutoFit/>
          </a:bodyPr>
          <a:lstStyle/>
          <a:p>
            <a:pPr algn="just">
              <a:lnSpc>
                <a:spcPts val="1315"/>
              </a:lnSpc>
            </a:pPr>
            <a:r>
              <a:rPr lang="zh-CN" altLang="en-US" sz="940">
                <a:solidFill>
                  <a:srgbClr val="808080"/>
                </a:solidFill>
                <a:ea typeface="微软雅黑" panose="020B0503020204020204" pitchFamily="34" charset="-122"/>
              </a:rPr>
              <a:t>请在此处添加您需要的文字内容请在此处添加您需要的文字内容请在此处添加您需要的文字内容</a:t>
            </a:r>
            <a:endParaRPr lang="en-US" altLang="zh-CN" sz="940">
              <a:solidFill>
                <a:srgbClr val="808080"/>
              </a:solidFill>
              <a:ea typeface="微软雅黑" panose="020B0503020204020204" pitchFamily="34" charset="-122"/>
            </a:endParaRPr>
          </a:p>
        </p:txBody>
      </p:sp>
      <p:sp>
        <p:nvSpPr>
          <p:cNvPr id="49" name="TextBox 48"/>
          <p:cNvSpPr txBox="1">
            <a:spLocks noChangeArrowheads="1"/>
          </p:cNvSpPr>
          <p:nvPr/>
        </p:nvSpPr>
        <p:spPr bwMode="auto">
          <a:xfrm>
            <a:off x="2124742" y="3703552"/>
            <a:ext cx="939186" cy="352854"/>
          </a:xfrm>
          <a:prstGeom prst="rect">
            <a:avLst/>
          </a:prstGeom>
          <a:noFill/>
          <a:ln w="9525">
            <a:noFill/>
            <a:miter lim="800000"/>
          </a:ln>
        </p:spPr>
        <p:txBody>
          <a:bodyPr>
            <a:spAutoFit/>
          </a:bodyPr>
          <a:lstStyle/>
          <a:p>
            <a:pPr algn="ctr"/>
            <a:r>
              <a:rPr lang="zh-CN" altLang="en-US" sz="1695" dirty="0">
                <a:solidFill>
                  <a:schemeClr val="tx1">
                    <a:lumMod val="50000"/>
                    <a:lumOff val="50000"/>
                  </a:schemeClr>
                </a:solidFill>
                <a:latin typeface="微软雅黑" panose="020B0503020204020204" pitchFamily="34" charset="-122"/>
                <a:ea typeface="微软雅黑" panose="020B0503020204020204" pitchFamily="34" charset="-122"/>
              </a:rPr>
              <a:t>标题</a:t>
            </a:r>
            <a:endParaRPr lang="zh-CN" altLang="en-US" sz="1695"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50" name="直接连接符 49"/>
          <p:cNvCxnSpPr/>
          <p:nvPr/>
        </p:nvCxnSpPr>
        <p:spPr>
          <a:xfrm>
            <a:off x="3180392" y="3681156"/>
            <a:ext cx="0" cy="37477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50189" name="AutoShape 18"/>
          <p:cNvSpPr>
            <a:spLocks noChangeArrowheads="1"/>
          </p:cNvSpPr>
          <p:nvPr/>
        </p:nvSpPr>
        <p:spPr bwMode="auto">
          <a:xfrm>
            <a:off x="913803" y="1623605"/>
            <a:ext cx="3183378" cy="550970"/>
          </a:xfrm>
          <a:prstGeom prst="homePlate">
            <a:avLst>
              <a:gd name="adj" fmla="val 69842"/>
            </a:avLst>
          </a:prstGeom>
          <a:solidFill>
            <a:schemeClr val="accent3"/>
          </a:solidFill>
          <a:ln w="9525">
            <a:noFill/>
            <a:miter lim="800000"/>
          </a:ln>
        </p:spPr>
        <p:txBody>
          <a:bodyPr wrap="none" anchor="ctr"/>
          <a:lstStyle/>
          <a:p>
            <a:endParaRPr lang="zh-CN" altLang="en-US" sz="1695">
              <a:ea typeface="微软雅黑" panose="020B0503020204020204" pitchFamily="34" charset="-122"/>
            </a:endParaRPr>
          </a:p>
        </p:txBody>
      </p:sp>
      <p:sp>
        <p:nvSpPr>
          <p:cNvPr id="50190" name="AutoShape 19"/>
          <p:cNvSpPr>
            <a:spLocks noChangeArrowheads="1"/>
          </p:cNvSpPr>
          <p:nvPr/>
        </p:nvSpPr>
        <p:spPr bwMode="auto">
          <a:xfrm>
            <a:off x="913803" y="2313438"/>
            <a:ext cx="2505492" cy="528572"/>
          </a:xfrm>
          <a:prstGeom prst="homePlate">
            <a:avLst>
              <a:gd name="adj" fmla="val 70904"/>
            </a:avLst>
          </a:prstGeom>
          <a:solidFill>
            <a:schemeClr val="accent1"/>
          </a:solidFill>
          <a:ln w="9525">
            <a:noFill/>
            <a:miter lim="800000"/>
          </a:ln>
        </p:spPr>
        <p:txBody>
          <a:bodyPr wrap="none" anchor="ctr"/>
          <a:lstStyle/>
          <a:p>
            <a:endParaRPr lang="zh-CN" altLang="en-US" sz="1695">
              <a:ea typeface="微软雅黑" panose="020B0503020204020204" pitchFamily="34" charset="-122"/>
            </a:endParaRPr>
          </a:p>
        </p:txBody>
      </p:sp>
      <p:sp>
        <p:nvSpPr>
          <p:cNvPr id="50191" name="AutoShape 20"/>
          <p:cNvSpPr>
            <a:spLocks noChangeArrowheads="1"/>
          </p:cNvSpPr>
          <p:nvPr/>
        </p:nvSpPr>
        <p:spPr bwMode="auto">
          <a:xfrm>
            <a:off x="913804" y="2977887"/>
            <a:ext cx="1829099" cy="528572"/>
          </a:xfrm>
          <a:prstGeom prst="homePlate">
            <a:avLst>
              <a:gd name="adj" fmla="val 66662"/>
            </a:avLst>
          </a:prstGeom>
          <a:solidFill>
            <a:schemeClr val="accent3"/>
          </a:solidFill>
          <a:ln w="9525">
            <a:noFill/>
            <a:miter lim="800000"/>
          </a:ln>
        </p:spPr>
        <p:txBody>
          <a:bodyPr wrap="none" anchor="ctr"/>
          <a:lstStyle/>
          <a:p>
            <a:endParaRPr lang="zh-CN" altLang="en-US" sz="1695">
              <a:ea typeface="微软雅黑" panose="020B0503020204020204" pitchFamily="34" charset="-122"/>
            </a:endParaRPr>
          </a:p>
        </p:txBody>
      </p:sp>
      <p:sp>
        <p:nvSpPr>
          <p:cNvPr id="50192" name="AutoShape 21"/>
          <p:cNvSpPr>
            <a:spLocks noChangeArrowheads="1"/>
          </p:cNvSpPr>
          <p:nvPr/>
        </p:nvSpPr>
        <p:spPr bwMode="auto">
          <a:xfrm>
            <a:off x="913803" y="3600526"/>
            <a:ext cx="1218404" cy="528572"/>
          </a:xfrm>
          <a:prstGeom prst="homePlate">
            <a:avLst>
              <a:gd name="adj" fmla="val 48300"/>
            </a:avLst>
          </a:prstGeom>
          <a:solidFill>
            <a:schemeClr val="accent1"/>
          </a:solidFill>
          <a:ln w="9525">
            <a:noFill/>
            <a:miter lim="800000"/>
          </a:ln>
        </p:spPr>
        <p:txBody>
          <a:bodyPr wrap="none" anchor="ctr"/>
          <a:lstStyle/>
          <a:p>
            <a:endParaRPr lang="zh-CN" altLang="en-US" sz="1695">
              <a:ea typeface="微软雅黑" panose="020B0503020204020204" pitchFamily="34" charset="-122"/>
            </a:endParaRPr>
          </a:p>
        </p:txBody>
      </p:sp>
      <p:grpSp>
        <p:nvGrpSpPr>
          <p:cNvPr id="18" name="组合 17"/>
          <p:cNvGrpSpPr/>
          <p:nvPr/>
        </p:nvGrpSpPr>
        <p:grpSpPr>
          <a:xfrm>
            <a:off x="593192" y="209550"/>
            <a:ext cx="7875345" cy="311600"/>
            <a:chOff x="152400" y="172485"/>
            <a:chExt cx="7875345" cy="311600"/>
          </a:xfrm>
        </p:grpSpPr>
        <p:sp>
          <p:nvSpPr>
            <p:cNvPr id="19" name="矩形 18"/>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0"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0189"/>
                                        </p:tgtEl>
                                        <p:attrNameLst>
                                          <p:attrName>style.visibility</p:attrName>
                                        </p:attrNameLst>
                                      </p:cBhvr>
                                      <p:to>
                                        <p:strVal val="visible"/>
                                      </p:to>
                                    </p:set>
                                    <p:anim calcmode="lin" valueType="num">
                                      <p:cBhvr additive="base">
                                        <p:cTn id="7" dur="500" fill="hold"/>
                                        <p:tgtEl>
                                          <p:spTgt spid="50189"/>
                                        </p:tgtEl>
                                        <p:attrNameLst>
                                          <p:attrName>ppt_x</p:attrName>
                                        </p:attrNameLst>
                                      </p:cBhvr>
                                      <p:tavLst>
                                        <p:tav tm="0">
                                          <p:val>
                                            <p:strVal val="0-#ppt_w/2"/>
                                          </p:val>
                                        </p:tav>
                                        <p:tav tm="100000">
                                          <p:val>
                                            <p:strVal val="#ppt_x"/>
                                          </p:val>
                                        </p:tav>
                                      </p:tavLst>
                                    </p:anim>
                                    <p:anim calcmode="lin" valueType="num">
                                      <p:cBhvr additive="base">
                                        <p:cTn id="8" dur="500" fill="hold"/>
                                        <p:tgtEl>
                                          <p:spTgt spid="5018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0190"/>
                                        </p:tgtEl>
                                        <p:attrNameLst>
                                          <p:attrName>style.visibility</p:attrName>
                                        </p:attrNameLst>
                                      </p:cBhvr>
                                      <p:to>
                                        <p:strVal val="visible"/>
                                      </p:to>
                                    </p:set>
                                    <p:anim calcmode="lin" valueType="num">
                                      <p:cBhvr additive="base">
                                        <p:cTn id="11" dur="500" fill="hold"/>
                                        <p:tgtEl>
                                          <p:spTgt spid="50190"/>
                                        </p:tgtEl>
                                        <p:attrNameLst>
                                          <p:attrName>ppt_x</p:attrName>
                                        </p:attrNameLst>
                                      </p:cBhvr>
                                      <p:tavLst>
                                        <p:tav tm="0">
                                          <p:val>
                                            <p:strVal val="0-#ppt_w/2"/>
                                          </p:val>
                                        </p:tav>
                                        <p:tav tm="100000">
                                          <p:val>
                                            <p:strVal val="#ppt_x"/>
                                          </p:val>
                                        </p:tav>
                                      </p:tavLst>
                                    </p:anim>
                                    <p:anim calcmode="lin" valueType="num">
                                      <p:cBhvr additive="base">
                                        <p:cTn id="12" dur="500" fill="hold"/>
                                        <p:tgtEl>
                                          <p:spTgt spid="5019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0191"/>
                                        </p:tgtEl>
                                        <p:attrNameLst>
                                          <p:attrName>style.visibility</p:attrName>
                                        </p:attrNameLst>
                                      </p:cBhvr>
                                      <p:to>
                                        <p:strVal val="visible"/>
                                      </p:to>
                                    </p:set>
                                    <p:anim calcmode="lin" valueType="num">
                                      <p:cBhvr additive="base">
                                        <p:cTn id="15" dur="500" fill="hold"/>
                                        <p:tgtEl>
                                          <p:spTgt spid="50191"/>
                                        </p:tgtEl>
                                        <p:attrNameLst>
                                          <p:attrName>ppt_x</p:attrName>
                                        </p:attrNameLst>
                                      </p:cBhvr>
                                      <p:tavLst>
                                        <p:tav tm="0">
                                          <p:val>
                                            <p:strVal val="0-#ppt_w/2"/>
                                          </p:val>
                                        </p:tav>
                                        <p:tav tm="100000">
                                          <p:val>
                                            <p:strVal val="#ppt_x"/>
                                          </p:val>
                                        </p:tav>
                                      </p:tavLst>
                                    </p:anim>
                                    <p:anim calcmode="lin" valueType="num">
                                      <p:cBhvr additive="base">
                                        <p:cTn id="16" dur="500" fill="hold"/>
                                        <p:tgtEl>
                                          <p:spTgt spid="5019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0192"/>
                                        </p:tgtEl>
                                        <p:attrNameLst>
                                          <p:attrName>style.visibility</p:attrName>
                                        </p:attrNameLst>
                                      </p:cBhvr>
                                      <p:to>
                                        <p:strVal val="visible"/>
                                      </p:to>
                                    </p:set>
                                    <p:anim calcmode="lin" valueType="num">
                                      <p:cBhvr additive="base">
                                        <p:cTn id="19" dur="500" fill="hold"/>
                                        <p:tgtEl>
                                          <p:spTgt spid="50192"/>
                                        </p:tgtEl>
                                        <p:attrNameLst>
                                          <p:attrName>ppt_x</p:attrName>
                                        </p:attrNameLst>
                                      </p:cBhvr>
                                      <p:tavLst>
                                        <p:tav tm="0">
                                          <p:val>
                                            <p:strVal val="0-#ppt_w/2"/>
                                          </p:val>
                                        </p:tav>
                                        <p:tav tm="100000">
                                          <p:val>
                                            <p:strVal val="#ppt_x"/>
                                          </p:val>
                                        </p:tav>
                                      </p:tavLst>
                                    </p:anim>
                                    <p:anim calcmode="lin" valueType="num">
                                      <p:cBhvr additive="base">
                                        <p:cTn id="20" dur="500" fill="hold"/>
                                        <p:tgtEl>
                                          <p:spTgt spid="50192"/>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par>
                          <p:cTn id="28" fill="hold">
                            <p:stCondLst>
                              <p:cond delay="1000"/>
                            </p:stCondLst>
                            <p:childTnLst>
                              <p:par>
                                <p:cTn id="29" presetID="16" presetClass="entr" presetSubtype="42" fill="hold"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barn(outHorizontal)">
                                      <p:cBhvr>
                                        <p:cTn id="31" dur="500"/>
                                        <p:tgtEl>
                                          <p:spTgt spid="41"/>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fade">
                                      <p:cBhvr>
                                        <p:cTn id="35" dur="500"/>
                                        <p:tgtEl>
                                          <p:spTgt spid="4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fade">
                                      <p:cBhvr>
                                        <p:cTn id="38" dur="500"/>
                                        <p:tgtEl>
                                          <p:spTgt spid="42"/>
                                        </p:tgtEl>
                                      </p:cBhvr>
                                    </p:animEffect>
                                  </p:childTnLst>
                                </p:cTn>
                              </p:par>
                            </p:childTnLst>
                          </p:cTn>
                        </p:par>
                        <p:par>
                          <p:cTn id="39" fill="hold">
                            <p:stCondLst>
                              <p:cond delay="2000"/>
                            </p:stCondLst>
                            <p:childTnLst>
                              <p:par>
                                <p:cTn id="40" presetID="16" presetClass="entr" presetSubtype="42" fill="hold" nodeType="afterEffect">
                                  <p:stCondLst>
                                    <p:cond delay="0"/>
                                  </p:stCondLst>
                                  <p:childTnLst>
                                    <p:set>
                                      <p:cBhvr>
                                        <p:cTn id="41" dur="1" fill="hold">
                                          <p:stCondLst>
                                            <p:cond delay="0"/>
                                          </p:stCondLst>
                                        </p:cTn>
                                        <p:tgtEl>
                                          <p:spTgt spid="44"/>
                                        </p:tgtEl>
                                        <p:attrNameLst>
                                          <p:attrName>style.visibility</p:attrName>
                                        </p:attrNameLst>
                                      </p:cBhvr>
                                      <p:to>
                                        <p:strVal val="visible"/>
                                      </p:to>
                                    </p:set>
                                    <p:animEffect transition="in" filter="barn(outHorizontal)">
                                      <p:cBhvr>
                                        <p:cTn id="42" dur="500"/>
                                        <p:tgtEl>
                                          <p:spTgt spid="44"/>
                                        </p:tgtEl>
                                      </p:cBhvr>
                                    </p:animEffec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childTnLst>
                          </p:cTn>
                        </p:par>
                        <p:par>
                          <p:cTn id="50" fill="hold">
                            <p:stCondLst>
                              <p:cond delay="3000"/>
                            </p:stCondLst>
                            <p:childTnLst>
                              <p:par>
                                <p:cTn id="51" presetID="16" presetClass="entr" presetSubtype="42" fill="hold" nodeType="after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barn(outHorizontal)">
                                      <p:cBhvr>
                                        <p:cTn id="53" dur="500"/>
                                        <p:tgtEl>
                                          <p:spTgt spid="47"/>
                                        </p:tgtEl>
                                      </p:cBhvr>
                                    </p:animEffect>
                                  </p:childTnLst>
                                </p:cTn>
                              </p:par>
                            </p:childTnLst>
                          </p:cTn>
                        </p:par>
                        <p:par>
                          <p:cTn id="54" fill="hold">
                            <p:stCondLst>
                              <p:cond delay="3500"/>
                            </p:stCondLst>
                            <p:childTnLst>
                              <p:par>
                                <p:cTn id="55" presetID="10" presetClass="entr" presetSubtype="0"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fade">
                                      <p:cBhvr>
                                        <p:cTn id="60" dur="500"/>
                                        <p:tgtEl>
                                          <p:spTgt spid="48"/>
                                        </p:tgtEl>
                                      </p:cBhvr>
                                    </p:animEffect>
                                  </p:childTnLst>
                                </p:cTn>
                              </p:par>
                            </p:childTnLst>
                          </p:cTn>
                        </p:par>
                        <p:par>
                          <p:cTn id="61" fill="hold">
                            <p:stCondLst>
                              <p:cond delay="4000"/>
                            </p:stCondLst>
                            <p:childTnLst>
                              <p:par>
                                <p:cTn id="62" presetID="16" presetClass="entr" presetSubtype="42" fill="hold" nodeType="afterEffect">
                                  <p:stCondLst>
                                    <p:cond delay="0"/>
                                  </p:stCondLst>
                                  <p:childTnLst>
                                    <p:set>
                                      <p:cBhvr>
                                        <p:cTn id="63" dur="1" fill="hold">
                                          <p:stCondLst>
                                            <p:cond delay="0"/>
                                          </p:stCondLst>
                                        </p:cTn>
                                        <p:tgtEl>
                                          <p:spTgt spid="50"/>
                                        </p:tgtEl>
                                        <p:attrNameLst>
                                          <p:attrName>style.visibility</p:attrName>
                                        </p:attrNameLst>
                                      </p:cBhvr>
                                      <p:to>
                                        <p:strVal val="visible"/>
                                      </p:to>
                                    </p:set>
                                    <p:animEffect transition="in" filter="barn(outHorizontal)">
                                      <p:cBhvr>
                                        <p:cTn id="6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2" grpId="0"/>
      <p:bldP spid="43" grpId="0"/>
      <p:bldP spid="45" grpId="0"/>
      <p:bldP spid="46" grpId="0"/>
      <p:bldP spid="48" grpId="0"/>
      <p:bldP spid="49" grpId="0"/>
      <p:bldP spid="50189" grpId="0" animBg="1"/>
      <p:bldP spid="50190" grpId="0" animBg="1"/>
      <p:bldP spid="50191" grpId="0" animBg="1"/>
      <p:bldP spid="5019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平行四边形 6"/>
          <p:cNvSpPr/>
          <p:nvPr/>
        </p:nvSpPr>
        <p:spPr>
          <a:xfrm>
            <a:off x="2916633" y="1062548"/>
            <a:ext cx="1145651" cy="812033"/>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1" fmla="*/ 0 w 1080120"/>
              <a:gd name="connsiteY0-2" fmla="*/ 1068195 h 1068195"/>
              <a:gd name="connsiteX1-3" fmla="*/ 365020 w 1080120"/>
              <a:gd name="connsiteY1-4" fmla="*/ 0 h 1068195"/>
              <a:gd name="connsiteX2-5" fmla="*/ 1080120 w 1080120"/>
              <a:gd name="connsiteY2-6" fmla="*/ 14514 h 1068195"/>
              <a:gd name="connsiteX3-7" fmla="*/ 816700 w 1080120"/>
              <a:gd name="connsiteY3-8" fmla="*/ 1068195 h 1068195"/>
              <a:gd name="connsiteX4-9" fmla="*/ 0 w 1080120"/>
              <a:gd name="connsiteY4-10" fmla="*/ 1068195 h 1068195"/>
              <a:gd name="connsiteX0-11" fmla="*/ 0 w 1196234"/>
              <a:gd name="connsiteY0-12" fmla="*/ 1082710 h 1082710"/>
              <a:gd name="connsiteX1-13" fmla="*/ 365020 w 1196234"/>
              <a:gd name="connsiteY1-14" fmla="*/ 14515 h 1082710"/>
              <a:gd name="connsiteX2-15" fmla="*/ 1196234 w 1196234"/>
              <a:gd name="connsiteY2-16" fmla="*/ 0 h 1082710"/>
              <a:gd name="connsiteX3-17" fmla="*/ 816700 w 1196234"/>
              <a:gd name="connsiteY3-18" fmla="*/ 1082710 h 1082710"/>
              <a:gd name="connsiteX4-19" fmla="*/ 0 w 1196234"/>
              <a:gd name="connsiteY4-20" fmla="*/ 1082710 h 10827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ea typeface="微软雅黑" panose="020B0503020204020204" pitchFamily="34" charset="-122"/>
              </a:rPr>
              <a:t>01</a:t>
            </a:r>
            <a:endParaRPr lang="zh-CN" altLang="en-US" b="1" dirty="0">
              <a:ea typeface="微软雅黑" panose="020B0503020204020204" pitchFamily="34" charset="-122"/>
            </a:endParaRPr>
          </a:p>
        </p:txBody>
      </p:sp>
      <p:sp>
        <p:nvSpPr>
          <p:cNvPr id="52" name="TextBox 51"/>
          <p:cNvSpPr txBox="1"/>
          <p:nvPr/>
        </p:nvSpPr>
        <p:spPr>
          <a:xfrm rot="19933028">
            <a:off x="-40545" y="1332669"/>
            <a:ext cx="2851684" cy="418128"/>
          </a:xfrm>
          <a:prstGeom prst="rect">
            <a:avLst/>
          </a:prstGeom>
          <a:noFill/>
        </p:spPr>
        <p:txBody>
          <a:bodyPr wrap="square" rtlCol="0">
            <a:spAutoFit/>
          </a:bodyPr>
          <a:lstStyle/>
          <a:p>
            <a:pPr algn="ctr" defTabSz="685800">
              <a:lnSpc>
                <a:spcPct val="130000"/>
              </a:lnSpc>
              <a:defRPr/>
            </a:pPr>
            <a:r>
              <a:rPr lang="en-US" altLang="zh-CN" b="1" kern="0" dirty="0">
                <a:solidFill>
                  <a:schemeClr val="bg1">
                    <a:lumMod val="85000"/>
                  </a:schemeClr>
                </a:solidFill>
                <a:latin typeface="Algerian" pitchFamily="82" charset="0"/>
                <a:ea typeface="微软雅黑" panose="020B0503020204020204" pitchFamily="34" charset="-122"/>
              </a:rPr>
              <a:t>CONTENTS</a:t>
            </a:r>
            <a:endParaRPr lang="en-US" altLang="zh-CN" sz="4500" b="1" kern="0" dirty="0">
              <a:solidFill>
                <a:schemeClr val="bg1">
                  <a:lumMod val="85000"/>
                </a:schemeClr>
              </a:solidFill>
              <a:latin typeface="Algerian" pitchFamily="82" charset="0"/>
              <a:ea typeface="微软雅黑" panose="020B0503020204020204" pitchFamily="34" charset="-122"/>
            </a:endParaRPr>
          </a:p>
        </p:txBody>
      </p:sp>
      <p:sp>
        <p:nvSpPr>
          <p:cNvPr id="53" name="TextBox 52"/>
          <p:cNvSpPr txBox="1"/>
          <p:nvPr/>
        </p:nvSpPr>
        <p:spPr>
          <a:xfrm rot="20123374">
            <a:off x="-155430" y="571467"/>
            <a:ext cx="2043741" cy="886781"/>
          </a:xfrm>
          <a:prstGeom prst="rect">
            <a:avLst/>
          </a:prstGeom>
          <a:noFill/>
        </p:spPr>
        <p:txBody>
          <a:bodyPr wrap="square" rtlCol="0">
            <a:spAutoFit/>
          </a:bodyPr>
          <a:lstStyle/>
          <a:p>
            <a:pPr algn="ctr" defTabSz="685800">
              <a:lnSpc>
                <a:spcPct val="130000"/>
              </a:lnSpc>
              <a:defRPr/>
            </a:pPr>
            <a:r>
              <a:rPr lang="zh-CN" altLang="en-US" sz="4400" b="1" kern="0" dirty="0">
                <a:solidFill>
                  <a:schemeClr val="tx1">
                    <a:lumMod val="50000"/>
                    <a:lumOff val="50000"/>
                  </a:schemeClr>
                </a:solidFill>
                <a:latin typeface="微软雅黑" panose="020B0503020204020204" pitchFamily="34" charset="-122"/>
                <a:ea typeface="微软雅黑" panose="020B0503020204020204" pitchFamily="34" charset="-122"/>
              </a:rPr>
              <a:t>目 录</a:t>
            </a:r>
            <a:endParaRPr lang="zh-CN" altLang="en-US" sz="4400" b="1"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2571043" y="1046833"/>
            <a:ext cx="4170038" cy="277380"/>
            <a:chOff x="1763689" y="1700809"/>
            <a:chExt cx="5560050" cy="369840"/>
          </a:xfrm>
        </p:grpSpPr>
        <p:pic>
          <p:nvPicPr>
            <p:cNvPr id="59"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矩形 59"/>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panose="020F0502020204030204"/>
                <a:ea typeface="微软雅黑" panose="020B0503020204020204" pitchFamily="34" charset="-122"/>
              </a:endParaRPr>
            </a:p>
          </p:txBody>
        </p:sp>
      </p:grpSp>
      <p:grpSp>
        <p:nvGrpSpPr>
          <p:cNvPr id="61" name="组合 60"/>
          <p:cNvGrpSpPr/>
          <p:nvPr/>
        </p:nvGrpSpPr>
        <p:grpSpPr>
          <a:xfrm>
            <a:off x="3035711" y="1874581"/>
            <a:ext cx="4170038" cy="277380"/>
            <a:chOff x="1763689" y="1700809"/>
            <a:chExt cx="5560050" cy="369840"/>
          </a:xfrm>
        </p:grpSpPr>
        <p:pic>
          <p:nvPicPr>
            <p:cNvPr id="62"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矩形 62"/>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panose="020F0502020204030204"/>
                <a:ea typeface="微软雅黑" panose="020B0503020204020204" pitchFamily="34" charset="-122"/>
              </a:endParaRPr>
            </a:p>
          </p:txBody>
        </p:sp>
      </p:grpSp>
      <p:grpSp>
        <p:nvGrpSpPr>
          <p:cNvPr id="70" name="组合 69"/>
          <p:cNvGrpSpPr/>
          <p:nvPr/>
        </p:nvGrpSpPr>
        <p:grpSpPr>
          <a:xfrm rot="19980469">
            <a:off x="326191" y="1318775"/>
            <a:ext cx="1728191" cy="114955"/>
            <a:chOff x="1763689" y="1700809"/>
            <a:chExt cx="5560050" cy="369840"/>
          </a:xfrm>
        </p:grpSpPr>
        <p:pic>
          <p:nvPicPr>
            <p:cNvPr id="7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67" r="7205" b="57679"/>
            <a:stretch>
              <a:fill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 name="矩形 71"/>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panose="020F0502020204030204"/>
                <a:ea typeface="微软雅黑" panose="020B0503020204020204" pitchFamily="34" charset="-122"/>
              </a:endParaRPr>
            </a:p>
          </p:txBody>
        </p:sp>
      </p:grpSp>
      <p:sp>
        <p:nvSpPr>
          <p:cNvPr id="8" name="TextBox 7"/>
          <p:cNvSpPr txBox="1"/>
          <p:nvPr/>
        </p:nvSpPr>
        <p:spPr>
          <a:xfrm>
            <a:off x="4191222" y="1302406"/>
            <a:ext cx="2135253" cy="369332"/>
          </a:xfrm>
          <a:prstGeom prst="rect">
            <a:avLst/>
          </a:prstGeom>
          <a:noFill/>
        </p:spPr>
        <p:txBody>
          <a:bodyPr wrap="square" rtlCol="0">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输入您的标题名称</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6" name="平行四边形 6"/>
          <p:cNvSpPr/>
          <p:nvPr/>
        </p:nvSpPr>
        <p:spPr>
          <a:xfrm>
            <a:off x="3345820" y="1914637"/>
            <a:ext cx="1145651" cy="812033"/>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1" fmla="*/ 0 w 1080120"/>
              <a:gd name="connsiteY0-2" fmla="*/ 1068195 h 1068195"/>
              <a:gd name="connsiteX1-3" fmla="*/ 365020 w 1080120"/>
              <a:gd name="connsiteY1-4" fmla="*/ 0 h 1068195"/>
              <a:gd name="connsiteX2-5" fmla="*/ 1080120 w 1080120"/>
              <a:gd name="connsiteY2-6" fmla="*/ 14514 h 1068195"/>
              <a:gd name="connsiteX3-7" fmla="*/ 816700 w 1080120"/>
              <a:gd name="connsiteY3-8" fmla="*/ 1068195 h 1068195"/>
              <a:gd name="connsiteX4-9" fmla="*/ 0 w 1080120"/>
              <a:gd name="connsiteY4-10" fmla="*/ 1068195 h 1068195"/>
              <a:gd name="connsiteX0-11" fmla="*/ 0 w 1196234"/>
              <a:gd name="connsiteY0-12" fmla="*/ 1082710 h 1082710"/>
              <a:gd name="connsiteX1-13" fmla="*/ 365020 w 1196234"/>
              <a:gd name="connsiteY1-14" fmla="*/ 14515 h 1082710"/>
              <a:gd name="connsiteX2-15" fmla="*/ 1196234 w 1196234"/>
              <a:gd name="connsiteY2-16" fmla="*/ 0 h 1082710"/>
              <a:gd name="connsiteX3-17" fmla="*/ 816700 w 1196234"/>
              <a:gd name="connsiteY3-18" fmla="*/ 1082710 h 1082710"/>
              <a:gd name="connsiteX4-19" fmla="*/ 0 w 1196234"/>
              <a:gd name="connsiteY4-20" fmla="*/ 1082710 h 10827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ea typeface="微软雅黑" panose="020B0503020204020204" pitchFamily="34" charset="-122"/>
              </a:rPr>
              <a:t>02</a:t>
            </a:r>
            <a:endParaRPr lang="zh-CN" altLang="en-US" b="1" dirty="0">
              <a:ea typeface="微软雅黑" panose="020B0503020204020204" pitchFamily="34" charset="-122"/>
            </a:endParaRPr>
          </a:p>
        </p:txBody>
      </p:sp>
      <p:grpSp>
        <p:nvGrpSpPr>
          <p:cNvPr id="27" name="组合 26"/>
          <p:cNvGrpSpPr/>
          <p:nvPr/>
        </p:nvGrpSpPr>
        <p:grpSpPr>
          <a:xfrm>
            <a:off x="3000230" y="1898922"/>
            <a:ext cx="4170038" cy="277380"/>
            <a:chOff x="1763689" y="1700809"/>
            <a:chExt cx="5560050" cy="369840"/>
          </a:xfrm>
        </p:grpSpPr>
        <p:pic>
          <p:nvPicPr>
            <p:cNvPr id="28"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矩形 28"/>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panose="020F0502020204030204"/>
                <a:ea typeface="微软雅黑" panose="020B0503020204020204" pitchFamily="34" charset="-122"/>
              </a:endParaRPr>
            </a:p>
          </p:txBody>
        </p:sp>
      </p:grpSp>
      <p:grpSp>
        <p:nvGrpSpPr>
          <p:cNvPr id="30" name="组合 29"/>
          <p:cNvGrpSpPr/>
          <p:nvPr/>
        </p:nvGrpSpPr>
        <p:grpSpPr>
          <a:xfrm>
            <a:off x="3381302" y="2734378"/>
            <a:ext cx="4170038" cy="277380"/>
            <a:chOff x="1763689" y="1700809"/>
            <a:chExt cx="5560050" cy="369840"/>
          </a:xfrm>
        </p:grpSpPr>
        <p:pic>
          <p:nvPicPr>
            <p:cNvPr id="31"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矩形 31"/>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panose="020F0502020204030204"/>
                <a:ea typeface="微软雅黑" panose="020B0503020204020204" pitchFamily="34" charset="-122"/>
              </a:endParaRPr>
            </a:p>
          </p:txBody>
        </p:sp>
      </p:grpSp>
      <p:sp>
        <p:nvSpPr>
          <p:cNvPr id="33" name="TextBox 7"/>
          <p:cNvSpPr txBox="1"/>
          <p:nvPr/>
        </p:nvSpPr>
        <p:spPr>
          <a:xfrm>
            <a:off x="4620409" y="2154495"/>
            <a:ext cx="2135253" cy="369332"/>
          </a:xfrm>
          <a:prstGeom prst="rect">
            <a:avLst/>
          </a:prstGeom>
          <a:noFill/>
        </p:spPr>
        <p:txBody>
          <a:bodyPr wrap="square" rtlCol="0">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输入您的标题名称</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平行四边形 6"/>
          <p:cNvSpPr/>
          <p:nvPr/>
        </p:nvSpPr>
        <p:spPr>
          <a:xfrm>
            <a:off x="3726892" y="2747341"/>
            <a:ext cx="1145651" cy="812033"/>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1" fmla="*/ 0 w 1080120"/>
              <a:gd name="connsiteY0-2" fmla="*/ 1068195 h 1068195"/>
              <a:gd name="connsiteX1-3" fmla="*/ 365020 w 1080120"/>
              <a:gd name="connsiteY1-4" fmla="*/ 0 h 1068195"/>
              <a:gd name="connsiteX2-5" fmla="*/ 1080120 w 1080120"/>
              <a:gd name="connsiteY2-6" fmla="*/ 14514 h 1068195"/>
              <a:gd name="connsiteX3-7" fmla="*/ 816700 w 1080120"/>
              <a:gd name="connsiteY3-8" fmla="*/ 1068195 h 1068195"/>
              <a:gd name="connsiteX4-9" fmla="*/ 0 w 1080120"/>
              <a:gd name="connsiteY4-10" fmla="*/ 1068195 h 1068195"/>
              <a:gd name="connsiteX0-11" fmla="*/ 0 w 1196234"/>
              <a:gd name="connsiteY0-12" fmla="*/ 1082710 h 1082710"/>
              <a:gd name="connsiteX1-13" fmla="*/ 365020 w 1196234"/>
              <a:gd name="connsiteY1-14" fmla="*/ 14515 h 1082710"/>
              <a:gd name="connsiteX2-15" fmla="*/ 1196234 w 1196234"/>
              <a:gd name="connsiteY2-16" fmla="*/ 0 h 1082710"/>
              <a:gd name="connsiteX3-17" fmla="*/ 816700 w 1196234"/>
              <a:gd name="connsiteY3-18" fmla="*/ 1082710 h 1082710"/>
              <a:gd name="connsiteX4-19" fmla="*/ 0 w 1196234"/>
              <a:gd name="connsiteY4-20" fmla="*/ 1082710 h 10827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ea typeface="微软雅黑" panose="020B0503020204020204" pitchFamily="34" charset="-122"/>
              </a:rPr>
              <a:t>03</a:t>
            </a:r>
            <a:endParaRPr lang="zh-CN" altLang="en-US" b="1" dirty="0">
              <a:ea typeface="微软雅黑" panose="020B0503020204020204" pitchFamily="34" charset="-122"/>
            </a:endParaRPr>
          </a:p>
        </p:txBody>
      </p:sp>
      <p:grpSp>
        <p:nvGrpSpPr>
          <p:cNvPr id="35" name="组合 34"/>
          <p:cNvGrpSpPr/>
          <p:nvPr/>
        </p:nvGrpSpPr>
        <p:grpSpPr>
          <a:xfrm>
            <a:off x="3381302" y="2731626"/>
            <a:ext cx="4170038" cy="277380"/>
            <a:chOff x="1763689" y="1700809"/>
            <a:chExt cx="5560050" cy="369840"/>
          </a:xfrm>
        </p:grpSpPr>
        <p:pic>
          <p:nvPicPr>
            <p:cNvPr id="36"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矩形 36"/>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panose="020F0502020204030204"/>
                <a:ea typeface="微软雅黑" panose="020B0503020204020204" pitchFamily="34" charset="-122"/>
              </a:endParaRPr>
            </a:p>
          </p:txBody>
        </p:sp>
      </p:grpSp>
      <p:grpSp>
        <p:nvGrpSpPr>
          <p:cNvPr id="38" name="组合 37"/>
          <p:cNvGrpSpPr/>
          <p:nvPr/>
        </p:nvGrpSpPr>
        <p:grpSpPr>
          <a:xfrm>
            <a:off x="3792763" y="3558586"/>
            <a:ext cx="4170038" cy="277380"/>
            <a:chOff x="1763689" y="1700809"/>
            <a:chExt cx="5560050" cy="369840"/>
          </a:xfrm>
        </p:grpSpPr>
        <p:pic>
          <p:nvPicPr>
            <p:cNvPr id="39"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矩形 39"/>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panose="020F0502020204030204"/>
                <a:ea typeface="微软雅黑" panose="020B0503020204020204" pitchFamily="34" charset="-122"/>
              </a:endParaRPr>
            </a:p>
          </p:txBody>
        </p:sp>
      </p:grpSp>
      <p:sp>
        <p:nvSpPr>
          <p:cNvPr id="41" name="TextBox 7"/>
          <p:cNvSpPr txBox="1"/>
          <p:nvPr/>
        </p:nvSpPr>
        <p:spPr>
          <a:xfrm>
            <a:off x="5001481" y="2987199"/>
            <a:ext cx="2135253" cy="369332"/>
          </a:xfrm>
          <a:prstGeom prst="rect">
            <a:avLst/>
          </a:prstGeom>
          <a:noFill/>
        </p:spPr>
        <p:txBody>
          <a:bodyPr wrap="square" rtlCol="0">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输入您的标题名称</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平行四边形 6"/>
          <p:cNvSpPr/>
          <p:nvPr/>
        </p:nvSpPr>
        <p:spPr>
          <a:xfrm>
            <a:off x="4115493" y="3559374"/>
            <a:ext cx="1145651" cy="812033"/>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1" fmla="*/ 0 w 1080120"/>
              <a:gd name="connsiteY0-2" fmla="*/ 1068195 h 1068195"/>
              <a:gd name="connsiteX1-3" fmla="*/ 365020 w 1080120"/>
              <a:gd name="connsiteY1-4" fmla="*/ 0 h 1068195"/>
              <a:gd name="connsiteX2-5" fmla="*/ 1080120 w 1080120"/>
              <a:gd name="connsiteY2-6" fmla="*/ 14514 h 1068195"/>
              <a:gd name="connsiteX3-7" fmla="*/ 816700 w 1080120"/>
              <a:gd name="connsiteY3-8" fmla="*/ 1068195 h 1068195"/>
              <a:gd name="connsiteX4-9" fmla="*/ 0 w 1080120"/>
              <a:gd name="connsiteY4-10" fmla="*/ 1068195 h 1068195"/>
              <a:gd name="connsiteX0-11" fmla="*/ 0 w 1196234"/>
              <a:gd name="connsiteY0-12" fmla="*/ 1082710 h 1082710"/>
              <a:gd name="connsiteX1-13" fmla="*/ 365020 w 1196234"/>
              <a:gd name="connsiteY1-14" fmla="*/ 14515 h 1082710"/>
              <a:gd name="connsiteX2-15" fmla="*/ 1196234 w 1196234"/>
              <a:gd name="connsiteY2-16" fmla="*/ 0 h 1082710"/>
              <a:gd name="connsiteX3-17" fmla="*/ 816700 w 1196234"/>
              <a:gd name="connsiteY3-18" fmla="*/ 1082710 h 1082710"/>
              <a:gd name="connsiteX4-19" fmla="*/ 0 w 1196234"/>
              <a:gd name="connsiteY4-20" fmla="*/ 1082710 h 10827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ea typeface="微软雅黑" panose="020B0503020204020204" pitchFamily="34" charset="-122"/>
              </a:rPr>
              <a:t>04</a:t>
            </a:r>
            <a:endParaRPr lang="zh-CN" altLang="en-US" b="1" dirty="0">
              <a:ea typeface="微软雅黑" panose="020B0503020204020204" pitchFamily="34" charset="-122"/>
            </a:endParaRPr>
          </a:p>
        </p:txBody>
      </p:sp>
      <p:grpSp>
        <p:nvGrpSpPr>
          <p:cNvPr id="43" name="组合 42"/>
          <p:cNvGrpSpPr/>
          <p:nvPr/>
        </p:nvGrpSpPr>
        <p:grpSpPr>
          <a:xfrm>
            <a:off x="3769903" y="3543659"/>
            <a:ext cx="4170038" cy="277380"/>
            <a:chOff x="1763689" y="1700809"/>
            <a:chExt cx="5560050" cy="369840"/>
          </a:xfrm>
        </p:grpSpPr>
        <p:pic>
          <p:nvPicPr>
            <p:cNvPr id="44"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矩形 44"/>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panose="020F0502020204030204"/>
                <a:ea typeface="微软雅黑" panose="020B0503020204020204" pitchFamily="34" charset="-122"/>
              </a:endParaRPr>
            </a:p>
          </p:txBody>
        </p:sp>
      </p:grpSp>
      <p:grpSp>
        <p:nvGrpSpPr>
          <p:cNvPr id="46" name="组合 45"/>
          <p:cNvGrpSpPr/>
          <p:nvPr/>
        </p:nvGrpSpPr>
        <p:grpSpPr>
          <a:xfrm>
            <a:off x="3769903" y="4339058"/>
            <a:ext cx="4170038" cy="277380"/>
            <a:chOff x="1763689" y="1700809"/>
            <a:chExt cx="5560050" cy="369840"/>
          </a:xfrm>
        </p:grpSpPr>
        <p:pic>
          <p:nvPicPr>
            <p:cNvPr id="47"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矩形 47"/>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panose="020F0502020204030204"/>
                <a:ea typeface="微软雅黑" panose="020B0503020204020204" pitchFamily="34" charset="-122"/>
              </a:endParaRPr>
            </a:p>
          </p:txBody>
        </p:sp>
      </p:grpSp>
      <p:sp>
        <p:nvSpPr>
          <p:cNvPr id="49" name="TextBox 7"/>
          <p:cNvSpPr txBox="1"/>
          <p:nvPr/>
        </p:nvSpPr>
        <p:spPr>
          <a:xfrm>
            <a:off x="5390082" y="3799232"/>
            <a:ext cx="2135253" cy="369332"/>
          </a:xfrm>
          <a:prstGeom prst="rect">
            <a:avLst/>
          </a:prstGeom>
          <a:noFill/>
        </p:spPr>
        <p:txBody>
          <a:bodyPr wrap="square" rtlCol="0">
            <a:spAutoFit/>
          </a:bodyPr>
          <a:lstStyle/>
          <a:p>
            <a:r>
              <a:rPr lang="zh-CN" altLang="en-US" b="1" dirty="0">
                <a:solidFill>
                  <a:schemeClr val="tx1">
                    <a:lumMod val="50000"/>
                    <a:lumOff val="50000"/>
                  </a:schemeClr>
                </a:solidFill>
                <a:latin typeface="微软雅黑" panose="020B0503020204020204" pitchFamily="34" charset="-122"/>
                <a:ea typeface="微软雅黑" panose="020B0503020204020204" pitchFamily="34" charset="-122"/>
              </a:rPr>
              <a:t>输入您的标题名称</a:t>
            </a:r>
            <a:endParaRPr lang="zh-CN" altLang="en-US"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par>
                                <p:cTn id="8" presetID="16" presetClass="entr" presetSubtype="21" fill="hold"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barn(inVertical)">
                                      <p:cBhvr>
                                        <p:cTn id="10" dur="500"/>
                                        <p:tgtEl>
                                          <p:spTgt spid="7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circle(in)">
                                      <p:cBhvr>
                                        <p:cTn id="15" dur="20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8"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par>
                                <p:cTn id="24" presetID="22" presetClass="entr" presetSubtype="8" fill="hold" nodeType="with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wipe(left)">
                                      <p:cBhvr>
                                        <p:cTn id="26" dur="500"/>
                                        <p:tgtEl>
                                          <p:spTgt spid="61"/>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par>
                                <p:cTn id="35" presetID="22" presetClass="entr" presetSubtype="8"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par>
                                <p:cTn id="38" presetID="22" presetClass="entr" presetSubtype="8"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left)">
                                      <p:cBhvr>
                                        <p:cTn id="40" dur="500"/>
                                        <p:tgtEl>
                                          <p:spTgt spid="30"/>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left)">
                                      <p:cBhvr>
                                        <p:cTn id="43" dur="500"/>
                                        <p:tgtEl>
                                          <p:spTgt spid="3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wipe(left)">
                                      <p:cBhvr>
                                        <p:cTn id="48" dur="500"/>
                                        <p:tgtEl>
                                          <p:spTgt spid="34"/>
                                        </p:tgtEl>
                                      </p:cBhvr>
                                    </p:animEffect>
                                  </p:childTnLst>
                                </p:cTn>
                              </p:par>
                              <p:par>
                                <p:cTn id="49" presetID="22" presetClass="entr" presetSubtype="8"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par>
                                <p:cTn id="52" presetID="22" presetClass="entr" presetSubtype="8" fill="hold"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left)">
                                      <p:cBhvr>
                                        <p:cTn id="54" dur="500"/>
                                        <p:tgtEl>
                                          <p:spTgt spid="38"/>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left)">
                                      <p:cBhvr>
                                        <p:cTn id="57" dur="500"/>
                                        <p:tgtEl>
                                          <p:spTgt spid="4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wipe(left)">
                                      <p:cBhvr>
                                        <p:cTn id="62" dur="500"/>
                                        <p:tgtEl>
                                          <p:spTgt spid="42"/>
                                        </p:tgtEl>
                                      </p:cBhvr>
                                    </p:animEffect>
                                  </p:childTnLst>
                                </p:cTn>
                              </p:par>
                              <p:par>
                                <p:cTn id="63" presetID="22" presetClass="entr" presetSubtype="8" fill="hold" nodeType="with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left)">
                                      <p:cBhvr>
                                        <p:cTn id="65" dur="500"/>
                                        <p:tgtEl>
                                          <p:spTgt spid="43"/>
                                        </p:tgtEl>
                                      </p:cBhvr>
                                    </p:animEffect>
                                  </p:childTnLst>
                                </p:cTn>
                              </p:par>
                              <p:par>
                                <p:cTn id="66" presetID="22" presetClass="entr" presetSubtype="8" fill="hold" nodeType="with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wipe(left)">
                                      <p:cBhvr>
                                        <p:cTn id="68" dur="500"/>
                                        <p:tgtEl>
                                          <p:spTgt spid="46"/>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left)">
                                      <p:cBhvr>
                                        <p:cTn id="7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2" grpId="0"/>
      <p:bldP spid="53" grpId="0"/>
      <p:bldP spid="8" grpId="0"/>
      <p:bldP spid="26" grpId="0" animBg="1"/>
      <p:bldP spid="33" grpId="0"/>
      <p:bldP spid="34" grpId="0" animBg="1"/>
      <p:bldP spid="41" grpId="0"/>
      <p:bldP spid="42" grpId="0" animBg="1"/>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3067006" y="2250829"/>
            <a:ext cx="6082315" cy="2911860"/>
            <a:chOff x="4078023" y="2973498"/>
            <a:chExt cx="8113977" cy="3884502"/>
          </a:xfrm>
          <a:solidFill>
            <a:srgbClr val="005DA2"/>
          </a:solidFill>
        </p:grpSpPr>
        <p:sp>
          <p:nvSpPr>
            <p:cNvPr id="16" name="Freeform 5"/>
            <p:cNvSpPr/>
            <p:nvPr/>
          </p:nvSpPr>
          <p:spPr bwMode="auto">
            <a:xfrm>
              <a:off x="4078023" y="5589157"/>
              <a:ext cx="4758750" cy="1268843"/>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solidFill>
              <a:schemeClr val="accent1"/>
            </a:solidFill>
            <a:ln>
              <a:noFill/>
            </a:ln>
          </p:spPr>
          <p:txBody>
            <a:bodyPr/>
            <a:lstStyle/>
            <a:p>
              <a:endParaRPr lang="zh-CN" altLang="en-US" sz="2100">
                <a:latin typeface="微软雅黑" panose="020B0503020204020204" pitchFamily="34" charset="-122"/>
                <a:ea typeface="微软雅黑" panose="020B0503020204020204" pitchFamily="34" charset="-122"/>
              </a:endParaRPr>
            </a:p>
          </p:txBody>
        </p:sp>
        <p:sp>
          <p:nvSpPr>
            <p:cNvPr id="17" name="Freeform 6"/>
            <p:cNvSpPr/>
            <p:nvPr/>
          </p:nvSpPr>
          <p:spPr bwMode="auto">
            <a:xfrm>
              <a:off x="8912383" y="4906297"/>
              <a:ext cx="1117622" cy="1951702"/>
            </a:xfrm>
            <a:custGeom>
              <a:avLst/>
              <a:gdLst>
                <a:gd name="T0" fmla="*/ 0 w 59"/>
                <a:gd name="T1" fmla="*/ 36 h 103"/>
                <a:gd name="T2" fmla="*/ 0 w 59"/>
                <a:gd name="T3" fmla="*/ 103 h 103"/>
                <a:gd name="T4" fmla="*/ 59 w 59"/>
                <a:gd name="T5" fmla="*/ 103 h 103"/>
                <a:gd name="T6" fmla="*/ 59 w 59"/>
                <a:gd name="T7" fmla="*/ 0 h 103"/>
                <a:gd name="T8" fmla="*/ 0 w 59"/>
                <a:gd name="T9" fmla="*/ 36 h 103"/>
              </a:gdLst>
              <a:ahLst/>
              <a:cxnLst>
                <a:cxn ang="0">
                  <a:pos x="T0" y="T1"/>
                </a:cxn>
                <a:cxn ang="0">
                  <a:pos x="T2" y="T3"/>
                </a:cxn>
                <a:cxn ang="0">
                  <a:pos x="T4" y="T5"/>
                </a:cxn>
                <a:cxn ang="0">
                  <a:pos x="T6" y="T7"/>
                </a:cxn>
                <a:cxn ang="0">
                  <a:pos x="T8" y="T9"/>
                </a:cxn>
              </a:cxnLst>
              <a:rect l="0" t="0" r="r" b="b"/>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chemeClr val="bg1">
                <a:lumMod val="65000"/>
              </a:schemeClr>
            </a:solidFill>
            <a:ln>
              <a:noFill/>
            </a:ln>
          </p:spPr>
          <p:txBody>
            <a:bodyPr vert="horz" wrap="square" lIns="68544" tIns="34272" rIns="68544" bIns="34272"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8" name="Freeform 7"/>
            <p:cNvSpPr/>
            <p:nvPr/>
          </p:nvSpPr>
          <p:spPr bwMode="auto">
            <a:xfrm>
              <a:off x="11603653" y="2973498"/>
              <a:ext cx="588347" cy="3884501"/>
            </a:xfrm>
            <a:custGeom>
              <a:avLst/>
              <a:gdLst>
                <a:gd name="T0" fmla="*/ 31 w 31"/>
                <a:gd name="T1" fmla="*/ 0 h 205"/>
                <a:gd name="T2" fmla="*/ 28 w 31"/>
                <a:gd name="T3" fmla="*/ 0 h 205"/>
                <a:gd name="T4" fmla="*/ 0 w 31"/>
                <a:gd name="T5" fmla="*/ 36 h 205"/>
                <a:gd name="T6" fmla="*/ 0 w 31"/>
                <a:gd name="T7" fmla="*/ 205 h 205"/>
                <a:gd name="T8" fmla="*/ 31 w 31"/>
                <a:gd name="T9" fmla="*/ 205 h 205"/>
                <a:gd name="T10" fmla="*/ 31 w 31"/>
                <a:gd name="T11" fmla="*/ 0 h 205"/>
              </a:gdLst>
              <a:ahLst/>
              <a:cxnLst>
                <a:cxn ang="0">
                  <a:pos x="T0" y="T1"/>
                </a:cxn>
                <a:cxn ang="0">
                  <a:pos x="T2" y="T3"/>
                </a:cxn>
                <a:cxn ang="0">
                  <a:pos x="T4" y="T5"/>
                </a:cxn>
                <a:cxn ang="0">
                  <a:pos x="T6" y="T7"/>
                </a:cxn>
                <a:cxn ang="0">
                  <a:pos x="T8" y="T9"/>
                </a:cxn>
                <a:cxn ang="0">
                  <a:pos x="T10" y="T11"/>
                </a:cxn>
              </a:cxnLst>
              <a:rect l="0" t="0" r="r" b="b"/>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solidFill>
              <a:schemeClr val="accent1"/>
            </a:solidFill>
            <a:ln>
              <a:noFill/>
            </a:ln>
          </p:spPr>
          <p:txBody>
            <a:bodyPr vert="horz" wrap="square" lIns="68544" tIns="34272" rIns="68544" bIns="34272" numCol="1" anchor="t" anchorCtr="0" compatLnSpc="1"/>
            <a:lstStyle/>
            <a:p>
              <a:endParaRPr lang="zh-CN" altLang="en-US" sz="2400">
                <a:latin typeface="微软雅黑" panose="020B0503020204020204" pitchFamily="34" charset="-122"/>
                <a:ea typeface="微软雅黑" panose="020B0503020204020204" pitchFamily="34" charset="-122"/>
              </a:endParaRPr>
            </a:p>
          </p:txBody>
        </p:sp>
        <p:sp>
          <p:nvSpPr>
            <p:cNvPr id="19" name="Freeform 8"/>
            <p:cNvSpPr/>
            <p:nvPr/>
          </p:nvSpPr>
          <p:spPr bwMode="auto">
            <a:xfrm>
              <a:off x="10126881" y="3656358"/>
              <a:ext cx="1401162" cy="3201842"/>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solidFill>
              <a:schemeClr val="accent1"/>
            </a:solidFill>
            <a:ln>
              <a:noFill/>
            </a:ln>
          </p:spPr>
          <p:txBody>
            <a:bodyPr/>
            <a:lstStyle/>
            <a:p>
              <a:endParaRPr lang="zh-CN" altLang="en-US" sz="2100">
                <a:latin typeface="微软雅黑" panose="020B0503020204020204" pitchFamily="34" charset="-122"/>
                <a:ea typeface="微软雅黑" panose="020B0503020204020204" pitchFamily="34" charset="-122"/>
              </a:endParaRPr>
            </a:p>
          </p:txBody>
        </p:sp>
      </p:grpSp>
      <p:sp>
        <p:nvSpPr>
          <p:cNvPr id="20" name="Content Placeholder 2"/>
          <p:cNvSpPr txBox="1"/>
          <p:nvPr/>
        </p:nvSpPr>
        <p:spPr>
          <a:xfrm>
            <a:off x="767171" y="1259986"/>
            <a:ext cx="4020741" cy="1257787"/>
          </a:xfrm>
          <a:prstGeom prst="rect">
            <a:avLst/>
          </a:prstGeom>
        </p:spPr>
        <p:txBody>
          <a:bodyPr vert="horz" lIns="68544" tIns="34272" rIns="68544" bIns="34272"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5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点击添加小标题</a:t>
            </a:r>
            <a:endParaRPr lang="en-US" altLang="zh-CN" sz="1500" b="1" dirty="0">
              <a:solidFill>
                <a:schemeClr val="accent1"/>
              </a:solidFill>
              <a:latin typeface="Arial" panose="020B0604020202020204" pitchFamily="34" charset="0"/>
              <a:ea typeface="微软雅黑" panose="020B0503020204020204" pitchFamily="34" charset="-122"/>
              <a:cs typeface="Arial" panose="020B0604020202020204" pitchFamily="34" charset="0"/>
            </a:endParaRPr>
          </a:p>
          <a:p>
            <a:pPr marL="0" indent="0">
              <a:buNone/>
            </a:pPr>
            <a:r>
              <a:rPr lang="zh-CN" altLang="en-US" sz="135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最新精品</a:t>
            </a:r>
            <a:r>
              <a:rPr lang="en-US" altLang="zh-CN" sz="1350" cap="small"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POWER POINT</a:t>
            </a:r>
            <a:r>
              <a:rPr lang="zh-CN" altLang="en-US" sz="135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模板，每个页面都是精心制作，所有内容可自行编辑修改，欢迎下载！</a:t>
            </a:r>
            <a:endParaRPr lang="en-US" altLang="zh-CN" sz="135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endParaRPr>
          </a:p>
          <a:p>
            <a:pPr marL="0" indent="0">
              <a:buNone/>
            </a:pPr>
            <a:r>
              <a:rPr lang="zh-CN" altLang="en-US" sz="135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最新精品</a:t>
            </a:r>
            <a:r>
              <a:rPr lang="en-US" altLang="zh-CN" sz="1350" cap="small"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POWER POINT</a:t>
            </a:r>
            <a:r>
              <a:rPr lang="zh-CN" altLang="en-US" sz="1350" dirty="0">
                <a:solidFill>
                  <a:schemeClr val="tx1">
                    <a:lumMod val="85000"/>
                    <a:lumOff val="15000"/>
                  </a:schemeClr>
                </a:solidFill>
                <a:latin typeface="Arial" panose="020B0604020202020204" pitchFamily="34" charset="0"/>
                <a:ea typeface="微软雅黑" panose="020B0503020204020204" pitchFamily="34" charset="-122"/>
                <a:cs typeface="Arial" panose="020B0604020202020204" pitchFamily="34" charset="0"/>
              </a:rPr>
              <a:t>模板，每个页面都是精心制作，所有内容可自行编辑修改，欢迎下载！</a:t>
            </a:r>
            <a:endParaRPr lang="en-US" sz="135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5294518" y="3342247"/>
            <a:ext cx="1592312" cy="748148"/>
            <a:chOff x="4982259" y="5322156"/>
            <a:chExt cx="2124188" cy="998051"/>
          </a:xfrm>
          <a:solidFill>
            <a:schemeClr val="tx1">
              <a:lumMod val="85000"/>
              <a:lumOff val="15000"/>
              <a:alpha val="35000"/>
            </a:schemeClr>
          </a:solidFill>
        </p:grpSpPr>
        <p:sp>
          <p:nvSpPr>
            <p:cNvPr id="22" name="Oval 13"/>
            <p:cNvSpPr>
              <a:spLocks noChangeArrowheads="1"/>
            </p:cNvSpPr>
            <p:nvPr/>
          </p:nvSpPr>
          <p:spPr bwMode="auto">
            <a:xfrm>
              <a:off x="4982259" y="5322156"/>
              <a:ext cx="189027" cy="191390"/>
            </a:xfrm>
            <a:prstGeom prst="ellipse">
              <a:avLst/>
            </a:prstGeom>
            <a:solidFill>
              <a:schemeClr val="accent1"/>
            </a:solidFill>
            <a:ln>
              <a:solidFill>
                <a:schemeClr val="tx1">
                  <a:lumMod val="85000"/>
                  <a:lumOff val="15000"/>
                </a:schemeClr>
              </a:solidFill>
            </a:ln>
          </p:spPr>
          <p:txBody>
            <a:bodyPr/>
            <a:lstStyle/>
            <a:p>
              <a:endParaRPr lang="zh-CN" altLang="en-US" sz="2100">
                <a:latin typeface="微软雅黑" panose="020B0503020204020204" pitchFamily="34" charset="-122"/>
                <a:ea typeface="微软雅黑" panose="020B0503020204020204" pitchFamily="34" charset="-122"/>
              </a:endParaRPr>
            </a:p>
          </p:txBody>
        </p:sp>
        <p:cxnSp>
          <p:nvCxnSpPr>
            <p:cNvPr id="23" name="直接连接符 22"/>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endCxn id="22"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3682257" y="4005229"/>
            <a:ext cx="1592312" cy="748148"/>
            <a:chOff x="4982259" y="5322156"/>
            <a:chExt cx="2124188" cy="998051"/>
          </a:xfrm>
          <a:solidFill>
            <a:schemeClr val="tx1">
              <a:lumMod val="85000"/>
              <a:lumOff val="15000"/>
              <a:alpha val="35000"/>
            </a:schemeClr>
          </a:solidFill>
        </p:grpSpPr>
        <p:sp>
          <p:nvSpPr>
            <p:cNvPr id="26" name="Oval 13"/>
            <p:cNvSpPr>
              <a:spLocks noChangeArrowheads="1"/>
            </p:cNvSpPr>
            <p:nvPr/>
          </p:nvSpPr>
          <p:spPr bwMode="auto">
            <a:xfrm>
              <a:off x="4982259" y="5322156"/>
              <a:ext cx="189027" cy="191390"/>
            </a:xfrm>
            <a:prstGeom prst="ellipse">
              <a:avLst/>
            </a:prstGeom>
            <a:solidFill>
              <a:schemeClr val="accent1"/>
            </a:solidFill>
            <a:ln>
              <a:solidFill>
                <a:schemeClr val="tx1">
                  <a:lumMod val="85000"/>
                  <a:lumOff val="15000"/>
                </a:schemeClr>
              </a:solidFill>
            </a:ln>
          </p:spPr>
          <p:txBody>
            <a:bodyPr/>
            <a:lstStyle/>
            <a:p>
              <a:endParaRPr lang="zh-CN" altLang="en-US" sz="2100">
                <a:latin typeface="微软雅黑" panose="020B0503020204020204" pitchFamily="34" charset="-122"/>
                <a:ea typeface="微软雅黑" panose="020B0503020204020204" pitchFamily="34" charset="-122"/>
              </a:endParaRPr>
            </a:p>
          </p:txBody>
        </p:sp>
        <p:cxnSp>
          <p:nvCxnSpPr>
            <p:cNvPr id="27" name="直接连接符 26"/>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endCxn id="26"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6473014" y="2594098"/>
            <a:ext cx="1592312" cy="748148"/>
            <a:chOff x="4982259" y="5322156"/>
            <a:chExt cx="2124188" cy="998051"/>
          </a:xfrm>
          <a:solidFill>
            <a:schemeClr val="tx1">
              <a:lumMod val="85000"/>
              <a:lumOff val="15000"/>
              <a:alpha val="35000"/>
            </a:schemeClr>
          </a:solidFill>
        </p:grpSpPr>
        <p:sp>
          <p:nvSpPr>
            <p:cNvPr id="30" name="Oval 13"/>
            <p:cNvSpPr>
              <a:spLocks noChangeArrowheads="1"/>
            </p:cNvSpPr>
            <p:nvPr/>
          </p:nvSpPr>
          <p:spPr bwMode="auto">
            <a:xfrm>
              <a:off x="4982259" y="5322156"/>
              <a:ext cx="189027" cy="191390"/>
            </a:xfrm>
            <a:prstGeom prst="ellipse">
              <a:avLst/>
            </a:prstGeom>
            <a:solidFill>
              <a:schemeClr val="accent1"/>
            </a:solidFill>
            <a:ln>
              <a:solidFill>
                <a:schemeClr val="tx1">
                  <a:lumMod val="85000"/>
                  <a:lumOff val="15000"/>
                </a:schemeClr>
              </a:solidFill>
            </a:ln>
          </p:spPr>
          <p:txBody>
            <a:bodyPr/>
            <a:lstStyle/>
            <a:p>
              <a:endParaRPr lang="zh-CN" altLang="en-US" sz="2100">
                <a:latin typeface="微软雅黑" panose="020B0503020204020204" pitchFamily="34" charset="-122"/>
                <a:ea typeface="微软雅黑" panose="020B0503020204020204" pitchFamily="34" charset="-122"/>
              </a:endParaRPr>
            </a:p>
          </p:txBody>
        </p:sp>
        <p:cxnSp>
          <p:nvCxnSpPr>
            <p:cNvPr id="31" name="直接连接符 30"/>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a:endCxn id="30"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7254303" y="1841211"/>
            <a:ext cx="1592312" cy="748148"/>
            <a:chOff x="4982259" y="5322156"/>
            <a:chExt cx="2124188" cy="998051"/>
          </a:xfrm>
          <a:solidFill>
            <a:schemeClr val="tx1">
              <a:lumMod val="85000"/>
              <a:lumOff val="15000"/>
              <a:alpha val="35000"/>
            </a:schemeClr>
          </a:solidFill>
        </p:grpSpPr>
        <p:sp>
          <p:nvSpPr>
            <p:cNvPr id="34" name="Oval 13"/>
            <p:cNvSpPr>
              <a:spLocks noChangeArrowheads="1"/>
            </p:cNvSpPr>
            <p:nvPr/>
          </p:nvSpPr>
          <p:spPr bwMode="auto">
            <a:xfrm>
              <a:off x="4982259" y="5322156"/>
              <a:ext cx="189027" cy="191390"/>
            </a:xfrm>
            <a:prstGeom prst="ellipse">
              <a:avLst/>
            </a:prstGeom>
            <a:solidFill>
              <a:schemeClr val="accent1"/>
            </a:solidFill>
            <a:ln>
              <a:solidFill>
                <a:schemeClr val="tx1">
                  <a:lumMod val="85000"/>
                  <a:lumOff val="15000"/>
                </a:schemeClr>
              </a:solidFill>
            </a:ln>
          </p:spPr>
          <p:txBody>
            <a:bodyPr/>
            <a:lstStyle/>
            <a:p>
              <a:endParaRPr lang="zh-CN" altLang="en-US" sz="2100">
                <a:latin typeface="微软雅黑" panose="020B0503020204020204" pitchFamily="34" charset="-122"/>
                <a:ea typeface="微软雅黑" panose="020B0503020204020204" pitchFamily="34" charset="-122"/>
              </a:endParaRPr>
            </a:p>
          </p:txBody>
        </p:sp>
        <p:cxnSp>
          <p:nvCxnSpPr>
            <p:cNvPr id="35" name="直接连接符 34"/>
            <p:cNvCxnSpPr/>
            <p:nvPr/>
          </p:nvCxnSpPr>
          <p:spPr>
            <a:xfrm flipH="1" flipV="1">
              <a:off x="6358759" y="5417851"/>
              <a:ext cx="747688" cy="902356"/>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endCxn id="34" idx="6"/>
            </p:cNvCxnSpPr>
            <p:nvPr/>
          </p:nvCxnSpPr>
          <p:spPr>
            <a:xfrm flipH="1">
              <a:off x="5171286" y="5417851"/>
              <a:ext cx="1187474" cy="0"/>
            </a:xfrm>
            <a:prstGeom prst="line">
              <a:avLst/>
            </a:prstGeom>
            <a:grpFill/>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37" name="文本框 12"/>
          <p:cNvSpPr txBox="1"/>
          <p:nvPr/>
        </p:nvSpPr>
        <p:spPr>
          <a:xfrm>
            <a:off x="2242983" y="3903852"/>
            <a:ext cx="1404976" cy="323037"/>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500" dirty="0">
                <a:solidFill>
                  <a:schemeClr val="tx1">
                    <a:lumMod val="85000"/>
                    <a:lumOff val="15000"/>
                  </a:schemeClr>
                </a:solidFill>
              </a:rPr>
              <a:t>点击添加内容</a:t>
            </a:r>
            <a:endParaRPr lang="zh-CN" altLang="en-US" sz="1500" dirty="0">
              <a:solidFill>
                <a:schemeClr val="tx1">
                  <a:lumMod val="85000"/>
                  <a:lumOff val="15000"/>
                </a:schemeClr>
              </a:solidFill>
            </a:endParaRPr>
          </a:p>
        </p:txBody>
      </p:sp>
      <p:sp>
        <p:nvSpPr>
          <p:cNvPr id="38" name="文本框 12"/>
          <p:cNvSpPr txBox="1"/>
          <p:nvPr/>
        </p:nvSpPr>
        <p:spPr>
          <a:xfrm>
            <a:off x="3854998" y="3264017"/>
            <a:ext cx="1404976" cy="323037"/>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500" dirty="0">
                <a:solidFill>
                  <a:schemeClr val="tx1">
                    <a:lumMod val="85000"/>
                    <a:lumOff val="15000"/>
                  </a:schemeClr>
                </a:solidFill>
              </a:rPr>
              <a:t>点击添加内容</a:t>
            </a:r>
            <a:endParaRPr lang="zh-CN" altLang="en-US" sz="1500" dirty="0">
              <a:solidFill>
                <a:schemeClr val="tx1">
                  <a:lumMod val="85000"/>
                  <a:lumOff val="15000"/>
                </a:schemeClr>
              </a:solidFill>
            </a:endParaRPr>
          </a:p>
        </p:txBody>
      </p:sp>
      <p:sp>
        <p:nvSpPr>
          <p:cNvPr id="39" name="文本框 12"/>
          <p:cNvSpPr txBox="1"/>
          <p:nvPr/>
        </p:nvSpPr>
        <p:spPr>
          <a:xfrm>
            <a:off x="5032536" y="2515869"/>
            <a:ext cx="1404976" cy="323037"/>
          </a:xfrm>
          <a:prstGeom prst="rect">
            <a:avLst/>
          </a:prstGeom>
          <a:noFill/>
        </p:spPr>
        <p:txBody>
          <a:bodyPr wrap="square" rtlCol="0">
            <a:spAutoFit/>
          </a:bodyPr>
          <a:lstStyle>
            <a:defPPr>
              <a:defRPr lang="zh-CN"/>
            </a:defPPr>
            <a:lvl1pPr algn="ctr">
              <a:defRPr sz="2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500" dirty="0">
                <a:solidFill>
                  <a:schemeClr val="tx1">
                    <a:lumMod val="85000"/>
                    <a:lumOff val="15000"/>
                  </a:schemeClr>
                </a:solidFill>
              </a:rPr>
              <a:t>点击添加内容</a:t>
            </a:r>
            <a:endParaRPr lang="zh-CN" altLang="en-US" sz="1500" dirty="0">
              <a:solidFill>
                <a:schemeClr val="tx1">
                  <a:lumMod val="85000"/>
                  <a:lumOff val="15000"/>
                </a:schemeClr>
              </a:solidFill>
            </a:endParaRPr>
          </a:p>
        </p:txBody>
      </p:sp>
      <p:sp>
        <p:nvSpPr>
          <p:cNvPr id="40" name="文本框 12"/>
          <p:cNvSpPr txBox="1"/>
          <p:nvPr/>
        </p:nvSpPr>
        <p:spPr>
          <a:xfrm>
            <a:off x="5832919" y="1726345"/>
            <a:ext cx="1404976" cy="32303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rPr>
              <a:t>点击添加内容</a:t>
            </a:r>
            <a:endParaRPr lang="zh-CN" altLang="en-US" sz="15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1" name="组合 40"/>
          <p:cNvGrpSpPr/>
          <p:nvPr/>
        </p:nvGrpSpPr>
        <p:grpSpPr>
          <a:xfrm>
            <a:off x="593192" y="209550"/>
            <a:ext cx="7875345" cy="311600"/>
            <a:chOff x="152400" y="172485"/>
            <a:chExt cx="7875345" cy="311600"/>
          </a:xfrm>
        </p:grpSpPr>
        <p:sp>
          <p:nvSpPr>
            <p:cNvPr id="42" name="矩形 41"/>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43"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44" name="直接连接符 43"/>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right)">
                                      <p:cBhvr>
                                        <p:cTn id="11" dur="500"/>
                                        <p:tgtEl>
                                          <p:spTgt spid="2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left)">
                                      <p:cBhvr>
                                        <p:cTn id="15" dur="500"/>
                                        <p:tgtEl>
                                          <p:spTgt spid="37"/>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right)">
                                      <p:cBhvr>
                                        <p:cTn id="19" dur="500"/>
                                        <p:tgtEl>
                                          <p:spTgt spid="21"/>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right)">
                                      <p:cBhvr>
                                        <p:cTn id="27" dur="500"/>
                                        <p:tgtEl>
                                          <p:spTgt spid="2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left)">
                                      <p:cBhvr>
                                        <p:cTn id="31" dur="500"/>
                                        <p:tgtEl>
                                          <p:spTgt spid="39"/>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left)">
                                      <p:cBhvr>
                                        <p:cTn id="39" dur="500"/>
                                        <p:tgtEl>
                                          <p:spTgt spid="40"/>
                                        </p:tgtEl>
                                      </p:cBhvr>
                                    </p:animEffect>
                                  </p:childTnLst>
                                </p:cTn>
                              </p:par>
                            </p:childTnLst>
                          </p:cTn>
                        </p:par>
                        <p:par>
                          <p:cTn id="40" fill="hold">
                            <p:stCondLst>
                              <p:cond delay="4500"/>
                            </p:stCondLst>
                            <p:childTnLst>
                              <p:par>
                                <p:cTn id="41" presetID="42"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7" grpId="0"/>
      <p:bldP spid="38" grpId="0"/>
      <p:bldP spid="39" grpId="0"/>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2191"/>
          <p:cNvSpPr/>
          <p:nvPr/>
        </p:nvSpPr>
        <p:spPr>
          <a:xfrm rot="10800000" flipV="1">
            <a:off x="4475556" y="2448522"/>
            <a:ext cx="0" cy="235743"/>
          </a:xfrm>
          <a:prstGeom prst="line">
            <a:avLst/>
          </a:prstGeom>
          <a:noFill/>
          <a:ln w="12700" cap="flat">
            <a:solidFill>
              <a:srgbClr val="53585F"/>
            </a:solidFill>
            <a:prstDash val="solid"/>
            <a:miter lim="400000"/>
          </a:ln>
          <a:effectLst/>
        </p:spPr>
        <p:txBody>
          <a:bodyPr wrap="square" lIns="38100" tIns="38100" rIns="38100" bIns="38100" numCol="1" anchor="ctr">
            <a:noAutofit/>
          </a:bodyPr>
          <a:lstStyle/>
          <a:p>
            <a:pPr lvl="0">
              <a:defRPr sz="3200">
                <a:solidFill>
                  <a:srgbClr val="000000"/>
                </a:solidFill>
                <a:latin typeface="Helvetica Light"/>
                <a:ea typeface="Helvetica Light"/>
                <a:cs typeface="Helvetica Light"/>
                <a:sym typeface="Helvetica Light"/>
              </a:defRPr>
            </a:pPr>
            <a:endParaRPr sz="2400">
              <a:ea typeface="微软雅黑" panose="020B0503020204020204" pitchFamily="34" charset="-122"/>
            </a:endParaRPr>
          </a:p>
        </p:txBody>
      </p:sp>
      <p:sp>
        <p:nvSpPr>
          <p:cNvPr id="26" name="Shape 2191"/>
          <p:cNvSpPr/>
          <p:nvPr/>
        </p:nvSpPr>
        <p:spPr>
          <a:xfrm rot="16200000" flipV="1">
            <a:off x="4383930" y="1435880"/>
            <a:ext cx="0" cy="2259702"/>
          </a:xfrm>
          <a:prstGeom prst="line">
            <a:avLst/>
          </a:prstGeom>
          <a:noFill/>
          <a:ln w="12700" cap="flat">
            <a:solidFill>
              <a:srgbClr val="53585F"/>
            </a:solidFill>
            <a:prstDash val="solid"/>
            <a:miter lim="400000"/>
          </a:ln>
          <a:effectLst/>
        </p:spPr>
        <p:txBody>
          <a:bodyPr wrap="square" lIns="38100" tIns="38100" rIns="38100" bIns="38100" numCol="1" anchor="ctr">
            <a:noAutofit/>
          </a:bodyPr>
          <a:lstStyle/>
          <a:p>
            <a:pPr lvl="0">
              <a:defRPr sz="3200">
                <a:solidFill>
                  <a:srgbClr val="000000"/>
                </a:solidFill>
                <a:latin typeface="Helvetica Light"/>
                <a:ea typeface="Helvetica Light"/>
                <a:cs typeface="Helvetica Light"/>
                <a:sym typeface="Helvetica Light"/>
              </a:defRPr>
            </a:pPr>
            <a:endParaRPr sz="2400">
              <a:ea typeface="微软雅黑" panose="020B0503020204020204" pitchFamily="34" charset="-122"/>
            </a:endParaRPr>
          </a:p>
        </p:txBody>
      </p:sp>
      <p:sp>
        <p:nvSpPr>
          <p:cNvPr id="27" name="Shape 2191"/>
          <p:cNvSpPr/>
          <p:nvPr/>
        </p:nvSpPr>
        <p:spPr>
          <a:xfrm rot="10800000" flipV="1">
            <a:off x="5513781" y="1454467"/>
            <a:ext cx="0" cy="2214563"/>
          </a:xfrm>
          <a:prstGeom prst="line">
            <a:avLst/>
          </a:prstGeom>
          <a:noFill/>
          <a:ln w="12700" cap="flat">
            <a:solidFill>
              <a:srgbClr val="53585F"/>
            </a:solidFill>
            <a:prstDash val="solid"/>
            <a:miter lim="400000"/>
          </a:ln>
          <a:effectLst/>
        </p:spPr>
        <p:txBody>
          <a:bodyPr wrap="square" lIns="38100" tIns="38100" rIns="38100" bIns="38100" numCol="1" anchor="ctr">
            <a:noAutofit/>
          </a:bodyPr>
          <a:lstStyle/>
          <a:p>
            <a:pPr lvl="0">
              <a:defRPr sz="3200">
                <a:solidFill>
                  <a:srgbClr val="000000"/>
                </a:solidFill>
                <a:latin typeface="Helvetica Light"/>
                <a:ea typeface="Helvetica Light"/>
                <a:cs typeface="Helvetica Light"/>
                <a:sym typeface="Helvetica Light"/>
              </a:defRPr>
            </a:pPr>
            <a:endParaRPr sz="2400">
              <a:ea typeface="微软雅黑" panose="020B0503020204020204" pitchFamily="34" charset="-122"/>
            </a:endParaRPr>
          </a:p>
        </p:txBody>
      </p:sp>
      <p:sp>
        <p:nvSpPr>
          <p:cNvPr id="28" name="Shape 2196"/>
          <p:cNvSpPr/>
          <p:nvPr/>
        </p:nvSpPr>
        <p:spPr>
          <a:xfrm>
            <a:off x="5513781" y="3669030"/>
            <a:ext cx="262828" cy="0"/>
          </a:xfrm>
          <a:prstGeom prst="line">
            <a:avLst/>
          </a:prstGeom>
          <a:noFill/>
          <a:ln w="12700" cap="flat">
            <a:solidFill>
              <a:srgbClr val="53585F"/>
            </a:solidFill>
            <a:prstDash val="solid"/>
            <a:miter lim="400000"/>
            <a:tailEnd type="oval" w="med" len="med"/>
          </a:ln>
          <a:effectLst/>
        </p:spPr>
        <p:txBody>
          <a:bodyPr wrap="square" lIns="38100" tIns="38100" rIns="38100" bIns="38100" numCol="1" anchor="ctr">
            <a:noAutofit/>
          </a:bodyPr>
          <a:lstStyle/>
          <a:p>
            <a:pPr lvl="0">
              <a:defRPr sz="3200">
                <a:solidFill>
                  <a:srgbClr val="000000"/>
                </a:solidFill>
                <a:latin typeface="Helvetica Light"/>
                <a:ea typeface="Helvetica Light"/>
                <a:cs typeface="Helvetica Light"/>
                <a:sym typeface="Helvetica Light"/>
              </a:defRPr>
            </a:pPr>
            <a:endParaRPr sz="2400">
              <a:ea typeface="微软雅黑" panose="020B0503020204020204" pitchFamily="34" charset="-122"/>
            </a:endParaRPr>
          </a:p>
        </p:txBody>
      </p:sp>
      <p:sp>
        <p:nvSpPr>
          <p:cNvPr id="29" name="Shape 2196"/>
          <p:cNvSpPr/>
          <p:nvPr/>
        </p:nvSpPr>
        <p:spPr>
          <a:xfrm>
            <a:off x="5513781" y="2954655"/>
            <a:ext cx="262828" cy="0"/>
          </a:xfrm>
          <a:prstGeom prst="line">
            <a:avLst/>
          </a:prstGeom>
          <a:noFill/>
          <a:ln w="12700" cap="flat">
            <a:solidFill>
              <a:srgbClr val="53585F"/>
            </a:solidFill>
            <a:prstDash val="solid"/>
            <a:miter lim="400000"/>
            <a:tailEnd type="oval" w="med" len="med"/>
          </a:ln>
          <a:effectLst/>
        </p:spPr>
        <p:txBody>
          <a:bodyPr wrap="square" lIns="38100" tIns="38100" rIns="38100" bIns="38100" numCol="1" anchor="ctr">
            <a:noAutofit/>
          </a:bodyPr>
          <a:lstStyle/>
          <a:p>
            <a:pPr lvl="0">
              <a:defRPr sz="3200">
                <a:solidFill>
                  <a:srgbClr val="000000"/>
                </a:solidFill>
                <a:latin typeface="Helvetica Light"/>
                <a:ea typeface="Helvetica Light"/>
                <a:cs typeface="Helvetica Light"/>
                <a:sym typeface="Helvetica Light"/>
              </a:defRPr>
            </a:pPr>
            <a:endParaRPr sz="2400">
              <a:ea typeface="微软雅黑" panose="020B0503020204020204" pitchFamily="34" charset="-122"/>
            </a:endParaRPr>
          </a:p>
        </p:txBody>
      </p:sp>
      <p:sp>
        <p:nvSpPr>
          <p:cNvPr id="30" name="Shape 2196"/>
          <p:cNvSpPr/>
          <p:nvPr/>
        </p:nvSpPr>
        <p:spPr>
          <a:xfrm>
            <a:off x="5513781" y="2206943"/>
            <a:ext cx="262828" cy="0"/>
          </a:xfrm>
          <a:prstGeom prst="line">
            <a:avLst/>
          </a:prstGeom>
          <a:noFill/>
          <a:ln w="12700" cap="flat">
            <a:solidFill>
              <a:srgbClr val="53585F"/>
            </a:solidFill>
            <a:prstDash val="solid"/>
            <a:miter lim="400000"/>
            <a:tailEnd type="oval" w="med" len="med"/>
          </a:ln>
          <a:effectLst/>
        </p:spPr>
        <p:txBody>
          <a:bodyPr wrap="square" lIns="38100" tIns="38100" rIns="38100" bIns="38100" numCol="1" anchor="ctr">
            <a:noAutofit/>
          </a:bodyPr>
          <a:lstStyle/>
          <a:p>
            <a:pPr lvl="0">
              <a:defRPr sz="3200">
                <a:solidFill>
                  <a:srgbClr val="000000"/>
                </a:solidFill>
                <a:latin typeface="Helvetica Light"/>
                <a:ea typeface="Helvetica Light"/>
                <a:cs typeface="Helvetica Light"/>
                <a:sym typeface="Helvetica Light"/>
              </a:defRPr>
            </a:pPr>
            <a:endParaRPr sz="2400">
              <a:ea typeface="微软雅黑" panose="020B0503020204020204" pitchFamily="34" charset="-122"/>
            </a:endParaRPr>
          </a:p>
        </p:txBody>
      </p:sp>
      <p:sp>
        <p:nvSpPr>
          <p:cNvPr id="31" name="Shape 2196"/>
          <p:cNvSpPr/>
          <p:nvPr/>
        </p:nvSpPr>
        <p:spPr>
          <a:xfrm>
            <a:off x="5513781" y="1461968"/>
            <a:ext cx="262828" cy="0"/>
          </a:xfrm>
          <a:prstGeom prst="line">
            <a:avLst/>
          </a:prstGeom>
          <a:noFill/>
          <a:ln w="12700" cap="flat">
            <a:solidFill>
              <a:srgbClr val="53585F"/>
            </a:solidFill>
            <a:prstDash val="solid"/>
            <a:miter lim="400000"/>
            <a:tailEnd type="oval" w="med" len="med"/>
          </a:ln>
          <a:effectLst/>
        </p:spPr>
        <p:txBody>
          <a:bodyPr wrap="square" lIns="38100" tIns="38100" rIns="38100" bIns="38100" numCol="1" anchor="ctr">
            <a:noAutofit/>
          </a:bodyPr>
          <a:lstStyle/>
          <a:p>
            <a:pPr lvl="0">
              <a:defRPr sz="3200">
                <a:solidFill>
                  <a:srgbClr val="000000"/>
                </a:solidFill>
                <a:latin typeface="Helvetica Light"/>
                <a:ea typeface="Helvetica Light"/>
                <a:cs typeface="Helvetica Light"/>
                <a:sym typeface="Helvetica Light"/>
              </a:defRPr>
            </a:pPr>
            <a:endParaRPr sz="2400">
              <a:ea typeface="微软雅黑" panose="020B0503020204020204" pitchFamily="34" charset="-122"/>
            </a:endParaRPr>
          </a:p>
        </p:txBody>
      </p:sp>
      <p:grpSp>
        <p:nvGrpSpPr>
          <p:cNvPr id="55" name="Group 54"/>
          <p:cNvGrpSpPr/>
          <p:nvPr/>
        </p:nvGrpSpPr>
        <p:grpSpPr>
          <a:xfrm>
            <a:off x="1515580" y="2304168"/>
            <a:ext cx="1738499" cy="530242"/>
            <a:chOff x="2020773" y="3072224"/>
            <a:chExt cx="2317998" cy="706989"/>
          </a:xfrm>
        </p:grpSpPr>
        <p:sp>
          <p:nvSpPr>
            <p:cNvPr id="14" name="Rectangle 13"/>
            <p:cNvSpPr/>
            <p:nvPr/>
          </p:nvSpPr>
          <p:spPr>
            <a:xfrm>
              <a:off x="2020773" y="3072224"/>
              <a:ext cx="2317998" cy="706989"/>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Bef>
                  <a:spcPct val="0"/>
                </a:spcBef>
                <a:spcAft>
                  <a:spcPct val="35000"/>
                </a:spcAft>
              </a:pPr>
              <a:endParaRPr lang="en-US" sz="1200" dirty="0">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35" name="Group 34"/>
            <p:cNvGrpSpPr/>
            <p:nvPr/>
          </p:nvGrpSpPr>
          <p:grpSpPr>
            <a:xfrm>
              <a:off x="2335248" y="3086111"/>
              <a:ext cx="1743075" cy="640476"/>
              <a:chOff x="2463840" y="3086111"/>
              <a:chExt cx="1743075" cy="640476"/>
            </a:xfrm>
          </p:grpSpPr>
          <p:sp>
            <p:nvSpPr>
              <p:cNvPr id="33" name="TextBox 32"/>
              <p:cNvSpPr txBox="1"/>
              <p:nvPr/>
            </p:nvSpPr>
            <p:spPr>
              <a:xfrm>
                <a:off x="2649452" y="3086111"/>
                <a:ext cx="1272142" cy="448926"/>
              </a:xfrm>
              <a:prstGeom prst="rect">
                <a:avLst/>
              </a:prstGeom>
              <a:noFill/>
            </p:spPr>
            <p:txBody>
              <a:bodyPr wrap="none" rtlCol="0">
                <a:spAutoFit/>
              </a:bodyPr>
              <a:lstStyle/>
              <a:p>
                <a:pPr>
                  <a:lnSpc>
                    <a:spcPct val="150000"/>
                  </a:lnSpc>
                </a:pPr>
                <a:r>
                  <a:rPr lang="zh-CN" altLang="en-US" sz="1200" kern="0" dirty="0">
                    <a:solidFill>
                      <a:schemeClr val="bg1"/>
                    </a:solidFill>
                    <a:latin typeface="微软雅黑" panose="020B0503020204020204" pitchFamily="34" charset="-122"/>
                    <a:ea typeface="微软雅黑" panose="020B0503020204020204" pitchFamily="34" charset="-122"/>
                  </a:rPr>
                  <a:t>添加小标题</a:t>
                </a:r>
                <a:endParaRPr lang="en-US" altLang="zh-CN" sz="1200" kern="0" dirty="0">
                  <a:solidFill>
                    <a:schemeClr val="bg1"/>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2463840" y="3359137"/>
                <a:ext cx="1743075" cy="367450"/>
              </a:xfrm>
              <a:prstGeom prst="rect">
                <a:avLst/>
              </a:prstGeom>
              <a:noFill/>
            </p:spPr>
            <p:txBody>
              <a:bodyPr wrap="square" rtlCol="0" anchor="ctr">
                <a:spAutoFit/>
              </a:bodyPr>
              <a:lstStyle/>
              <a:p>
                <a:pPr algn="ctr">
                  <a:lnSpc>
                    <a:spcPct val="150000"/>
                  </a:lnSpc>
                </a:pPr>
                <a:r>
                  <a:rPr lang="en-US" sz="9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Manager</a:t>
                </a:r>
                <a:endParaRPr lang="en-US" sz="9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grpSp>
        <p:nvGrpSpPr>
          <p:cNvPr id="56" name="Group 55"/>
          <p:cNvGrpSpPr/>
          <p:nvPr/>
        </p:nvGrpSpPr>
        <p:grpSpPr>
          <a:xfrm>
            <a:off x="3597990" y="1927069"/>
            <a:ext cx="1738499" cy="526811"/>
            <a:chOff x="4797320" y="2569425"/>
            <a:chExt cx="2317998" cy="702414"/>
          </a:xfrm>
        </p:grpSpPr>
        <p:sp>
          <p:nvSpPr>
            <p:cNvPr id="19" name="Rectangle 18"/>
            <p:cNvSpPr/>
            <p:nvPr/>
          </p:nvSpPr>
          <p:spPr>
            <a:xfrm>
              <a:off x="4797320" y="2569425"/>
              <a:ext cx="2317998" cy="702414"/>
            </a:xfrm>
            <a:prstGeom prst="rect">
              <a:avLst/>
            </a:prstGeom>
            <a:solidFill>
              <a:schemeClr val="accent5"/>
            </a:solid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Bef>
                  <a:spcPct val="0"/>
                </a:spcBef>
                <a:spcAft>
                  <a:spcPct val="35000"/>
                </a:spcAft>
              </a:pPr>
              <a:endParaRPr lang="en-US" sz="1200" dirty="0">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36" name="Group 35"/>
            <p:cNvGrpSpPr/>
            <p:nvPr/>
          </p:nvGrpSpPr>
          <p:grpSpPr>
            <a:xfrm>
              <a:off x="5089852" y="2589707"/>
              <a:ext cx="1743075" cy="640476"/>
              <a:chOff x="2463840" y="3086111"/>
              <a:chExt cx="1743075" cy="640476"/>
            </a:xfrm>
          </p:grpSpPr>
          <p:sp>
            <p:nvSpPr>
              <p:cNvPr id="37" name="TextBox 36"/>
              <p:cNvSpPr txBox="1"/>
              <p:nvPr/>
            </p:nvSpPr>
            <p:spPr>
              <a:xfrm>
                <a:off x="2690392" y="3086111"/>
                <a:ext cx="1272142" cy="448926"/>
              </a:xfrm>
              <a:prstGeom prst="rect">
                <a:avLst/>
              </a:prstGeom>
              <a:noFill/>
            </p:spPr>
            <p:txBody>
              <a:bodyPr wrap="none" rtlCol="0">
                <a:spAutoFit/>
              </a:bodyPr>
              <a:lstStyle/>
              <a:p>
                <a:pPr>
                  <a:lnSpc>
                    <a:spcPct val="150000"/>
                  </a:lnSpc>
                </a:pPr>
                <a:r>
                  <a:rPr lang="zh-CN" altLang="en-US" sz="1200" kern="0" dirty="0">
                    <a:solidFill>
                      <a:schemeClr val="bg1"/>
                    </a:solidFill>
                    <a:latin typeface="微软雅黑" panose="020B0503020204020204" pitchFamily="34" charset="-122"/>
                    <a:ea typeface="微软雅黑" panose="020B0503020204020204" pitchFamily="34" charset="-122"/>
                  </a:rPr>
                  <a:t>添加小标题</a:t>
                </a:r>
                <a:endParaRPr lang="en-US" altLang="zh-CN" sz="1200" kern="0" dirty="0">
                  <a:solidFill>
                    <a:schemeClr val="bg1"/>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2463840" y="3359137"/>
                <a:ext cx="1743075" cy="367450"/>
              </a:xfrm>
              <a:prstGeom prst="rect">
                <a:avLst/>
              </a:prstGeom>
              <a:noFill/>
            </p:spPr>
            <p:txBody>
              <a:bodyPr wrap="square" rtlCol="0" anchor="ctr">
                <a:spAutoFit/>
              </a:bodyPr>
              <a:lstStyle/>
              <a:p>
                <a:pPr algn="ctr">
                  <a:lnSpc>
                    <a:spcPct val="150000"/>
                  </a:lnSpc>
                </a:pPr>
                <a:r>
                  <a:rPr lang="en-US" sz="9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Officer</a:t>
                </a:r>
                <a:endParaRPr lang="en-US" sz="9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grpSp>
        <p:nvGrpSpPr>
          <p:cNvPr id="57" name="Group 56"/>
          <p:cNvGrpSpPr/>
          <p:nvPr/>
        </p:nvGrpSpPr>
        <p:grpSpPr>
          <a:xfrm>
            <a:off x="3597990" y="2671357"/>
            <a:ext cx="1738499" cy="530242"/>
            <a:chOff x="4797320" y="3561809"/>
            <a:chExt cx="2317998" cy="706989"/>
          </a:xfrm>
        </p:grpSpPr>
        <p:sp>
          <p:nvSpPr>
            <p:cNvPr id="16" name="Rectangle 15"/>
            <p:cNvSpPr/>
            <p:nvPr/>
          </p:nvSpPr>
          <p:spPr>
            <a:xfrm>
              <a:off x="4797320" y="3561809"/>
              <a:ext cx="2317998" cy="706989"/>
            </a:xfrm>
            <a:prstGeom prst="rect">
              <a:avLst/>
            </a:prstGeom>
            <a:solidFill>
              <a:schemeClr val="accent5"/>
            </a:solid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Bef>
                  <a:spcPct val="0"/>
                </a:spcBef>
                <a:spcAft>
                  <a:spcPct val="35000"/>
                </a:spcAft>
              </a:pPr>
              <a:endParaRPr lang="en-US" sz="1200" dirty="0">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39" name="Group 38"/>
            <p:cNvGrpSpPr/>
            <p:nvPr/>
          </p:nvGrpSpPr>
          <p:grpSpPr>
            <a:xfrm>
              <a:off x="5089852" y="3561809"/>
              <a:ext cx="1743075" cy="654212"/>
              <a:chOff x="2463840" y="3072376"/>
              <a:chExt cx="1743075" cy="654212"/>
            </a:xfrm>
          </p:grpSpPr>
          <p:sp>
            <p:nvSpPr>
              <p:cNvPr id="40" name="TextBox 39"/>
              <p:cNvSpPr txBox="1"/>
              <p:nvPr/>
            </p:nvSpPr>
            <p:spPr>
              <a:xfrm>
                <a:off x="2736103" y="3072376"/>
                <a:ext cx="1272142" cy="448926"/>
              </a:xfrm>
              <a:prstGeom prst="rect">
                <a:avLst/>
              </a:prstGeom>
              <a:noFill/>
            </p:spPr>
            <p:txBody>
              <a:bodyPr wrap="none" rtlCol="0">
                <a:spAutoFit/>
              </a:bodyPr>
              <a:lstStyle/>
              <a:p>
                <a:pPr>
                  <a:lnSpc>
                    <a:spcPct val="150000"/>
                  </a:lnSpc>
                </a:pPr>
                <a:r>
                  <a:rPr lang="zh-CN" altLang="en-US" sz="1200" kern="0" dirty="0">
                    <a:solidFill>
                      <a:schemeClr val="bg1"/>
                    </a:solidFill>
                    <a:latin typeface="微软雅黑" panose="020B0503020204020204" pitchFamily="34" charset="-122"/>
                    <a:ea typeface="微软雅黑" panose="020B0503020204020204" pitchFamily="34" charset="-122"/>
                  </a:rPr>
                  <a:t>添加小标题</a:t>
                </a:r>
                <a:endParaRPr lang="en-US" altLang="zh-CN" sz="1200" kern="0" dirty="0">
                  <a:solidFill>
                    <a:schemeClr val="bg1"/>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2463840" y="3359138"/>
                <a:ext cx="1743075" cy="367450"/>
              </a:xfrm>
              <a:prstGeom prst="rect">
                <a:avLst/>
              </a:prstGeom>
              <a:noFill/>
            </p:spPr>
            <p:txBody>
              <a:bodyPr wrap="square" rtlCol="0" anchor="ctr">
                <a:spAutoFit/>
              </a:bodyPr>
              <a:lstStyle/>
              <a:p>
                <a:pPr algn="ctr">
                  <a:lnSpc>
                    <a:spcPct val="150000"/>
                  </a:lnSpc>
                </a:pPr>
                <a:r>
                  <a:rPr lang="en-US" sz="9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Editor</a:t>
                </a:r>
                <a:endParaRPr lang="en-US" sz="9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grpSp>
        <p:nvGrpSpPr>
          <p:cNvPr id="59" name="Group 58"/>
          <p:cNvGrpSpPr/>
          <p:nvPr/>
        </p:nvGrpSpPr>
        <p:grpSpPr>
          <a:xfrm>
            <a:off x="5917153" y="1924086"/>
            <a:ext cx="1738499" cy="530242"/>
            <a:chOff x="7889538" y="2565448"/>
            <a:chExt cx="2317998" cy="706989"/>
          </a:xfrm>
        </p:grpSpPr>
        <p:sp>
          <p:nvSpPr>
            <p:cNvPr id="17" name="Rectangle 16"/>
            <p:cNvSpPr/>
            <p:nvPr/>
          </p:nvSpPr>
          <p:spPr>
            <a:xfrm>
              <a:off x="7889538" y="2565448"/>
              <a:ext cx="2317998" cy="706989"/>
            </a:xfrm>
            <a:prstGeom prst="rect">
              <a:avLst/>
            </a:prstGeom>
            <a:solidFill>
              <a:schemeClr val="accent5"/>
            </a:solid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Bef>
                  <a:spcPct val="0"/>
                </a:spcBef>
                <a:spcAft>
                  <a:spcPct val="35000"/>
                </a:spcAft>
              </a:pPr>
              <a:endParaRPr lang="en-US" sz="1200" dirty="0">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42" name="Group 41"/>
            <p:cNvGrpSpPr/>
            <p:nvPr/>
          </p:nvGrpSpPr>
          <p:grpSpPr>
            <a:xfrm>
              <a:off x="8176999" y="2580182"/>
              <a:ext cx="1743075" cy="640476"/>
              <a:chOff x="2463840" y="3086111"/>
              <a:chExt cx="1743075" cy="640476"/>
            </a:xfrm>
          </p:grpSpPr>
          <p:sp>
            <p:nvSpPr>
              <p:cNvPr id="43" name="TextBox 42"/>
              <p:cNvSpPr txBox="1"/>
              <p:nvPr/>
            </p:nvSpPr>
            <p:spPr>
              <a:xfrm>
                <a:off x="2624991" y="3086111"/>
                <a:ext cx="1272142" cy="448926"/>
              </a:xfrm>
              <a:prstGeom prst="rect">
                <a:avLst/>
              </a:prstGeom>
              <a:noFill/>
            </p:spPr>
            <p:txBody>
              <a:bodyPr wrap="none" rtlCol="0">
                <a:spAutoFit/>
              </a:bodyPr>
              <a:lstStyle/>
              <a:p>
                <a:pPr>
                  <a:lnSpc>
                    <a:spcPct val="150000"/>
                  </a:lnSpc>
                </a:pPr>
                <a:r>
                  <a:rPr lang="zh-CN" altLang="en-US" sz="1200" kern="0" dirty="0">
                    <a:solidFill>
                      <a:schemeClr val="bg1"/>
                    </a:solidFill>
                    <a:latin typeface="微软雅黑" panose="020B0503020204020204" pitchFamily="34" charset="-122"/>
                    <a:ea typeface="微软雅黑" panose="020B0503020204020204" pitchFamily="34" charset="-122"/>
                  </a:rPr>
                  <a:t>添加小标题</a:t>
                </a:r>
                <a:endParaRPr lang="en-US" altLang="zh-CN" sz="1200" kern="0" dirty="0">
                  <a:solidFill>
                    <a:schemeClr val="bg1"/>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2463840" y="3359137"/>
                <a:ext cx="1743075" cy="367450"/>
              </a:xfrm>
              <a:prstGeom prst="rect">
                <a:avLst/>
              </a:prstGeom>
              <a:noFill/>
            </p:spPr>
            <p:txBody>
              <a:bodyPr wrap="square" rtlCol="0" anchor="ctr">
                <a:spAutoFit/>
              </a:bodyPr>
              <a:lstStyle/>
              <a:p>
                <a:pPr algn="ctr">
                  <a:lnSpc>
                    <a:spcPct val="150000"/>
                  </a:lnSpc>
                </a:pPr>
                <a:r>
                  <a:rPr lang="en-US" sz="9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Designer</a:t>
                </a:r>
                <a:endParaRPr lang="en-US" sz="9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grpSp>
        <p:nvGrpSpPr>
          <p:cNvPr id="58" name="Group 57"/>
          <p:cNvGrpSpPr/>
          <p:nvPr/>
        </p:nvGrpSpPr>
        <p:grpSpPr>
          <a:xfrm>
            <a:off x="5917153" y="1176788"/>
            <a:ext cx="1738499" cy="530242"/>
            <a:chOff x="7889538" y="1569050"/>
            <a:chExt cx="2317998" cy="706989"/>
          </a:xfrm>
        </p:grpSpPr>
        <p:sp>
          <p:nvSpPr>
            <p:cNvPr id="15" name="Rectangle 14"/>
            <p:cNvSpPr/>
            <p:nvPr/>
          </p:nvSpPr>
          <p:spPr>
            <a:xfrm>
              <a:off x="7889538" y="1569050"/>
              <a:ext cx="2317998" cy="706989"/>
            </a:xfrm>
            <a:prstGeom prst="rect">
              <a:avLst/>
            </a:prstGeom>
            <a:solidFill>
              <a:schemeClr val="accent5"/>
            </a:solid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Bef>
                  <a:spcPct val="0"/>
                </a:spcBef>
                <a:spcAft>
                  <a:spcPct val="35000"/>
                </a:spcAft>
              </a:pPr>
              <a:endParaRPr lang="en-US" sz="1200" dirty="0">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45" name="Group 44"/>
            <p:cNvGrpSpPr/>
            <p:nvPr/>
          </p:nvGrpSpPr>
          <p:grpSpPr>
            <a:xfrm>
              <a:off x="8176999" y="1588750"/>
              <a:ext cx="1743075" cy="640476"/>
              <a:chOff x="2463840" y="3086111"/>
              <a:chExt cx="1743075" cy="640476"/>
            </a:xfrm>
          </p:grpSpPr>
          <p:sp>
            <p:nvSpPr>
              <p:cNvPr id="46" name="TextBox 45"/>
              <p:cNvSpPr txBox="1"/>
              <p:nvPr/>
            </p:nvSpPr>
            <p:spPr>
              <a:xfrm>
                <a:off x="2746499" y="3086111"/>
                <a:ext cx="1272142" cy="448926"/>
              </a:xfrm>
              <a:prstGeom prst="rect">
                <a:avLst/>
              </a:prstGeom>
              <a:noFill/>
            </p:spPr>
            <p:txBody>
              <a:bodyPr wrap="none" rtlCol="0">
                <a:spAutoFit/>
              </a:bodyPr>
              <a:lstStyle/>
              <a:p>
                <a:pPr>
                  <a:lnSpc>
                    <a:spcPct val="150000"/>
                  </a:lnSpc>
                </a:pPr>
                <a:r>
                  <a:rPr lang="zh-CN" altLang="en-US" sz="1200" kern="0" dirty="0">
                    <a:solidFill>
                      <a:schemeClr val="bg1"/>
                    </a:solidFill>
                    <a:latin typeface="微软雅黑" panose="020B0503020204020204" pitchFamily="34" charset="-122"/>
                    <a:ea typeface="微软雅黑" panose="020B0503020204020204" pitchFamily="34" charset="-122"/>
                  </a:rPr>
                  <a:t>添加小标题</a:t>
                </a:r>
                <a:endParaRPr lang="en-US" altLang="zh-CN" sz="1200" kern="0" dirty="0">
                  <a:solidFill>
                    <a:schemeClr val="bg1"/>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2463840" y="3359137"/>
                <a:ext cx="1743075" cy="367450"/>
              </a:xfrm>
              <a:prstGeom prst="rect">
                <a:avLst/>
              </a:prstGeom>
              <a:noFill/>
            </p:spPr>
            <p:txBody>
              <a:bodyPr wrap="square" rtlCol="0" anchor="ctr">
                <a:spAutoFit/>
              </a:bodyPr>
              <a:lstStyle/>
              <a:p>
                <a:pPr algn="ctr">
                  <a:lnSpc>
                    <a:spcPct val="150000"/>
                  </a:lnSpc>
                </a:pPr>
                <a:r>
                  <a:rPr lang="en-US" sz="9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writer</a:t>
                </a:r>
                <a:endParaRPr lang="en-US" sz="9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grpSp>
        <p:nvGrpSpPr>
          <p:cNvPr id="60" name="Group 59"/>
          <p:cNvGrpSpPr/>
          <p:nvPr/>
        </p:nvGrpSpPr>
        <p:grpSpPr>
          <a:xfrm>
            <a:off x="5917153" y="2671357"/>
            <a:ext cx="1738499" cy="530242"/>
            <a:chOff x="7889538" y="3561809"/>
            <a:chExt cx="2317998" cy="706989"/>
          </a:xfrm>
        </p:grpSpPr>
        <p:sp>
          <p:nvSpPr>
            <p:cNvPr id="18" name="Rectangle 17"/>
            <p:cNvSpPr/>
            <p:nvPr/>
          </p:nvSpPr>
          <p:spPr>
            <a:xfrm>
              <a:off x="7889538" y="3561809"/>
              <a:ext cx="2317998" cy="706989"/>
            </a:xfrm>
            <a:prstGeom prst="rect">
              <a:avLst/>
            </a:prstGeom>
            <a:solidFill>
              <a:schemeClr val="accent5"/>
            </a:solid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Bef>
                  <a:spcPct val="0"/>
                </a:spcBef>
                <a:spcAft>
                  <a:spcPct val="35000"/>
                </a:spcAft>
              </a:pPr>
              <a:endParaRPr lang="en-US" sz="1200" dirty="0">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48" name="Group 47"/>
            <p:cNvGrpSpPr/>
            <p:nvPr/>
          </p:nvGrpSpPr>
          <p:grpSpPr>
            <a:xfrm>
              <a:off x="8176999" y="3575544"/>
              <a:ext cx="1743075" cy="640476"/>
              <a:chOff x="2463840" y="3086111"/>
              <a:chExt cx="1743075" cy="640476"/>
            </a:xfrm>
          </p:grpSpPr>
          <p:sp>
            <p:nvSpPr>
              <p:cNvPr id="49" name="TextBox 48"/>
              <p:cNvSpPr txBox="1"/>
              <p:nvPr/>
            </p:nvSpPr>
            <p:spPr>
              <a:xfrm>
                <a:off x="2605531" y="3086111"/>
                <a:ext cx="1272142" cy="448926"/>
              </a:xfrm>
              <a:prstGeom prst="rect">
                <a:avLst/>
              </a:prstGeom>
              <a:noFill/>
            </p:spPr>
            <p:txBody>
              <a:bodyPr wrap="none" rtlCol="0">
                <a:spAutoFit/>
              </a:bodyPr>
              <a:lstStyle/>
              <a:p>
                <a:pPr>
                  <a:lnSpc>
                    <a:spcPct val="150000"/>
                  </a:lnSpc>
                </a:pPr>
                <a:r>
                  <a:rPr lang="zh-CN" altLang="en-US" sz="1200" kern="0" dirty="0">
                    <a:solidFill>
                      <a:schemeClr val="bg1"/>
                    </a:solidFill>
                    <a:latin typeface="微软雅黑" panose="020B0503020204020204" pitchFamily="34" charset="-122"/>
                    <a:ea typeface="微软雅黑" panose="020B0503020204020204" pitchFamily="34" charset="-122"/>
                  </a:rPr>
                  <a:t>添加小标题</a:t>
                </a:r>
                <a:endParaRPr lang="en-US" altLang="zh-CN" sz="1200" kern="0" dirty="0">
                  <a:solidFill>
                    <a:schemeClr val="bg1"/>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463840" y="3359137"/>
                <a:ext cx="1743075" cy="367450"/>
              </a:xfrm>
              <a:prstGeom prst="rect">
                <a:avLst/>
              </a:prstGeom>
              <a:noFill/>
            </p:spPr>
            <p:txBody>
              <a:bodyPr wrap="square" rtlCol="0" anchor="ctr">
                <a:spAutoFit/>
              </a:bodyPr>
              <a:lstStyle/>
              <a:p>
                <a:pPr algn="ctr">
                  <a:lnSpc>
                    <a:spcPct val="150000"/>
                  </a:lnSpc>
                </a:pPr>
                <a:r>
                  <a:rPr lang="en-US" sz="9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Publisher</a:t>
                </a:r>
                <a:endParaRPr lang="en-US" sz="9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grpSp>
        <p:nvGrpSpPr>
          <p:cNvPr id="61" name="Group 60"/>
          <p:cNvGrpSpPr/>
          <p:nvPr/>
        </p:nvGrpSpPr>
        <p:grpSpPr>
          <a:xfrm>
            <a:off x="5917153" y="3418628"/>
            <a:ext cx="1738499" cy="530242"/>
            <a:chOff x="7889538" y="4558170"/>
            <a:chExt cx="2317998" cy="706989"/>
          </a:xfrm>
        </p:grpSpPr>
        <p:sp>
          <p:nvSpPr>
            <p:cNvPr id="20" name="Rectangle 19"/>
            <p:cNvSpPr/>
            <p:nvPr/>
          </p:nvSpPr>
          <p:spPr>
            <a:xfrm>
              <a:off x="7889538" y="4558170"/>
              <a:ext cx="2317998" cy="706989"/>
            </a:xfrm>
            <a:prstGeom prst="rect">
              <a:avLst/>
            </a:prstGeom>
            <a:solidFill>
              <a:schemeClr val="accent5"/>
            </a:solidFill>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algn="ctr" defTabSz="533400">
                <a:lnSpc>
                  <a:spcPct val="90000"/>
                </a:lnSpc>
                <a:spcBef>
                  <a:spcPct val="0"/>
                </a:spcBef>
                <a:spcAft>
                  <a:spcPct val="35000"/>
                </a:spcAft>
              </a:pPr>
              <a:endParaRPr lang="en-US" sz="1200" dirty="0">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51" name="Group 50"/>
            <p:cNvGrpSpPr/>
            <p:nvPr/>
          </p:nvGrpSpPr>
          <p:grpSpPr>
            <a:xfrm>
              <a:off x="8176999" y="4575805"/>
              <a:ext cx="1743075" cy="640476"/>
              <a:chOff x="2463840" y="3086111"/>
              <a:chExt cx="1743075" cy="640476"/>
            </a:xfrm>
          </p:grpSpPr>
          <p:sp>
            <p:nvSpPr>
              <p:cNvPr id="52" name="TextBox 51"/>
              <p:cNvSpPr txBox="1"/>
              <p:nvPr/>
            </p:nvSpPr>
            <p:spPr>
              <a:xfrm>
                <a:off x="2626720" y="3086111"/>
                <a:ext cx="1272142" cy="448926"/>
              </a:xfrm>
              <a:prstGeom prst="rect">
                <a:avLst/>
              </a:prstGeom>
              <a:noFill/>
            </p:spPr>
            <p:txBody>
              <a:bodyPr wrap="none" rtlCol="0">
                <a:spAutoFit/>
              </a:bodyPr>
              <a:lstStyle/>
              <a:p>
                <a:pPr>
                  <a:lnSpc>
                    <a:spcPct val="150000"/>
                  </a:lnSpc>
                </a:pPr>
                <a:r>
                  <a:rPr lang="zh-CN" altLang="en-US" sz="1200" kern="0" dirty="0">
                    <a:solidFill>
                      <a:schemeClr val="bg1"/>
                    </a:solidFill>
                    <a:latin typeface="微软雅黑" panose="020B0503020204020204" pitchFamily="34" charset="-122"/>
                    <a:ea typeface="微软雅黑" panose="020B0503020204020204" pitchFamily="34" charset="-122"/>
                  </a:rPr>
                  <a:t>添加小标题</a:t>
                </a:r>
                <a:endParaRPr lang="en-US" altLang="zh-CN" sz="1200" kern="0" dirty="0">
                  <a:solidFill>
                    <a:schemeClr val="bg1"/>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2463840" y="3359137"/>
                <a:ext cx="1743075" cy="367450"/>
              </a:xfrm>
              <a:prstGeom prst="rect">
                <a:avLst/>
              </a:prstGeom>
              <a:noFill/>
            </p:spPr>
            <p:txBody>
              <a:bodyPr wrap="square" rtlCol="0" anchor="ctr">
                <a:spAutoFit/>
              </a:bodyPr>
              <a:lstStyle/>
              <a:p>
                <a:pPr algn="ctr">
                  <a:lnSpc>
                    <a:spcPct val="150000"/>
                  </a:lnSpc>
                </a:pPr>
                <a:r>
                  <a:rPr lang="en-US" sz="9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Promotion</a:t>
                </a:r>
                <a:endParaRPr lang="en-US" sz="90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grpSp>
      </p:grpSp>
      <p:sp>
        <p:nvSpPr>
          <p:cNvPr id="54" name="TextBox 53"/>
          <p:cNvSpPr txBox="1"/>
          <p:nvPr/>
        </p:nvSpPr>
        <p:spPr>
          <a:xfrm>
            <a:off x="1139639" y="4035325"/>
            <a:ext cx="6858000" cy="565155"/>
          </a:xfrm>
          <a:prstGeom prst="rect">
            <a:avLst/>
          </a:prstGeom>
          <a:noFill/>
        </p:spPr>
        <p:txBody>
          <a:bodyPr wrap="square" rtlCol="0">
            <a:spAutoFit/>
          </a:bodyPr>
          <a:lstStyle/>
          <a:p>
            <a:pPr algn="ctr" defTabSz="604520">
              <a:lnSpc>
                <a:spcPct val="130000"/>
              </a:lnSpc>
              <a:defRPr/>
            </a:pPr>
            <a:r>
              <a:rPr lang="zh-CN" altLang="en-US" sz="790" kern="0" dirty="0">
                <a:solidFill>
                  <a:schemeClr val="bg1">
                    <a:lumMod val="65000"/>
                  </a:schemeClr>
                </a:solidFill>
                <a:latin typeface="微软雅黑" panose="020B0503020204020204" pitchFamily="34" charset="-122"/>
                <a:ea typeface="微软雅黑" panose="020B0503020204020204" pitchFamily="34" charset="-122"/>
                <a:sym typeface="方正兰亭黑_GBK" pitchFamily="2" charset="-122"/>
              </a:rPr>
              <a:t>在此录入上述图表的综合描述说明，在此录入上述图表的综合描述说明。在此录入上述图表的综合描述说明，在此录入上述图表的描述说明，在此录入上述图表的综合描述说明，在此录入上述图表的综合描述说明。</a:t>
            </a:r>
            <a:endParaRPr lang="en-US" altLang="zh-CN" sz="790" kern="0" dirty="0">
              <a:solidFill>
                <a:schemeClr val="bg1">
                  <a:lumMod val="65000"/>
                </a:schemeClr>
              </a:solidFill>
              <a:latin typeface="微软雅黑" panose="020B0503020204020204" pitchFamily="34" charset="-122"/>
              <a:ea typeface="微软雅黑" panose="020B0503020204020204" pitchFamily="34" charset="-122"/>
              <a:sym typeface="方正兰亭黑_GBK" pitchFamily="2" charset="-122"/>
            </a:endParaRPr>
          </a:p>
          <a:p>
            <a:pPr algn="ctr" defTabSz="604520">
              <a:lnSpc>
                <a:spcPct val="130000"/>
              </a:lnSpc>
              <a:defRPr/>
            </a:pPr>
            <a:r>
              <a:rPr lang="zh-CN" altLang="en-US" sz="790" kern="0" dirty="0">
                <a:solidFill>
                  <a:schemeClr val="bg1">
                    <a:lumMod val="65000"/>
                  </a:schemeClr>
                </a:solidFill>
                <a:latin typeface="微软雅黑" panose="020B0503020204020204" pitchFamily="34" charset="-122"/>
                <a:ea typeface="微软雅黑" panose="020B0503020204020204" pitchFamily="34" charset="-122"/>
                <a:sym typeface="方正兰亭黑_GBK" pitchFamily="2" charset="-122"/>
              </a:rPr>
              <a:t>在此录入上述图表的综合描述说明，在此录入上述图表的综合描述说明。在此录入上述图表的综合描述说明。</a:t>
            </a:r>
            <a:endParaRPr lang="zh-CN" altLang="en-US" sz="790" kern="0" dirty="0">
              <a:solidFill>
                <a:schemeClr val="bg1">
                  <a:lumMod val="65000"/>
                </a:schemeClr>
              </a:solidFill>
              <a:latin typeface="微软雅黑" panose="020B0503020204020204" pitchFamily="34" charset="-122"/>
              <a:ea typeface="微软雅黑" panose="020B0503020204020204" pitchFamily="34" charset="-122"/>
              <a:sym typeface="方正兰亭黑_GBK" pitchFamily="2" charset="-122"/>
            </a:endParaRPr>
          </a:p>
        </p:txBody>
      </p:sp>
      <p:grpSp>
        <p:nvGrpSpPr>
          <p:cNvPr id="62" name="组合 61"/>
          <p:cNvGrpSpPr/>
          <p:nvPr/>
        </p:nvGrpSpPr>
        <p:grpSpPr>
          <a:xfrm>
            <a:off x="593192" y="209550"/>
            <a:ext cx="7875345" cy="311600"/>
            <a:chOff x="152400" y="172485"/>
            <a:chExt cx="7875345" cy="311600"/>
          </a:xfrm>
        </p:grpSpPr>
        <p:sp>
          <p:nvSpPr>
            <p:cNvPr id="63" name="矩形 62"/>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64"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65" name="直接连接符 64"/>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p:cTn id="7" dur="500" fill="hold"/>
                                        <p:tgtEl>
                                          <p:spTgt spid="55"/>
                                        </p:tgtEl>
                                        <p:attrNameLst>
                                          <p:attrName>ppt_w</p:attrName>
                                        </p:attrNameLst>
                                      </p:cBhvr>
                                      <p:tavLst>
                                        <p:tav tm="0">
                                          <p:val>
                                            <p:fltVal val="0"/>
                                          </p:val>
                                        </p:tav>
                                        <p:tav tm="100000">
                                          <p:val>
                                            <p:strVal val="#ppt_w"/>
                                          </p:val>
                                        </p:tav>
                                      </p:tavLst>
                                    </p:anim>
                                    <p:anim calcmode="lin" valueType="num">
                                      <p:cBhvr>
                                        <p:cTn id="8" dur="500" fill="hold"/>
                                        <p:tgtEl>
                                          <p:spTgt spid="55"/>
                                        </p:tgtEl>
                                        <p:attrNameLst>
                                          <p:attrName>ppt_h</p:attrName>
                                        </p:attrNameLst>
                                      </p:cBhvr>
                                      <p:tavLst>
                                        <p:tav tm="0">
                                          <p:val>
                                            <p:fltVal val="0"/>
                                          </p:val>
                                        </p:tav>
                                        <p:tav tm="100000">
                                          <p:val>
                                            <p:strVal val="#ppt_h"/>
                                          </p:val>
                                        </p:tav>
                                      </p:tavLst>
                                    </p:anim>
                                    <p:animEffect transition="in" filter="fade">
                                      <p:cBhvr>
                                        <p:cTn id="9" dur="500"/>
                                        <p:tgtEl>
                                          <p:spTgt spid="55"/>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barn(outVertical)">
                                      <p:cBhvr>
                                        <p:cTn id="17" dur="500"/>
                                        <p:tgtEl>
                                          <p:spTgt spid="32"/>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p:cTn id="21" dur="500" fill="hold"/>
                                        <p:tgtEl>
                                          <p:spTgt spid="56"/>
                                        </p:tgtEl>
                                        <p:attrNameLst>
                                          <p:attrName>ppt_w</p:attrName>
                                        </p:attrNameLst>
                                      </p:cBhvr>
                                      <p:tavLst>
                                        <p:tav tm="0">
                                          <p:val>
                                            <p:fltVal val="0"/>
                                          </p:val>
                                        </p:tav>
                                        <p:tav tm="100000">
                                          <p:val>
                                            <p:strVal val="#ppt_w"/>
                                          </p:val>
                                        </p:tav>
                                      </p:tavLst>
                                    </p:anim>
                                    <p:anim calcmode="lin" valueType="num">
                                      <p:cBhvr>
                                        <p:cTn id="22" dur="500" fill="hold"/>
                                        <p:tgtEl>
                                          <p:spTgt spid="56"/>
                                        </p:tgtEl>
                                        <p:attrNameLst>
                                          <p:attrName>ppt_h</p:attrName>
                                        </p:attrNameLst>
                                      </p:cBhvr>
                                      <p:tavLst>
                                        <p:tav tm="0">
                                          <p:val>
                                            <p:fltVal val="0"/>
                                          </p:val>
                                        </p:tav>
                                        <p:tav tm="100000">
                                          <p:val>
                                            <p:strVal val="#ppt_h"/>
                                          </p:val>
                                        </p:tav>
                                      </p:tavLst>
                                    </p:anim>
                                    <p:animEffect transition="in" filter="fade">
                                      <p:cBhvr>
                                        <p:cTn id="23" dur="500"/>
                                        <p:tgtEl>
                                          <p:spTgt spid="56"/>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p:cTn id="27" dur="500" fill="hold"/>
                                        <p:tgtEl>
                                          <p:spTgt spid="57"/>
                                        </p:tgtEl>
                                        <p:attrNameLst>
                                          <p:attrName>ppt_w</p:attrName>
                                        </p:attrNameLst>
                                      </p:cBhvr>
                                      <p:tavLst>
                                        <p:tav tm="0">
                                          <p:val>
                                            <p:fltVal val="0"/>
                                          </p:val>
                                        </p:tav>
                                        <p:tav tm="100000">
                                          <p:val>
                                            <p:strVal val="#ppt_w"/>
                                          </p:val>
                                        </p:tav>
                                      </p:tavLst>
                                    </p:anim>
                                    <p:anim calcmode="lin" valueType="num">
                                      <p:cBhvr>
                                        <p:cTn id="28" dur="500" fill="hold"/>
                                        <p:tgtEl>
                                          <p:spTgt spid="57"/>
                                        </p:tgtEl>
                                        <p:attrNameLst>
                                          <p:attrName>ppt_h</p:attrName>
                                        </p:attrNameLst>
                                      </p:cBhvr>
                                      <p:tavLst>
                                        <p:tav tm="0">
                                          <p:val>
                                            <p:fltVal val="0"/>
                                          </p:val>
                                        </p:tav>
                                        <p:tav tm="100000">
                                          <p:val>
                                            <p:strVal val="#ppt_h"/>
                                          </p:val>
                                        </p:tav>
                                      </p:tavLst>
                                    </p:anim>
                                    <p:animEffect transition="in" filter="fade">
                                      <p:cBhvr>
                                        <p:cTn id="29" dur="500"/>
                                        <p:tgtEl>
                                          <p:spTgt spid="57"/>
                                        </p:tgtEl>
                                      </p:cBhvr>
                                    </p:animEffect>
                                  </p:childTnLst>
                                </p:cTn>
                              </p:par>
                            </p:childTnLst>
                          </p:cTn>
                        </p:par>
                        <p:par>
                          <p:cTn id="30" fill="hold">
                            <p:stCondLst>
                              <p:cond delay="2500"/>
                            </p:stCondLst>
                            <p:childTnLst>
                              <p:par>
                                <p:cTn id="31" presetID="16" presetClass="entr" presetSubtype="37"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barn(outVertical)">
                                      <p:cBhvr>
                                        <p:cTn id="33" dur="500"/>
                                        <p:tgtEl>
                                          <p:spTgt spid="27"/>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left)">
                                      <p:cBhvr>
                                        <p:cTn id="37" dur="500"/>
                                        <p:tgtEl>
                                          <p:spTgt spid="3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4500"/>
                            </p:stCondLst>
                            <p:childTnLst>
                              <p:par>
                                <p:cTn id="49" presetID="53" presetClass="entr" presetSubtype="16"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p:cTn id="51" dur="500" fill="hold"/>
                                        <p:tgtEl>
                                          <p:spTgt spid="59"/>
                                        </p:tgtEl>
                                        <p:attrNameLst>
                                          <p:attrName>ppt_w</p:attrName>
                                        </p:attrNameLst>
                                      </p:cBhvr>
                                      <p:tavLst>
                                        <p:tav tm="0">
                                          <p:val>
                                            <p:fltVal val="0"/>
                                          </p:val>
                                        </p:tav>
                                        <p:tav tm="100000">
                                          <p:val>
                                            <p:strVal val="#ppt_w"/>
                                          </p:val>
                                        </p:tav>
                                      </p:tavLst>
                                    </p:anim>
                                    <p:anim calcmode="lin" valueType="num">
                                      <p:cBhvr>
                                        <p:cTn id="52" dur="500" fill="hold"/>
                                        <p:tgtEl>
                                          <p:spTgt spid="59"/>
                                        </p:tgtEl>
                                        <p:attrNameLst>
                                          <p:attrName>ppt_h</p:attrName>
                                        </p:attrNameLst>
                                      </p:cBhvr>
                                      <p:tavLst>
                                        <p:tav tm="0">
                                          <p:val>
                                            <p:fltVal val="0"/>
                                          </p:val>
                                        </p:tav>
                                        <p:tav tm="100000">
                                          <p:val>
                                            <p:strVal val="#ppt_h"/>
                                          </p:val>
                                        </p:tav>
                                      </p:tavLst>
                                    </p:anim>
                                    <p:animEffect transition="in" filter="fade">
                                      <p:cBhvr>
                                        <p:cTn id="53" dur="500"/>
                                        <p:tgtEl>
                                          <p:spTgt spid="59"/>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left)">
                                      <p:cBhvr>
                                        <p:cTn id="57" dur="500"/>
                                        <p:tgtEl>
                                          <p:spTgt spid="2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p:cTn id="61" dur="500" fill="hold"/>
                                        <p:tgtEl>
                                          <p:spTgt spid="60"/>
                                        </p:tgtEl>
                                        <p:attrNameLst>
                                          <p:attrName>ppt_w</p:attrName>
                                        </p:attrNameLst>
                                      </p:cBhvr>
                                      <p:tavLst>
                                        <p:tav tm="0">
                                          <p:val>
                                            <p:fltVal val="0"/>
                                          </p:val>
                                        </p:tav>
                                        <p:tav tm="100000">
                                          <p:val>
                                            <p:strVal val="#ppt_w"/>
                                          </p:val>
                                        </p:tav>
                                      </p:tavLst>
                                    </p:anim>
                                    <p:anim calcmode="lin" valueType="num">
                                      <p:cBhvr>
                                        <p:cTn id="62" dur="500" fill="hold"/>
                                        <p:tgtEl>
                                          <p:spTgt spid="60"/>
                                        </p:tgtEl>
                                        <p:attrNameLst>
                                          <p:attrName>ppt_h</p:attrName>
                                        </p:attrNameLst>
                                      </p:cBhvr>
                                      <p:tavLst>
                                        <p:tav tm="0">
                                          <p:val>
                                            <p:fltVal val="0"/>
                                          </p:val>
                                        </p:tav>
                                        <p:tav tm="100000">
                                          <p:val>
                                            <p:strVal val="#ppt_h"/>
                                          </p:val>
                                        </p:tav>
                                      </p:tavLst>
                                    </p:anim>
                                    <p:animEffect transition="in" filter="fade">
                                      <p:cBhvr>
                                        <p:cTn id="63" dur="500"/>
                                        <p:tgtEl>
                                          <p:spTgt spid="60"/>
                                        </p:tgtEl>
                                      </p:cBhvr>
                                    </p:animEffect>
                                  </p:childTnLst>
                                </p:cTn>
                              </p:par>
                            </p:childTnLst>
                          </p:cTn>
                        </p:par>
                        <p:par>
                          <p:cTn id="64" fill="hold">
                            <p:stCondLst>
                              <p:cond delay="6000"/>
                            </p:stCondLst>
                            <p:childTnLst>
                              <p:par>
                                <p:cTn id="65" presetID="22" presetClass="entr" presetSubtype="8"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left)">
                                      <p:cBhvr>
                                        <p:cTn id="67" dur="500"/>
                                        <p:tgtEl>
                                          <p:spTgt spid="2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p:cTn id="71" dur="500" fill="hold"/>
                                        <p:tgtEl>
                                          <p:spTgt spid="61"/>
                                        </p:tgtEl>
                                        <p:attrNameLst>
                                          <p:attrName>ppt_w</p:attrName>
                                        </p:attrNameLst>
                                      </p:cBhvr>
                                      <p:tavLst>
                                        <p:tav tm="0">
                                          <p:val>
                                            <p:fltVal val="0"/>
                                          </p:val>
                                        </p:tav>
                                        <p:tav tm="100000">
                                          <p:val>
                                            <p:strVal val="#ppt_w"/>
                                          </p:val>
                                        </p:tav>
                                      </p:tavLst>
                                    </p:anim>
                                    <p:anim calcmode="lin" valueType="num">
                                      <p:cBhvr>
                                        <p:cTn id="72" dur="500" fill="hold"/>
                                        <p:tgtEl>
                                          <p:spTgt spid="61"/>
                                        </p:tgtEl>
                                        <p:attrNameLst>
                                          <p:attrName>ppt_h</p:attrName>
                                        </p:attrNameLst>
                                      </p:cBhvr>
                                      <p:tavLst>
                                        <p:tav tm="0">
                                          <p:val>
                                            <p:fltVal val="0"/>
                                          </p:val>
                                        </p:tav>
                                        <p:tav tm="100000">
                                          <p:val>
                                            <p:strVal val="#ppt_h"/>
                                          </p:val>
                                        </p:tav>
                                      </p:tavLst>
                                    </p:anim>
                                    <p:animEffect transition="in" filter="fade">
                                      <p:cBhvr>
                                        <p:cTn id="73" dur="500"/>
                                        <p:tgtEl>
                                          <p:spTgt spid="61"/>
                                        </p:tgtEl>
                                      </p:cBhvr>
                                    </p:animEffect>
                                  </p:childTnLst>
                                </p:cTn>
                              </p:par>
                            </p:childTnLst>
                          </p:cTn>
                        </p:par>
                        <p:par>
                          <p:cTn id="74" fill="hold">
                            <p:stCondLst>
                              <p:cond delay="7000"/>
                            </p:stCondLst>
                            <p:childTnLst>
                              <p:par>
                                <p:cTn id="75" presetID="10"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6" grpId="0" animBg="1"/>
      <p:bldP spid="27" grpId="0" animBg="1"/>
      <p:bldP spid="28" grpId="0" animBg="1"/>
      <p:bldP spid="29" grpId="0" animBg="1"/>
      <p:bldP spid="30" grpId="0" animBg="1"/>
      <p:bldP spid="31" grpId="0" animBg="1"/>
      <p:bldP spid="5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平行四边形 6"/>
          <p:cNvSpPr/>
          <p:nvPr/>
        </p:nvSpPr>
        <p:spPr>
          <a:xfrm>
            <a:off x="1640990" y="1962880"/>
            <a:ext cx="1673353" cy="1186066"/>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1" fmla="*/ 0 w 1080120"/>
              <a:gd name="connsiteY0-2" fmla="*/ 1068195 h 1068195"/>
              <a:gd name="connsiteX1-3" fmla="*/ 365020 w 1080120"/>
              <a:gd name="connsiteY1-4" fmla="*/ 0 h 1068195"/>
              <a:gd name="connsiteX2-5" fmla="*/ 1080120 w 1080120"/>
              <a:gd name="connsiteY2-6" fmla="*/ 14514 h 1068195"/>
              <a:gd name="connsiteX3-7" fmla="*/ 816700 w 1080120"/>
              <a:gd name="connsiteY3-8" fmla="*/ 1068195 h 1068195"/>
              <a:gd name="connsiteX4-9" fmla="*/ 0 w 1080120"/>
              <a:gd name="connsiteY4-10" fmla="*/ 1068195 h 1068195"/>
              <a:gd name="connsiteX0-11" fmla="*/ 0 w 1196234"/>
              <a:gd name="connsiteY0-12" fmla="*/ 1082710 h 1082710"/>
              <a:gd name="connsiteX1-13" fmla="*/ 365020 w 1196234"/>
              <a:gd name="connsiteY1-14" fmla="*/ 14515 h 1082710"/>
              <a:gd name="connsiteX2-15" fmla="*/ 1196234 w 1196234"/>
              <a:gd name="connsiteY2-16" fmla="*/ 0 h 1082710"/>
              <a:gd name="connsiteX3-17" fmla="*/ 816700 w 1196234"/>
              <a:gd name="connsiteY3-18" fmla="*/ 1082710 h 1082710"/>
              <a:gd name="connsiteX4-19" fmla="*/ 0 w 1196234"/>
              <a:gd name="connsiteY4-20" fmla="*/ 1082710 h 10827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a:ea typeface="微软雅黑" panose="020B0503020204020204" pitchFamily="34" charset="-122"/>
              </a:rPr>
              <a:t>03</a:t>
            </a:r>
            <a:endParaRPr lang="zh-CN" altLang="en-US" sz="5400" b="1" dirty="0">
              <a:ea typeface="微软雅黑" panose="020B0503020204020204" pitchFamily="34" charset="-122"/>
            </a:endParaRPr>
          </a:p>
        </p:txBody>
      </p:sp>
      <p:grpSp>
        <p:nvGrpSpPr>
          <p:cNvPr id="5" name="组合 4"/>
          <p:cNvGrpSpPr/>
          <p:nvPr/>
        </p:nvGrpSpPr>
        <p:grpSpPr>
          <a:xfrm>
            <a:off x="1295400" y="1947164"/>
            <a:ext cx="6090814" cy="405145"/>
            <a:chOff x="1763689" y="1700809"/>
            <a:chExt cx="5560050" cy="369840"/>
          </a:xfrm>
        </p:grpSpPr>
        <p:pic>
          <p:nvPicPr>
            <p:cNvPr id="59"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矩形 59"/>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panose="020F0502020204030204"/>
                <a:ea typeface="微软雅黑" panose="020B0503020204020204" pitchFamily="34" charset="-122"/>
              </a:endParaRPr>
            </a:p>
          </p:txBody>
        </p:sp>
      </p:grpSp>
      <p:sp>
        <p:nvSpPr>
          <p:cNvPr id="8" name="TextBox 7"/>
          <p:cNvSpPr txBox="1"/>
          <p:nvPr/>
        </p:nvSpPr>
        <p:spPr>
          <a:xfrm>
            <a:off x="3314343" y="2250894"/>
            <a:ext cx="4264867" cy="584775"/>
          </a:xfrm>
          <a:prstGeom prst="rect">
            <a:avLst/>
          </a:prstGeom>
          <a:noFill/>
        </p:spPr>
        <p:txBody>
          <a:bodyPr wrap="square" rtlCol="0">
            <a:spAutoFit/>
          </a:bodyPr>
          <a:lstStyle/>
          <a:p>
            <a:r>
              <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rPr>
              <a:t>输入您的标题名称</a:t>
            </a:r>
            <a:endPar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1295400" y="3095263"/>
            <a:ext cx="6090814" cy="405145"/>
            <a:chOff x="1763689" y="1700809"/>
            <a:chExt cx="5560050" cy="369840"/>
          </a:xfrm>
        </p:grpSpPr>
        <p:pic>
          <p:nvPicPr>
            <p:cNvPr id="28"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矩形 28"/>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panose="020F0502020204030204"/>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5093947" y="1383895"/>
            <a:ext cx="3598146" cy="869345"/>
            <a:chOff x="5161824" y="1994966"/>
            <a:chExt cx="3297964" cy="756804"/>
          </a:xfrm>
        </p:grpSpPr>
        <p:sp>
          <p:nvSpPr>
            <p:cNvPr id="32" name="矩形 31"/>
            <p:cNvSpPr/>
            <p:nvPr/>
          </p:nvSpPr>
          <p:spPr>
            <a:xfrm>
              <a:off x="5161824" y="1994966"/>
              <a:ext cx="3297964" cy="7568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5284317" y="2032622"/>
              <a:ext cx="3036413" cy="674951"/>
              <a:chOff x="5284317" y="2911032"/>
              <a:chExt cx="3036413" cy="674951"/>
            </a:xfrm>
          </p:grpSpPr>
          <p:sp>
            <p:nvSpPr>
              <p:cNvPr id="34" name="矩形 33"/>
              <p:cNvSpPr/>
              <p:nvPr/>
            </p:nvSpPr>
            <p:spPr>
              <a:xfrm>
                <a:off x="5284317" y="2911032"/>
                <a:ext cx="1438708" cy="261235"/>
              </a:xfrm>
              <a:prstGeom prst="rect">
                <a:avLst/>
              </a:prstGeom>
            </p:spPr>
            <p:txBody>
              <a:bodyPr wrap="none">
                <a:spAutoFit/>
              </a:bodyPr>
              <a:lstStyle/>
              <a:p>
                <a:pPr lvl="0" eaLnBrk="0" fontAlgn="base" hangingPunct="0">
                  <a:spcBef>
                    <a:spcPct val="0"/>
                  </a:spcBef>
                  <a:spcAft>
                    <a:spcPct val="0"/>
                  </a:spcAft>
                  <a:defRPr/>
                </a:pPr>
                <a:r>
                  <a:rPr lang="zh-CN" altLang="en-US" sz="1350" kern="0" dirty="0">
                    <a:solidFill>
                      <a:schemeClr val="bg1"/>
                    </a:solidFill>
                    <a:latin typeface="微软雅黑" panose="020B0503020204020204" pitchFamily="34" charset="-122"/>
                    <a:ea typeface="微软雅黑" panose="020B0503020204020204" pitchFamily="34" charset="-122"/>
                  </a:rPr>
                  <a:t>点击添加标题内容</a:t>
                </a:r>
                <a:endParaRPr lang="en-US" altLang="zh-CN" sz="1350" kern="0"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5284317" y="3153940"/>
                <a:ext cx="3036413" cy="432043"/>
              </a:xfrm>
              <a:prstGeom prst="rect">
                <a:avLst/>
              </a:prstGeom>
            </p:spPr>
            <p:txBody>
              <a:bodyPr wrap="square">
                <a:spAutoFit/>
              </a:bodyPr>
              <a:lstStyle/>
              <a:p>
                <a:pPr lvl="0" fontAlgn="base">
                  <a:lnSpc>
                    <a:spcPct val="125000"/>
                  </a:lnSpc>
                  <a:spcBef>
                    <a:spcPct val="0"/>
                  </a:spcBef>
                  <a:spcAft>
                    <a:spcPct val="0"/>
                  </a:spcAft>
                  <a:buClr>
                    <a:srgbClr val="007EEA"/>
                  </a:buClr>
                  <a:defRPr/>
                </a:pPr>
                <a:r>
                  <a:rPr lang="zh-CN" altLang="en-US" sz="1050" dirty="0">
                    <a:solidFill>
                      <a:schemeClr val="bg1"/>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zh-CN" altLang="en-US" sz="1050" kern="0" dirty="0">
                  <a:solidFill>
                    <a:schemeClr val="bg1"/>
                  </a:solidFill>
                  <a:latin typeface="微软雅黑" panose="020B0503020204020204" pitchFamily="34" charset="-122"/>
                  <a:ea typeface="微软雅黑" panose="020B0503020204020204" pitchFamily="34" charset="-122"/>
                </a:endParaRPr>
              </a:p>
            </p:txBody>
          </p:sp>
        </p:grpSp>
      </p:grpSp>
      <p:grpSp>
        <p:nvGrpSpPr>
          <p:cNvPr id="36" name="组合 35"/>
          <p:cNvGrpSpPr/>
          <p:nvPr/>
        </p:nvGrpSpPr>
        <p:grpSpPr>
          <a:xfrm>
            <a:off x="5093947" y="2331815"/>
            <a:ext cx="3598146" cy="869345"/>
            <a:chOff x="5161824" y="1994966"/>
            <a:chExt cx="3297964" cy="756804"/>
          </a:xfrm>
        </p:grpSpPr>
        <p:sp>
          <p:nvSpPr>
            <p:cNvPr id="37" name="矩形 36"/>
            <p:cNvSpPr/>
            <p:nvPr/>
          </p:nvSpPr>
          <p:spPr>
            <a:xfrm>
              <a:off x="5161824" y="1994966"/>
              <a:ext cx="3297964" cy="7568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nvGrpSpPr>
            <p:cNvPr id="38" name="组合 37"/>
            <p:cNvGrpSpPr/>
            <p:nvPr/>
          </p:nvGrpSpPr>
          <p:grpSpPr>
            <a:xfrm>
              <a:off x="5284317" y="2032622"/>
              <a:ext cx="3036413" cy="674951"/>
              <a:chOff x="5284317" y="2911032"/>
              <a:chExt cx="3036413" cy="674951"/>
            </a:xfrm>
          </p:grpSpPr>
          <p:sp>
            <p:nvSpPr>
              <p:cNvPr id="39" name="矩形 38"/>
              <p:cNvSpPr/>
              <p:nvPr/>
            </p:nvSpPr>
            <p:spPr>
              <a:xfrm>
                <a:off x="5284317" y="2911032"/>
                <a:ext cx="1438708" cy="261235"/>
              </a:xfrm>
              <a:prstGeom prst="rect">
                <a:avLst/>
              </a:prstGeom>
            </p:spPr>
            <p:txBody>
              <a:bodyPr wrap="none">
                <a:spAutoFit/>
              </a:bodyPr>
              <a:lstStyle/>
              <a:p>
                <a:pPr lvl="0" eaLnBrk="0" fontAlgn="base" hangingPunct="0">
                  <a:spcBef>
                    <a:spcPct val="0"/>
                  </a:spcBef>
                  <a:spcAft>
                    <a:spcPct val="0"/>
                  </a:spcAft>
                  <a:defRPr/>
                </a:pPr>
                <a:r>
                  <a:rPr lang="zh-CN" altLang="en-US" sz="1350" kern="0" dirty="0">
                    <a:solidFill>
                      <a:schemeClr val="bg1"/>
                    </a:solidFill>
                    <a:latin typeface="微软雅黑" panose="020B0503020204020204" pitchFamily="34" charset="-122"/>
                    <a:ea typeface="微软雅黑" panose="020B0503020204020204" pitchFamily="34" charset="-122"/>
                  </a:rPr>
                  <a:t>点击添加标题内容</a:t>
                </a:r>
                <a:endParaRPr lang="en-US" altLang="zh-CN" sz="1350" kern="0" dirty="0">
                  <a:solidFill>
                    <a:schemeClr val="bg1"/>
                  </a:solidFill>
                  <a:latin typeface="微软雅黑" panose="020B0503020204020204" pitchFamily="34" charset="-122"/>
                  <a:ea typeface="微软雅黑" panose="020B0503020204020204" pitchFamily="34" charset="-122"/>
                </a:endParaRPr>
              </a:p>
            </p:txBody>
          </p:sp>
          <p:sp>
            <p:nvSpPr>
              <p:cNvPr id="40" name="矩形 39"/>
              <p:cNvSpPr/>
              <p:nvPr/>
            </p:nvSpPr>
            <p:spPr>
              <a:xfrm>
                <a:off x="5284317" y="3153940"/>
                <a:ext cx="3036413" cy="432043"/>
              </a:xfrm>
              <a:prstGeom prst="rect">
                <a:avLst/>
              </a:prstGeom>
            </p:spPr>
            <p:txBody>
              <a:bodyPr wrap="square">
                <a:spAutoFit/>
              </a:bodyPr>
              <a:lstStyle/>
              <a:p>
                <a:pPr lvl="0" fontAlgn="base">
                  <a:lnSpc>
                    <a:spcPct val="125000"/>
                  </a:lnSpc>
                  <a:spcBef>
                    <a:spcPct val="0"/>
                  </a:spcBef>
                  <a:spcAft>
                    <a:spcPct val="0"/>
                  </a:spcAft>
                  <a:buClr>
                    <a:srgbClr val="007EEA"/>
                  </a:buClr>
                  <a:defRPr/>
                </a:pPr>
                <a:r>
                  <a:rPr lang="zh-CN" altLang="en-US" sz="1050" dirty="0">
                    <a:solidFill>
                      <a:schemeClr val="bg1"/>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zh-CN" altLang="en-US" sz="1050" kern="0" dirty="0">
                  <a:solidFill>
                    <a:schemeClr val="bg1"/>
                  </a:solidFill>
                  <a:latin typeface="微软雅黑" panose="020B0503020204020204" pitchFamily="34" charset="-122"/>
                  <a:ea typeface="微软雅黑" panose="020B0503020204020204" pitchFamily="34" charset="-122"/>
                </a:endParaRPr>
              </a:p>
            </p:txBody>
          </p:sp>
        </p:grpSp>
      </p:grpSp>
      <p:grpSp>
        <p:nvGrpSpPr>
          <p:cNvPr id="41" name="组合 40"/>
          <p:cNvGrpSpPr/>
          <p:nvPr/>
        </p:nvGrpSpPr>
        <p:grpSpPr>
          <a:xfrm>
            <a:off x="5093947" y="3279116"/>
            <a:ext cx="3598146" cy="869345"/>
            <a:chOff x="5161824" y="1994966"/>
            <a:chExt cx="3297964" cy="756804"/>
          </a:xfrm>
        </p:grpSpPr>
        <p:sp>
          <p:nvSpPr>
            <p:cNvPr id="42" name="矩形 41"/>
            <p:cNvSpPr/>
            <p:nvPr/>
          </p:nvSpPr>
          <p:spPr>
            <a:xfrm>
              <a:off x="5161824" y="1994966"/>
              <a:ext cx="3297964" cy="7568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zh-CN" altLang="en-US" sz="900" dirty="0">
                <a:solidFill>
                  <a:schemeClr val="bg1"/>
                </a:solidFill>
                <a:latin typeface="微软雅黑" panose="020B0503020204020204" pitchFamily="34" charset="-122"/>
                <a:ea typeface="微软雅黑" panose="020B0503020204020204" pitchFamily="34" charset="-122"/>
              </a:endParaRPr>
            </a:p>
          </p:txBody>
        </p:sp>
        <p:grpSp>
          <p:nvGrpSpPr>
            <p:cNvPr id="43" name="组合 42"/>
            <p:cNvGrpSpPr/>
            <p:nvPr/>
          </p:nvGrpSpPr>
          <p:grpSpPr>
            <a:xfrm>
              <a:off x="5284317" y="2032622"/>
              <a:ext cx="2939494" cy="674951"/>
              <a:chOff x="5284317" y="2911032"/>
              <a:chExt cx="2939494" cy="674951"/>
            </a:xfrm>
          </p:grpSpPr>
          <p:sp>
            <p:nvSpPr>
              <p:cNvPr id="44" name="矩形 43"/>
              <p:cNvSpPr/>
              <p:nvPr/>
            </p:nvSpPr>
            <p:spPr>
              <a:xfrm>
                <a:off x="5284317" y="2911032"/>
                <a:ext cx="1438708" cy="261235"/>
              </a:xfrm>
              <a:prstGeom prst="rect">
                <a:avLst/>
              </a:prstGeom>
            </p:spPr>
            <p:txBody>
              <a:bodyPr wrap="none">
                <a:spAutoFit/>
              </a:bodyPr>
              <a:lstStyle/>
              <a:p>
                <a:pPr lvl="0" eaLnBrk="0" fontAlgn="base" hangingPunct="0">
                  <a:spcBef>
                    <a:spcPct val="0"/>
                  </a:spcBef>
                  <a:spcAft>
                    <a:spcPct val="0"/>
                  </a:spcAft>
                  <a:defRPr/>
                </a:pPr>
                <a:r>
                  <a:rPr lang="zh-CN" altLang="en-US" sz="1350" kern="0" dirty="0">
                    <a:solidFill>
                      <a:schemeClr val="bg1"/>
                    </a:solidFill>
                    <a:latin typeface="微软雅黑" panose="020B0503020204020204" pitchFamily="34" charset="-122"/>
                    <a:ea typeface="微软雅黑" panose="020B0503020204020204" pitchFamily="34" charset="-122"/>
                  </a:rPr>
                  <a:t>点击添加标题内容</a:t>
                </a:r>
                <a:endParaRPr lang="en-US" altLang="zh-CN" sz="1350" kern="0" dirty="0">
                  <a:solidFill>
                    <a:schemeClr val="bg1"/>
                  </a:solidFill>
                  <a:latin typeface="微软雅黑" panose="020B0503020204020204" pitchFamily="34" charset="-122"/>
                  <a:ea typeface="微软雅黑" panose="020B0503020204020204" pitchFamily="34" charset="-122"/>
                </a:endParaRPr>
              </a:p>
            </p:txBody>
          </p:sp>
          <p:sp>
            <p:nvSpPr>
              <p:cNvPr id="45" name="矩形 44"/>
              <p:cNvSpPr/>
              <p:nvPr/>
            </p:nvSpPr>
            <p:spPr>
              <a:xfrm>
                <a:off x="5284317" y="3153940"/>
                <a:ext cx="2939494" cy="432043"/>
              </a:xfrm>
              <a:prstGeom prst="rect">
                <a:avLst/>
              </a:prstGeom>
            </p:spPr>
            <p:txBody>
              <a:bodyPr wrap="square">
                <a:spAutoFit/>
              </a:bodyPr>
              <a:lstStyle/>
              <a:p>
                <a:pPr lvl="0" fontAlgn="base">
                  <a:lnSpc>
                    <a:spcPct val="125000"/>
                  </a:lnSpc>
                  <a:spcBef>
                    <a:spcPct val="0"/>
                  </a:spcBef>
                  <a:spcAft>
                    <a:spcPct val="0"/>
                  </a:spcAft>
                  <a:buClr>
                    <a:srgbClr val="007EEA"/>
                  </a:buClr>
                  <a:defRPr/>
                </a:pPr>
                <a:r>
                  <a:rPr lang="zh-CN" altLang="en-US" sz="1050" dirty="0">
                    <a:solidFill>
                      <a:schemeClr val="bg1"/>
                    </a:solidFill>
                    <a:latin typeface="微软雅黑" panose="020B0503020204020204" pitchFamily="34" charset="-122"/>
                    <a:ea typeface="微软雅黑" panose="020B0503020204020204" pitchFamily="34" charset="-122"/>
                  </a:rPr>
                  <a:t>点击此处添加文字说明内容，可以通过复制您的文本内容，在此文本框粘贴并选择只保留文字。</a:t>
                </a:r>
                <a:endParaRPr lang="zh-CN" altLang="en-US" sz="1050" kern="0" dirty="0">
                  <a:solidFill>
                    <a:schemeClr val="bg1"/>
                  </a:solidFill>
                  <a:latin typeface="微软雅黑" panose="020B0503020204020204" pitchFamily="34" charset="-122"/>
                  <a:ea typeface="微软雅黑" panose="020B0503020204020204" pitchFamily="34" charset="-122"/>
                </a:endParaRPr>
              </a:p>
            </p:txBody>
          </p:sp>
        </p:grpSp>
      </p:grpSp>
      <p:pic>
        <p:nvPicPr>
          <p:cNvPr id="4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56576" y="1383894"/>
            <a:ext cx="4242894" cy="2760956"/>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组合 17"/>
          <p:cNvGrpSpPr/>
          <p:nvPr/>
        </p:nvGrpSpPr>
        <p:grpSpPr>
          <a:xfrm>
            <a:off x="593192" y="209550"/>
            <a:ext cx="7875345" cy="311600"/>
            <a:chOff x="152400" y="172485"/>
            <a:chExt cx="7875345" cy="311600"/>
          </a:xfrm>
        </p:grpSpPr>
        <p:sp>
          <p:nvSpPr>
            <p:cNvPr id="19" name="矩形 18"/>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0"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21" name="直接连接符 20"/>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1+#ppt_w/2"/>
                                          </p:val>
                                        </p:tav>
                                        <p:tav tm="100000">
                                          <p:val>
                                            <p:strVal val="#ppt_x"/>
                                          </p:val>
                                        </p:tav>
                                      </p:tavLst>
                                    </p:anim>
                                    <p:anim calcmode="lin" valueType="num">
                                      <p:cBhvr additive="base">
                                        <p:cTn id="8" dur="50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p:tgtEl>
                                          <p:spTgt spid="30"/>
                                        </p:tgtEl>
                                        <p:attrNameLst>
                                          <p:attrName>ppt_x</p:attrName>
                                        </p:attrNameLst>
                                      </p:cBhvr>
                                      <p:tavLst>
                                        <p:tav tm="0">
                                          <p:val>
                                            <p:strVal val="#ppt_x-#ppt_w*1.125000"/>
                                          </p:val>
                                        </p:tav>
                                        <p:tav tm="100000">
                                          <p:val>
                                            <p:strVal val="#ppt_x"/>
                                          </p:val>
                                        </p:tav>
                                      </p:tavLst>
                                    </p:anim>
                                    <p:animEffect transition="in" filter="wipe(right)">
                                      <p:cBhvr>
                                        <p:cTn id="13" dur="500"/>
                                        <p:tgtEl>
                                          <p:spTgt spid="30"/>
                                        </p:tgtEl>
                                      </p:cBhvr>
                                    </p:animEffect>
                                  </p:childTnLst>
                                </p:cTn>
                              </p:par>
                            </p:childTnLst>
                          </p:cTn>
                        </p:par>
                        <p:par>
                          <p:cTn id="14" fill="hold">
                            <p:stCondLst>
                              <p:cond delay="1000"/>
                            </p:stCondLst>
                            <p:childTnLst>
                              <p:par>
                                <p:cTn id="15" presetID="12" presetClass="entr" presetSubtype="8"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additive="base">
                                        <p:cTn id="17" dur="500"/>
                                        <p:tgtEl>
                                          <p:spTgt spid="36"/>
                                        </p:tgtEl>
                                        <p:attrNameLst>
                                          <p:attrName>ppt_x</p:attrName>
                                        </p:attrNameLst>
                                      </p:cBhvr>
                                      <p:tavLst>
                                        <p:tav tm="0">
                                          <p:val>
                                            <p:strVal val="#ppt_x-#ppt_w*1.125000"/>
                                          </p:val>
                                        </p:tav>
                                        <p:tav tm="100000">
                                          <p:val>
                                            <p:strVal val="#ppt_x"/>
                                          </p:val>
                                        </p:tav>
                                      </p:tavLst>
                                    </p:anim>
                                    <p:animEffect transition="in" filter="wipe(right)">
                                      <p:cBhvr>
                                        <p:cTn id="18" dur="500"/>
                                        <p:tgtEl>
                                          <p:spTgt spid="36"/>
                                        </p:tgtEl>
                                      </p:cBhvr>
                                    </p:animEffect>
                                  </p:childTnLst>
                                </p:cTn>
                              </p:par>
                            </p:childTnLst>
                          </p:cTn>
                        </p:par>
                        <p:par>
                          <p:cTn id="19" fill="hold">
                            <p:stCondLst>
                              <p:cond delay="1500"/>
                            </p:stCondLst>
                            <p:childTnLst>
                              <p:par>
                                <p:cTn id="20" presetID="12" presetClass="entr" presetSubtype="8" fill="hold" nodeType="after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500"/>
                                        <p:tgtEl>
                                          <p:spTgt spid="41"/>
                                        </p:tgtEl>
                                        <p:attrNameLst>
                                          <p:attrName>ppt_x</p:attrName>
                                        </p:attrNameLst>
                                      </p:cBhvr>
                                      <p:tavLst>
                                        <p:tav tm="0">
                                          <p:val>
                                            <p:strVal val="#ppt_x-#ppt_w*1.125000"/>
                                          </p:val>
                                        </p:tav>
                                        <p:tav tm="100000">
                                          <p:val>
                                            <p:strVal val="#ppt_x"/>
                                          </p:val>
                                        </p:tav>
                                      </p:tavLst>
                                    </p:anim>
                                    <p:animEffect transition="in" filter="wipe(right)">
                                      <p:cBhvr>
                                        <p:cTn id="2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a:off x="1077980" y="4470510"/>
            <a:ext cx="955914" cy="189472"/>
          </a:xfrm>
          <a:prstGeom prst="ellipse">
            <a:avLst/>
          </a:prstGeom>
          <a:gradFill flip="none" rotWithShape="1">
            <a:gsLst>
              <a:gs pos="0">
                <a:schemeClr val="tx1">
                  <a:alpha val="6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48" name="椭圆 47"/>
          <p:cNvSpPr/>
          <p:nvPr/>
        </p:nvSpPr>
        <p:spPr>
          <a:xfrm>
            <a:off x="1927947" y="4223691"/>
            <a:ext cx="955914" cy="189472"/>
          </a:xfrm>
          <a:prstGeom prst="ellipse">
            <a:avLst/>
          </a:prstGeom>
          <a:gradFill flip="none" rotWithShape="1">
            <a:gsLst>
              <a:gs pos="0">
                <a:schemeClr val="tx1">
                  <a:alpha val="6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49" name="椭圆 48"/>
          <p:cNvSpPr/>
          <p:nvPr/>
        </p:nvSpPr>
        <p:spPr>
          <a:xfrm>
            <a:off x="2777914" y="3976872"/>
            <a:ext cx="955914" cy="189472"/>
          </a:xfrm>
          <a:prstGeom prst="ellipse">
            <a:avLst/>
          </a:prstGeom>
          <a:gradFill flip="none" rotWithShape="1">
            <a:gsLst>
              <a:gs pos="0">
                <a:schemeClr val="tx1">
                  <a:alpha val="6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50" name="椭圆 49"/>
          <p:cNvSpPr/>
          <p:nvPr/>
        </p:nvSpPr>
        <p:spPr>
          <a:xfrm>
            <a:off x="3627882" y="3730053"/>
            <a:ext cx="955914" cy="189472"/>
          </a:xfrm>
          <a:prstGeom prst="ellipse">
            <a:avLst/>
          </a:prstGeom>
          <a:gradFill flip="none" rotWithShape="1">
            <a:gsLst>
              <a:gs pos="0">
                <a:schemeClr val="tx1">
                  <a:alpha val="6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51" name="正五边形 11"/>
          <p:cNvSpPr/>
          <p:nvPr/>
        </p:nvSpPr>
        <p:spPr>
          <a:xfrm>
            <a:off x="3622054" y="1378093"/>
            <a:ext cx="730854" cy="1458649"/>
          </a:xfrm>
          <a:custGeom>
            <a:avLst/>
            <a:gdLst>
              <a:gd name="connsiteX0" fmla="*/ 0 w 432048"/>
              <a:gd name="connsiteY0" fmla="*/ 165027 h 432048"/>
              <a:gd name="connsiteX1" fmla="*/ 216024 w 432048"/>
              <a:gd name="connsiteY1" fmla="*/ 0 h 432048"/>
              <a:gd name="connsiteX2" fmla="*/ 432048 w 432048"/>
              <a:gd name="connsiteY2" fmla="*/ 165027 h 432048"/>
              <a:gd name="connsiteX3" fmla="*/ 349534 w 432048"/>
              <a:gd name="connsiteY3" fmla="*/ 432047 h 432048"/>
              <a:gd name="connsiteX4" fmla="*/ 82514 w 432048"/>
              <a:gd name="connsiteY4" fmla="*/ 432047 h 432048"/>
              <a:gd name="connsiteX5" fmla="*/ 0 w 432048"/>
              <a:gd name="connsiteY5" fmla="*/ 165027 h 432048"/>
              <a:gd name="connsiteX0-1" fmla="*/ 24642 w 456690"/>
              <a:gd name="connsiteY0-2" fmla="*/ 165027 h 801140"/>
              <a:gd name="connsiteX1-3" fmla="*/ 240666 w 456690"/>
              <a:gd name="connsiteY1-4" fmla="*/ 0 h 801140"/>
              <a:gd name="connsiteX2-5" fmla="*/ 456690 w 456690"/>
              <a:gd name="connsiteY2-6" fmla="*/ 165027 h 801140"/>
              <a:gd name="connsiteX3-7" fmla="*/ 374176 w 456690"/>
              <a:gd name="connsiteY3-8" fmla="*/ 432047 h 801140"/>
              <a:gd name="connsiteX4-9" fmla="*/ 0 w 456690"/>
              <a:gd name="connsiteY4-10" fmla="*/ 801140 h 801140"/>
              <a:gd name="connsiteX5-11" fmla="*/ 24642 w 456690"/>
              <a:gd name="connsiteY5-12" fmla="*/ 165027 h 801140"/>
              <a:gd name="connsiteX0-13" fmla="*/ 24642 w 600395"/>
              <a:gd name="connsiteY0-14" fmla="*/ 165027 h 801140"/>
              <a:gd name="connsiteX1-15" fmla="*/ 240666 w 600395"/>
              <a:gd name="connsiteY1-16" fmla="*/ 0 h 801140"/>
              <a:gd name="connsiteX2-17" fmla="*/ 456690 w 600395"/>
              <a:gd name="connsiteY2-18" fmla="*/ 165027 h 801140"/>
              <a:gd name="connsiteX3-19" fmla="*/ 600395 w 600395"/>
              <a:gd name="connsiteY3-20" fmla="*/ 786853 h 801140"/>
              <a:gd name="connsiteX4-21" fmla="*/ 0 w 600395"/>
              <a:gd name="connsiteY4-22" fmla="*/ 801140 h 801140"/>
              <a:gd name="connsiteX5-23" fmla="*/ 24642 w 600395"/>
              <a:gd name="connsiteY5-24" fmla="*/ 165027 h 801140"/>
              <a:gd name="connsiteX0-25" fmla="*/ 24642 w 600395"/>
              <a:gd name="connsiteY0-26" fmla="*/ 165027 h 791615"/>
              <a:gd name="connsiteX1-27" fmla="*/ 240666 w 600395"/>
              <a:gd name="connsiteY1-28" fmla="*/ 0 h 791615"/>
              <a:gd name="connsiteX2-29" fmla="*/ 456690 w 600395"/>
              <a:gd name="connsiteY2-30" fmla="*/ 165027 h 791615"/>
              <a:gd name="connsiteX3-31" fmla="*/ 600395 w 600395"/>
              <a:gd name="connsiteY3-32" fmla="*/ 786853 h 791615"/>
              <a:gd name="connsiteX4-33" fmla="*/ 0 w 600395"/>
              <a:gd name="connsiteY4-34" fmla="*/ 791615 h 791615"/>
              <a:gd name="connsiteX5-35" fmla="*/ 24642 w 600395"/>
              <a:gd name="connsiteY5-36" fmla="*/ 165027 h 791615"/>
              <a:gd name="connsiteX0-37" fmla="*/ 24642 w 607539"/>
              <a:gd name="connsiteY0-38" fmla="*/ 165027 h 791616"/>
              <a:gd name="connsiteX1-39" fmla="*/ 240666 w 607539"/>
              <a:gd name="connsiteY1-40" fmla="*/ 0 h 791616"/>
              <a:gd name="connsiteX2-41" fmla="*/ 456690 w 607539"/>
              <a:gd name="connsiteY2-42" fmla="*/ 165027 h 791616"/>
              <a:gd name="connsiteX3-43" fmla="*/ 607539 w 607539"/>
              <a:gd name="connsiteY3-44" fmla="*/ 791616 h 791616"/>
              <a:gd name="connsiteX4-45" fmla="*/ 0 w 607539"/>
              <a:gd name="connsiteY4-46" fmla="*/ 791615 h 791616"/>
              <a:gd name="connsiteX5-47" fmla="*/ 24642 w 607539"/>
              <a:gd name="connsiteY5-48" fmla="*/ 165027 h 791616"/>
              <a:gd name="connsiteX0-49" fmla="*/ 24642 w 607539"/>
              <a:gd name="connsiteY0-50" fmla="*/ 654844 h 1281433"/>
              <a:gd name="connsiteX1-51" fmla="*/ 240666 w 607539"/>
              <a:gd name="connsiteY1-52" fmla="*/ 489817 h 1281433"/>
              <a:gd name="connsiteX2-53" fmla="*/ 601946 w 607539"/>
              <a:gd name="connsiteY2-54" fmla="*/ 0 h 1281433"/>
              <a:gd name="connsiteX3-55" fmla="*/ 607539 w 607539"/>
              <a:gd name="connsiteY3-56" fmla="*/ 1281433 h 1281433"/>
              <a:gd name="connsiteX4-57" fmla="*/ 0 w 607539"/>
              <a:gd name="connsiteY4-58" fmla="*/ 1281432 h 1281433"/>
              <a:gd name="connsiteX5-59" fmla="*/ 24642 w 607539"/>
              <a:gd name="connsiteY5-60" fmla="*/ 654844 h 1281433"/>
              <a:gd name="connsiteX0-61" fmla="*/ 24642 w 607539"/>
              <a:gd name="connsiteY0-62" fmla="*/ 1096096 h 1722685"/>
              <a:gd name="connsiteX1-63" fmla="*/ 309722 w 607539"/>
              <a:gd name="connsiteY1-64" fmla="*/ 0 h 1722685"/>
              <a:gd name="connsiteX2-65" fmla="*/ 601946 w 607539"/>
              <a:gd name="connsiteY2-66" fmla="*/ 441252 h 1722685"/>
              <a:gd name="connsiteX3-67" fmla="*/ 607539 w 607539"/>
              <a:gd name="connsiteY3-68" fmla="*/ 1722685 h 1722685"/>
              <a:gd name="connsiteX4-69" fmla="*/ 0 w 607539"/>
              <a:gd name="connsiteY4-70" fmla="*/ 1722684 h 1722685"/>
              <a:gd name="connsiteX5-71" fmla="*/ 24642 w 607539"/>
              <a:gd name="connsiteY5-72" fmla="*/ 1096096 h 1722685"/>
              <a:gd name="connsiteX0-73" fmla="*/ 0 w 609091"/>
              <a:gd name="connsiteY0-74" fmla="*/ 198365 h 1722685"/>
              <a:gd name="connsiteX1-75" fmla="*/ 311274 w 609091"/>
              <a:gd name="connsiteY1-76" fmla="*/ 0 h 1722685"/>
              <a:gd name="connsiteX2-77" fmla="*/ 603498 w 609091"/>
              <a:gd name="connsiteY2-78" fmla="*/ 441252 h 1722685"/>
              <a:gd name="connsiteX3-79" fmla="*/ 609091 w 609091"/>
              <a:gd name="connsiteY3-80" fmla="*/ 1722685 h 1722685"/>
              <a:gd name="connsiteX4-81" fmla="*/ 1552 w 609091"/>
              <a:gd name="connsiteY4-82" fmla="*/ 1722684 h 1722685"/>
              <a:gd name="connsiteX5-83" fmla="*/ 0 w 609091"/>
              <a:gd name="connsiteY5-84" fmla="*/ 198365 h 1722685"/>
              <a:gd name="connsiteX0-85" fmla="*/ 0 w 609091"/>
              <a:gd name="connsiteY0-86" fmla="*/ 198365 h 1722685"/>
              <a:gd name="connsiteX1-87" fmla="*/ 311274 w 609091"/>
              <a:gd name="connsiteY1-88" fmla="*/ 0 h 1722685"/>
              <a:gd name="connsiteX2-89" fmla="*/ 608261 w 609091"/>
              <a:gd name="connsiteY2-90" fmla="*/ 198364 h 1722685"/>
              <a:gd name="connsiteX3-91" fmla="*/ 609091 w 609091"/>
              <a:gd name="connsiteY3-92" fmla="*/ 1722685 h 1722685"/>
              <a:gd name="connsiteX4-93" fmla="*/ 1552 w 609091"/>
              <a:gd name="connsiteY4-94" fmla="*/ 1722684 h 1722685"/>
              <a:gd name="connsiteX5-95" fmla="*/ 0 w 609091"/>
              <a:gd name="connsiteY5-96" fmla="*/ 198365 h 1722685"/>
              <a:gd name="connsiteX0-97" fmla="*/ 0 w 609091"/>
              <a:gd name="connsiteY0-98" fmla="*/ 209052 h 1733372"/>
              <a:gd name="connsiteX1-99" fmla="*/ 309014 w 609091"/>
              <a:gd name="connsiteY1-100" fmla="*/ 0 h 1733372"/>
              <a:gd name="connsiteX2-101" fmla="*/ 608261 w 609091"/>
              <a:gd name="connsiteY2-102" fmla="*/ 209051 h 1733372"/>
              <a:gd name="connsiteX3-103" fmla="*/ 609091 w 609091"/>
              <a:gd name="connsiteY3-104" fmla="*/ 1733372 h 1733372"/>
              <a:gd name="connsiteX4-105" fmla="*/ 1552 w 609091"/>
              <a:gd name="connsiteY4-106" fmla="*/ 1733371 h 1733372"/>
              <a:gd name="connsiteX5-107" fmla="*/ 0 w 609091"/>
              <a:gd name="connsiteY5-108" fmla="*/ 209052 h 1733372"/>
              <a:gd name="connsiteX0-109" fmla="*/ 3027 w 607586"/>
              <a:gd name="connsiteY0-110" fmla="*/ 245176 h 1733372"/>
              <a:gd name="connsiteX1-111" fmla="*/ 307509 w 607586"/>
              <a:gd name="connsiteY1-112" fmla="*/ 0 h 1733372"/>
              <a:gd name="connsiteX2-113" fmla="*/ 606756 w 607586"/>
              <a:gd name="connsiteY2-114" fmla="*/ 209051 h 1733372"/>
              <a:gd name="connsiteX3-115" fmla="*/ 607586 w 607586"/>
              <a:gd name="connsiteY3-116" fmla="*/ 1733372 h 1733372"/>
              <a:gd name="connsiteX4-117" fmla="*/ 47 w 607586"/>
              <a:gd name="connsiteY4-118" fmla="*/ 1733371 h 1733372"/>
              <a:gd name="connsiteX5-119" fmla="*/ 3027 w 607586"/>
              <a:gd name="connsiteY5-120" fmla="*/ 245176 h 1733372"/>
              <a:gd name="connsiteX0-121" fmla="*/ 3027 w 607586"/>
              <a:gd name="connsiteY0-122" fmla="*/ 245176 h 1733372"/>
              <a:gd name="connsiteX1-123" fmla="*/ 307509 w 607586"/>
              <a:gd name="connsiteY1-124" fmla="*/ 0 h 1733372"/>
              <a:gd name="connsiteX2-125" fmla="*/ 604489 w 607586"/>
              <a:gd name="connsiteY2-126" fmla="*/ 245175 h 1733372"/>
              <a:gd name="connsiteX3-127" fmla="*/ 607586 w 607586"/>
              <a:gd name="connsiteY3-128" fmla="*/ 1733372 h 1733372"/>
              <a:gd name="connsiteX4-129" fmla="*/ 47 w 607586"/>
              <a:gd name="connsiteY4-130" fmla="*/ 1733371 h 1733372"/>
              <a:gd name="connsiteX5-131" fmla="*/ 3027 w 607586"/>
              <a:gd name="connsiteY5-132" fmla="*/ 245176 h 1733372"/>
              <a:gd name="connsiteX0-133" fmla="*/ 676 w 607642"/>
              <a:gd name="connsiteY0-134" fmla="*/ 276140 h 1733372"/>
              <a:gd name="connsiteX1-135" fmla="*/ 307565 w 607642"/>
              <a:gd name="connsiteY1-136" fmla="*/ 0 h 1733372"/>
              <a:gd name="connsiteX2-137" fmla="*/ 604545 w 607642"/>
              <a:gd name="connsiteY2-138" fmla="*/ 245175 h 1733372"/>
              <a:gd name="connsiteX3-139" fmla="*/ 607642 w 607642"/>
              <a:gd name="connsiteY3-140" fmla="*/ 1733372 h 1733372"/>
              <a:gd name="connsiteX4-141" fmla="*/ 103 w 607642"/>
              <a:gd name="connsiteY4-142" fmla="*/ 1733371 h 1733372"/>
              <a:gd name="connsiteX5-143" fmla="*/ 676 w 607642"/>
              <a:gd name="connsiteY5-144" fmla="*/ 276140 h 1733372"/>
              <a:gd name="connsiteX0-145" fmla="*/ 676 w 607642"/>
              <a:gd name="connsiteY0-146" fmla="*/ 276140 h 1733372"/>
              <a:gd name="connsiteX1-147" fmla="*/ 307565 w 607642"/>
              <a:gd name="connsiteY1-148" fmla="*/ 0 h 1733372"/>
              <a:gd name="connsiteX2-149" fmla="*/ 602137 w 607642"/>
              <a:gd name="connsiteY2-150" fmla="*/ 283022 h 1733372"/>
              <a:gd name="connsiteX3-151" fmla="*/ 607642 w 607642"/>
              <a:gd name="connsiteY3-152" fmla="*/ 1733372 h 1733372"/>
              <a:gd name="connsiteX4-153" fmla="*/ 103 w 607642"/>
              <a:gd name="connsiteY4-154" fmla="*/ 1733371 h 1733372"/>
              <a:gd name="connsiteX5-155" fmla="*/ 676 w 607642"/>
              <a:gd name="connsiteY5-156" fmla="*/ 276140 h 17333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7642" h="1733372">
                <a:moveTo>
                  <a:pt x="676" y="276140"/>
                </a:moveTo>
                <a:lnTo>
                  <a:pt x="307565" y="0"/>
                </a:lnTo>
                <a:lnTo>
                  <a:pt x="602137" y="283022"/>
                </a:lnTo>
                <a:cubicBezTo>
                  <a:pt x="604001" y="710166"/>
                  <a:pt x="605778" y="1306228"/>
                  <a:pt x="607642" y="1733372"/>
                </a:cubicBezTo>
                <a:lnTo>
                  <a:pt x="103" y="1733371"/>
                </a:lnTo>
                <a:cubicBezTo>
                  <a:pt x="-414" y="1225265"/>
                  <a:pt x="1193" y="784246"/>
                  <a:pt x="676" y="276140"/>
                </a:cubicBezTo>
                <a:close/>
              </a:path>
            </a:pathLst>
          </a:custGeom>
          <a:gradFill>
            <a:gsLst>
              <a:gs pos="100000">
                <a:schemeClr val="accent1"/>
              </a:gs>
              <a:gs pos="0">
                <a:schemeClr val="accent2"/>
              </a:gs>
            </a:gsLst>
            <a:lin ang="7200000" scaled="0"/>
          </a:gradFill>
          <a:ln>
            <a:noFill/>
          </a:ln>
          <a:effectLst>
            <a:outerShdw blurRad="101600" dist="25400" dir="372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52" name="等腰三角形 1"/>
          <p:cNvSpPr/>
          <p:nvPr/>
        </p:nvSpPr>
        <p:spPr>
          <a:xfrm>
            <a:off x="976036" y="3725652"/>
            <a:ext cx="941083" cy="827020"/>
          </a:xfrm>
          <a:custGeom>
            <a:avLst/>
            <a:gdLst>
              <a:gd name="connsiteX0" fmla="*/ 0 w 918822"/>
              <a:gd name="connsiteY0" fmla="*/ 792088 h 792088"/>
              <a:gd name="connsiteX1" fmla="*/ 459411 w 918822"/>
              <a:gd name="connsiteY1" fmla="*/ 0 h 792088"/>
              <a:gd name="connsiteX2" fmla="*/ 918822 w 918822"/>
              <a:gd name="connsiteY2" fmla="*/ 792088 h 792088"/>
              <a:gd name="connsiteX3" fmla="*/ 0 w 918822"/>
              <a:gd name="connsiteY3" fmla="*/ 792088 h 792088"/>
              <a:gd name="connsiteX0-1" fmla="*/ 9695 w 928517"/>
              <a:gd name="connsiteY0-2" fmla="*/ 803994 h 803994"/>
              <a:gd name="connsiteX1-3" fmla="*/ 0 w 928517"/>
              <a:gd name="connsiteY1-4" fmla="*/ 0 h 803994"/>
              <a:gd name="connsiteX2-5" fmla="*/ 928517 w 928517"/>
              <a:gd name="connsiteY2-6" fmla="*/ 803994 h 803994"/>
              <a:gd name="connsiteX3-7" fmla="*/ 9695 w 928517"/>
              <a:gd name="connsiteY3-8" fmla="*/ 803994 h 803994"/>
              <a:gd name="connsiteX0-9" fmla="*/ 9695 w 764211"/>
              <a:gd name="connsiteY0-10" fmla="*/ 803994 h 803994"/>
              <a:gd name="connsiteX1-11" fmla="*/ 0 w 764211"/>
              <a:gd name="connsiteY1-12" fmla="*/ 0 h 803994"/>
              <a:gd name="connsiteX2-13" fmla="*/ 764211 w 764211"/>
              <a:gd name="connsiteY2-14" fmla="*/ 6276 h 803994"/>
              <a:gd name="connsiteX3-15" fmla="*/ 9695 w 764211"/>
              <a:gd name="connsiteY3-16" fmla="*/ 803994 h 803994"/>
              <a:gd name="connsiteX0-17" fmla="*/ 514520 w 764211"/>
              <a:gd name="connsiteY0-18" fmla="*/ 680169 h 680169"/>
              <a:gd name="connsiteX1-19" fmla="*/ 0 w 764211"/>
              <a:gd name="connsiteY1-20" fmla="*/ 0 h 680169"/>
              <a:gd name="connsiteX2-21" fmla="*/ 764211 w 764211"/>
              <a:gd name="connsiteY2-22" fmla="*/ 6276 h 680169"/>
              <a:gd name="connsiteX3-23" fmla="*/ 514520 w 764211"/>
              <a:gd name="connsiteY3-24" fmla="*/ 680169 h 680169"/>
              <a:gd name="connsiteX0-25" fmla="*/ 514520 w 764211"/>
              <a:gd name="connsiteY0-26" fmla="*/ 680169 h 680169"/>
              <a:gd name="connsiteX1-27" fmla="*/ 0 w 764211"/>
              <a:gd name="connsiteY1-28" fmla="*/ 0 h 680169"/>
              <a:gd name="connsiteX2-29" fmla="*/ 764211 w 764211"/>
              <a:gd name="connsiteY2-30" fmla="*/ 3894 h 680169"/>
              <a:gd name="connsiteX3-31" fmla="*/ 514520 w 764211"/>
              <a:gd name="connsiteY3-32" fmla="*/ 680169 h 680169"/>
              <a:gd name="connsiteX0-33" fmla="*/ 514520 w 762253"/>
              <a:gd name="connsiteY0-34" fmla="*/ 682150 h 682150"/>
              <a:gd name="connsiteX1-35" fmla="*/ 0 w 762253"/>
              <a:gd name="connsiteY1-36" fmla="*/ 1981 h 682150"/>
              <a:gd name="connsiteX2-37" fmla="*/ 762253 w 762253"/>
              <a:gd name="connsiteY2-38" fmla="*/ 0 h 682150"/>
              <a:gd name="connsiteX3-39" fmla="*/ 514520 w 762253"/>
              <a:gd name="connsiteY3-40" fmla="*/ 682150 h 682150"/>
              <a:gd name="connsiteX0-41" fmla="*/ 514520 w 774004"/>
              <a:gd name="connsiteY0-42" fmla="*/ 680191 h 680191"/>
              <a:gd name="connsiteX1-43" fmla="*/ 0 w 774004"/>
              <a:gd name="connsiteY1-44" fmla="*/ 22 h 680191"/>
              <a:gd name="connsiteX2-45" fmla="*/ 774004 w 774004"/>
              <a:gd name="connsiteY2-46" fmla="*/ 0 h 680191"/>
              <a:gd name="connsiteX3-47" fmla="*/ 514520 w 774004"/>
              <a:gd name="connsiteY3-48" fmla="*/ 680191 h 680191"/>
            </a:gdLst>
            <a:ahLst/>
            <a:cxnLst>
              <a:cxn ang="0">
                <a:pos x="connsiteX0-1" y="connsiteY0-2"/>
              </a:cxn>
              <a:cxn ang="0">
                <a:pos x="connsiteX1-3" y="connsiteY1-4"/>
              </a:cxn>
              <a:cxn ang="0">
                <a:pos x="connsiteX2-5" y="connsiteY2-6"/>
              </a:cxn>
              <a:cxn ang="0">
                <a:pos x="connsiteX3-7" y="connsiteY3-8"/>
              </a:cxn>
            </a:cxnLst>
            <a:rect l="l" t="t" r="r" b="b"/>
            <a:pathLst>
              <a:path w="774004" h="680191">
                <a:moveTo>
                  <a:pt x="514520" y="680191"/>
                </a:moveTo>
                <a:lnTo>
                  <a:pt x="0" y="22"/>
                </a:lnTo>
                <a:lnTo>
                  <a:pt x="774004" y="0"/>
                </a:lnTo>
                <a:lnTo>
                  <a:pt x="514520" y="680191"/>
                </a:lnTo>
                <a:close/>
              </a:path>
            </a:pathLst>
          </a:custGeom>
          <a:gradFill>
            <a:gsLst>
              <a:gs pos="100000">
                <a:schemeClr val="tx2"/>
              </a:gs>
              <a:gs pos="0">
                <a:schemeClr val="bg2"/>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53" name="等腰三角形 1"/>
          <p:cNvSpPr/>
          <p:nvPr/>
        </p:nvSpPr>
        <p:spPr>
          <a:xfrm>
            <a:off x="1602827" y="3460579"/>
            <a:ext cx="472137" cy="1081778"/>
          </a:xfrm>
          <a:custGeom>
            <a:avLst/>
            <a:gdLst>
              <a:gd name="connsiteX0" fmla="*/ 0 w 918822"/>
              <a:gd name="connsiteY0" fmla="*/ 792088 h 792088"/>
              <a:gd name="connsiteX1" fmla="*/ 459411 w 918822"/>
              <a:gd name="connsiteY1" fmla="*/ 0 h 792088"/>
              <a:gd name="connsiteX2" fmla="*/ 918822 w 918822"/>
              <a:gd name="connsiteY2" fmla="*/ 792088 h 792088"/>
              <a:gd name="connsiteX3" fmla="*/ 0 w 918822"/>
              <a:gd name="connsiteY3" fmla="*/ 792088 h 792088"/>
              <a:gd name="connsiteX0-1" fmla="*/ 9695 w 928517"/>
              <a:gd name="connsiteY0-2" fmla="*/ 803994 h 803994"/>
              <a:gd name="connsiteX1-3" fmla="*/ 0 w 928517"/>
              <a:gd name="connsiteY1-4" fmla="*/ 0 h 803994"/>
              <a:gd name="connsiteX2-5" fmla="*/ 928517 w 928517"/>
              <a:gd name="connsiteY2-6" fmla="*/ 803994 h 803994"/>
              <a:gd name="connsiteX3-7" fmla="*/ 9695 w 928517"/>
              <a:gd name="connsiteY3-8" fmla="*/ 803994 h 803994"/>
              <a:gd name="connsiteX0-9" fmla="*/ 9695 w 764211"/>
              <a:gd name="connsiteY0-10" fmla="*/ 803994 h 803994"/>
              <a:gd name="connsiteX1-11" fmla="*/ 0 w 764211"/>
              <a:gd name="connsiteY1-12" fmla="*/ 0 h 803994"/>
              <a:gd name="connsiteX2-13" fmla="*/ 764211 w 764211"/>
              <a:gd name="connsiteY2-14" fmla="*/ 6276 h 803994"/>
              <a:gd name="connsiteX3-15" fmla="*/ 9695 w 764211"/>
              <a:gd name="connsiteY3-16" fmla="*/ 803994 h 803994"/>
              <a:gd name="connsiteX0-17" fmla="*/ 514520 w 764211"/>
              <a:gd name="connsiteY0-18" fmla="*/ 680169 h 680169"/>
              <a:gd name="connsiteX1-19" fmla="*/ 0 w 764211"/>
              <a:gd name="connsiteY1-20" fmla="*/ 0 h 680169"/>
              <a:gd name="connsiteX2-21" fmla="*/ 764211 w 764211"/>
              <a:gd name="connsiteY2-22" fmla="*/ 6276 h 680169"/>
              <a:gd name="connsiteX3-23" fmla="*/ 514520 w 764211"/>
              <a:gd name="connsiteY3-24" fmla="*/ 680169 h 680169"/>
              <a:gd name="connsiteX0-25" fmla="*/ 66845 w 316536"/>
              <a:gd name="connsiteY0-26" fmla="*/ 1342157 h 1342157"/>
              <a:gd name="connsiteX1-27" fmla="*/ 0 w 316536"/>
              <a:gd name="connsiteY1-28" fmla="*/ 0 h 1342157"/>
              <a:gd name="connsiteX2-29" fmla="*/ 316536 w 316536"/>
              <a:gd name="connsiteY2-30" fmla="*/ 668264 h 1342157"/>
              <a:gd name="connsiteX3-31" fmla="*/ 66845 w 316536"/>
              <a:gd name="connsiteY3-32" fmla="*/ 1342157 h 1342157"/>
              <a:gd name="connsiteX0-33" fmla="*/ 0 w 454479"/>
              <a:gd name="connsiteY0-34" fmla="*/ 220588 h 668264"/>
              <a:gd name="connsiteX1-35" fmla="*/ 137943 w 454479"/>
              <a:gd name="connsiteY1-36" fmla="*/ 0 h 668264"/>
              <a:gd name="connsiteX2-37" fmla="*/ 454479 w 454479"/>
              <a:gd name="connsiteY2-38" fmla="*/ 668264 h 668264"/>
              <a:gd name="connsiteX3-39" fmla="*/ 0 w 454479"/>
              <a:gd name="connsiteY3-40" fmla="*/ 220588 h 668264"/>
              <a:gd name="connsiteX0-41" fmla="*/ 250371 w 388314"/>
              <a:gd name="connsiteY0-42" fmla="*/ 220588 h 889720"/>
              <a:gd name="connsiteX1-43" fmla="*/ 388314 w 388314"/>
              <a:gd name="connsiteY1-44" fmla="*/ 0 h 889720"/>
              <a:gd name="connsiteX2-45" fmla="*/ 0 w 388314"/>
              <a:gd name="connsiteY2-46" fmla="*/ 889720 h 889720"/>
              <a:gd name="connsiteX3-47" fmla="*/ 250371 w 388314"/>
              <a:gd name="connsiteY3-48" fmla="*/ 220588 h 889720"/>
            </a:gdLst>
            <a:ahLst/>
            <a:cxnLst>
              <a:cxn ang="0">
                <a:pos x="connsiteX0-1" y="connsiteY0-2"/>
              </a:cxn>
              <a:cxn ang="0">
                <a:pos x="connsiteX1-3" y="connsiteY1-4"/>
              </a:cxn>
              <a:cxn ang="0">
                <a:pos x="connsiteX2-5" y="connsiteY2-6"/>
              </a:cxn>
              <a:cxn ang="0">
                <a:pos x="connsiteX3-7" y="connsiteY3-8"/>
              </a:cxn>
            </a:cxnLst>
            <a:rect l="l" t="t" r="r" b="b"/>
            <a:pathLst>
              <a:path w="388314" h="889720">
                <a:moveTo>
                  <a:pt x="250371" y="220588"/>
                </a:moveTo>
                <a:lnTo>
                  <a:pt x="388314" y="0"/>
                </a:lnTo>
                <a:lnTo>
                  <a:pt x="0" y="889720"/>
                </a:lnTo>
                <a:lnTo>
                  <a:pt x="250371" y="220588"/>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54" name="等腰三角形 1"/>
          <p:cNvSpPr/>
          <p:nvPr/>
        </p:nvSpPr>
        <p:spPr>
          <a:xfrm>
            <a:off x="3779102" y="2975053"/>
            <a:ext cx="944165" cy="824636"/>
          </a:xfrm>
          <a:custGeom>
            <a:avLst/>
            <a:gdLst>
              <a:gd name="connsiteX0" fmla="*/ 0 w 918822"/>
              <a:gd name="connsiteY0" fmla="*/ 792088 h 792088"/>
              <a:gd name="connsiteX1" fmla="*/ 459411 w 918822"/>
              <a:gd name="connsiteY1" fmla="*/ 0 h 792088"/>
              <a:gd name="connsiteX2" fmla="*/ 918822 w 918822"/>
              <a:gd name="connsiteY2" fmla="*/ 792088 h 792088"/>
              <a:gd name="connsiteX3" fmla="*/ 0 w 918822"/>
              <a:gd name="connsiteY3" fmla="*/ 792088 h 792088"/>
              <a:gd name="connsiteX0-1" fmla="*/ 9695 w 928517"/>
              <a:gd name="connsiteY0-2" fmla="*/ 803994 h 803994"/>
              <a:gd name="connsiteX1-3" fmla="*/ 0 w 928517"/>
              <a:gd name="connsiteY1-4" fmla="*/ 0 h 803994"/>
              <a:gd name="connsiteX2-5" fmla="*/ 928517 w 928517"/>
              <a:gd name="connsiteY2-6" fmla="*/ 803994 h 803994"/>
              <a:gd name="connsiteX3-7" fmla="*/ 9695 w 928517"/>
              <a:gd name="connsiteY3-8" fmla="*/ 803994 h 803994"/>
              <a:gd name="connsiteX0-9" fmla="*/ 9695 w 764211"/>
              <a:gd name="connsiteY0-10" fmla="*/ 803994 h 803994"/>
              <a:gd name="connsiteX1-11" fmla="*/ 0 w 764211"/>
              <a:gd name="connsiteY1-12" fmla="*/ 0 h 803994"/>
              <a:gd name="connsiteX2-13" fmla="*/ 764211 w 764211"/>
              <a:gd name="connsiteY2-14" fmla="*/ 6276 h 803994"/>
              <a:gd name="connsiteX3-15" fmla="*/ 9695 w 764211"/>
              <a:gd name="connsiteY3-16" fmla="*/ 803994 h 803994"/>
              <a:gd name="connsiteX0-17" fmla="*/ 514520 w 764211"/>
              <a:gd name="connsiteY0-18" fmla="*/ 680169 h 680169"/>
              <a:gd name="connsiteX1-19" fmla="*/ 0 w 764211"/>
              <a:gd name="connsiteY1-20" fmla="*/ 0 h 680169"/>
              <a:gd name="connsiteX2-21" fmla="*/ 764211 w 764211"/>
              <a:gd name="connsiteY2-22" fmla="*/ 6276 h 680169"/>
              <a:gd name="connsiteX3-23" fmla="*/ 514520 w 764211"/>
              <a:gd name="connsiteY3-24" fmla="*/ 680169 h 680169"/>
              <a:gd name="connsiteX0-25" fmla="*/ 514520 w 764211"/>
              <a:gd name="connsiteY0-26" fmla="*/ 680169 h 680169"/>
              <a:gd name="connsiteX1-27" fmla="*/ 0 w 764211"/>
              <a:gd name="connsiteY1-28" fmla="*/ 0 h 680169"/>
              <a:gd name="connsiteX2-29" fmla="*/ 764211 w 764211"/>
              <a:gd name="connsiteY2-30" fmla="*/ 3894 h 680169"/>
              <a:gd name="connsiteX3-31" fmla="*/ 514520 w 764211"/>
              <a:gd name="connsiteY3-32" fmla="*/ 680169 h 680169"/>
              <a:gd name="connsiteX0-33" fmla="*/ 519282 w 768973"/>
              <a:gd name="connsiteY0-34" fmla="*/ 676275 h 676275"/>
              <a:gd name="connsiteX1-35" fmla="*/ 0 w 768973"/>
              <a:gd name="connsiteY1-36" fmla="*/ 869 h 676275"/>
              <a:gd name="connsiteX2-37" fmla="*/ 768973 w 768973"/>
              <a:gd name="connsiteY2-38" fmla="*/ 0 h 676275"/>
              <a:gd name="connsiteX3-39" fmla="*/ 519282 w 768973"/>
              <a:gd name="connsiteY3-40" fmla="*/ 676275 h 676275"/>
              <a:gd name="connsiteX0-41" fmla="*/ 519282 w 778498"/>
              <a:gd name="connsiteY0-42" fmla="*/ 681037 h 681037"/>
              <a:gd name="connsiteX1-43" fmla="*/ 0 w 778498"/>
              <a:gd name="connsiteY1-44" fmla="*/ 5631 h 681037"/>
              <a:gd name="connsiteX2-45" fmla="*/ 778498 w 778498"/>
              <a:gd name="connsiteY2-46" fmla="*/ 0 h 681037"/>
              <a:gd name="connsiteX3-47" fmla="*/ 519282 w 778498"/>
              <a:gd name="connsiteY3-48" fmla="*/ 681037 h 681037"/>
              <a:gd name="connsiteX0-49" fmla="*/ 426413 w 778498"/>
              <a:gd name="connsiteY0-50" fmla="*/ 676274 h 676274"/>
              <a:gd name="connsiteX1-51" fmla="*/ 0 w 778498"/>
              <a:gd name="connsiteY1-52" fmla="*/ 5631 h 676274"/>
              <a:gd name="connsiteX2-53" fmla="*/ 778498 w 778498"/>
              <a:gd name="connsiteY2-54" fmla="*/ 0 h 676274"/>
              <a:gd name="connsiteX3-55" fmla="*/ 426413 w 778498"/>
              <a:gd name="connsiteY3-56" fmla="*/ 676274 h 676274"/>
              <a:gd name="connsiteX0-57" fmla="*/ 431175 w 783260"/>
              <a:gd name="connsiteY0-58" fmla="*/ 677787 h 677787"/>
              <a:gd name="connsiteX1-59" fmla="*/ 0 w 783260"/>
              <a:gd name="connsiteY1-60" fmla="*/ 0 h 677787"/>
              <a:gd name="connsiteX2-61" fmla="*/ 783260 w 783260"/>
              <a:gd name="connsiteY2-62" fmla="*/ 1513 h 677787"/>
              <a:gd name="connsiteX3-63" fmla="*/ 431175 w 783260"/>
              <a:gd name="connsiteY3-64" fmla="*/ 677787 h 677787"/>
              <a:gd name="connsiteX0-65" fmla="*/ 433556 w 785641"/>
              <a:gd name="connsiteY0-66" fmla="*/ 680168 h 680168"/>
              <a:gd name="connsiteX1-67" fmla="*/ 0 w 785641"/>
              <a:gd name="connsiteY1-68" fmla="*/ 0 h 680168"/>
              <a:gd name="connsiteX2-69" fmla="*/ 785641 w 785641"/>
              <a:gd name="connsiteY2-70" fmla="*/ 3894 h 680168"/>
              <a:gd name="connsiteX3-71" fmla="*/ 433556 w 785641"/>
              <a:gd name="connsiteY3-72" fmla="*/ 680168 h 680168"/>
              <a:gd name="connsiteX0-73" fmla="*/ 431175 w 783260"/>
              <a:gd name="connsiteY0-74" fmla="*/ 676274 h 676274"/>
              <a:gd name="connsiteX1-75" fmla="*/ 0 w 783260"/>
              <a:gd name="connsiteY1-76" fmla="*/ 868 h 676274"/>
              <a:gd name="connsiteX2-77" fmla="*/ 783260 w 783260"/>
              <a:gd name="connsiteY2-78" fmla="*/ 0 h 676274"/>
              <a:gd name="connsiteX3-79" fmla="*/ 431175 w 783260"/>
              <a:gd name="connsiteY3-80" fmla="*/ 676274 h 676274"/>
              <a:gd name="connsiteX0-81" fmla="*/ 357356 w 783260"/>
              <a:gd name="connsiteY0-82" fmla="*/ 681036 h 681036"/>
              <a:gd name="connsiteX1-83" fmla="*/ 0 w 783260"/>
              <a:gd name="connsiteY1-84" fmla="*/ 868 h 681036"/>
              <a:gd name="connsiteX2-85" fmla="*/ 783260 w 783260"/>
              <a:gd name="connsiteY2-86" fmla="*/ 0 h 681036"/>
              <a:gd name="connsiteX3-87" fmla="*/ 357356 w 783260"/>
              <a:gd name="connsiteY3-88" fmla="*/ 681036 h 681036"/>
              <a:gd name="connsiteX0-89" fmla="*/ 357356 w 783260"/>
              <a:gd name="connsiteY0-90" fmla="*/ 681036 h 681036"/>
              <a:gd name="connsiteX1-91" fmla="*/ 0 w 783260"/>
              <a:gd name="connsiteY1-92" fmla="*/ 868 h 681036"/>
              <a:gd name="connsiteX2-93" fmla="*/ 783260 w 783260"/>
              <a:gd name="connsiteY2-94" fmla="*/ 0 h 681036"/>
              <a:gd name="connsiteX3-95" fmla="*/ 357356 w 783260"/>
              <a:gd name="connsiteY3-96" fmla="*/ 681036 h 681036"/>
              <a:gd name="connsiteX0-97" fmla="*/ 357356 w 785641"/>
              <a:gd name="connsiteY0-98" fmla="*/ 681036 h 681036"/>
              <a:gd name="connsiteX1-99" fmla="*/ 0 w 785641"/>
              <a:gd name="connsiteY1-100" fmla="*/ 868 h 681036"/>
              <a:gd name="connsiteX2-101" fmla="*/ 785641 w 785641"/>
              <a:gd name="connsiteY2-102" fmla="*/ 0 h 681036"/>
              <a:gd name="connsiteX3-103" fmla="*/ 357356 w 785641"/>
              <a:gd name="connsiteY3-104" fmla="*/ 681036 h 681036"/>
              <a:gd name="connsiteX0-105" fmla="*/ 357356 w 778497"/>
              <a:gd name="connsiteY0-106" fmla="*/ 680168 h 680168"/>
              <a:gd name="connsiteX1-107" fmla="*/ 0 w 778497"/>
              <a:gd name="connsiteY1-108" fmla="*/ 0 h 680168"/>
              <a:gd name="connsiteX2-109" fmla="*/ 778497 w 778497"/>
              <a:gd name="connsiteY2-110" fmla="*/ 1513 h 680168"/>
              <a:gd name="connsiteX3-111" fmla="*/ 357356 w 778497"/>
              <a:gd name="connsiteY3-112" fmla="*/ 680168 h 680168"/>
              <a:gd name="connsiteX0-113" fmla="*/ 266868 w 778497"/>
              <a:gd name="connsiteY0-114" fmla="*/ 677786 h 677786"/>
              <a:gd name="connsiteX1-115" fmla="*/ 0 w 778497"/>
              <a:gd name="connsiteY1-116" fmla="*/ 0 h 677786"/>
              <a:gd name="connsiteX2-117" fmla="*/ 778497 w 778497"/>
              <a:gd name="connsiteY2-118" fmla="*/ 1513 h 677786"/>
              <a:gd name="connsiteX3-119" fmla="*/ 266868 w 778497"/>
              <a:gd name="connsiteY3-120" fmla="*/ 677786 h 677786"/>
              <a:gd name="connsiteX0-121" fmla="*/ 266868 w 778497"/>
              <a:gd name="connsiteY0-122" fmla="*/ 677786 h 677786"/>
              <a:gd name="connsiteX1-123" fmla="*/ 0 w 778497"/>
              <a:gd name="connsiteY1-124" fmla="*/ 0 h 677786"/>
              <a:gd name="connsiteX2-125" fmla="*/ 778497 w 778497"/>
              <a:gd name="connsiteY2-126" fmla="*/ 1513 h 677786"/>
              <a:gd name="connsiteX3-127" fmla="*/ 266868 w 778497"/>
              <a:gd name="connsiteY3-128" fmla="*/ 677786 h 677786"/>
              <a:gd name="connsiteX0-129" fmla="*/ 266868 w 776539"/>
              <a:gd name="connsiteY0-130" fmla="*/ 678231 h 678231"/>
              <a:gd name="connsiteX1-131" fmla="*/ 0 w 776539"/>
              <a:gd name="connsiteY1-132" fmla="*/ 445 h 678231"/>
              <a:gd name="connsiteX2-133" fmla="*/ 776539 w 776539"/>
              <a:gd name="connsiteY2-134" fmla="*/ 0 h 678231"/>
              <a:gd name="connsiteX3-135" fmla="*/ 266868 w 776539"/>
              <a:gd name="connsiteY3-136" fmla="*/ 678231 h 678231"/>
            </a:gdLst>
            <a:ahLst/>
            <a:cxnLst>
              <a:cxn ang="0">
                <a:pos x="connsiteX0-1" y="connsiteY0-2"/>
              </a:cxn>
              <a:cxn ang="0">
                <a:pos x="connsiteX1-3" y="connsiteY1-4"/>
              </a:cxn>
              <a:cxn ang="0">
                <a:pos x="connsiteX2-5" y="connsiteY2-6"/>
              </a:cxn>
              <a:cxn ang="0">
                <a:pos x="connsiteX3-7" y="connsiteY3-8"/>
              </a:cxn>
            </a:cxnLst>
            <a:rect l="l" t="t" r="r" b="b"/>
            <a:pathLst>
              <a:path w="776539" h="678231">
                <a:moveTo>
                  <a:pt x="266868" y="678231"/>
                </a:moveTo>
                <a:lnTo>
                  <a:pt x="0" y="445"/>
                </a:lnTo>
                <a:lnTo>
                  <a:pt x="776539" y="0"/>
                </a:lnTo>
                <a:lnTo>
                  <a:pt x="266868" y="678231"/>
                </a:lnTo>
                <a:close/>
              </a:path>
            </a:pathLst>
          </a:custGeom>
          <a:gradFill>
            <a:gsLst>
              <a:gs pos="100000">
                <a:schemeClr val="accent1"/>
              </a:gs>
              <a:gs pos="0">
                <a:schemeClr val="accent2"/>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55" name="等腰三角形 1"/>
          <p:cNvSpPr/>
          <p:nvPr/>
        </p:nvSpPr>
        <p:spPr>
          <a:xfrm flipH="1">
            <a:off x="3622122" y="2835559"/>
            <a:ext cx="483718" cy="963072"/>
          </a:xfrm>
          <a:custGeom>
            <a:avLst/>
            <a:gdLst>
              <a:gd name="connsiteX0" fmla="*/ 0 w 918822"/>
              <a:gd name="connsiteY0" fmla="*/ 792088 h 792088"/>
              <a:gd name="connsiteX1" fmla="*/ 459411 w 918822"/>
              <a:gd name="connsiteY1" fmla="*/ 0 h 792088"/>
              <a:gd name="connsiteX2" fmla="*/ 918822 w 918822"/>
              <a:gd name="connsiteY2" fmla="*/ 792088 h 792088"/>
              <a:gd name="connsiteX3" fmla="*/ 0 w 918822"/>
              <a:gd name="connsiteY3" fmla="*/ 792088 h 792088"/>
              <a:gd name="connsiteX0-1" fmla="*/ 9695 w 928517"/>
              <a:gd name="connsiteY0-2" fmla="*/ 803994 h 803994"/>
              <a:gd name="connsiteX1-3" fmla="*/ 0 w 928517"/>
              <a:gd name="connsiteY1-4" fmla="*/ 0 h 803994"/>
              <a:gd name="connsiteX2-5" fmla="*/ 928517 w 928517"/>
              <a:gd name="connsiteY2-6" fmla="*/ 803994 h 803994"/>
              <a:gd name="connsiteX3-7" fmla="*/ 9695 w 928517"/>
              <a:gd name="connsiteY3-8" fmla="*/ 803994 h 803994"/>
              <a:gd name="connsiteX0-9" fmla="*/ 9695 w 764211"/>
              <a:gd name="connsiteY0-10" fmla="*/ 803994 h 803994"/>
              <a:gd name="connsiteX1-11" fmla="*/ 0 w 764211"/>
              <a:gd name="connsiteY1-12" fmla="*/ 0 h 803994"/>
              <a:gd name="connsiteX2-13" fmla="*/ 764211 w 764211"/>
              <a:gd name="connsiteY2-14" fmla="*/ 6276 h 803994"/>
              <a:gd name="connsiteX3-15" fmla="*/ 9695 w 764211"/>
              <a:gd name="connsiteY3-16" fmla="*/ 803994 h 803994"/>
              <a:gd name="connsiteX0-17" fmla="*/ 514520 w 764211"/>
              <a:gd name="connsiteY0-18" fmla="*/ 680169 h 680169"/>
              <a:gd name="connsiteX1-19" fmla="*/ 0 w 764211"/>
              <a:gd name="connsiteY1-20" fmla="*/ 0 h 680169"/>
              <a:gd name="connsiteX2-21" fmla="*/ 764211 w 764211"/>
              <a:gd name="connsiteY2-22" fmla="*/ 6276 h 680169"/>
              <a:gd name="connsiteX3-23" fmla="*/ 514520 w 764211"/>
              <a:gd name="connsiteY3-24" fmla="*/ 680169 h 680169"/>
              <a:gd name="connsiteX0-25" fmla="*/ 66845 w 316536"/>
              <a:gd name="connsiteY0-26" fmla="*/ 1342157 h 1342157"/>
              <a:gd name="connsiteX1-27" fmla="*/ 0 w 316536"/>
              <a:gd name="connsiteY1-28" fmla="*/ 0 h 1342157"/>
              <a:gd name="connsiteX2-29" fmla="*/ 316536 w 316536"/>
              <a:gd name="connsiteY2-30" fmla="*/ 668264 h 1342157"/>
              <a:gd name="connsiteX3-31" fmla="*/ 66845 w 316536"/>
              <a:gd name="connsiteY3-32" fmla="*/ 1342157 h 1342157"/>
              <a:gd name="connsiteX0-33" fmla="*/ 0 w 454479"/>
              <a:gd name="connsiteY0-34" fmla="*/ 220588 h 668264"/>
              <a:gd name="connsiteX1-35" fmla="*/ 137943 w 454479"/>
              <a:gd name="connsiteY1-36" fmla="*/ 0 h 668264"/>
              <a:gd name="connsiteX2-37" fmla="*/ 454479 w 454479"/>
              <a:gd name="connsiteY2-38" fmla="*/ 668264 h 668264"/>
              <a:gd name="connsiteX3-39" fmla="*/ 0 w 454479"/>
              <a:gd name="connsiteY3-40" fmla="*/ 220588 h 668264"/>
              <a:gd name="connsiteX0-41" fmla="*/ 250371 w 388314"/>
              <a:gd name="connsiteY0-42" fmla="*/ 220588 h 889720"/>
              <a:gd name="connsiteX1-43" fmla="*/ 388314 w 388314"/>
              <a:gd name="connsiteY1-44" fmla="*/ 0 h 889720"/>
              <a:gd name="connsiteX2-45" fmla="*/ 0 w 388314"/>
              <a:gd name="connsiteY2-46" fmla="*/ 889720 h 889720"/>
              <a:gd name="connsiteX3-47" fmla="*/ 250371 w 388314"/>
              <a:gd name="connsiteY3-48" fmla="*/ 220588 h 889720"/>
              <a:gd name="connsiteX0-49" fmla="*/ 262277 w 388314"/>
              <a:gd name="connsiteY0-50" fmla="*/ 180106 h 889720"/>
              <a:gd name="connsiteX1-51" fmla="*/ 388314 w 388314"/>
              <a:gd name="connsiteY1-52" fmla="*/ 0 h 889720"/>
              <a:gd name="connsiteX2-53" fmla="*/ 0 w 388314"/>
              <a:gd name="connsiteY2-54" fmla="*/ 889720 h 889720"/>
              <a:gd name="connsiteX3-55" fmla="*/ 262277 w 388314"/>
              <a:gd name="connsiteY3-56" fmla="*/ 180106 h 889720"/>
              <a:gd name="connsiteX0-57" fmla="*/ 262277 w 388314"/>
              <a:gd name="connsiteY0-58" fmla="*/ 115813 h 825427"/>
              <a:gd name="connsiteX1-59" fmla="*/ 388314 w 388314"/>
              <a:gd name="connsiteY1-60" fmla="*/ 0 h 825427"/>
              <a:gd name="connsiteX2-61" fmla="*/ 0 w 388314"/>
              <a:gd name="connsiteY2-62" fmla="*/ 825427 h 825427"/>
              <a:gd name="connsiteX3-63" fmla="*/ 262277 w 388314"/>
              <a:gd name="connsiteY3-64" fmla="*/ 115813 h 825427"/>
              <a:gd name="connsiteX0-65" fmla="*/ 271802 w 397839"/>
              <a:gd name="connsiteY0-66" fmla="*/ 115813 h 792089"/>
              <a:gd name="connsiteX1-67" fmla="*/ 397839 w 397839"/>
              <a:gd name="connsiteY1-68" fmla="*/ 0 h 792089"/>
              <a:gd name="connsiteX2-69" fmla="*/ 0 w 397839"/>
              <a:gd name="connsiteY2-70" fmla="*/ 792089 h 792089"/>
              <a:gd name="connsiteX3-71" fmla="*/ 271802 w 397839"/>
              <a:gd name="connsiteY3-72" fmla="*/ 115813 h 792089"/>
              <a:gd name="connsiteX0-73" fmla="*/ 267039 w 397839"/>
              <a:gd name="connsiteY0-74" fmla="*/ 118194 h 792089"/>
              <a:gd name="connsiteX1-75" fmla="*/ 397839 w 397839"/>
              <a:gd name="connsiteY1-76" fmla="*/ 0 h 792089"/>
              <a:gd name="connsiteX2-77" fmla="*/ 0 w 397839"/>
              <a:gd name="connsiteY2-78" fmla="*/ 792089 h 792089"/>
              <a:gd name="connsiteX3-79" fmla="*/ 267039 w 397839"/>
              <a:gd name="connsiteY3-80" fmla="*/ 118194 h 792089"/>
              <a:gd name="connsiteX0-81" fmla="*/ 261163 w 397839"/>
              <a:gd name="connsiteY0-82" fmla="*/ 122112 h 792089"/>
              <a:gd name="connsiteX1-83" fmla="*/ 397839 w 397839"/>
              <a:gd name="connsiteY1-84" fmla="*/ 0 h 792089"/>
              <a:gd name="connsiteX2-85" fmla="*/ 0 w 397839"/>
              <a:gd name="connsiteY2-86" fmla="*/ 792089 h 792089"/>
              <a:gd name="connsiteX3-87" fmla="*/ 261163 w 397839"/>
              <a:gd name="connsiteY3-88" fmla="*/ 122112 h 792089"/>
              <a:gd name="connsiteX0-89" fmla="*/ 257247 w 397839"/>
              <a:gd name="connsiteY0-90" fmla="*/ 118195 h 792089"/>
              <a:gd name="connsiteX1-91" fmla="*/ 397839 w 397839"/>
              <a:gd name="connsiteY1-92" fmla="*/ 0 h 792089"/>
              <a:gd name="connsiteX2-93" fmla="*/ 0 w 397839"/>
              <a:gd name="connsiteY2-94" fmla="*/ 792089 h 792089"/>
              <a:gd name="connsiteX3-95" fmla="*/ 257247 w 397839"/>
              <a:gd name="connsiteY3-96" fmla="*/ 118195 h 792089"/>
              <a:gd name="connsiteX0-97" fmla="*/ 265081 w 397839"/>
              <a:gd name="connsiteY0-98" fmla="*/ 116237 h 792089"/>
              <a:gd name="connsiteX1-99" fmla="*/ 397839 w 397839"/>
              <a:gd name="connsiteY1-100" fmla="*/ 0 h 792089"/>
              <a:gd name="connsiteX2-101" fmla="*/ 0 w 397839"/>
              <a:gd name="connsiteY2-102" fmla="*/ 792089 h 792089"/>
              <a:gd name="connsiteX3-103" fmla="*/ 265081 w 397839"/>
              <a:gd name="connsiteY3-104" fmla="*/ 116237 h 792089"/>
            </a:gdLst>
            <a:ahLst/>
            <a:cxnLst>
              <a:cxn ang="0">
                <a:pos x="connsiteX0-1" y="connsiteY0-2"/>
              </a:cxn>
              <a:cxn ang="0">
                <a:pos x="connsiteX1-3" y="connsiteY1-4"/>
              </a:cxn>
              <a:cxn ang="0">
                <a:pos x="connsiteX2-5" y="connsiteY2-6"/>
              </a:cxn>
              <a:cxn ang="0">
                <a:pos x="connsiteX3-7" y="connsiteY3-8"/>
              </a:cxn>
            </a:cxnLst>
            <a:rect l="l" t="t" r="r" b="b"/>
            <a:pathLst>
              <a:path w="397839" h="792089">
                <a:moveTo>
                  <a:pt x="265081" y="116237"/>
                </a:moveTo>
                <a:lnTo>
                  <a:pt x="397839" y="0"/>
                </a:lnTo>
                <a:lnTo>
                  <a:pt x="0" y="792089"/>
                </a:lnTo>
                <a:lnTo>
                  <a:pt x="265081" y="11623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56" name="矩形 2"/>
          <p:cNvSpPr/>
          <p:nvPr/>
        </p:nvSpPr>
        <p:spPr>
          <a:xfrm>
            <a:off x="3617733" y="2836740"/>
            <a:ext cx="1098456" cy="138852"/>
          </a:xfrm>
          <a:custGeom>
            <a:avLst/>
            <a:gdLst>
              <a:gd name="connsiteX0" fmla="*/ 0 w 720080"/>
              <a:gd name="connsiteY0" fmla="*/ 0 h 288032"/>
              <a:gd name="connsiteX1" fmla="*/ 720080 w 720080"/>
              <a:gd name="connsiteY1" fmla="*/ 0 h 288032"/>
              <a:gd name="connsiteX2" fmla="*/ 720080 w 720080"/>
              <a:gd name="connsiteY2" fmla="*/ 288032 h 288032"/>
              <a:gd name="connsiteX3" fmla="*/ 0 w 720080"/>
              <a:gd name="connsiteY3" fmla="*/ 288032 h 288032"/>
              <a:gd name="connsiteX4" fmla="*/ 0 w 720080"/>
              <a:gd name="connsiteY4" fmla="*/ 0 h 288032"/>
              <a:gd name="connsiteX0-1" fmla="*/ 0 w 1112987"/>
              <a:gd name="connsiteY0-2" fmla="*/ 202406 h 490438"/>
              <a:gd name="connsiteX1-3" fmla="*/ 1112987 w 1112987"/>
              <a:gd name="connsiteY1-4" fmla="*/ 0 h 490438"/>
              <a:gd name="connsiteX2-5" fmla="*/ 720080 w 1112987"/>
              <a:gd name="connsiteY2-6" fmla="*/ 490438 h 490438"/>
              <a:gd name="connsiteX3-7" fmla="*/ 0 w 1112987"/>
              <a:gd name="connsiteY3-8" fmla="*/ 490438 h 490438"/>
              <a:gd name="connsiteX4-9" fmla="*/ 0 w 1112987"/>
              <a:gd name="connsiteY4-10" fmla="*/ 202406 h 490438"/>
              <a:gd name="connsiteX0-11" fmla="*/ 0 w 1112987"/>
              <a:gd name="connsiteY0-12" fmla="*/ 202406 h 490438"/>
              <a:gd name="connsiteX1-13" fmla="*/ 1112987 w 1112987"/>
              <a:gd name="connsiteY1-14" fmla="*/ 0 h 490438"/>
              <a:gd name="connsiteX2-15" fmla="*/ 977255 w 1112987"/>
              <a:gd name="connsiteY2-16" fmla="*/ 214213 h 490438"/>
              <a:gd name="connsiteX3-17" fmla="*/ 0 w 1112987"/>
              <a:gd name="connsiteY3-18" fmla="*/ 490438 h 490438"/>
              <a:gd name="connsiteX4-19" fmla="*/ 0 w 1112987"/>
              <a:gd name="connsiteY4-20" fmla="*/ 202406 h 490438"/>
              <a:gd name="connsiteX0-21" fmla="*/ 507206 w 1112987"/>
              <a:gd name="connsiteY0-22" fmla="*/ 9525 h 490438"/>
              <a:gd name="connsiteX1-23" fmla="*/ 1112987 w 1112987"/>
              <a:gd name="connsiteY1-24" fmla="*/ 0 h 490438"/>
              <a:gd name="connsiteX2-25" fmla="*/ 977255 w 1112987"/>
              <a:gd name="connsiteY2-26" fmla="*/ 214213 h 490438"/>
              <a:gd name="connsiteX3-27" fmla="*/ 0 w 1112987"/>
              <a:gd name="connsiteY3-28" fmla="*/ 490438 h 490438"/>
              <a:gd name="connsiteX4-29" fmla="*/ 507206 w 1112987"/>
              <a:gd name="connsiteY4-30" fmla="*/ 9525 h 490438"/>
              <a:gd name="connsiteX0-31" fmla="*/ 285750 w 891531"/>
              <a:gd name="connsiteY0-32" fmla="*/ 9525 h 221357"/>
              <a:gd name="connsiteX1-33" fmla="*/ 891531 w 891531"/>
              <a:gd name="connsiteY1-34" fmla="*/ 0 h 221357"/>
              <a:gd name="connsiteX2-35" fmla="*/ 755799 w 891531"/>
              <a:gd name="connsiteY2-36" fmla="*/ 214213 h 221357"/>
              <a:gd name="connsiteX3-37" fmla="*/ 0 w 891531"/>
              <a:gd name="connsiteY3-38" fmla="*/ 221357 h 221357"/>
              <a:gd name="connsiteX4-39" fmla="*/ 285750 w 891531"/>
              <a:gd name="connsiteY4-40" fmla="*/ 9525 h 221357"/>
              <a:gd name="connsiteX0-41" fmla="*/ 285750 w 891531"/>
              <a:gd name="connsiteY0-42" fmla="*/ 9525 h 221357"/>
              <a:gd name="connsiteX1-43" fmla="*/ 891531 w 891531"/>
              <a:gd name="connsiteY1-44" fmla="*/ 0 h 221357"/>
              <a:gd name="connsiteX2-45" fmla="*/ 755799 w 891531"/>
              <a:gd name="connsiteY2-46" fmla="*/ 218975 h 221357"/>
              <a:gd name="connsiteX3-47" fmla="*/ 0 w 891531"/>
              <a:gd name="connsiteY3-48" fmla="*/ 221357 h 221357"/>
              <a:gd name="connsiteX4-49" fmla="*/ 285750 w 891531"/>
              <a:gd name="connsiteY4-50" fmla="*/ 9525 h 221357"/>
              <a:gd name="connsiteX0-51" fmla="*/ 283369 w 889150"/>
              <a:gd name="connsiteY0-52" fmla="*/ 9525 h 221357"/>
              <a:gd name="connsiteX1-53" fmla="*/ 889150 w 889150"/>
              <a:gd name="connsiteY1-54" fmla="*/ 0 h 221357"/>
              <a:gd name="connsiteX2-55" fmla="*/ 753418 w 889150"/>
              <a:gd name="connsiteY2-56" fmla="*/ 218975 h 221357"/>
              <a:gd name="connsiteX3-57" fmla="*/ 0 w 889150"/>
              <a:gd name="connsiteY3-58" fmla="*/ 221357 h 221357"/>
              <a:gd name="connsiteX4-59" fmla="*/ 283369 w 889150"/>
              <a:gd name="connsiteY4-60" fmla="*/ 9525 h 221357"/>
              <a:gd name="connsiteX0-61" fmla="*/ 280987 w 886768"/>
              <a:gd name="connsiteY0-62" fmla="*/ 9525 h 221357"/>
              <a:gd name="connsiteX1-63" fmla="*/ 886768 w 886768"/>
              <a:gd name="connsiteY1-64" fmla="*/ 0 h 221357"/>
              <a:gd name="connsiteX2-65" fmla="*/ 751036 w 886768"/>
              <a:gd name="connsiteY2-66" fmla="*/ 218975 h 221357"/>
              <a:gd name="connsiteX3-67" fmla="*/ 0 w 886768"/>
              <a:gd name="connsiteY3-68" fmla="*/ 221357 h 221357"/>
              <a:gd name="connsiteX4-69" fmla="*/ 280987 w 886768"/>
              <a:gd name="connsiteY4-70" fmla="*/ 9525 h 221357"/>
              <a:gd name="connsiteX0-71" fmla="*/ 278606 w 884387"/>
              <a:gd name="connsiteY0-72" fmla="*/ 9525 h 218975"/>
              <a:gd name="connsiteX1-73" fmla="*/ 884387 w 884387"/>
              <a:gd name="connsiteY1-74" fmla="*/ 0 h 218975"/>
              <a:gd name="connsiteX2-75" fmla="*/ 748655 w 884387"/>
              <a:gd name="connsiteY2-76" fmla="*/ 218975 h 218975"/>
              <a:gd name="connsiteX3-77" fmla="*/ 0 w 884387"/>
              <a:gd name="connsiteY3-78" fmla="*/ 218975 h 218975"/>
              <a:gd name="connsiteX4-79" fmla="*/ 278606 w 884387"/>
              <a:gd name="connsiteY4-80" fmla="*/ 9525 h 218975"/>
              <a:gd name="connsiteX0-81" fmla="*/ 290512 w 896293"/>
              <a:gd name="connsiteY0-82" fmla="*/ 9525 h 221356"/>
              <a:gd name="connsiteX1-83" fmla="*/ 896293 w 896293"/>
              <a:gd name="connsiteY1-84" fmla="*/ 0 h 221356"/>
              <a:gd name="connsiteX2-85" fmla="*/ 760561 w 896293"/>
              <a:gd name="connsiteY2-86" fmla="*/ 218975 h 221356"/>
              <a:gd name="connsiteX3-87" fmla="*/ 0 w 896293"/>
              <a:gd name="connsiteY3-88" fmla="*/ 221356 h 221356"/>
              <a:gd name="connsiteX4-89" fmla="*/ 290512 w 896293"/>
              <a:gd name="connsiteY4-90" fmla="*/ 9525 h 221356"/>
              <a:gd name="connsiteX0-91" fmla="*/ 290512 w 896293"/>
              <a:gd name="connsiteY0-92" fmla="*/ 9525 h 218975"/>
              <a:gd name="connsiteX1-93" fmla="*/ 896293 w 896293"/>
              <a:gd name="connsiteY1-94" fmla="*/ 0 h 218975"/>
              <a:gd name="connsiteX2-95" fmla="*/ 760561 w 896293"/>
              <a:gd name="connsiteY2-96" fmla="*/ 218975 h 218975"/>
              <a:gd name="connsiteX3-97" fmla="*/ 0 w 896293"/>
              <a:gd name="connsiteY3-98" fmla="*/ 216593 h 218975"/>
              <a:gd name="connsiteX4-99" fmla="*/ 290512 w 896293"/>
              <a:gd name="connsiteY4-100" fmla="*/ 9525 h 218975"/>
              <a:gd name="connsiteX0-101" fmla="*/ 292893 w 896293"/>
              <a:gd name="connsiteY0-102" fmla="*/ 4763 h 218975"/>
              <a:gd name="connsiteX1-103" fmla="*/ 896293 w 896293"/>
              <a:gd name="connsiteY1-104" fmla="*/ 0 h 218975"/>
              <a:gd name="connsiteX2-105" fmla="*/ 760561 w 896293"/>
              <a:gd name="connsiteY2-106" fmla="*/ 218975 h 218975"/>
              <a:gd name="connsiteX3-107" fmla="*/ 0 w 896293"/>
              <a:gd name="connsiteY3-108" fmla="*/ 216593 h 218975"/>
              <a:gd name="connsiteX4-109" fmla="*/ 292893 w 896293"/>
              <a:gd name="connsiteY4-110" fmla="*/ 4763 h 218975"/>
              <a:gd name="connsiteX0-111" fmla="*/ 292893 w 896293"/>
              <a:gd name="connsiteY0-112" fmla="*/ 0 h 218975"/>
              <a:gd name="connsiteX1-113" fmla="*/ 896293 w 896293"/>
              <a:gd name="connsiteY1-114" fmla="*/ 0 h 218975"/>
              <a:gd name="connsiteX2-115" fmla="*/ 760561 w 896293"/>
              <a:gd name="connsiteY2-116" fmla="*/ 218975 h 218975"/>
              <a:gd name="connsiteX3-117" fmla="*/ 0 w 896293"/>
              <a:gd name="connsiteY3-118" fmla="*/ 216593 h 218975"/>
              <a:gd name="connsiteX4-119" fmla="*/ 292893 w 896293"/>
              <a:gd name="connsiteY4-120" fmla="*/ 0 h 218975"/>
              <a:gd name="connsiteX0-121" fmla="*/ 292893 w 896293"/>
              <a:gd name="connsiteY0-122" fmla="*/ 0 h 218975"/>
              <a:gd name="connsiteX1-123" fmla="*/ 896293 w 896293"/>
              <a:gd name="connsiteY1-124" fmla="*/ 0 h 218975"/>
              <a:gd name="connsiteX2-125" fmla="*/ 777230 w 896293"/>
              <a:gd name="connsiteY2-126" fmla="*/ 218975 h 218975"/>
              <a:gd name="connsiteX3-127" fmla="*/ 0 w 896293"/>
              <a:gd name="connsiteY3-128" fmla="*/ 216593 h 218975"/>
              <a:gd name="connsiteX4-129" fmla="*/ 292893 w 896293"/>
              <a:gd name="connsiteY4-130" fmla="*/ 0 h 218975"/>
              <a:gd name="connsiteX0-131" fmla="*/ 135730 w 896293"/>
              <a:gd name="connsiteY0-132" fmla="*/ 47625 h 218975"/>
              <a:gd name="connsiteX1-133" fmla="*/ 896293 w 896293"/>
              <a:gd name="connsiteY1-134" fmla="*/ 0 h 218975"/>
              <a:gd name="connsiteX2-135" fmla="*/ 777230 w 896293"/>
              <a:gd name="connsiteY2-136" fmla="*/ 218975 h 218975"/>
              <a:gd name="connsiteX3-137" fmla="*/ 0 w 896293"/>
              <a:gd name="connsiteY3-138" fmla="*/ 216593 h 218975"/>
              <a:gd name="connsiteX4-139" fmla="*/ 135730 w 896293"/>
              <a:gd name="connsiteY4-140" fmla="*/ 47625 h 218975"/>
              <a:gd name="connsiteX0-141" fmla="*/ 135730 w 777230"/>
              <a:gd name="connsiteY0-142" fmla="*/ 4762 h 176112"/>
              <a:gd name="connsiteX1-143" fmla="*/ 777230 w 777230"/>
              <a:gd name="connsiteY1-144" fmla="*/ 0 h 176112"/>
              <a:gd name="connsiteX2-145" fmla="*/ 777230 w 777230"/>
              <a:gd name="connsiteY2-146" fmla="*/ 176112 h 176112"/>
              <a:gd name="connsiteX3-147" fmla="*/ 0 w 777230"/>
              <a:gd name="connsiteY3-148" fmla="*/ 173730 h 176112"/>
              <a:gd name="connsiteX4-149" fmla="*/ 135730 w 777230"/>
              <a:gd name="connsiteY4-150" fmla="*/ 4762 h 176112"/>
              <a:gd name="connsiteX0-151" fmla="*/ 135730 w 777230"/>
              <a:gd name="connsiteY0-152" fmla="*/ 0 h 171350"/>
              <a:gd name="connsiteX1-153" fmla="*/ 636736 w 777230"/>
              <a:gd name="connsiteY1-154" fmla="*/ 11906 h 171350"/>
              <a:gd name="connsiteX2-155" fmla="*/ 777230 w 777230"/>
              <a:gd name="connsiteY2-156" fmla="*/ 171350 h 171350"/>
              <a:gd name="connsiteX3-157" fmla="*/ 0 w 777230"/>
              <a:gd name="connsiteY3-158" fmla="*/ 168968 h 171350"/>
              <a:gd name="connsiteX4-159" fmla="*/ 135730 w 777230"/>
              <a:gd name="connsiteY4-160" fmla="*/ 0 h 171350"/>
              <a:gd name="connsiteX0-161" fmla="*/ 135730 w 784373"/>
              <a:gd name="connsiteY0-162" fmla="*/ 9525 h 180875"/>
              <a:gd name="connsiteX1-163" fmla="*/ 784373 w 784373"/>
              <a:gd name="connsiteY1-164" fmla="*/ 0 h 180875"/>
              <a:gd name="connsiteX2-165" fmla="*/ 777230 w 784373"/>
              <a:gd name="connsiteY2-166" fmla="*/ 180875 h 180875"/>
              <a:gd name="connsiteX3-167" fmla="*/ 0 w 784373"/>
              <a:gd name="connsiteY3-168" fmla="*/ 178493 h 180875"/>
              <a:gd name="connsiteX4-169" fmla="*/ 135730 w 784373"/>
              <a:gd name="connsiteY4-170" fmla="*/ 9525 h 180875"/>
              <a:gd name="connsiteX0-171" fmla="*/ 135730 w 784373"/>
              <a:gd name="connsiteY0-172" fmla="*/ 2381 h 173731"/>
              <a:gd name="connsiteX1-173" fmla="*/ 784373 w 784373"/>
              <a:gd name="connsiteY1-174" fmla="*/ 0 h 173731"/>
              <a:gd name="connsiteX2-175" fmla="*/ 777230 w 784373"/>
              <a:gd name="connsiteY2-176" fmla="*/ 173731 h 173731"/>
              <a:gd name="connsiteX3-177" fmla="*/ 0 w 784373"/>
              <a:gd name="connsiteY3-178" fmla="*/ 171349 h 173731"/>
              <a:gd name="connsiteX4-179" fmla="*/ 135730 w 784373"/>
              <a:gd name="connsiteY4-180" fmla="*/ 2381 h 173731"/>
              <a:gd name="connsiteX0-181" fmla="*/ 138112 w 784373"/>
              <a:gd name="connsiteY0-182" fmla="*/ 0 h 173732"/>
              <a:gd name="connsiteX1-183" fmla="*/ 784373 w 784373"/>
              <a:gd name="connsiteY1-184" fmla="*/ 1 h 173732"/>
              <a:gd name="connsiteX2-185" fmla="*/ 777230 w 784373"/>
              <a:gd name="connsiteY2-186" fmla="*/ 173732 h 173732"/>
              <a:gd name="connsiteX3-187" fmla="*/ 0 w 784373"/>
              <a:gd name="connsiteY3-188" fmla="*/ 171350 h 173732"/>
              <a:gd name="connsiteX4-189" fmla="*/ 138112 w 784373"/>
              <a:gd name="connsiteY4-190" fmla="*/ 0 h 173732"/>
              <a:gd name="connsiteX0-191" fmla="*/ 121443 w 767704"/>
              <a:gd name="connsiteY0-192" fmla="*/ 0 h 173732"/>
              <a:gd name="connsiteX1-193" fmla="*/ 767704 w 767704"/>
              <a:gd name="connsiteY1-194" fmla="*/ 1 h 173732"/>
              <a:gd name="connsiteX2-195" fmla="*/ 760561 w 767704"/>
              <a:gd name="connsiteY2-196" fmla="*/ 173732 h 173732"/>
              <a:gd name="connsiteX3-197" fmla="*/ 0 w 767704"/>
              <a:gd name="connsiteY3-198" fmla="*/ 171350 h 173732"/>
              <a:gd name="connsiteX4-199" fmla="*/ 121443 w 767704"/>
              <a:gd name="connsiteY4-200" fmla="*/ 0 h 173732"/>
              <a:gd name="connsiteX0-201" fmla="*/ 0 w 770086"/>
              <a:gd name="connsiteY0-202" fmla="*/ 33337 h 173731"/>
              <a:gd name="connsiteX1-203" fmla="*/ 770086 w 770086"/>
              <a:gd name="connsiteY1-204" fmla="*/ 0 h 173731"/>
              <a:gd name="connsiteX2-205" fmla="*/ 762943 w 770086"/>
              <a:gd name="connsiteY2-206" fmla="*/ 173731 h 173731"/>
              <a:gd name="connsiteX3-207" fmla="*/ 2382 w 770086"/>
              <a:gd name="connsiteY3-208" fmla="*/ 171349 h 173731"/>
              <a:gd name="connsiteX4-209" fmla="*/ 0 w 770086"/>
              <a:gd name="connsiteY4-210" fmla="*/ 33337 h 173731"/>
              <a:gd name="connsiteX0-211" fmla="*/ 0 w 762943"/>
              <a:gd name="connsiteY0-212" fmla="*/ 0 h 140394"/>
              <a:gd name="connsiteX1-213" fmla="*/ 651023 w 762943"/>
              <a:gd name="connsiteY1-214" fmla="*/ 4763 h 140394"/>
              <a:gd name="connsiteX2-215" fmla="*/ 762943 w 762943"/>
              <a:gd name="connsiteY2-216" fmla="*/ 140394 h 140394"/>
              <a:gd name="connsiteX3-217" fmla="*/ 2382 w 762943"/>
              <a:gd name="connsiteY3-218" fmla="*/ 138012 h 140394"/>
              <a:gd name="connsiteX4-219" fmla="*/ 0 w 762943"/>
              <a:gd name="connsiteY4-220" fmla="*/ 0 h 140394"/>
              <a:gd name="connsiteX0-221" fmla="*/ 0 w 762943"/>
              <a:gd name="connsiteY0-222" fmla="*/ 0 h 140394"/>
              <a:gd name="connsiteX1-223" fmla="*/ 641498 w 762943"/>
              <a:gd name="connsiteY1-224" fmla="*/ 2382 h 140394"/>
              <a:gd name="connsiteX2-225" fmla="*/ 762943 w 762943"/>
              <a:gd name="connsiteY2-226" fmla="*/ 140394 h 140394"/>
              <a:gd name="connsiteX3-227" fmla="*/ 2382 w 762943"/>
              <a:gd name="connsiteY3-228" fmla="*/ 138012 h 140394"/>
              <a:gd name="connsiteX4-229" fmla="*/ 0 w 762943"/>
              <a:gd name="connsiteY4-230" fmla="*/ 0 h 140394"/>
              <a:gd name="connsiteX0-231" fmla="*/ 0 w 762943"/>
              <a:gd name="connsiteY0-232" fmla="*/ 0 h 140394"/>
              <a:gd name="connsiteX1-233" fmla="*/ 641498 w 762943"/>
              <a:gd name="connsiteY1-234" fmla="*/ 2382 h 140394"/>
              <a:gd name="connsiteX2-235" fmla="*/ 762943 w 762943"/>
              <a:gd name="connsiteY2-236" fmla="*/ 140394 h 140394"/>
              <a:gd name="connsiteX3-237" fmla="*/ 0 w 762943"/>
              <a:gd name="connsiteY3-238" fmla="*/ 140393 h 140394"/>
              <a:gd name="connsiteX4-239" fmla="*/ 0 w 762943"/>
              <a:gd name="connsiteY4-240" fmla="*/ 0 h 140394"/>
              <a:gd name="connsiteX0-241" fmla="*/ 0 w 903437"/>
              <a:gd name="connsiteY0-242" fmla="*/ 23812 h 138012"/>
              <a:gd name="connsiteX1-243" fmla="*/ 781992 w 903437"/>
              <a:gd name="connsiteY1-244" fmla="*/ 0 h 138012"/>
              <a:gd name="connsiteX2-245" fmla="*/ 903437 w 903437"/>
              <a:gd name="connsiteY2-246" fmla="*/ 138012 h 138012"/>
              <a:gd name="connsiteX3-247" fmla="*/ 140494 w 903437"/>
              <a:gd name="connsiteY3-248" fmla="*/ 138011 h 138012"/>
              <a:gd name="connsiteX4-249" fmla="*/ 0 w 903437"/>
              <a:gd name="connsiteY4-250" fmla="*/ 23812 h 138012"/>
              <a:gd name="connsiteX0-251" fmla="*/ 0 w 903437"/>
              <a:gd name="connsiteY0-252" fmla="*/ 0 h 114200"/>
              <a:gd name="connsiteX1-253" fmla="*/ 608161 w 903437"/>
              <a:gd name="connsiteY1-254" fmla="*/ 7144 h 114200"/>
              <a:gd name="connsiteX2-255" fmla="*/ 903437 w 903437"/>
              <a:gd name="connsiteY2-256" fmla="*/ 114200 h 114200"/>
              <a:gd name="connsiteX3-257" fmla="*/ 140494 w 903437"/>
              <a:gd name="connsiteY3-258" fmla="*/ 114199 h 114200"/>
              <a:gd name="connsiteX4-259" fmla="*/ 0 w 903437"/>
              <a:gd name="connsiteY4-260" fmla="*/ 0 h 114200"/>
              <a:gd name="connsiteX0-261" fmla="*/ 0 w 903437"/>
              <a:gd name="connsiteY0-262" fmla="*/ 0 h 114200"/>
              <a:gd name="connsiteX1-263" fmla="*/ 603398 w 903437"/>
              <a:gd name="connsiteY1-264" fmla="*/ 0 h 114200"/>
              <a:gd name="connsiteX2-265" fmla="*/ 903437 w 903437"/>
              <a:gd name="connsiteY2-266" fmla="*/ 114200 h 114200"/>
              <a:gd name="connsiteX3-267" fmla="*/ 140494 w 903437"/>
              <a:gd name="connsiteY3-268" fmla="*/ 114199 h 114200"/>
              <a:gd name="connsiteX4-269" fmla="*/ 0 w 903437"/>
              <a:gd name="connsiteY4-270" fmla="*/ 0 h 114200"/>
              <a:gd name="connsiteX0-271" fmla="*/ 0 w 903437"/>
              <a:gd name="connsiteY0-272" fmla="*/ 0 h 114200"/>
              <a:gd name="connsiteX1-273" fmla="*/ 603398 w 903437"/>
              <a:gd name="connsiteY1-274" fmla="*/ 0 h 114200"/>
              <a:gd name="connsiteX2-275" fmla="*/ 903437 w 903437"/>
              <a:gd name="connsiteY2-276" fmla="*/ 114200 h 114200"/>
              <a:gd name="connsiteX3-277" fmla="*/ 133350 w 903437"/>
              <a:gd name="connsiteY3-278" fmla="*/ 114199 h 114200"/>
              <a:gd name="connsiteX4-279" fmla="*/ 0 w 903437"/>
              <a:gd name="connsiteY4-280" fmla="*/ 0 h 1142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3437" h="114200">
                <a:moveTo>
                  <a:pt x="0" y="0"/>
                </a:moveTo>
                <a:lnTo>
                  <a:pt x="603398" y="0"/>
                </a:lnTo>
                <a:lnTo>
                  <a:pt x="903437" y="114200"/>
                </a:lnTo>
                <a:lnTo>
                  <a:pt x="133350" y="114199"/>
                </a:lnTo>
                <a:lnTo>
                  <a:pt x="0" y="0"/>
                </a:lnTo>
                <a:close/>
              </a:path>
            </a:pathLst>
          </a:custGeom>
          <a:solidFill>
            <a:schemeClr val="accent1">
              <a:lumMod val="40000"/>
              <a:lumOff val="60000"/>
            </a:schemeClr>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57" name="正五边形 11"/>
          <p:cNvSpPr/>
          <p:nvPr/>
        </p:nvSpPr>
        <p:spPr>
          <a:xfrm>
            <a:off x="2849718" y="1378094"/>
            <a:ext cx="772404" cy="1670003"/>
          </a:xfrm>
          <a:custGeom>
            <a:avLst/>
            <a:gdLst>
              <a:gd name="connsiteX0" fmla="*/ 0 w 432048"/>
              <a:gd name="connsiteY0" fmla="*/ 165027 h 432048"/>
              <a:gd name="connsiteX1" fmla="*/ 216024 w 432048"/>
              <a:gd name="connsiteY1" fmla="*/ 0 h 432048"/>
              <a:gd name="connsiteX2" fmla="*/ 432048 w 432048"/>
              <a:gd name="connsiteY2" fmla="*/ 165027 h 432048"/>
              <a:gd name="connsiteX3" fmla="*/ 349534 w 432048"/>
              <a:gd name="connsiteY3" fmla="*/ 432047 h 432048"/>
              <a:gd name="connsiteX4" fmla="*/ 82514 w 432048"/>
              <a:gd name="connsiteY4" fmla="*/ 432047 h 432048"/>
              <a:gd name="connsiteX5" fmla="*/ 0 w 432048"/>
              <a:gd name="connsiteY5" fmla="*/ 165027 h 432048"/>
              <a:gd name="connsiteX0-1" fmla="*/ 24642 w 456690"/>
              <a:gd name="connsiteY0-2" fmla="*/ 165027 h 801140"/>
              <a:gd name="connsiteX1-3" fmla="*/ 240666 w 456690"/>
              <a:gd name="connsiteY1-4" fmla="*/ 0 h 801140"/>
              <a:gd name="connsiteX2-5" fmla="*/ 456690 w 456690"/>
              <a:gd name="connsiteY2-6" fmla="*/ 165027 h 801140"/>
              <a:gd name="connsiteX3-7" fmla="*/ 374176 w 456690"/>
              <a:gd name="connsiteY3-8" fmla="*/ 432047 h 801140"/>
              <a:gd name="connsiteX4-9" fmla="*/ 0 w 456690"/>
              <a:gd name="connsiteY4-10" fmla="*/ 801140 h 801140"/>
              <a:gd name="connsiteX5-11" fmla="*/ 24642 w 456690"/>
              <a:gd name="connsiteY5-12" fmla="*/ 165027 h 801140"/>
              <a:gd name="connsiteX0-13" fmla="*/ 24642 w 600395"/>
              <a:gd name="connsiteY0-14" fmla="*/ 165027 h 801140"/>
              <a:gd name="connsiteX1-15" fmla="*/ 240666 w 600395"/>
              <a:gd name="connsiteY1-16" fmla="*/ 0 h 801140"/>
              <a:gd name="connsiteX2-17" fmla="*/ 456690 w 600395"/>
              <a:gd name="connsiteY2-18" fmla="*/ 165027 h 801140"/>
              <a:gd name="connsiteX3-19" fmla="*/ 600395 w 600395"/>
              <a:gd name="connsiteY3-20" fmla="*/ 786853 h 801140"/>
              <a:gd name="connsiteX4-21" fmla="*/ 0 w 600395"/>
              <a:gd name="connsiteY4-22" fmla="*/ 801140 h 801140"/>
              <a:gd name="connsiteX5-23" fmla="*/ 24642 w 600395"/>
              <a:gd name="connsiteY5-24" fmla="*/ 165027 h 801140"/>
              <a:gd name="connsiteX0-25" fmla="*/ 24642 w 600395"/>
              <a:gd name="connsiteY0-26" fmla="*/ 165027 h 791615"/>
              <a:gd name="connsiteX1-27" fmla="*/ 240666 w 600395"/>
              <a:gd name="connsiteY1-28" fmla="*/ 0 h 791615"/>
              <a:gd name="connsiteX2-29" fmla="*/ 456690 w 600395"/>
              <a:gd name="connsiteY2-30" fmla="*/ 165027 h 791615"/>
              <a:gd name="connsiteX3-31" fmla="*/ 600395 w 600395"/>
              <a:gd name="connsiteY3-32" fmla="*/ 786853 h 791615"/>
              <a:gd name="connsiteX4-33" fmla="*/ 0 w 600395"/>
              <a:gd name="connsiteY4-34" fmla="*/ 791615 h 791615"/>
              <a:gd name="connsiteX5-35" fmla="*/ 24642 w 600395"/>
              <a:gd name="connsiteY5-36" fmla="*/ 165027 h 791615"/>
              <a:gd name="connsiteX0-37" fmla="*/ 24642 w 607539"/>
              <a:gd name="connsiteY0-38" fmla="*/ 165027 h 791616"/>
              <a:gd name="connsiteX1-39" fmla="*/ 240666 w 607539"/>
              <a:gd name="connsiteY1-40" fmla="*/ 0 h 791616"/>
              <a:gd name="connsiteX2-41" fmla="*/ 456690 w 607539"/>
              <a:gd name="connsiteY2-42" fmla="*/ 165027 h 791616"/>
              <a:gd name="connsiteX3-43" fmla="*/ 607539 w 607539"/>
              <a:gd name="connsiteY3-44" fmla="*/ 791616 h 791616"/>
              <a:gd name="connsiteX4-45" fmla="*/ 0 w 607539"/>
              <a:gd name="connsiteY4-46" fmla="*/ 791615 h 791616"/>
              <a:gd name="connsiteX5-47" fmla="*/ 24642 w 607539"/>
              <a:gd name="connsiteY5-48" fmla="*/ 165027 h 791616"/>
              <a:gd name="connsiteX0-49" fmla="*/ 24642 w 607539"/>
              <a:gd name="connsiteY0-50" fmla="*/ 654844 h 1281433"/>
              <a:gd name="connsiteX1-51" fmla="*/ 240666 w 607539"/>
              <a:gd name="connsiteY1-52" fmla="*/ 489817 h 1281433"/>
              <a:gd name="connsiteX2-53" fmla="*/ 601946 w 607539"/>
              <a:gd name="connsiteY2-54" fmla="*/ 0 h 1281433"/>
              <a:gd name="connsiteX3-55" fmla="*/ 607539 w 607539"/>
              <a:gd name="connsiteY3-56" fmla="*/ 1281433 h 1281433"/>
              <a:gd name="connsiteX4-57" fmla="*/ 0 w 607539"/>
              <a:gd name="connsiteY4-58" fmla="*/ 1281432 h 1281433"/>
              <a:gd name="connsiteX5-59" fmla="*/ 24642 w 607539"/>
              <a:gd name="connsiteY5-60" fmla="*/ 654844 h 1281433"/>
              <a:gd name="connsiteX0-61" fmla="*/ 24642 w 607539"/>
              <a:gd name="connsiteY0-62" fmla="*/ 1096096 h 1722685"/>
              <a:gd name="connsiteX1-63" fmla="*/ 309722 w 607539"/>
              <a:gd name="connsiteY1-64" fmla="*/ 0 h 1722685"/>
              <a:gd name="connsiteX2-65" fmla="*/ 601946 w 607539"/>
              <a:gd name="connsiteY2-66" fmla="*/ 441252 h 1722685"/>
              <a:gd name="connsiteX3-67" fmla="*/ 607539 w 607539"/>
              <a:gd name="connsiteY3-68" fmla="*/ 1722685 h 1722685"/>
              <a:gd name="connsiteX4-69" fmla="*/ 0 w 607539"/>
              <a:gd name="connsiteY4-70" fmla="*/ 1722684 h 1722685"/>
              <a:gd name="connsiteX5-71" fmla="*/ 24642 w 607539"/>
              <a:gd name="connsiteY5-72" fmla="*/ 1096096 h 1722685"/>
              <a:gd name="connsiteX0-73" fmla="*/ 0 w 609091"/>
              <a:gd name="connsiteY0-74" fmla="*/ 198365 h 1722685"/>
              <a:gd name="connsiteX1-75" fmla="*/ 311274 w 609091"/>
              <a:gd name="connsiteY1-76" fmla="*/ 0 h 1722685"/>
              <a:gd name="connsiteX2-77" fmla="*/ 603498 w 609091"/>
              <a:gd name="connsiteY2-78" fmla="*/ 441252 h 1722685"/>
              <a:gd name="connsiteX3-79" fmla="*/ 609091 w 609091"/>
              <a:gd name="connsiteY3-80" fmla="*/ 1722685 h 1722685"/>
              <a:gd name="connsiteX4-81" fmla="*/ 1552 w 609091"/>
              <a:gd name="connsiteY4-82" fmla="*/ 1722684 h 1722685"/>
              <a:gd name="connsiteX5-83" fmla="*/ 0 w 609091"/>
              <a:gd name="connsiteY5-84" fmla="*/ 198365 h 1722685"/>
              <a:gd name="connsiteX0-85" fmla="*/ 0 w 609091"/>
              <a:gd name="connsiteY0-86" fmla="*/ 198365 h 1722685"/>
              <a:gd name="connsiteX1-87" fmla="*/ 311274 w 609091"/>
              <a:gd name="connsiteY1-88" fmla="*/ 0 h 1722685"/>
              <a:gd name="connsiteX2-89" fmla="*/ 608261 w 609091"/>
              <a:gd name="connsiteY2-90" fmla="*/ 198364 h 1722685"/>
              <a:gd name="connsiteX3-91" fmla="*/ 609091 w 609091"/>
              <a:gd name="connsiteY3-92" fmla="*/ 1722685 h 1722685"/>
              <a:gd name="connsiteX4-93" fmla="*/ 1552 w 609091"/>
              <a:gd name="connsiteY4-94" fmla="*/ 1722684 h 1722685"/>
              <a:gd name="connsiteX5-95" fmla="*/ 0 w 609091"/>
              <a:gd name="connsiteY5-96" fmla="*/ 198365 h 1722685"/>
              <a:gd name="connsiteX0-97" fmla="*/ 0 w 609091"/>
              <a:gd name="connsiteY0-98" fmla="*/ 209052 h 1733372"/>
              <a:gd name="connsiteX1-99" fmla="*/ 309014 w 609091"/>
              <a:gd name="connsiteY1-100" fmla="*/ 0 h 1733372"/>
              <a:gd name="connsiteX2-101" fmla="*/ 608261 w 609091"/>
              <a:gd name="connsiteY2-102" fmla="*/ 209051 h 1733372"/>
              <a:gd name="connsiteX3-103" fmla="*/ 609091 w 609091"/>
              <a:gd name="connsiteY3-104" fmla="*/ 1733372 h 1733372"/>
              <a:gd name="connsiteX4-105" fmla="*/ 1552 w 609091"/>
              <a:gd name="connsiteY4-106" fmla="*/ 1733371 h 1733372"/>
              <a:gd name="connsiteX5-107" fmla="*/ 0 w 609091"/>
              <a:gd name="connsiteY5-108" fmla="*/ 209052 h 1733372"/>
              <a:gd name="connsiteX0-109" fmla="*/ 3027 w 607586"/>
              <a:gd name="connsiteY0-110" fmla="*/ 245176 h 1733372"/>
              <a:gd name="connsiteX1-111" fmla="*/ 307509 w 607586"/>
              <a:gd name="connsiteY1-112" fmla="*/ 0 h 1733372"/>
              <a:gd name="connsiteX2-113" fmla="*/ 606756 w 607586"/>
              <a:gd name="connsiteY2-114" fmla="*/ 209051 h 1733372"/>
              <a:gd name="connsiteX3-115" fmla="*/ 607586 w 607586"/>
              <a:gd name="connsiteY3-116" fmla="*/ 1733372 h 1733372"/>
              <a:gd name="connsiteX4-117" fmla="*/ 47 w 607586"/>
              <a:gd name="connsiteY4-118" fmla="*/ 1733371 h 1733372"/>
              <a:gd name="connsiteX5-119" fmla="*/ 3027 w 607586"/>
              <a:gd name="connsiteY5-120" fmla="*/ 245176 h 1733372"/>
              <a:gd name="connsiteX0-121" fmla="*/ 3027 w 607586"/>
              <a:gd name="connsiteY0-122" fmla="*/ 245176 h 1733372"/>
              <a:gd name="connsiteX1-123" fmla="*/ 307509 w 607586"/>
              <a:gd name="connsiteY1-124" fmla="*/ 0 h 1733372"/>
              <a:gd name="connsiteX2-125" fmla="*/ 604489 w 607586"/>
              <a:gd name="connsiteY2-126" fmla="*/ 245175 h 1733372"/>
              <a:gd name="connsiteX3-127" fmla="*/ 607586 w 607586"/>
              <a:gd name="connsiteY3-128" fmla="*/ 1733372 h 1733372"/>
              <a:gd name="connsiteX4-129" fmla="*/ 47 w 607586"/>
              <a:gd name="connsiteY4-130" fmla="*/ 1733371 h 1733372"/>
              <a:gd name="connsiteX5-131" fmla="*/ 3027 w 607586"/>
              <a:gd name="connsiteY5-132" fmla="*/ 245176 h 1733372"/>
              <a:gd name="connsiteX0-133" fmla="*/ 0 w 604559"/>
              <a:gd name="connsiteY0-134" fmla="*/ 245176 h 1733372"/>
              <a:gd name="connsiteX1-135" fmla="*/ 304482 w 604559"/>
              <a:gd name="connsiteY1-136" fmla="*/ 0 h 1733372"/>
              <a:gd name="connsiteX2-137" fmla="*/ 601462 w 604559"/>
              <a:gd name="connsiteY2-138" fmla="*/ 245175 h 1733372"/>
              <a:gd name="connsiteX3-139" fmla="*/ 604559 w 604559"/>
              <a:gd name="connsiteY3-140" fmla="*/ 1733372 h 1733372"/>
              <a:gd name="connsiteX4-141" fmla="*/ 3817 w 604559"/>
              <a:gd name="connsiteY4-142" fmla="*/ 1733371 h 1733372"/>
              <a:gd name="connsiteX5-143" fmla="*/ 0 w 604559"/>
              <a:gd name="connsiteY5-144" fmla="*/ 245176 h 1733372"/>
              <a:gd name="connsiteX0-145" fmla="*/ 0 w 604559"/>
              <a:gd name="connsiteY0-146" fmla="*/ 245176 h 1736382"/>
              <a:gd name="connsiteX1-147" fmla="*/ 304482 w 604559"/>
              <a:gd name="connsiteY1-148" fmla="*/ 0 h 1736382"/>
              <a:gd name="connsiteX2-149" fmla="*/ 601462 w 604559"/>
              <a:gd name="connsiteY2-150" fmla="*/ 245175 h 1736382"/>
              <a:gd name="connsiteX3-151" fmla="*/ 604559 w 604559"/>
              <a:gd name="connsiteY3-152" fmla="*/ 1733372 h 1736382"/>
              <a:gd name="connsiteX4-153" fmla="*/ 6083 w 604559"/>
              <a:gd name="connsiteY4-154" fmla="*/ 1736382 h 1736382"/>
              <a:gd name="connsiteX5-155" fmla="*/ 0 w 604559"/>
              <a:gd name="connsiteY5-156" fmla="*/ 245176 h 173638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4559" h="1736382">
                <a:moveTo>
                  <a:pt x="0" y="245176"/>
                </a:moveTo>
                <a:lnTo>
                  <a:pt x="304482" y="0"/>
                </a:lnTo>
                <a:lnTo>
                  <a:pt x="601462" y="245175"/>
                </a:lnTo>
                <a:cubicBezTo>
                  <a:pt x="603326" y="672319"/>
                  <a:pt x="602695" y="1306228"/>
                  <a:pt x="604559" y="1733372"/>
                </a:cubicBezTo>
                <a:lnTo>
                  <a:pt x="6083" y="1736382"/>
                </a:lnTo>
                <a:cubicBezTo>
                  <a:pt x="5566" y="1228276"/>
                  <a:pt x="517" y="753282"/>
                  <a:pt x="0" y="245176"/>
                </a:cubicBezTo>
                <a:close/>
              </a:path>
            </a:pathLst>
          </a:custGeom>
          <a:gradFill>
            <a:gsLst>
              <a:gs pos="0">
                <a:schemeClr val="accent6"/>
              </a:gs>
              <a:gs pos="100000">
                <a:schemeClr val="accent5"/>
              </a:gs>
            </a:gsLst>
            <a:lin ang="9000000" scaled="0"/>
          </a:gradFill>
          <a:ln>
            <a:noFill/>
          </a:ln>
          <a:effectLst>
            <a:outerShdw blurRad="101600" dist="25400" dir="372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58" name="正五边形 11"/>
          <p:cNvSpPr/>
          <p:nvPr/>
        </p:nvSpPr>
        <p:spPr>
          <a:xfrm>
            <a:off x="2062445" y="1388861"/>
            <a:ext cx="793605" cy="1878335"/>
          </a:xfrm>
          <a:custGeom>
            <a:avLst/>
            <a:gdLst>
              <a:gd name="connsiteX0" fmla="*/ 0 w 432048"/>
              <a:gd name="connsiteY0" fmla="*/ 165027 h 432048"/>
              <a:gd name="connsiteX1" fmla="*/ 216024 w 432048"/>
              <a:gd name="connsiteY1" fmla="*/ 0 h 432048"/>
              <a:gd name="connsiteX2" fmla="*/ 432048 w 432048"/>
              <a:gd name="connsiteY2" fmla="*/ 165027 h 432048"/>
              <a:gd name="connsiteX3" fmla="*/ 349534 w 432048"/>
              <a:gd name="connsiteY3" fmla="*/ 432047 h 432048"/>
              <a:gd name="connsiteX4" fmla="*/ 82514 w 432048"/>
              <a:gd name="connsiteY4" fmla="*/ 432047 h 432048"/>
              <a:gd name="connsiteX5" fmla="*/ 0 w 432048"/>
              <a:gd name="connsiteY5" fmla="*/ 165027 h 432048"/>
              <a:gd name="connsiteX0-1" fmla="*/ 24642 w 456690"/>
              <a:gd name="connsiteY0-2" fmla="*/ 165027 h 801140"/>
              <a:gd name="connsiteX1-3" fmla="*/ 240666 w 456690"/>
              <a:gd name="connsiteY1-4" fmla="*/ 0 h 801140"/>
              <a:gd name="connsiteX2-5" fmla="*/ 456690 w 456690"/>
              <a:gd name="connsiteY2-6" fmla="*/ 165027 h 801140"/>
              <a:gd name="connsiteX3-7" fmla="*/ 374176 w 456690"/>
              <a:gd name="connsiteY3-8" fmla="*/ 432047 h 801140"/>
              <a:gd name="connsiteX4-9" fmla="*/ 0 w 456690"/>
              <a:gd name="connsiteY4-10" fmla="*/ 801140 h 801140"/>
              <a:gd name="connsiteX5-11" fmla="*/ 24642 w 456690"/>
              <a:gd name="connsiteY5-12" fmla="*/ 165027 h 801140"/>
              <a:gd name="connsiteX0-13" fmla="*/ 24642 w 600395"/>
              <a:gd name="connsiteY0-14" fmla="*/ 165027 h 801140"/>
              <a:gd name="connsiteX1-15" fmla="*/ 240666 w 600395"/>
              <a:gd name="connsiteY1-16" fmla="*/ 0 h 801140"/>
              <a:gd name="connsiteX2-17" fmla="*/ 456690 w 600395"/>
              <a:gd name="connsiteY2-18" fmla="*/ 165027 h 801140"/>
              <a:gd name="connsiteX3-19" fmla="*/ 600395 w 600395"/>
              <a:gd name="connsiteY3-20" fmla="*/ 786853 h 801140"/>
              <a:gd name="connsiteX4-21" fmla="*/ 0 w 600395"/>
              <a:gd name="connsiteY4-22" fmla="*/ 801140 h 801140"/>
              <a:gd name="connsiteX5-23" fmla="*/ 24642 w 600395"/>
              <a:gd name="connsiteY5-24" fmla="*/ 165027 h 801140"/>
              <a:gd name="connsiteX0-25" fmla="*/ 24642 w 600395"/>
              <a:gd name="connsiteY0-26" fmla="*/ 165027 h 791615"/>
              <a:gd name="connsiteX1-27" fmla="*/ 240666 w 600395"/>
              <a:gd name="connsiteY1-28" fmla="*/ 0 h 791615"/>
              <a:gd name="connsiteX2-29" fmla="*/ 456690 w 600395"/>
              <a:gd name="connsiteY2-30" fmla="*/ 165027 h 791615"/>
              <a:gd name="connsiteX3-31" fmla="*/ 600395 w 600395"/>
              <a:gd name="connsiteY3-32" fmla="*/ 786853 h 791615"/>
              <a:gd name="connsiteX4-33" fmla="*/ 0 w 600395"/>
              <a:gd name="connsiteY4-34" fmla="*/ 791615 h 791615"/>
              <a:gd name="connsiteX5-35" fmla="*/ 24642 w 600395"/>
              <a:gd name="connsiteY5-36" fmla="*/ 165027 h 791615"/>
              <a:gd name="connsiteX0-37" fmla="*/ 24642 w 607539"/>
              <a:gd name="connsiteY0-38" fmla="*/ 165027 h 791616"/>
              <a:gd name="connsiteX1-39" fmla="*/ 240666 w 607539"/>
              <a:gd name="connsiteY1-40" fmla="*/ 0 h 791616"/>
              <a:gd name="connsiteX2-41" fmla="*/ 456690 w 607539"/>
              <a:gd name="connsiteY2-42" fmla="*/ 165027 h 791616"/>
              <a:gd name="connsiteX3-43" fmla="*/ 607539 w 607539"/>
              <a:gd name="connsiteY3-44" fmla="*/ 791616 h 791616"/>
              <a:gd name="connsiteX4-45" fmla="*/ 0 w 607539"/>
              <a:gd name="connsiteY4-46" fmla="*/ 791615 h 791616"/>
              <a:gd name="connsiteX5-47" fmla="*/ 24642 w 607539"/>
              <a:gd name="connsiteY5-48" fmla="*/ 165027 h 791616"/>
              <a:gd name="connsiteX0-49" fmla="*/ 24642 w 607539"/>
              <a:gd name="connsiteY0-50" fmla="*/ 654844 h 1281433"/>
              <a:gd name="connsiteX1-51" fmla="*/ 240666 w 607539"/>
              <a:gd name="connsiteY1-52" fmla="*/ 489817 h 1281433"/>
              <a:gd name="connsiteX2-53" fmla="*/ 601946 w 607539"/>
              <a:gd name="connsiteY2-54" fmla="*/ 0 h 1281433"/>
              <a:gd name="connsiteX3-55" fmla="*/ 607539 w 607539"/>
              <a:gd name="connsiteY3-56" fmla="*/ 1281433 h 1281433"/>
              <a:gd name="connsiteX4-57" fmla="*/ 0 w 607539"/>
              <a:gd name="connsiteY4-58" fmla="*/ 1281432 h 1281433"/>
              <a:gd name="connsiteX5-59" fmla="*/ 24642 w 607539"/>
              <a:gd name="connsiteY5-60" fmla="*/ 654844 h 1281433"/>
              <a:gd name="connsiteX0-61" fmla="*/ 24642 w 607539"/>
              <a:gd name="connsiteY0-62" fmla="*/ 1096096 h 1722685"/>
              <a:gd name="connsiteX1-63" fmla="*/ 309722 w 607539"/>
              <a:gd name="connsiteY1-64" fmla="*/ 0 h 1722685"/>
              <a:gd name="connsiteX2-65" fmla="*/ 601946 w 607539"/>
              <a:gd name="connsiteY2-66" fmla="*/ 441252 h 1722685"/>
              <a:gd name="connsiteX3-67" fmla="*/ 607539 w 607539"/>
              <a:gd name="connsiteY3-68" fmla="*/ 1722685 h 1722685"/>
              <a:gd name="connsiteX4-69" fmla="*/ 0 w 607539"/>
              <a:gd name="connsiteY4-70" fmla="*/ 1722684 h 1722685"/>
              <a:gd name="connsiteX5-71" fmla="*/ 24642 w 607539"/>
              <a:gd name="connsiteY5-72" fmla="*/ 1096096 h 1722685"/>
              <a:gd name="connsiteX0-73" fmla="*/ 0 w 609091"/>
              <a:gd name="connsiteY0-74" fmla="*/ 198365 h 1722685"/>
              <a:gd name="connsiteX1-75" fmla="*/ 311274 w 609091"/>
              <a:gd name="connsiteY1-76" fmla="*/ 0 h 1722685"/>
              <a:gd name="connsiteX2-77" fmla="*/ 603498 w 609091"/>
              <a:gd name="connsiteY2-78" fmla="*/ 441252 h 1722685"/>
              <a:gd name="connsiteX3-79" fmla="*/ 609091 w 609091"/>
              <a:gd name="connsiteY3-80" fmla="*/ 1722685 h 1722685"/>
              <a:gd name="connsiteX4-81" fmla="*/ 1552 w 609091"/>
              <a:gd name="connsiteY4-82" fmla="*/ 1722684 h 1722685"/>
              <a:gd name="connsiteX5-83" fmla="*/ 0 w 609091"/>
              <a:gd name="connsiteY5-84" fmla="*/ 198365 h 1722685"/>
              <a:gd name="connsiteX0-85" fmla="*/ 0 w 609091"/>
              <a:gd name="connsiteY0-86" fmla="*/ 198365 h 1722685"/>
              <a:gd name="connsiteX1-87" fmla="*/ 311274 w 609091"/>
              <a:gd name="connsiteY1-88" fmla="*/ 0 h 1722685"/>
              <a:gd name="connsiteX2-89" fmla="*/ 608261 w 609091"/>
              <a:gd name="connsiteY2-90" fmla="*/ 198364 h 1722685"/>
              <a:gd name="connsiteX3-91" fmla="*/ 609091 w 609091"/>
              <a:gd name="connsiteY3-92" fmla="*/ 1722685 h 1722685"/>
              <a:gd name="connsiteX4-93" fmla="*/ 1552 w 609091"/>
              <a:gd name="connsiteY4-94" fmla="*/ 1722684 h 1722685"/>
              <a:gd name="connsiteX5-95" fmla="*/ 0 w 609091"/>
              <a:gd name="connsiteY5-96" fmla="*/ 198365 h 1722685"/>
              <a:gd name="connsiteX0-97" fmla="*/ 0 w 609091"/>
              <a:gd name="connsiteY0-98" fmla="*/ 209052 h 1733372"/>
              <a:gd name="connsiteX1-99" fmla="*/ 309014 w 609091"/>
              <a:gd name="connsiteY1-100" fmla="*/ 0 h 1733372"/>
              <a:gd name="connsiteX2-101" fmla="*/ 608261 w 609091"/>
              <a:gd name="connsiteY2-102" fmla="*/ 209051 h 1733372"/>
              <a:gd name="connsiteX3-103" fmla="*/ 609091 w 609091"/>
              <a:gd name="connsiteY3-104" fmla="*/ 1733372 h 1733372"/>
              <a:gd name="connsiteX4-105" fmla="*/ 1552 w 609091"/>
              <a:gd name="connsiteY4-106" fmla="*/ 1733371 h 1733372"/>
              <a:gd name="connsiteX5-107" fmla="*/ 0 w 609091"/>
              <a:gd name="connsiteY5-108" fmla="*/ 209052 h 1733372"/>
              <a:gd name="connsiteX0-109" fmla="*/ 7534 w 616625"/>
              <a:gd name="connsiteY0-110" fmla="*/ 209052 h 1733372"/>
              <a:gd name="connsiteX1-111" fmla="*/ 316548 w 616625"/>
              <a:gd name="connsiteY1-112" fmla="*/ 0 h 1733372"/>
              <a:gd name="connsiteX2-113" fmla="*/ 615795 w 616625"/>
              <a:gd name="connsiteY2-114" fmla="*/ 209051 h 1733372"/>
              <a:gd name="connsiteX3-115" fmla="*/ 616625 w 616625"/>
              <a:gd name="connsiteY3-116" fmla="*/ 1733372 h 1733372"/>
              <a:gd name="connsiteX4-117" fmla="*/ 22 w 616625"/>
              <a:gd name="connsiteY4-118" fmla="*/ 1733371 h 1733372"/>
              <a:gd name="connsiteX5-119" fmla="*/ 7534 w 616625"/>
              <a:gd name="connsiteY5-120" fmla="*/ 209052 h 1733372"/>
              <a:gd name="connsiteX0-121" fmla="*/ 7534 w 618891"/>
              <a:gd name="connsiteY0-122" fmla="*/ 209052 h 1733371"/>
              <a:gd name="connsiteX1-123" fmla="*/ 316548 w 618891"/>
              <a:gd name="connsiteY1-124" fmla="*/ 0 h 1733371"/>
              <a:gd name="connsiteX2-125" fmla="*/ 615795 w 618891"/>
              <a:gd name="connsiteY2-126" fmla="*/ 209051 h 1733371"/>
              <a:gd name="connsiteX3-127" fmla="*/ 618891 w 618891"/>
              <a:gd name="connsiteY3-128" fmla="*/ 1728011 h 1733371"/>
              <a:gd name="connsiteX4-129" fmla="*/ 22 w 618891"/>
              <a:gd name="connsiteY4-130" fmla="*/ 1733371 h 1733371"/>
              <a:gd name="connsiteX5-131" fmla="*/ 7534 w 618891"/>
              <a:gd name="connsiteY5-132" fmla="*/ 209052 h 1733371"/>
              <a:gd name="connsiteX0-133" fmla="*/ 7534 w 618891"/>
              <a:gd name="connsiteY0-134" fmla="*/ 209052 h 1736052"/>
              <a:gd name="connsiteX1-135" fmla="*/ 316548 w 618891"/>
              <a:gd name="connsiteY1-136" fmla="*/ 0 h 1736052"/>
              <a:gd name="connsiteX2-137" fmla="*/ 615795 w 618891"/>
              <a:gd name="connsiteY2-138" fmla="*/ 209051 h 1736052"/>
              <a:gd name="connsiteX3-139" fmla="*/ 618891 w 618891"/>
              <a:gd name="connsiteY3-140" fmla="*/ 1736052 h 1736052"/>
              <a:gd name="connsiteX4-141" fmla="*/ 22 w 618891"/>
              <a:gd name="connsiteY4-142" fmla="*/ 1733371 h 1736052"/>
              <a:gd name="connsiteX5-143" fmla="*/ 7534 w 618891"/>
              <a:gd name="connsiteY5-144" fmla="*/ 209052 h 1736052"/>
              <a:gd name="connsiteX0-145" fmla="*/ 9796 w 621153"/>
              <a:gd name="connsiteY0-146" fmla="*/ 209052 h 1738731"/>
              <a:gd name="connsiteX1-147" fmla="*/ 318810 w 621153"/>
              <a:gd name="connsiteY1-148" fmla="*/ 0 h 1738731"/>
              <a:gd name="connsiteX2-149" fmla="*/ 618057 w 621153"/>
              <a:gd name="connsiteY2-150" fmla="*/ 209051 h 1738731"/>
              <a:gd name="connsiteX3-151" fmla="*/ 621153 w 621153"/>
              <a:gd name="connsiteY3-152" fmla="*/ 1736052 h 1738731"/>
              <a:gd name="connsiteX4-153" fmla="*/ 17 w 621153"/>
              <a:gd name="connsiteY4-154" fmla="*/ 1738731 h 1738731"/>
              <a:gd name="connsiteX5-155" fmla="*/ 9796 w 621153"/>
              <a:gd name="connsiteY5-156" fmla="*/ 209052 h 17387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21153" h="1738731">
                <a:moveTo>
                  <a:pt x="9796" y="209052"/>
                </a:moveTo>
                <a:lnTo>
                  <a:pt x="318810" y="0"/>
                </a:lnTo>
                <a:lnTo>
                  <a:pt x="618057" y="209051"/>
                </a:lnTo>
                <a:cubicBezTo>
                  <a:pt x="619921" y="636195"/>
                  <a:pt x="619289" y="1308908"/>
                  <a:pt x="621153" y="1736052"/>
                </a:cubicBezTo>
                <a:lnTo>
                  <a:pt x="17" y="1738731"/>
                </a:lnTo>
                <a:cubicBezTo>
                  <a:pt x="-500" y="1230625"/>
                  <a:pt x="10313" y="717158"/>
                  <a:pt x="9796" y="209052"/>
                </a:cubicBezTo>
                <a:close/>
              </a:path>
            </a:pathLst>
          </a:custGeom>
          <a:gradFill>
            <a:gsLst>
              <a:gs pos="0">
                <a:schemeClr val="accent4"/>
              </a:gs>
              <a:gs pos="100000">
                <a:schemeClr val="accent3"/>
              </a:gs>
            </a:gsLst>
            <a:lin ang="9000000" scaled="0"/>
          </a:gradFill>
          <a:ln>
            <a:noFill/>
          </a:ln>
          <a:effectLst>
            <a:outerShdw blurRad="101600" dist="25400" dir="372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59" name="正五边形 11"/>
          <p:cNvSpPr/>
          <p:nvPr/>
        </p:nvSpPr>
        <p:spPr>
          <a:xfrm>
            <a:off x="1332748" y="1378092"/>
            <a:ext cx="740571" cy="2094550"/>
          </a:xfrm>
          <a:custGeom>
            <a:avLst/>
            <a:gdLst>
              <a:gd name="connsiteX0" fmla="*/ 0 w 432048"/>
              <a:gd name="connsiteY0" fmla="*/ 165027 h 432048"/>
              <a:gd name="connsiteX1" fmla="*/ 216024 w 432048"/>
              <a:gd name="connsiteY1" fmla="*/ 0 h 432048"/>
              <a:gd name="connsiteX2" fmla="*/ 432048 w 432048"/>
              <a:gd name="connsiteY2" fmla="*/ 165027 h 432048"/>
              <a:gd name="connsiteX3" fmla="*/ 349534 w 432048"/>
              <a:gd name="connsiteY3" fmla="*/ 432047 h 432048"/>
              <a:gd name="connsiteX4" fmla="*/ 82514 w 432048"/>
              <a:gd name="connsiteY4" fmla="*/ 432047 h 432048"/>
              <a:gd name="connsiteX5" fmla="*/ 0 w 432048"/>
              <a:gd name="connsiteY5" fmla="*/ 165027 h 432048"/>
              <a:gd name="connsiteX0-1" fmla="*/ 24642 w 456690"/>
              <a:gd name="connsiteY0-2" fmla="*/ 165027 h 801140"/>
              <a:gd name="connsiteX1-3" fmla="*/ 240666 w 456690"/>
              <a:gd name="connsiteY1-4" fmla="*/ 0 h 801140"/>
              <a:gd name="connsiteX2-5" fmla="*/ 456690 w 456690"/>
              <a:gd name="connsiteY2-6" fmla="*/ 165027 h 801140"/>
              <a:gd name="connsiteX3-7" fmla="*/ 374176 w 456690"/>
              <a:gd name="connsiteY3-8" fmla="*/ 432047 h 801140"/>
              <a:gd name="connsiteX4-9" fmla="*/ 0 w 456690"/>
              <a:gd name="connsiteY4-10" fmla="*/ 801140 h 801140"/>
              <a:gd name="connsiteX5-11" fmla="*/ 24642 w 456690"/>
              <a:gd name="connsiteY5-12" fmla="*/ 165027 h 801140"/>
              <a:gd name="connsiteX0-13" fmla="*/ 24642 w 600395"/>
              <a:gd name="connsiteY0-14" fmla="*/ 165027 h 801140"/>
              <a:gd name="connsiteX1-15" fmla="*/ 240666 w 600395"/>
              <a:gd name="connsiteY1-16" fmla="*/ 0 h 801140"/>
              <a:gd name="connsiteX2-17" fmla="*/ 456690 w 600395"/>
              <a:gd name="connsiteY2-18" fmla="*/ 165027 h 801140"/>
              <a:gd name="connsiteX3-19" fmla="*/ 600395 w 600395"/>
              <a:gd name="connsiteY3-20" fmla="*/ 786853 h 801140"/>
              <a:gd name="connsiteX4-21" fmla="*/ 0 w 600395"/>
              <a:gd name="connsiteY4-22" fmla="*/ 801140 h 801140"/>
              <a:gd name="connsiteX5-23" fmla="*/ 24642 w 600395"/>
              <a:gd name="connsiteY5-24" fmla="*/ 165027 h 801140"/>
              <a:gd name="connsiteX0-25" fmla="*/ 24642 w 600395"/>
              <a:gd name="connsiteY0-26" fmla="*/ 165027 h 791615"/>
              <a:gd name="connsiteX1-27" fmla="*/ 240666 w 600395"/>
              <a:gd name="connsiteY1-28" fmla="*/ 0 h 791615"/>
              <a:gd name="connsiteX2-29" fmla="*/ 456690 w 600395"/>
              <a:gd name="connsiteY2-30" fmla="*/ 165027 h 791615"/>
              <a:gd name="connsiteX3-31" fmla="*/ 600395 w 600395"/>
              <a:gd name="connsiteY3-32" fmla="*/ 786853 h 791615"/>
              <a:gd name="connsiteX4-33" fmla="*/ 0 w 600395"/>
              <a:gd name="connsiteY4-34" fmla="*/ 791615 h 791615"/>
              <a:gd name="connsiteX5-35" fmla="*/ 24642 w 600395"/>
              <a:gd name="connsiteY5-36" fmla="*/ 165027 h 791615"/>
              <a:gd name="connsiteX0-37" fmla="*/ 24642 w 607539"/>
              <a:gd name="connsiteY0-38" fmla="*/ 165027 h 791616"/>
              <a:gd name="connsiteX1-39" fmla="*/ 240666 w 607539"/>
              <a:gd name="connsiteY1-40" fmla="*/ 0 h 791616"/>
              <a:gd name="connsiteX2-41" fmla="*/ 456690 w 607539"/>
              <a:gd name="connsiteY2-42" fmla="*/ 165027 h 791616"/>
              <a:gd name="connsiteX3-43" fmla="*/ 607539 w 607539"/>
              <a:gd name="connsiteY3-44" fmla="*/ 791616 h 791616"/>
              <a:gd name="connsiteX4-45" fmla="*/ 0 w 607539"/>
              <a:gd name="connsiteY4-46" fmla="*/ 791615 h 791616"/>
              <a:gd name="connsiteX5-47" fmla="*/ 24642 w 607539"/>
              <a:gd name="connsiteY5-48" fmla="*/ 165027 h 791616"/>
              <a:gd name="connsiteX0-49" fmla="*/ 24642 w 607539"/>
              <a:gd name="connsiteY0-50" fmla="*/ 654844 h 1281433"/>
              <a:gd name="connsiteX1-51" fmla="*/ 240666 w 607539"/>
              <a:gd name="connsiteY1-52" fmla="*/ 489817 h 1281433"/>
              <a:gd name="connsiteX2-53" fmla="*/ 601946 w 607539"/>
              <a:gd name="connsiteY2-54" fmla="*/ 0 h 1281433"/>
              <a:gd name="connsiteX3-55" fmla="*/ 607539 w 607539"/>
              <a:gd name="connsiteY3-56" fmla="*/ 1281433 h 1281433"/>
              <a:gd name="connsiteX4-57" fmla="*/ 0 w 607539"/>
              <a:gd name="connsiteY4-58" fmla="*/ 1281432 h 1281433"/>
              <a:gd name="connsiteX5-59" fmla="*/ 24642 w 607539"/>
              <a:gd name="connsiteY5-60" fmla="*/ 654844 h 1281433"/>
              <a:gd name="connsiteX0-61" fmla="*/ 24642 w 607539"/>
              <a:gd name="connsiteY0-62" fmla="*/ 1096096 h 1722685"/>
              <a:gd name="connsiteX1-63" fmla="*/ 309722 w 607539"/>
              <a:gd name="connsiteY1-64" fmla="*/ 0 h 1722685"/>
              <a:gd name="connsiteX2-65" fmla="*/ 601946 w 607539"/>
              <a:gd name="connsiteY2-66" fmla="*/ 441252 h 1722685"/>
              <a:gd name="connsiteX3-67" fmla="*/ 607539 w 607539"/>
              <a:gd name="connsiteY3-68" fmla="*/ 1722685 h 1722685"/>
              <a:gd name="connsiteX4-69" fmla="*/ 0 w 607539"/>
              <a:gd name="connsiteY4-70" fmla="*/ 1722684 h 1722685"/>
              <a:gd name="connsiteX5-71" fmla="*/ 24642 w 607539"/>
              <a:gd name="connsiteY5-72" fmla="*/ 1096096 h 1722685"/>
              <a:gd name="connsiteX0-73" fmla="*/ 0 w 609091"/>
              <a:gd name="connsiteY0-74" fmla="*/ 198365 h 1722685"/>
              <a:gd name="connsiteX1-75" fmla="*/ 311274 w 609091"/>
              <a:gd name="connsiteY1-76" fmla="*/ 0 h 1722685"/>
              <a:gd name="connsiteX2-77" fmla="*/ 603498 w 609091"/>
              <a:gd name="connsiteY2-78" fmla="*/ 441252 h 1722685"/>
              <a:gd name="connsiteX3-79" fmla="*/ 609091 w 609091"/>
              <a:gd name="connsiteY3-80" fmla="*/ 1722685 h 1722685"/>
              <a:gd name="connsiteX4-81" fmla="*/ 1552 w 609091"/>
              <a:gd name="connsiteY4-82" fmla="*/ 1722684 h 1722685"/>
              <a:gd name="connsiteX5-83" fmla="*/ 0 w 609091"/>
              <a:gd name="connsiteY5-84" fmla="*/ 198365 h 1722685"/>
              <a:gd name="connsiteX0-85" fmla="*/ 0 w 609091"/>
              <a:gd name="connsiteY0-86" fmla="*/ 198365 h 1722685"/>
              <a:gd name="connsiteX1-87" fmla="*/ 311274 w 609091"/>
              <a:gd name="connsiteY1-88" fmla="*/ 0 h 1722685"/>
              <a:gd name="connsiteX2-89" fmla="*/ 608261 w 609091"/>
              <a:gd name="connsiteY2-90" fmla="*/ 198364 h 1722685"/>
              <a:gd name="connsiteX3-91" fmla="*/ 609091 w 609091"/>
              <a:gd name="connsiteY3-92" fmla="*/ 1722685 h 1722685"/>
              <a:gd name="connsiteX4-93" fmla="*/ 1552 w 609091"/>
              <a:gd name="connsiteY4-94" fmla="*/ 1722684 h 1722685"/>
              <a:gd name="connsiteX5-95" fmla="*/ 0 w 609091"/>
              <a:gd name="connsiteY5-96" fmla="*/ 198365 h 17226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609091" h="1722685">
                <a:moveTo>
                  <a:pt x="0" y="198365"/>
                </a:moveTo>
                <a:lnTo>
                  <a:pt x="311274" y="0"/>
                </a:lnTo>
                <a:lnTo>
                  <a:pt x="608261" y="198364"/>
                </a:lnTo>
                <a:cubicBezTo>
                  <a:pt x="610125" y="625508"/>
                  <a:pt x="607227" y="1295541"/>
                  <a:pt x="609091" y="1722685"/>
                </a:cubicBezTo>
                <a:lnTo>
                  <a:pt x="1552" y="1722684"/>
                </a:lnTo>
                <a:cubicBezTo>
                  <a:pt x="1035" y="1214578"/>
                  <a:pt x="517" y="706471"/>
                  <a:pt x="0" y="198365"/>
                </a:cubicBezTo>
                <a:close/>
              </a:path>
            </a:pathLst>
          </a:custGeom>
          <a:gradFill>
            <a:gsLst>
              <a:gs pos="100000">
                <a:schemeClr val="tx2"/>
              </a:gs>
              <a:gs pos="0">
                <a:schemeClr val="bg2"/>
              </a:gs>
            </a:gsLst>
            <a:lin ang="7200000" scaled="0"/>
          </a:gradFill>
          <a:ln>
            <a:noFill/>
          </a:ln>
          <a:effectLst>
            <a:outerShdw blurRad="101600" dist="25400" dir="3720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60" name="矩形 2"/>
          <p:cNvSpPr/>
          <p:nvPr/>
        </p:nvSpPr>
        <p:spPr>
          <a:xfrm>
            <a:off x="983806" y="3464289"/>
            <a:ext cx="1089770" cy="266244"/>
          </a:xfrm>
          <a:custGeom>
            <a:avLst/>
            <a:gdLst>
              <a:gd name="connsiteX0" fmla="*/ 0 w 720080"/>
              <a:gd name="connsiteY0" fmla="*/ 0 h 288032"/>
              <a:gd name="connsiteX1" fmla="*/ 720080 w 720080"/>
              <a:gd name="connsiteY1" fmla="*/ 0 h 288032"/>
              <a:gd name="connsiteX2" fmla="*/ 720080 w 720080"/>
              <a:gd name="connsiteY2" fmla="*/ 288032 h 288032"/>
              <a:gd name="connsiteX3" fmla="*/ 0 w 720080"/>
              <a:gd name="connsiteY3" fmla="*/ 288032 h 288032"/>
              <a:gd name="connsiteX4" fmla="*/ 0 w 720080"/>
              <a:gd name="connsiteY4" fmla="*/ 0 h 288032"/>
              <a:gd name="connsiteX0-1" fmla="*/ 0 w 1112987"/>
              <a:gd name="connsiteY0-2" fmla="*/ 202406 h 490438"/>
              <a:gd name="connsiteX1-3" fmla="*/ 1112987 w 1112987"/>
              <a:gd name="connsiteY1-4" fmla="*/ 0 h 490438"/>
              <a:gd name="connsiteX2-5" fmla="*/ 720080 w 1112987"/>
              <a:gd name="connsiteY2-6" fmla="*/ 490438 h 490438"/>
              <a:gd name="connsiteX3-7" fmla="*/ 0 w 1112987"/>
              <a:gd name="connsiteY3-8" fmla="*/ 490438 h 490438"/>
              <a:gd name="connsiteX4-9" fmla="*/ 0 w 1112987"/>
              <a:gd name="connsiteY4-10" fmla="*/ 202406 h 490438"/>
              <a:gd name="connsiteX0-11" fmla="*/ 0 w 1112987"/>
              <a:gd name="connsiteY0-12" fmla="*/ 202406 h 490438"/>
              <a:gd name="connsiteX1-13" fmla="*/ 1112987 w 1112987"/>
              <a:gd name="connsiteY1-14" fmla="*/ 0 h 490438"/>
              <a:gd name="connsiteX2-15" fmla="*/ 977255 w 1112987"/>
              <a:gd name="connsiteY2-16" fmla="*/ 214213 h 490438"/>
              <a:gd name="connsiteX3-17" fmla="*/ 0 w 1112987"/>
              <a:gd name="connsiteY3-18" fmla="*/ 490438 h 490438"/>
              <a:gd name="connsiteX4-19" fmla="*/ 0 w 1112987"/>
              <a:gd name="connsiteY4-20" fmla="*/ 202406 h 490438"/>
              <a:gd name="connsiteX0-21" fmla="*/ 507206 w 1112987"/>
              <a:gd name="connsiteY0-22" fmla="*/ 9525 h 490438"/>
              <a:gd name="connsiteX1-23" fmla="*/ 1112987 w 1112987"/>
              <a:gd name="connsiteY1-24" fmla="*/ 0 h 490438"/>
              <a:gd name="connsiteX2-25" fmla="*/ 977255 w 1112987"/>
              <a:gd name="connsiteY2-26" fmla="*/ 214213 h 490438"/>
              <a:gd name="connsiteX3-27" fmla="*/ 0 w 1112987"/>
              <a:gd name="connsiteY3-28" fmla="*/ 490438 h 490438"/>
              <a:gd name="connsiteX4-29" fmla="*/ 507206 w 1112987"/>
              <a:gd name="connsiteY4-30" fmla="*/ 9525 h 490438"/>
              <a:gd name="connsiteX0-31" fmla="*/ 285750 w 891531"/>
              <a:gd name="connsiteY0-32" fmla="*/ 9525 h 221357"/>
              <a:gd name="connsiteX1-33" fmla="*/ 891531 w 891531"/>
              <a:gd name="connsiteY1-34" fmla="*/ 0 h 221357"/>
              <a:gd name="connsiteX2-35" fmla="*/ 755799 w 891531"/>
              <a:gd name="connsiteY2-36" fmla="*/ 214213 h 221357"/>
              <a:gd name="connsiteX3-37" fmla="*/ 0 w 891531"/>
              <a:gd name="connsiteY3-38" fmla="*/ 221357 h 221357"/>
              <a:gd name="connsiteX4-39" fmla="*/ 285750 w 891531"/>
              <a:gd name="connsiteY4-40" fmla="*/ 9525 h 221357"/>
              <a:gd name="connsiteX0-41" fmla="*/ 285750 w 891531"/>
              <a:gd name="connsiteY0-42" fmla="*/ 9525 h 221357"/>
              <a:gd name="connsiteX1-43" fmla="*/ 891531 w 891531"/>
              <a:gd name="connsiteY1-44" fmla="*/ 0 h 221357"/>
              <a:gd name="connsiteX2-45" fmla="*/ 755799 w 891531"/>
              <a:gd name="connsiteY2-46" fmla="*/ 218975 h 221357"/>
              <a:gd name="connsiteX3-47" fmla="*/ 0 w 891531"/>
              <a:gd name="connsiteY3-48" fmla="*/ 221357 h 221357"/>
              <a:gd name="connsiteX4-49" fmla="*/ 285750 w 891531"/>
              <a:gd name="connsiteY4-50" fmla="*/ 9525 h 221357"/>
              <a:gd name="connsiteX0-51" fmla="*/ 283369 w 889150"/>
              <a:gd name="connsiteY0-52" fmla="*/ 9525 h 221357"/>
              <a:gd name="connsiteX1-53" fmla="*/ 889150 w 889150"/>
              <a:gd name="connsiteY1-54" fmla="*/ 0 h 221357"/>
              <a:gd name="connsiteX2-55" fmla="*/ 753418 w 889150"/>
              <a:gd name="connsiteY2-56" fmla="*/ 218975 h 221357"/>
              <a:gd name="connsiteX3-57" fmla="*/ 0 w 889150"/>
              <a:gd name="connsiteY3-58" fmla="*/ 221357 h 221357"/>
              <a:gd name="connsiteX4-59" fmla="*/ 283369 w 889150"/>
              <a:gd name="connsiteY4-60" fmla="*/ 9525 h 221357"/>
              <a:gd name="connsiteX0-61" fmla="*/ 280987 w 886768"/>
              <a:gd name="connsiteY0-62" fmla="*/ 9525 h 221357"/>
              <a:gd name="connsiteX1-63" fmla="*/ 886768 w 886768"/>
              <a:gd name="connsiteY1-64" fmla="*/ 0 h 221357"/>
              <a:gd name="connsiteX2-65" fmla="*/ 751036 w 886768"/>
              <a:gd name="connsiteY2-66" fmla="*/ 218975 h 221357"/>
              <a:gd name="connsiteX3-67" fmla="*/ 0 w 886768"/>
              <a:gd name="connsiteY3-68" fmla="*/ 221357 h 221357"/>
              <a:gd name="connsiteX4-69" fmla="*/ 280987 w 886768"/>
              <a:gd name="connsiteY4-70" fmla="*/ 9525 h 221357"/>
              <a:gd name="connsiteX0-71" fmla="*/ 278606 w 884387"/>
              <a:gd name="connsiteY0-72" fmla="*/ 9525 h 218975"/>
              <a:gd name="connsiteX1-73" fmla="*/ 884387 w 884387"/>
              <a:gd name="connsiteY1-74" fmla="*/ 0 h 218975"/>
              <a:gd name="connsiteX2-75" fmla="*/ 748655 w 884387"/>
              <a:gd name="connsiteY2-76" fmla="*/ 218975 h 218975"/>
              <a:gd name="connsiteX3-77" fmla="*/ 0 w 884387"/>
              <a:gd name="connsiteY3-78" fmla="*/ 218975 h 218975"/>
              <a:gd name="connsiteX4-79" fmla="*/ 278606 w 884387"/>
              <a:gd name="connsiteY4-80" fmla="*/ 9525 h 218975"/>
              <a:gd name="connsiteX0-81" fmla="*/ 290512 w 896293"/>
              <a:gd name="connsiteY0-82" fmla="*/ 9525 h 221356"/>
              <a:gd name="connsiteX1-83" fmla="*/ 896293 w 896293"/>
              <a:gd name="connsiteY1-84" fmla="*/ 0 h 221356"/>
              <a:gd name="connsiteX2-85" fmla="*/ 760561 w 896293"/>
              <a:gd name="connsiteY2-86" fmla="*/ 218975 h 221356"/>
              <a:gd name="connsiteX3-87" fmla="*/ 0 w 896293"/>
              <a:gd name="connsiteY3-88" fmla="*/ 221356 h 221356"/>
              <a:gd name="connsiteX4-89" fmla="*/ 290512 w 896293"/>
              <a:gd name="connsiteY4-90" fmla="*/ 9525 h 221356"/>
              <a:gd name="connsiteX0-91" fmla="*/ 290512 w 896293"/>
              <a:gd name="connsiteY0-92" fmla="*/ 9525 h 218975"/>
              <a:gd name="connsiteX1-93" fmla="*/ 896293 w 896293"/>
              <a:gd name="connsiteY1-94" fmla="*/ 0 h 218975"/>
              <a:gd name="connsiteX2-95" fmla="*/ 760561 w 896293"/>
              <a:gd name="connsiteY2-96" fmla="*/ 218975 h 218975"/>
              <a:gd name="connsiteX3-97" fmla="*/ 0 w 896293"/>
              <a:gd name="connsiteY3-98" fmla="*/ 216593 h 218975"/>
              <a:gd name="connsiteX4-99" fmla="*/ 290512 w 896293"/>
              <a:gd name="connsiteY4-100" fmla="*/ 9525 h 218975"/>
              <a:gd name="connsiteX0-101" fmla="*/ 292893 w 896293"/>
              <a:gd name="connsiteY0-102" fmla="*/ 4763 h 218975"/>
              <a:gd name="connsiteX1-103" fmla="*/ 896293 w 896293"/>
              <a:gd name="connsiteY1-104" fmla="*/ 0 h 218975"/>
              <a:gd name="connsiteX2-105" fmla="*/ 760561 w 896293"/>
              <a:gd name="connsiteY2-106" fmla="*/ 218975 h 218975"/>
              <a:gd name="connsiteX3-107" fmla="*/ 0 w 896293"/>
              <a:gd name="connsiteY3-108" fmla="*/ 216593 h 218975"/>
              <a:gd name="connsiteX4-109" fmla="*/ 292893 w 896293"/>
              <a:gd name="connsiteY4-110" fmla="*/ 4763 h 218975"/>
              <a:gd name="connsiteX0-111" fmla="*/ 292893 w 896293"/>
              <a:gd name="connsiteY0-112" fmla="*/ 0 h 218975"/>
              <a:gd name="connsiteX1-113" fmla="*/ 896293 w 896293"/>
              <a:gd name="connsiteY1-114" fmla="*/ 0 h 218975"/>
              <a:gd name="connsiteX2-115" fmla="*/ 760561 w 896293"/>
              <a:gd name="connsiteY2-116" fmla="*/ 218975 h 218975"/>
              <a:gd name="connsiteX3-117" fmla="*/ 0 w 896293"/>
              <a:gd name="connsiteY3-118" fmla="*/ 216593 h 218975"/>
              <a:gd name="connsiteX4-119" fmla="*/ 292893 w 896293"/>
              <a:gd name="connsiteY4-120" fmla="*/ 0 h 2189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96293" h="218975">
                <a:moveTo>
                  <a:pt x="292893" y="0"/>
                </a:moveTo>
                <a:lnTo>
                  <a:pt x="896293" y="0"/>
                </a:lnTo>
                <a:lnTo>
                  <a:pt x="760561" y="218975"/>
                </a:lnTo>
                <a:lnTo>
                  <a:pt x="0" y="216593"/>
                </a:lnTo>
                <a:lnTo>
                  <a:pt x="292893" y="0"/>
                </a:lnTo>
                <a:close/>
              </a:path>
            </a:pathLst>
          </a:custGeom>
          <a:solidFill>
            <a:schemeClr val="bg2">
              <a:lumMod val="40000"/>
              <a:lumOff val="60000"/>
            </a:schemeClr>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61" name="等腰三角形 1"/>
          <p:cNvSpPr/>
          <p:nvPr/>
        </p:nvSpPr>
        <p:spPr>
          <a:xfrm>
            <a:off x="1911858" y="3469744"/>
            <a:ext cx="934966" cy="824096"/>
          </a:xfrm>
          <a:custGeom>
            <a:avLst/>
            <a:gdLst>
              <a:gd name="connsiteX0" fmla="*/ 0 w 918822"/>
              <a:gd name="connsiteY0" fmla="*/ 792088 h 792088"/>
              <a:gd name="connsiteX1" fmla="*/ 459411 w 918822"/>
              <a:gd name="connsiteY1" fmla="*/ 0 h 792088"/>
              <a:gd name="connsiteX2" fmla="*/ 918822 w 918822"/>
              <a:gd name="connsiteY2" fmla="*/ 792088 h 792088"/>
              <a:gd name="connsiteX3" fmla="*/ 0 w 918822"/>
              <a:gd name="connsiteY3" fmla="*/ 792088 h 792088"/>
              <a:gd name="connsiteX0-1" fmla="*/ 9695 w 928517"/>
              <a:gd name="connsiteY0-2" fmla="*/ 803994 h 803994"/>
              <a:gd name="connsiteX1-3" fmla="*/ 0 w 928517"/>
              <a:gd name="connsiteY1-4" fmla="*/ 0 h 803994"/>
              <a:gd name="connsiteX2-5" fmla="*/ 928517 w 928517"/>
              <a:gd name="connsiteY2-6" fmla="*/ 803994 h 803994"/>
              <a:gd name="connsiteX3-7" fmla="*/ 9695 w 928517"/>
              <a:gd name="connsiteY3-8" fmla="*/ 803994 h 803994"/>
              <a:gd name="connsiteX0-9" fmla="*/ 9695 w 764211"/>
              <a:gd name="connsiteY0-10" fmla="*/ 803994 h 803994"/>
              <a:gd name="connsiteX1-11" fmla="*/ 0 w 764211"/>
              <a:gd name="connsiteY1-12" fmla="*/ 0 h 803994"/>
              <a:gd name="connsiteX2-13" fmla="*/ 764211 w 764211"/>
              <a:gd name="connsiteY2-14" fmla="*/ 6276 h 803994"/>
              <a:gd name="connsiteX3-15" fmla="*/ 9695 w 764211"/>
              <a:gd name="connsiteY3-16" fmla="*/ 803994 h 803994"/>
              <a:gd name="connsiteX0-17" fmla="*/ 514520 w 764211"/>
              <a:gd name="connsiteY0-18" fmla="*/ 680169 h 680169"/>
              <a:gd name="connsiteX1-19" fmla="*/ 0 w 764211"/>
              <a:gd name="connsiteY1-20" fmla="*/ 0 h 680169"/>
              <a:gd name="connsiteX2-21" fmla="*/ 764211 w 764211"/>
              <a:gd name="connsiteY2-22" fmla="*/ 6276 h 680169"/>
              <a:gd name="connsiteX3-23" fmla="*/ 514520 w 764211"/>
              <a:gd name="connsiteY3-24" fmla="*/ 680169 h 680169"/>
              <a:gd name="connsiteX0-25" fmla="*/ 514520 w 764211"/>
              <a:gd name="connsiteY0-26" fmla="*/ 680169 h 680169"/>
              <a:gd name="connsiteX1-27" fmla="*/ 0 w 764211"/>
              <a:gd name="connsiteY1-28" fmla="*/ 0 h 680169"/>
              <a:gd name="connsiteX2-29" fmla="*/ 764211 w 764211"/>
              <a:gd name="connsiteY2-30" fmla="*/ 3894 h 680169"/>
              <a:gd name="connsiteX3-31" fmla="*/ 514520 w 764211"/>
              <a:gd name="connsiteY3-32" fmla="*/ 680169 h 680169"/>
              <a:gd name="connsiteX0-33" fmla="*/ 519282 w 768973"/>
              <a:gd name="connsiteY0-34" fmla="*/ 676275 h 676275"/>
              <a:gd name="connsiteX1-35" fmla="*/ 0 w 768973"/>
              <a:gd name="connsiteY1-36" fmla="*/ 869 h 676275"/>
              <a:gd name="connsiteX2-37" fmla="*/ 768973 w 768973"/>
              <a:gd name="connsiteY2-38" fmla="*/ 0 h 676275"/>
              <a:gd name="connsiteX3-39" fmla="*/ 519282 w 768973"/>
              <a:gd name="connsiteY3-40" fmla="*/ 676275 h 676275"/>
              <a:gd name="connsiteX0-41" fmla="*/ 519282 w 778498"/>
              <a:gd name="connsiteY0-42" fmla="*/ 681037 h 681037"/>
              <a:gd name="connsiteX1-43" fmla="*/ 0 w 778498"/>
              <a:gd name="connsiteY1-44" fmla="*/ 5631 h 681037"/>
              <a:gd name="connsiteX2-45" fmla="*/ 778498 w 778498"/>
              <a:gd name="connsiteY2-46" fmla="*/ 0 h 681037"/>
              <a:gd name="connsiteX3-47" fmla="*/ 519282 w 778498"/>
              <a:gd name="connsiteY3-48" fmla="*/ 681037 h 681037"/>
              <a:gd name="connsiteX0-49" fmla="*/ 426413 w 778498"/>
              <a:gd name="connsiteY0-50" fmla="*/ 676274 h 676274"/>
              <a:gd name="connsiteX1-51" fmla="*/ 0 w 778498"/>
              <a:gd name="connsiteY1-52" fmla="*/ 5631 h 676274"/>
              <a:gd name="connsiteX2-53" fmla="*/ 778498 w 778498"/>
              <a:gd name="connsiteY2-54" fmla="*/ 0 h 676274"/>
              <a:gd name="connsiteX3-55" fmla="*/ 426413 w 778498"/>
              <a:gd name="connsiteY3-56" fmla="*/ 676274 h 676274"/>
              <a:gd name="connsiteX0-57" fmla="*/ 431175 w 783260"/>
              <a:gd name="connsiteY0-58" fmla="*/ 677787 h 677787"/>
              <a:gd name="connsiteX1-59" fmla="*/ 0 w 783260"/>
              <a:gd name="connsiteY1-60" fmla="*/ 0 h 677787"/>
              <a:gd name="connsiteX2-61" fmla="*/ 783260 w 783260"/>
              <a:gd name="connsiteY2-62" fmla="*/ 1513 h 677787"/>
              <a:gd name="connsiteX3-63" fmla="*/ 431175 w 783260"/>
              <a:gd name="connsiteY3-64" fmla="*/ 677787 h 677787"/>
              <a:gd name="connsiteX0-65" fmla="*/ 433556 w 785641"/>
              <a:gd name="connsiteY0-66" fmla="*/ 680168 h 680168"/>
              <a:gd name="connsiteX1-67" fmla="*/ 0 w 785641"/>
              <a:gd name="connsiteY1-68" fmla="*/ 0 h 680168"/>
              <a:gd name="connsiteX2-69" fmla="*/ 785641 w 785641"/>
              <a:gd name="connsiteY2-70" fmla="*/ 3894 h 680168"/>
              <a:gd name="connsiteX3-71" fmla="*/ 433556 w 785641"/>
              <a:gd name="connsiteY3-72" fmla="*/ 680168 h 680168"/>
              <a:gd name="connsiteX0-73" fmla="*/ 431175 w 783260"/>
              <a:gd name="connsiteY0-74" fmla="*/ 676274 h 676274"/>
              <a:gd name="connsiteX1-75" fmla="*/ 0 w 783260"/>
              <a:gd name="connsiteY1-76" fmla="*/ 868 h 676274"/>
              <a:gd name="connsiteX2-77" fmla="*/ 783260 w 783260"/>
              <a:gd name="connsiteY2-78" fmla="*/ 0 h 676274"/>
              <a:gd name="connsiteX3-79" fmla="*/ 431175 w 783260"/>
              <a:gd name="connsiteY3-80" fmla="*/ 676274 h 676274"/>
              <a:gd name="connsiteX0-81" fmla="*/ 424032 w 776117"/>
              <a:gd name="connsiteY0-82" fmla="*/ 677787 h 677787"/>
              <a:gd name="connsiteX1-83" fmla="*/ 0 w 776117"/>
              <a:gd name="connsiteY1-84" fmla="*/ 0 h 677787"/>
              <a:gd name="connsiteX2-85" fmla="*/ 776117 w 776117"/>
              <a:gd name="connsiteY2-86" fmla="*/ 1513 h 677787"/>
              <a:gd name="connsiteX3-87" fmla="*/ 424032 w 776117"/>
              <a:gd name="connsiteY3-88" fmla="*/ 677787 h 677787"/>
              <a:gd name="connsiteX0-89" fmla="*/ 424032 w 776117"/>
              <a:gd name="connsiteY0-90" fmla="*/ 677787 h 677787"/>
              <a:gd name="connsiteX1-91" fmla="*/ 0 w 776117"/>
              <a:gd name="connsiteY1-92" fmla="*/ 0 h 677787"/>
              <a:gd name="connsiteX2-93" fmla="*/ 776117 w 776117"/>
              <a:gd name="connsiteY2-94" fmla="*/ 1513 h 677787"/>
              <a:gd name="connsiteX3-95" fmla="*/ 424032 w 776117"/>
              <a:gd name="connsiteY3-96" fmla="*/ 677787 h 677787"/>
              <a:gd name="connsiteX0-97" fmla="*/ 424032 w 768973"/>
              <a:gd name="connsiteY0-98" fmla="*/ 677787 h 677787"/>
              <a:gd name="connsiteX1-99" fmla="*/ 0 w 768973"/>
              <a:gd name="connsiteY1-100" fmla="*/ 0 h 677787"/>
              <a:gd name="connsiteX2-101" fmla="*/ 768973 w 768973"/>
              <a:gd name="connsiteY2-102" fmla="*/ 3895 h 677787"/>
              <a:gd name="connsiteX3-103" fmla="*/ 424032 w 768973"/>
              <a:gd name="connsiteY3-104" fmla="*/ 677787 h 677787"/>
            </a:gdLst>
            <a:ahLst/>
            <a:cxnLst>
              <a:cxn ang="0">
                <a:pos x="connsiteX0-1" y="connsiteY0-2"/>
              </a:cxn>
              <a:cxn ang="0">
                <a:pos x="connsiteX1-3" y="connsiteY1-4"/>
              </a:cxn>
              <a:cxn ang="0">
                <a:pos x="connsiteX2-5" y="connsiteY2-6"/>
              </a:cxn>
              <a:cxn ang="0">
                <a:pos x="connsiteX3-7" y="connsiteY3-8"/>
              </a:cxn>
            </a:cxnLst>
            <a:rect l="l" t="t" r="r" b="b"/>
            <a:pathLst>
              <a:path w="768973" h="677787">
                <a:moveTo>
                  <a:pt x="424032" y="677787"/>
                </a:moveTo>
                <a:lnTo>
                  <a:pt x="0" y="0"/>
                </a:lnTo>
                <a:lnTo>
                  <a:pt x="768973" y="3895"/>
                </a:lnTo>
                <a:lnTo>
                  <a:pt x="424032" y="677787"/>
                </a:lnTo>
                <a:close/>
              </a:path>
            </a:pathLst>
          </a:custGeom>
          <a:gradFill>
            <a:gsLst>
              <a:gs pos="0">
                <a:schemeClr val="accent4"/>
              </a:gs>
              <a:gs pos="100000">
                <a:schemeClr val="accent3"/>
              </a:gs>
            </a:gsLst>
            <a:lin ang="9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62" name="等腰三角形 1"/>
          <p:cNvSpPr/>
          <p:nvPr/>
        </p:nvSpPr>
        <p:spPr>
          <a:xfrm>
            <a:off x="2843928" y="3215901"/>
            <a:ext cx="946546" cy="826991"/>
          </a:xfrm>
          <a:custGeom>
            <a:avLst/>
            <a:gdLst>
              <a:gd name="connsiteX0" fmla="*/ 0 w 918822"/>
              <a:gd name="connsiteY0" fmla="*/ 792088 h 792088"/>
              <a:gd name="connsiteX1" fmla="*/ 459411 w 918822"/>
              <a:gd name="connsiteY1" fmla="*/ 0 h 792088"/>
              <a:gd name="connsiteX2" fmla="*/ 918822 w 918822"/>
              <a:gd name="connsiteY2" fmla="*/ 792088 h 792088"/>
              <a:gd name="connsiteX3" fmla="*/ 0 w 918822"/>
              <a:gd name="connsiteY3" fmla="*/ 792088 h 792088"/>
              <a:gd name="connsiteX0-1" fmla="*/ 9695 w 928517"/>
              <a:gd name="connsiteY0-2" fmla="*/ 803994 h 803994"/>
              <a:gd name="connsiteX1-3" fmla="*/ 0 w 928517"/>
              <a:gd name="connsiteY1-4" fmla="*/ 0 h 803994"/>
              <a:gd name="connsiteX2-5" fmla="*/ 928517 w 928517"/>
              <a:gd name="connsiteY2-6" fmla="*/ 803994 h 803994"/>
              <a:gd name="connsiteX3-7" fmla="*/ 9695 w 928517"/>
              <a:gd name="connsiteY3-8" fmla="*/ 803994 h 803994"/>
              <a:gd name="connsiteX0-9" fmla="*/ 9695 w 764211"/>
              <a:gd name="connsiteY0-10" fmla="*/ 803994 h 803994"/>
              <a:gd name="connsiteX1-11" fmla="*/ 0 w 764211"/>
              <a:gd name="connsiteY1-12" fmla="*/ 0 h 803994"/>
              <a:gd name="connsiteX2-13" fmla="*/ 764211 w 764211"/>
              <a:gd name="connsiteY2-14" fmla="*/ 6276 h 803994"/>
              <a:gd name="connsiteX3-15" fmla="*/ 9695 w 764211"/>
              <a:gd name="connsiteY3-16" fmla="*/ 803994 h 803994"/>
              <a:gd name="connsiteX0-17" fmla="*/ 514520 w 764211"/>
              <a:gd name="connsiteY0-18" fmla="*/ 680169 h 680169"/>
              <a:gd name="connsiteX1-19" fmla="*/ 0 w 764211"/>
              <a:gd name="connsiteY1-20" fmla="*/ 0 h 680169"/>
              <a:gd name="connsiteX2-21" fmla="*/ 764211 w 764211"/>
              <a:gd name="connsiteY2-22" fmla="*/ 6276 h 680169"/>
              <a:gd name="connsiteX3-23" fmla="*/ 514520 w 764211"/>
              <a:gd name="connsiteY3-24" fmla="*/ 680169 h 680169"/>
              <a:gd name="connsiteX0-25" fmla="*/ 514520 w 764211"/>
              <a:gd name="connsiteY0-26" fmla="*/ 680169 h 680169"/>
              <a:gd name="connsiteX1-27" fmla="*/ 0 w 764211"/>
              <a:gd name="connsiteY1-28" fmla="*/ 0 h 680169"/>
              <a:gd name="connsiteX2-29" fmla="*/ 764211 w 764211"/>
              <a:gd name="connsiteY2-30" fmla="*/ 3894 h 680169"/>
              <a:gd name="connsiteX3-31" fmla="*/ 514520 w 764211"/>
              <a:gd name="connsiteY3-32" fmla="*/ 680169 h 680169"/>
              <a:gd name="connsiteX0-33" fmla="*/ 519282 w 768973"/>
              <a:gd name="connsiteY0-34" fmla="*/ 676275 h 676275"/>
              <a:gd name="connsiteX1-35" fmla="*/ 0 w 768973"/>
              <a:gd name="connsiteY1-36" fmla="*/ 869 h 676275"/>
              <a:gd name="connsiteX2-37" fmla="*/ 768973 w 768973"/>
              <a:gd name="connsiteY2-38" fmla="*/ 0 h 676275"/>
              <a:gd name="connsiteX3-39" fmla="*/ 519282 w 768973"/>
              <a:gd name="connsiteY3-40" fmla="*/ 676275 h 676275"/>
              <a:gd name="connsiteX0-41" fmla="*/ 519282 w 778498"/>
              <a:gd name="connsiteY0-42" fmla="*/ 681037 h 681037"/>
              <a:gd name="connsiteX1-43" fmla="*/ 0 w 778498"/>
              <a:gd name="connsiteY1-44" fmla="*/ 5631 h 681037"/>
              <a:gd name="connsiteX2-45" fmla="*/ 778498 w 778498"/>
              <a:gd name="connsiteY2-46" fmla="*/ 0 h 681037"/>
              <a:gd name="connsiteX3-47" fmla="*/ 519282 w 778498"/>
              <a:gd name="connsiteY3-48" fmla="*/ 681037 h 681037"/>
              <a:gd name="connsiteX0-49" fmla="*/ 426413 w 778498"/>
              <a:gd name="connsiteY0-50" fmla="*/ 676274 h 676274"/>
              <a:gd name="connsiteX1-51" fmla="*/ 0 w 778498"/>
              <a:gd name="connsiteY1-52" fmla="*/ 5631 h 676274"/>
              <a:gd name="connsiteX2-53" fmla="*/ 778498 w 778498"/>
              <a:gd name="connsiteY2-54" fmla="*/ 0 h 676274"/>
              <a:gd name="connsiteX3-55" fmla="*/ 426413 w 778498"/>
              <a:gd name="connsiteY3-56" fmla="*/ 676274 h 676274"/>
              <a:gd name="connsiteX0-57" fmla="*/ 431175 w 783260"/>
              <a:gd name="connsiteY0-58" fmla="*/ 677787 h 677787"/>
              <a:gd name="connsiteX1-59" fmla="*/ 0 w 783260"/>
              <a:gd name="connsiteY1-60" fmla="*/ 0 h 677787"/>
              <a:gd name="connsiteX2-61" fmla="*/ 783260 w 783260"/>
              <a:gd name="connsiteY2-62" fmla="*/ 1513 h 677787"/>
              <a:gd name="connsiteX3-63" fmla="*/ 431175 w 783260"/>
              <a:gd name="connsiteY3-64" fmla="*/ 677787 h 677787"/>
              <a:gd name="connsiteX0-65" fmla="*/ 433556 w 785641"/>
              <a:gd name="connsiteY0-66" fmla="*/ 680168 h 680168"/>
              <a:gd name="connsiteX1-67" fmla="*/ 0 w 785641"/>
              <a:gd name="connsiteY1-68" fmla="*/ 0 h 680168"/>
              <a:gd name="connsiteX2-69" fmla="*/ 785641 w 785641"/>
              <a:gd name="connsiteY2-70" fmla="*/ 3894 h 680168"/>
              <a:gd name="connsiteX3-71" fmla="*/ 433556 w 785641"/>
              <a:gd name="connsiteY3-72" fmla="*/ 680168 h 680168"/>
              <a:gd name="connsiteX0-73" fmla="*/ 431175 w 783260"/>
              <a:gd name="connsiteY0-74" fmla="*/ 676274 h 676274"/>
              <a:gd name="connsiteX1-75" fmla="*/ 0 w 783260"/>
              <a:gd name="connsiteY1-76" fmla="*/ 868 h 676274"/>
              <a:gd name="connsiteX2-77" fmla="*/ 783260 w 783260"/>
              <a:gd name="connsiteY2-78" fmla="*/ 0 h 676274"/>
              <a:gd name="connsiteX3-79" fmla="*/ 431175 w 783260"/>
              <a:gd name="connsiteY3-80" fmla="*/ 676274 h 676274"/>
              <a:gd name="connsiteX0-81" fmla="*/ 357356 w 783260"/>
              <a:gd name="connsiteY0-82" fmla="*/ 681036 h 681036"/>
              <a:gd name="connsiteX1-83" fmla="*/ 0 w 783260"/>
              <a:gd name="connsiteY1-84" fmla="*/ 868 h 681036"/>
              <a:gd name="connsiteX2-85" fmla="*/ 783260 w 783260"/>
              <a:gd name="connsiteY2-86" fmla="*/ 0 h 681036"/>
              <a:gd name="connsiteX3-87" fmla="*/ 357356 w 783260"/>
              <a:gd name="connsiteY3-88" fmla="*/ 681036 h 681036"/>
              <a:gd name="connsiteX0-89" fmla="*/ 357356 w 783260"/>
              <a:gd name="connsiteY0-90" fmla="*/ 681036 h 681036"/>
              <a:gd name="connsiteX1-91" fmla="*/ 0 w 783260"/>
              <a:gd name="connsiteY1-92" fmla="*/ 868 h 681036"/>
              <a:gd name="connsiteX2-93" fmla="*/ 783260 w 783260"/>
              <a:gd name="connsiteY2-94" fmla="*/ 0 h 681036"/>
              <a:gd name="connsiteX3-95" fmla="*/ 357356 w 783260"/>
              <a:gd name="connsiteY3-96" fmla="*/ 681036 h 681036"/>
              <a:gd name="connsiteX0-97" fmla="*/ 357356 w 785641"/>
              <a:gd name="connsiteY0-98" fmla="*/ 681036 h 681036"/>
              <a:gd name="connsiteX1-99" fmla="*/ 0 w 785641"/>
              <a:gd name="connsiteY1-100" fmla="*/ 868 h 681036"/>
              <a:gd name="connsiteX2-101" fmla="*/ 785641 w 785641"/>
              <a:gd name="connsiteY2-102" fmla="*/ 0 h 681036"/>
              <a:gd name="connsiteX3-103" fmla="*/ 357356 w 785641"/>
              <a:gd name="connsiteY3-104" fmla="*/ 681036 h 681036"/>
              <a:gd name="connsiteX0-105" fmla="*/ 357356 w 778497"/>
              <a:gd name="connsiteY0-106" fmla="*/ 680168 h 680168"/>
              <a:gd name="connsiteX1-107" fmla="*/ 0 w 778497"/>
              <a:gd name="connsiteY1-108" fmla="*/ 0 h 680168"/>
              <a:gd name="connsiteX2-109" fmla="*/ 778497 w 778497"/>
              <a:gd name="connsiteY2-110" fmla="*/ 1513 h 680168"/>
              <a:gd name="connsiteX3-111" fmla="*/ 357356 w 778497"/>
              <a:gd name="connsiteY3-112" fmla="*/ 680168 h 680168"/>
            </a:gdLst>
            <a:ahLst/>
            <a:cxnLst>
              <a:cxn ang="0">
                <a:pos x="connsiteX0-1" y="connsiteY0-2"/>
              </a:cxn>
              <a:cxn ang="0">
                <a:pos x="connsiteX1-3" y="connsiteY1-4"/>
              </a:cxn>
              <a:cxn ang="0">
                <a:pos x="connsiteX2-5" y="connsiteY2-6"/>
              </a:cxn>
              <a:cxn ang="0">
                <a:pos x="connsiteX3-7" y="connsiteY3-8"/>
              </a:cxn>
            </a:cxnLst>
            <a:rect l="l" t="t" r="r" b="b"/>
            <a:pathLst>
              <a:path w="778497" h="680168">
                <a:moveTo>
                  <a:pt x="357356" y="680168"/>
                </a:moveTo>
                <a:lnTo>
                  <a:pt x="0" y="0"/>
                </a:lnTo>
                <a:lnTo>
                  <a:pt x="778497" y="1513"/>
                </a:lnTo>
                <a:lnTo>
                  <a:pt x="357356" y="680168"/>
                </a:lnTo>
                <a:close/>
              </a:path>
            </a:pathLst>
          </a:custGeom>
          <a:gradFill>
            <a:gsLst>
              <a:gs pos="0">
                <a:schemeClr val="accent6"/>
              </a:gs>
              <a:gs pos="100000">
                <a:schemeClr val="accent5"/>
              </a:gs>
            </a:gsLst>
            <a:lin ang="9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63" name="矩形 2"/>
          <p:cNvSpPr/>
          <p:nvPr/>
        </p:nvSpPr>
        <p:spPr>
          <a:xfrm>
            <a:off x="2845470" y="3039412"/>
            <a:ext cx="939214" cy="182281"/>
          </a:xfrm>
          <a:custGeom>
            <a:avLst/>
            <a:gdLst>
              <a:gd name="connsiteX0" fmla="*/ 0 w 720080"/>
              <a:gd name="connsiteY0" fmla="*/ 0 h 288032"/>
              <a:gd name="connsiteX1" fmla="*/ 720080 w 720080"/>
              <a:gd name="connsiteY1" fmla="*/ 0 h 288032"/>
              <a:gd name="connsiteX2" fmla="*/ 720080 w 720080"/>
              <a:gd name="connsiteY2" fmla="*/ 288032 h 288032"/>
              <a:gd name="connsiteX3" fmla="*/ 0 w 720080"/>
              <a:gd name="connsiteY3" fmla="*/ 288032 h 288032"/>
              <a:gd name="connsiteX4" fmla="*/ 0 w 720080"/>
              <a:gd name="connsiteY4" fmla="*/ 0 h 288032"/>
              <a:gd name="connsiteX0-1" fmla="*/ 0 w 1112987"/>
              <a:gd name="connsiteY0-2" fmla="*/ 202406 h 490438"/>
              <a:gd name="connsiteX1-3" fmla="*/ 1112987 w 1112987"/>
              <a:gd name="connsiteY1-4" fmla="*/ 0 h 490438"/>
              <a:gd name="connsiteX2-5" fmla="*/ 720080 w 1112987"/>
              <a:gd name="connsiteY2-6" fmla="*/ 490438 h 490438"/>
              <a:gd name="connsiteX3-7" fmla="*/ 0 w 1112987"/>
              <a:gd name="connsiteY3-8" fmla="*/ 490438 h 490438"/>
              <a:gd name="connsiteX4-9" fmla="*/ 0 w 1112987"/>
              <a:gd name="connsiteY4-10" fmla="*/ 202406 h 490438"/>
              <a:gd name="connsiteX0-11" fmla="*/ 0 w 1112987"/>
              <a:gd name="connsiteY0-12" fmla="*/ 202406 h 490438"/>
              <a:gd name="connsiteX1-13" fmla="*/ 1112987 w 1112987"/>
              <a:gd name="connsiteY1-14" fmla="*/ 0 h 490438"/>
              <a:gd name="connsiteX2-15" fmla="*/ 977255 w 1112987"/>
              <a:gd name="connsiteY2-16" fmla="*/ 214213 h 490438"/>
              <a:gd name="connsiteX3-17" fmla="*/ 0 w 1112987"/>
              <a:gd name="connsiteY3-18" fmla="*/ 490438 h 490438"/>
              <a:gd name="connsiteX4-19" fmla="*/ 0 w 1112987"/>
              <a:gd name="connsiteY4-20" fmla="*/ 202406 h 490438"/>
              <a:gd name="connsiteX0-21" fmla="*/ 507206 w 1112987"/>
              <a:gd name="connsiteY0-22" fmla="*/ 9525 h 490438"/>
              <a:gd name="connsiteX1-23" fmla="*/ 1112987 w 1112987"/>
              <a:gd name="connsiteY1-24" fmla="*/ 0 h 490438"/>
              <a:gd name="connsiteX2-25" fmla="*/ 977255 w 1112987"/>
              <a:gd name="connsiteY2-26" fmla="*/ 214213 h 490438"/>
              <a:gd name="connsiteX3-27" fmla="*/ 0 w 1112987"/>
              <a:gd name="connsiteY3-28" fmla="*/ 490438 h 490438"/>
              <a:gd name="connsiteX4-29" fmla="*/ 507206 w 1112987"/>
              <a:gd name="connsiteY4-30" fmla="*/ 9525 h 490438"/>
              <a:gd name="connsiteX0-31" fmla="*/ 285750 w 891531"/>
              <a:gd name="connsiteY0-32" fmla="*/ 9525 h 221357"/>
              <a:gd name="connsiteX1-33" fmla="*/ 891531 w 891531"/>
              <a:gd name="connsiteY1-34" fmla="*/ 0 h 221357"/>
              <a:gd name="connsiteX2-35" fmla="*/ 755799 w 891531"/>
              <a:gd name="connsiteY2-36" fmla="*/ 214213 h 221357"/>
              <a:gd name="connsiteX3-37" fmla="*/ 0 w 891531"/>
              <a:gd name="connsiteY3-38" fmla="*/ 221357 h 221357"/>
              <a:gd name="connsiteX4-39" fmla="*/ 285750 w 891531"/>
              <a:gd name="connsiteY4-40" fmla="*/ 9525 h 221357"/>
              <a:gd name="connsiteX0-41" fmla="*/ 285750 w 891531"/>
              <a:gd name="connsiteY0-42" fmla="*/ 9525 h 221357"/>
              <a:gd name="connsiteX1-43" fmla="*/ 891531 w 891531"/>
              <a:gd name="connsiteY1-44" fmla="*/ 0 h 221357"/>
              <a:gd name="connsiteX2-45" fmla="*/ 755799 w 891531"/>
              <a:gd name="connsiteY2-46" fmla="*/ 218975 h 221357"/>
              <a:gd name="connsiteX3-47" fmla="*/ 0 w 891531"/>
              <a:gd name="connsiteY3-48" fmla="*/ 221357 h 221357"/>
              <a:gd name="connsiteX4-49" fmla="*/ 285750 w 891531"/>
              <a:gd name="connsiteY4-50" fmla="*/ 9525 h 221357"/>
              <a:gd name="connsiteX0-51" fmla="*/ 283369 w 889150"/>
              <a:gd name="connsiteY0-52" fmla="*/ 9525 h 221357"/>
              <a:gd name="connsiteX1-53" fmla="*/ 889150 w 889150"/>
              <a:gd name="connsiteY1-54" fmla="*/ 0 h 221357"/>
              <a:gd name="connsiteX2-55" fmla="*/ 753418 w 889150"/>
              <a:gd name="connsiteY2-56" fmla="*/ 218975 h 221357"/>
              <a:gd name="connsiteX3-57" fmla="*/ 0 w 889150"/>
              <a:gd name="connsiteY3-58" fmla="*/ 221357 h 221357"/>
              <a:gd name="connsiteX4-59" fmla="*/ 283369 w 889150"/>
              <a:gd name="connsiteY4-60" fmla="*/ 9525 h 221357"/>
              <a:gd name="connsiteX0-61" fmla="*/ 280987 w 886768"/>
              <a:gd name="connsiteY0-62" fmla="*/ 9525 h 221357"/>
              <a:gd name="connsiteX1-63" fmla="*/ 886768 w 886768"/>
              <a:gd name="connsiteY1-64" fmla="*/ 0 h 221357"/>
              <a:gd name="connsiteX2-65" fmla="*/ 751036 w 886768"/>
              <a:gd name="connsiteY2-66" fmla="*/ 218975 h 221357"/>
              <a:gd name="connsiteX3-67" fmla="*/ 0 w 886768"/>
              <a:gd name="connsiteY3-68" fmla="*/ 221357 h 221357"/>
              <a:gd name="connsiteX4-69" fmla="*/ 280987 w 886768"/>
              <a:gd name="connsiteY4-70" fmla="*/ 9525 h 221357"/>
              <a:gd name="connsiteX0-71" fmla="*/ 278606 w 884387"/>
              <a:gd name="connsiteY0-72" fmla="*/ 9525 h 218975"/>
              <a:gd name="connsiteX1-73" fmla="*/ 884387 w 884387"/>
              <a:gd name="connsiteY1-74" fmla="*/ 0 h 218975"/>
              <a:gd name="connsiteX2-75" fmla="*/ 748655 w 884387"/>
              <a:gd name="connsiteY2-76" fmla="*/ 218975 h 218975"/>
              <a:gd name="connsiteX3-77" fmla="*/ 0 w 884387"/>
              <a:gd name="connsiteY3-78" fmla="*/ 218975 h 218975"/>
              <a:gd name="connsiteX4-79" fmla="*/ 278606 w 884387"/>
              <a:gd name="connsiteY4-80" fmla="*/ 9525 h 218975"/>
              <a:gd name="connsiteX0-81" fmla="*/ 290512 w 896293"/>
              <a:gd name="connsiteY0-82" fmla="*/ 9525 h 221356"/>
              <a:gd name="connsiteX1-83" fmla="*/ 896293 w 896293"/>
              <a:gd name="connsiteY1-84" fmla="*/ 0 h 221356"/>
              <a:gd name="connsiteX2-85" fmla="*/ 760561 w 896293"/>
              <a:gd name="connsiteY2-86" fmla="*/ 218975 h 221356"/>
              <a:gd name="connsiteX3-87" fmla="*/ 0 w 896293"/>
              <a:gd name="connsiteY3-88" fmla="*/ 221356 h 221356"/>
              <a:gd name="connsiteX4-89" fmla="*/ 290512 w 896293"/>
              <a:gd name="connsiteY4-90" fmla="*/ 9525 h 221356"/>
              <a:gd name="connsiteX0-91" fmla="*/ 290512 w 896293"/>
              <a:gd name="connsiteY0-92" fmla="*/ 9525 h 218975"/>
              <a:gd name="connsiteX1-93" fmla="*/ 896293 w 896293"/>
              <a:gd name="connsiteY1-94" fmla="*/ 0 h 218975"/>
              <a:gd name="connsiteX2-95" fmla="*/ 760561 w 896293"/>
              <a:gd name="connsiteY2-96" fmla="*/ 218975 h 218975"/>
              <a:gd name="connsiteX3-97" fmla="*/ 0 w 896293"/>
              <a:gd name="connsiteY3-98" fmla="*/ 216593 h 218975"/>
              <a:gd name="connsiteX4-99" fmla="*/ 290512 w 896293"/>
              <a:gd name="connsiteY4-100" fmla="*/ 9525 h 218975"/>
              <a:gd name="connsiteX0-101" fmla="*/ 292893 w 896293"/>
              <a:gd name="connsiteY0-102" fmla="*/ 4763 h 218975"/>
              <a:gd name="connsiteX1-103" fmla="*/ 896293 w 896293"/>
              <a:gd name="connsiteY1-104" fmla="*/ 0 h 218975"/>
              <a:gd name="connsiteX2-105" fmla="*/ 760561 w 896293"/>
              <a:gd name="connsiteY2-106" fmla="*/ 218975 h 218975"/>
              <a:gd name="connsiteX3-107" fmla="*/ 0 w 896293"/>
              <a:gd name="connsiteY3-108" fmla="*/ 216593 h 218975"/>
              <a:gd name="connsiteX4-109" fmla="*/ 292893 w 896293"/>
              <a:gd name="connsiteY4-110" fmla="*/ 4763 h 218975"/>
              <a:gd name="connsiteX0-111" fmla="*/ 292893 w 896293"/>
              <a:gd name="connsiteY0-112" fmla="*/ 0 h 218975"/>
              <a:gd name="connsiteX1-113" fmla="*/ 896293 w 896293"/>
              <a:gd name="connsiteY1-114" fmla="*/ 0 h 218975"/>
              <a:gd name="connsiteX2-115" fmla="*/ 760561 w 896293"/>
              <a:gd name="connsiteY2-116" fmla="*/ 218975 h 218975"/>
              <a:gd name="connsiteX3-117" fmla="*/ 0 w 896293"/>
              <a:gd name="connsiteY3-118" fmla="*/ 216593 h 218975"/>
              <a:gd name="connsiteX4-119" fmla="*/ 292893 w 896293"/>
              <a:gd name="connsiteY4-120" fmla="*/ 0 h 218975"/>
              <a:gd name="connsiteX0-121" fmla="*/ 292893 w 896293"/>
              <a:gd name="connsiteY0-122" fmla="*/ 0 h 218975"/>
              <a:gd name="connsiteX1-123" fmla="*/ 896293 w 896293"/>
              <a:gd name="connsiteY1-124" fmla="*/ 0 h 218975"/>
              <a:gd name="connsiteX2-125" fmla="*/ 777230 w 896293"/>
              <a:gd name="connsiteY2-126" fmla="*/ 218975 h 218975"/>
              <a:gd name="connsiteX3-127" fmla="*/ 0 w 896293"/>
              <a:gd name="connsiteY3-128" fmla="*/ 216593 h 218975"/>
              <a:gd name="connsiteX4-129" fmla="*/ 292893 w 896293"/>
              <a:gd name="connsiteY4-130" fmla="*/ 0 h 218975"/>
              <a:gd name="connsiteX0-131" fmla="*/ 135730 w 896293"/>
              <a:gd name="connsiteY0-132" fmla="*/ 47625 h 218975"/>
              <a:gd name="connsiteX1-133" fmla="*/ 896293 w 896293"/>
              <a:gd name="connsiteY1-134" fmla="*/ 0 h 218975"/>
              <a:gd name="connsiteX2-135" fmla="*/ 777230 w 896293"/>
              <a:gd name="connsiteY2-136" fmla="*/ 218975 h 218975"/>
              <a:gd name="connsiteX3-137" fmla="*/ 0 w 896293"/>
              <a:gd name="connsiteY3-138" fmla="*/ 216593 h 218975"/>
              <a:gd name="connsiteX4-139" fmla="*/ 135730 w 896293"/>
              <a:gd name="connsiteY4-140" fmla="*/ 47625 h 218975"/>
              <a:gd name="connsiteX0-141" fmla="*/ 135730 w 777230"/>
              <a:gd name="connsiteY0-142" fmla="*/ 4762 h 176112"/>
              <a:gd name="connsiteX1-143" fmla="*/ 777230 w 777230"/>
              <a:gd name="connsiteY1-144" fmla="*/ 0 h 176112"/>
              <a:gd name="connsiteX2-145" fmla="*/ 777230 w 777230"/>
              <a:gd name="connsiteY2-146" fmla="*/ 176112 h 176112"/>
              <a:gd name="connsiteX3-147" fmla="*/ 0 w 777230"/>
              <a:gd name="connsiteY3-148" fmla="*/ 173730 h 176112"/>
              <a:gd name="connsiteX4-149" fmla="*/ 135730 w 777230"/>
              <a:gd name="connsiteY4-150" fmla="*/ 4762 h 176112"/>
              <a:gd name="connsiteX0-151" fmla="*/ 135730 w 777230"/>
              <a:gd name="connsiteY0-152" fmla="*/ 0 h 171350"/>
              <a:gd name="connsiteX1-153" fmla="*/ 636736 w 777230"/>
              <a:gd name="connsiteY1-154" fmla="*/ 11906 h 171350"/>
              <a:gd name="connsiteX2-155" fmla="*/ 777230 w 777230"/>
              <a:gd name="connsiteY2-156" fmla="*/ 171350 h 171350"/>
              <a:gd name="connsiteX3-157" fmla="*/ 0 w 777230"/>
              <a:gd name="connsiteY3-158" fmla="*/ 168968 h 171350"/>
              <a:gd name="connsiteX4-159" fmla="*/ 135730 w 777230"/>
              <a:gd name="connsiteY4-160" fmla="*/ 0 h 171350"/>
              <a:gd name="connsiteX0-161" fmla="*/ 135730 w 784373"/>
              <a:gd name="connsiteY0-162" fmla="*/ 9525 h 180875"/>
              <a:gd name="connsiteX1-163" fmla="*/ 784373 w 784373"/>
              <a:gd name="connsiteY1-164" fmla="*/ 0 h 180875"/>
              <a:gd name="connsiteX2-165" fmla="*/ 777230 w 784373"/>
              <a:gd name="connsiteY2-166" fmla="*/ 180875 h 180875"/>
              <a:gd name="connsiteX3-167" fmla="*/ 0 w 784373"/>
              <a:gd name="connsiteY3-168" fmla="*/ 178493 h 180875"/>
              <a:gd name="connsiteX4-169" fmla="*/ 135730 w 784373"/>
              <a:gd name="connsiteY4-170" fmla="*/ 9525 h 180875"/>
              <a:gd name="connsiteX0-171" fmla="*/ 135730 w 784373"/>
              <a:gd name="connsiteY0-172" fmla="*/ 2381 h 173731"/>
              <a:gd name="connsiteX1-173" fmla="*/ 784373 w 784373"/>
              <a:gd name="connsiteY1-174" fmla="*/ 0 h 173731"/>
              <a:gd name="connsiteX2-175" fmla="*/ 777230 w 784373"/>
              <a:gd name="connsiteY2-176" fmla="*/ 173731 h 173731"/>
              <a:gd name="connsiteX3-177" fmla="*/ 0 w 784373"/>
              <a:gd name="connsiteY3-178" fmla="*/ 171349 h 173731"/>
              <a:gd name="connsiteX4-179" fmla="*/ 135730 w 784373"/>
              <a:gd name="connsiteY4-180" fmla="*/ 2381 h 173731"/>
              <a:gd name="connsiteX0-181" fmla="*/ 138112 w 784373"/>
              <a:gd name="connsiteY0-182" fmla="*/ 0 h 173732"/>
              <a:gd name="connsiteX1-183" fmla="*/ 784373 w 784373"/>
              <a:gd name="connsiteY1-184" fmla="*/ 1 h 173732"/>
              <a:gd name="connsiteX2-185" fmla="*/ 777230 w 784373"/>
              <a:gd name="connsiteY2-186" fmla="*/ 173732 h 173732"/>
              <a:gd name="connsiteX3-187" fmla="*/ 0 w 784373"/>
              <a:gd name="connsiteY3-188" fmla="*/ 171350 h 173732"/>
              <a:gd name="connsiteX4-189" fmla="*/ 138112 w 784373"/>
              <a:gd name="connsiteY4-190" fmla="*/ 0 h 173732"/>
              <a:gd name="connsiteX0-191" fmla="*/ 121443 w 767704"/>
              <a:gd name="connsiteY0-192" fmla="*/ 0 h 173732"/>
              <a:gd name="connsiteX1-193" fmla="*/ 767704 w 767704"/>
              <a:gd name="connsiteY1-194" fmla="*/ 1 h 173732"/>
              <a:gd name="connsiteX2-195" fmla="*/ 760561 w 767704"/>
              <a:gd name="connsiteY2-196" fmla="*/ 173732 h 173732"/>
              <a:gd name="connsiteX3-197" fmla="*/ 0 w 767704"/>
              <a:gd name="connsiteY3-198" fmla="*/ 171350 h 173732"/>
              <a:gd name="connsiteX4-199" fmla="*/ 121443 w 767704"/>
              <a:gd name="connsiteY4-200" fmla="*/ 0 h 173732"/>
              <a:gd name="connsiteX0-201" fmla="*/ 0 w 770086"/>
              <a:gd name="connsiteY0-202" fmla="*/ 33337 h 173731"/>
              <a:gd name="connsiteX1-203" fmla="*/ 770086 w 770086"/>
              <a:gd name="connsiteY1-204" fmla="*/ 0 h 173731"/>
              <a:gd name="connsiteX2-205" fmla="*/ 762943 w 770086"/>
              <a:gd name="connsiteY2-206" fmla="*/ 173731 h 173731"/>
              <a:gd name="connsiteX3-207" fmla="*/ 2382 w 770086"/>
              <a:gd name="connsiteY3-208" fmla="*/ 171349 h 173731"/>
              <a:gd name="connsiteX4-209" fmla="*/ 0 w 770086"/>
              <a:gd name="connsiteY4-210" fmla="*/ 33337 h 173731"/>
              <a:gd name="connsiteX0-211" fmla="*/ 0 w 762943"/>
              <a:gd name="connsiteY0-212" fmla="*/ 0 h 140394"/>
              <a:gd name="connsiteX1-213" fmla="*/ 651023 w 762943"/>
              <a:gd name="connsiteY1-214" fmla="*/ 4763 h 140394"/>
              <a:gd name="connsiteX2-215" fmla="*/ 762943 w 762943"/>
              <a:gd name="connsiteY2-216" fmla="*/ 140394 h 140394"/>
              <a:gd name="connsiteX3-217" fmla="*/ 2382 w 762943"/>
              <a:gd name="connsiteY3-218" fmla="*/ 138012 h 140394"/>
              <a:gd name="connsiteX4-219" fmla="*/ 0 w 762943"/>
              <a:gd name="connsiteY4-220" fmla="*/ 0 h 140394"/>
              <a:gd name="connsiteX0-221" fmla="*/ 0 w 762943"/>
              <a:gd name="connsiteY0-222" fmla="*/ 0 h 140394"/>
              <a:gd name="connsiteX1-223" fmla="*/ 641498 w 762943"/>
              <a:gd name="connsiteY1-224" fmla="*/ 2382 h 140394"/>
              <a:gd name="connsiteX2-225" fmla="*/ 762943 w 762943"/>
              <a:gd name="connsiteY2-226" fmla="*/ 140394 h 140394"/>
              <a:gd name="connsiteX3-227" fmla="*/ 2382 w 762943"/>
              <a:gd name="connsiteY3-228" fmla="*/ 138012 h 140394"/>
              <a:gd name="connsiteX4-229" fmla="*/ 0 w 762943"/>
              <a:gd name="connsiteY4-230" fmla="*/ 0 h 140394"/>
              <a:gd name="connsiteX0-231" fmla="*/ 0 w 762943"/>
              <a:gd name="connsiteY0-232" fmla="*/ 0 h 140394"/>
              <a:gd name="connsiteX1-233" fmla="*/ 641498 w 762943"/>
              <a:gd name="connsiteY1-234" fmla="*/ 2382 h 140394"/>
              <a:gd name="connsiteX2-235" fmla="*/ 762943 w 762943"/>
              <a:gd name="connsiteY2-236" fmla="*/ 140394 h 140394"/>
              <a:gd name="connsiteX3-237" fmla="*/ 0 w 762943"/>
              <a:gd name="connsiteY3-238" fmla="*/ 140393 h 140394"/>
              <a:gd name="connsiteX4-239" fmla="*/ 0 w 762943"/>
              <a:gd name="connsiteY4-240" fmla="*/ 0 h 140394"/>
              <a:gd name="connsiteX0-241" fmla="*/ 0 w 762943"/>
              <a:gd name="connsiteY0-242" fmla="*/ 0 h 140394"/>
              <a:gd name="connsiteX1-243" fmla="*/ 629592 w 762943"/>
              <a:gd name="connsiteY1-244" fmla="*/ 2382 h 140394"/>
              <a:gd name="connsiteX2-245" fmla="*/ 762943 w 762943"/>
              <a:gd name="connsiteY2-246" fmla="*/ 140394 h 140394"/>
              <a:gd name="connsiteX3-247" fmla="*/ 0 w 762943"/>
              <a:gd name="connsiteY3-248" fmla="*/ 140393 h 140394"/>
              <a:gd name="connsiteX4-249" fmla="*/ 0 w 762943"/>
              <a:gd name="connsiteY4-250" fmla="*/ 0 h 140394"/>
              <a:gd name="connsiteX0-251" fmla="*/ 0 w 762943"/>
              <a:gd name="connsiteY0-252" fmla="*/ 4762 h 145156"/>
              <a:gd name="connsiteX1-253" fmla="*/ 631973 w 762943"/>
              <a:gd name="connsiteY1-254" fmla="*/ 0 h 145156"/>
              <a:gd name="connsiteX2-255" fmla="*/ 762943 w 762943"/>
              <a:gd name="connsiteY2-256" fmla="*/ 145156 h 145156"/>
              <a:gd name="connsiteX3-257" fmla="*/ 0 w 762943"/>
              <a:gd name="connsiteY3-258" fmla="*/ 145155 h 145156"/>
              <a:gd name="connsiteX4-259" fmla="*/ 0 w 762943"/>
              <a:gd name="connsiteY4-260" fmla="*/ 4762 h 145156"/>
              <a:gd name="connsiteX0-261" fmla="*/ 0 w 762943"/>
              <a:gd name="connsiteY0-262" fmla="*/ 4762 h 145156"/>
              <a:gd name="connsiteX1-263" fmla="*/ 634355 w 762943"/>
              <a:gd name="connsiteY1-264" fmla="*/ 0 h 145156"/>
              <a:gd name="connsiteX2-265" fmla="*/ 762943 w 762943"/>
              <a:gd name="connsiteY2-266" fmla="*/ 145156 h 145156"/>
              <a:gd name="connsiteX3-267" fmla="*/ 0 w 762943"/>
              <a:gd name="connsiteY3-268" fmla="*/ 145155 h 145156"/>
              <a:gd name="connsiteX4-269" fmla="*/ 0 w 762943"/>
              <a:gd name="connsiteY4-270" fmla="*/ 4762 h 145156"/>
              <a:gd name="connsiteX0-271" fmla="*/ 0 w 765324"/>
              <a:gd name="connsiteY0-272" fmla="*/ 4762 h 149919"/>
              <a:gd name="connsiteX1-273" fmla="*/ 634355 w 765324"/>
              <a:gd name="connsiteY1-274" fmla="*/ 0 h 149919"/>
              <a:gd name="connsiteX2-275" fmla="*/ 765324 w 765324"/>
              <a:gd name="connsiteY2-276" fmla="*/ 149919 h 149919"/>
              <a:gd name="connsiteX3-277" fmla="*/ 0 w 765324"/>
              <a:gd name="connsiteY3-278" fmla="*/ 145155 h 149919"/>
              <a:gd name="connsiteX4-279" fmla="*/ 0 w 765324"/>
              <a:gd name="connsiteY4-280" fmla="*/ 4762 h 149919"/>
              <a:gd name="connsiteX0-281" fmla="*/ 0 w 765324"/>
              <a:gd name="connsiteY0-282" fmla="*/ 4762 h 149919"/>
              <a:gd name="connsiteX1-283" fmla="*/ 634355 w 765324"/>
              <a:gd name="connsiteY1-284" fmla="*/ 0 h 149919"/>
              <a:gd name="connsiteX2-285" fmla="*/ 765324 w 765324"/>
              <a:gd name="connsiteY2-286" fmla="*/ 149919 h 149919"/>
              <a:gd name="connsiteX3-287" fmla="*/ 0 w 765324"/>
              <a:gd name="connsiteY3-288" fmla="*/ 145155 h 149919"/>
              <a:gd name="connsiteX4-289" fmla="*/ 0 w 765324"/>
              <a:gd name="connsiteY4-290" fmla="*/ 4762 h 149919"/>
              <a:gd name="connsiteX0-291" fmla="*/ 0 w 765324"/>
              <a:gd name="connsiteY0-292" fmla="*/ 4762 h 149919"/>
              <a:gd name="connsiteX1-293" fmla="*/ 634355 w 765324"/>
              <a:gd name="connsiteY1-294" fmla="*/ 0 h 149919"/>
              <a:gd name="connsiteX2-295" fmla="*/ 765324 w 765324"/>
              <a:gd name="connsiteY2-296" fmla="*/ 149919 h 149919"/>
              <a:gd name="connsiteX3-297" fmla="*/ 0 w 765324"/>
              <a:gd name="connsiteY3-298" fmla="*/ 145155 h 149919"/>
              <a:gd name="connsiteX4-299" fmla="*/ 0 w 765324"/>
              <a:gd name="connsiteY4-300" fmla="*/ 4762 h 149919"/>
              <a:gd name="connsiteX0-301" fmla="*/ 7143 w 772467"/>
              <a:gd name="connsiteY0-302" fmla="*/ 4762 h 149919"/>
              <a:gd name="connsiteX1-303" fmla="*/ 641498 w 772467"/>
              <a:gd name="connsiteY1-304" fmla="*/ 0 h 149919"/>
              <a:gd name="connsiteX2-305" fmla="*/ 772467 w 772467"/>
              <a:gd name="connsiteY2-306" fmla="*/ 149919 h 149919"/>
              <a:gd name="connsiteX3-307" fmla="*/ 0 w 772467"/>
              <a:gd name="connsiteY3-308" fmla="*/ 147537 h 149919"/>
              <a:gd name="connsiteX4-309" fmla="*/ 7143 w 772467"/>
              <a:gd name="connsiteY4-310" fmla="*/ 4762 h 1499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2467" h="149919">
                <a:moveTo>
                  <a:pt x="7143" y="4762"/>
                </a:moveTo>
                <a:lnTo>
                  <a:pt x="641498" y="0"/>
                </a:lnTo>
                <a:lnTo>
                  <a:pt x="772467" y="149919"/>
                </a:lnTo>
                <a:lnTo>
                  <a:pt x="0" y="147537"/>
                </a:lnTo>
                <a:lnTo>
                  <a:pt x="7143" y="4762"/>
                </a:lnTo>
                <a:close/>
              </a:path>
            </a:pathLst>
          </a:custGeom>
          <a:solidFill>
            <a:schemeClr val="accent5">
              <a:lumMod val="40000"/>
              <a:lumOff val="60000"/>
            </a:schemeClr>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nvGrpSpPr>
          <p:cNvPr id="64" name="组合 63"/>
          <p:cNvGrpSpPr/>
          <p:nvPr/>
        </p:nvGrpSpPr>
        <p:grpSpPr>
          <a:xfrm rot="1889584">
            <a:off x="1212583" y="3442139"/>
            <a:ext cx="567027" cy="567027"/>
            <a:chOff x="3303065" y="2299580"/>
            <a:chExt cx="872242" cy="872242"/>
          </a:xfrm>
        </p:grpSpPr>
        <p:grpSp>
          <p:nvGrpSpPr>
            <p:cNvPr id="65" name="组合 64"/>
            <p:cNvGrpSpPr/>
            <p:nvPr/>
          </p:nvGrpSpPr>
          <p:grpSpPr>
            <a:xfrm>
              <a:off x="3303065" y="2564061"/>
              <a:ext cx="872242" cy="360040"/>
              <a:chOff x="3303065" y="2564061"/>
              <a:chExt cx="872242" cy="360040"/>
            </a:xfrm>
          </p:grpSpPr>
          <p:sp>
            <p:nvSpPr>
              <p:cNvPr id="67" name="椭圆 66"/>
              <p:cNvSpPr/>
              <p:nvPr/>
            </p:nvSpPr>
            <p:spPr bwMode="auto">
              <a:xfrm>
                <a:off x="3558450" y="2564061"/>
                <a:ext cx="360040" cy="360040"/>
              </a:xfrm>
              <a:prstGeom prst="ellipse">
                <a:avLst/>
              </a:prstGeom>
              <a:gradFill flip="none" rotWithShape="1">
                <a:gsLst>
                  <a:gs pos="0">
                    <a:schemeClr val="bg1">
                      <a:alpha val="63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68" name="椭圆 67"/>
              <p:cNvSpPr/>
              <p:nvPr/>
            </p:nvSpPr>
            <p:spPr bwMode="auto">
              <a:xfrm>
                <a:off x="3303065" y="2746060"/>
                <a:ext cx="872242" cy="21600"/>
              </a:xfrm>
              <a:prstGeom prst="ellipse">
                <a:avLst/>
              </a:prstGeom>
              <a:gradFill flip="none" rotWithShape="1">
                <a:gsLst>
                  <a:gs pos="0">
                    <a:schemeClr val="bg1">
                      <a:alpha val="61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sp>
          <p:nvSpPr>
            <p:cNvPr id="66" name="椭圆 65"/>
            <p:cNvSpPr/>
            <p:nvPr/>
          </p:nvSpPr>
          <p:spPr bwMode="auto">
            <a:xfrm rot="5400000">
              <a:off x="3302349" y="2724901"/>
              <a:ext cx="872242" cy="21600"/>
            </a:xfrm>
            <a:prstGeom prst="ellipse">
              <a:avLst/>
            </a:prstGeom>
            <a:gradFill flip="none" rotWithShape="1">
              <a:gsLst>
                <a:gs pos="0">
                  <a:schemeClr val="bg1">
                    <a:alpha val="61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grpSp>
        <p:nvGrpSpPr>
          <p:cNvPr id="69" name="组合 68"/>
          <p:cNvGrpSpPr/>
          <p:nvPr/>
        </p:nvGrpSpPr>
        <p:grpSpPr>
          <a:xfrm rot="1889584">
            <a:off x="3093773" y="2919242"/>
            <a:ext cx="567027" cy="567027"/>
            <a:chOff x="3303065" y="2299580"/>
            <a:chExt cx="872242" cy="872242"/>
          </a:xfrm>
        </p:grpSpPr>
        <p:grpSp>
          <p:nvGrpSpPr>
            <p:cNvPr id="70" name="组合 69"/>
            <p:cNvGrpSpPr/>
            <p:nvPr/>
          </p:nvGrpSpPr>
          <p:grpSpPr>
            <a:xfrm>
              <a:off x="3303065" y="2564061"/>
              <a:ext cx="872242" cy="360040"/>
              <a:chOff x="3303065" y="2564061"/>
              <a:chExt cx="872242" cy="360040"/>
            </a:xfrm>
          </p:grpSpPr>
          <p:sp>
            <p:nvSpPr>
              <p:cNvPr id="72" name="椭圆 71"/>
              <p:cNvSpPr/>
              <p:nvPr/>
            </p:nvSpPr>
            <p:spPr bwMode="auto">
              <a:xfrm>
                <a:off x="3558450" y="2564061"/>
                <a:ext cx="360040" cy="360040"/>
              </a:xfrm>
              <a:prstGeom prst="ellipse">
                <a:avLst/>
              </a:prstGeom>
              <a:gradFill flip="none" rotWithShape="1">
                <a:gsLst>
                  <a:gs pos="0">
                    <a:schemeClr val="bg1">
                      <a:alpha val="63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73" name="椭圆 72"/>
              <p:cNvSpPr/>
              <p:nvPr/>
            </p:nvSpPr>
            <p:spPr bwMode="auto">
              <a:xfrm>
                <a:off x="3303065" y="2746060"/>
                <a:ext cx="872242" cy="21600"/>
              </a:xfrm>
              <a:prstGeom prst="ellipse">
                <a:avLst/>
              </a:prstGeom>
              <a:gradFill flip="none" rotWithShape="1">
                <a:gsLst>
                  <a:gs pos="0">
                    <a:schemeClr val="bg1">
                      <a:alpha val="61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sp>
          <p:nvSpPr>
            <p:cNvPr id="71" name="椭圆 70"/>
            <p:cNvSpPr/>
            <p:nvPr/>
          </p:nvSpPr>
          <p:spPr bwMode="auto">
            <a:xfrm rot="5400000">
              <a:off x="3302349" y="2724901"/>
              <a:ext cx="872242" cy="21600"/>
            </a:xfrm>
            <a:prstGeom prst="ellipse">
              <a:avLst/>
            </a:prstGeom>
            <a:gradFill flip="none" rotWithShape="1">
              <a:gsLst>
                <a:gs pos="0">
                  <a:schemeClr val="bg1">
                    <a:alpha val="61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pic>
        <p:nvPicPr>
          <p:cNvPr id="74" name="图片 73"/>
          <p:cNvPicPr preferRelativeResize="0"/>
          <p:nvPr/>
        </p:nvPicPr>
        <p:blipFill>
          <a:blip r:embed="rId1" cstate="print">
            <a:extLst>
              <a:ext uri="{28A0092B-C50C-407E-A947-70E740481C1C}">
                <a14:useLocalDpi xmlns:a14="http://schemas.microsoft.com/office/drawing/2010/main" val="0"/>
              </a:ext>
            </a:extLst>
          </a:blip>
          <a:stretch>
            <a:fillRect/>
          </a:stretch>
        </p:blipFill>
        <p:spPr>
          <a:xfrm>
            <a:off x="1508566" y="1579243"/>
            <a:ext cx="378000" cy="378000"/>
          </a:xfrm>
          <a:prstGeom prst="rect">
            <a:avLst/>
          </a:prstGeom>
        </p:spPr>
      </p:pic>
      <p:pic>
        <p:nvPicPr>
          <p:cNvPr id="75" name="图片 74"/>
          <p:cNvPicPr preferRelativeResize="0"/>
          <p:nvPr/>
        </p:nvPicPr>
        <p:blipFill>
          <a:blip r:embed="rId2" cstate="print">
            <a:extLst>
              <a:ext uri="{28A0092B-C50C-407E-A947-70E740481C1C}">
                <a14:useLocalDpi xmlns:a14="http://schemas.microsoft.com/office/drawing/2010/main" val="0"/>
              </a:ext>
            </a:extLst>
          </a:blip>
          <a:stretch>
            <a:fillRect/>
          </a:stretch>
        </p:blipFill>
        <p:spPr>
          <a:xfrm>
            <a:off x="2265681" y="1579243"/>
            <a:ext cx="378000" cy="378000"/>
          </a:xfrm>
          <a:prstGeom prst="rect">
            <a:avLst/>
          </a:prstGeom>
        </p:spPr>
      </p:pic>
      <p:pic>
        <p:nvPicPr>
          <p:cNvPr id="76" name="图片 75"/>
          <p:cNvPicPr preferRelativeResize="0"/>
          <p:nvPr/>
        </p:nvPicPr>
        <p:blipFill>
          <a:blip r:embed="rId3" cstate="print">
            <a:extLst>
              <a:ext uri="{28A0092B-C50C-407E-A947-70E740481C1C}">
                <a14:useLocalDpi xmlns:a14="http://schemas.microsoft.com/office/drawing/2010/main" val="0"/>
              </a:ext>
            </a:extLst>
          </a:blip>
          <a:stretch>
            <a:fillRect/>
          </a:stretch>
        </p:blipFill>
        <p:spPr>
          <a:xfrm>
            <a:off x="3022796" y="1579243"/>
            <a:ext cx="378000" cy="378000"/>
          </a:xfrm>
          <a:prstGeom prst="rect">
            <a:avLst/>
          </a:prstGeom>
        </p:spPr>
      </p:pic>
      <p:pic>
        <p:nvPicPr>
          <p:cNvPr id="77" name="图片 76"/>
          <p:cNvPicPr preferRelativeResize="0"/>
          <p:nvPr/>
        </p:nvPicPr>
        <p:blipFill>
          <a:blip r:embed="rId4" cstate="print">
            <a:extLst>
              <a:ext uri="{28A0092B-C50C-407E-A947-70E740481C1C}">
                <a14:useLocalDpi xmlns:a14="http://schemas.microsoft.com/office/drawing/2010/main" val="0"/>
              </a:ext>
            </a:extLst>
          </a:blip>
          <a:stretch>
            <a:fillRect/>
          </a:stretch>
        </p:blipFill>
        <p:spPr>
          <a:xfrm>
            <a:off x="3798962" y="1569718"/>
            <a:ext cx="378000" cy="378000"/>
          </a:xfrm>
          <a:prstGeom prst="rect">
            <a:avLst/>
          </a:prstGeom>
        </p:spPr>
      </p:pic>
      <p:grpSp>
        <p:nvGrpSpPr>
          <p:cNvPr id="78" name="组合 77"/>
          <p:cNvGrpSpPr/>
          <p:nvPr/>
        </p:nvGrpSpPr>
        <p:grpSpPr>
          <a:xfrm>
            <a:off x="1441247" y="2999003"/>
            <a:ext cx="161578" cy="646311"/>
            <a:chOff x="1979606" y="3250438"/>
            <a:chExt cx="256691" cy="1026763"/>
          </a:xfrm>
        </p:grpSpPr>
        <p:sp>
          <p:nvSpPr>
            <p:cNvPr id="79" name="Freeform 116"/>
            <p:cNvSpPr/>
            <p:nvPr/>
          </p:nvSpPr>
          <p:spPr bwMode="auto">
            <a:xfrm>
              <a:off x="2043779" y="3250438"/>
              <a:ext cx="107719" cy="95114"/>
            </a:xfrm>
            <a:custGeom>
              <a:avLst/>
              <a:gdLst>
                <a:gd name="T0" fmla="*/ 72 w 78"/>
                <a:gd name="T1" fmla="*/ 21 h 73"/>
                <a:gd name="T2" fmla="*/ 61 w 78"/>
                <a:gd name="T3" fmla="*/ 12 h 73"/>
                <a:gd name="T4" fmla="*/ 40 w 78"/>
                <a:gd name="T5" fmla="*/ 0 h 73"/>
                <a:gd name="T6" fmla="*/ 12 w 78"/>
                <a:gd name="T7" fmla="*/ 20 h 73"/>
                <a:gd name="T8" fmla="*/ 5 w 78"/>
                <a:gd name="T9" fmla="*/ 54 h 73"/>
                <a:gd name="T10" fmla="*/ 6 w 78"/>
                <a:gd name="T11" fmla="*/ 57 h 73"/>
                <a:gd name="T12" fmla="*/ 8 w 78"/>
                <a:gd name="T13" fmla="*/ 62 h 73"/>
                <a:gd name="T14" fmla="*/ 12 w 78"/>
                <a:gd name="T15" fmla="*/ 73 h 73"/>
                <a:gd name="T16" fmla="*/ 12 w 78"/>
                <a:gd name="T17" fmla="*/ 61 h 73"/>
                <a:gd name="T18" fmla="*/ 12 w 78"/>
                <a:gd name="T19" fmla="*/ 50 h 73"/>
                <a:gd name="T20" fmla="*/ 23 w 78"/>
                <a:gd name="T21" fmla="*/ 25 h 73"/>
                <a:gd name="T22" fmla="*/ 56 w 78"/>
                <a:gd name="T23" fmla="*/ 22 h 73"/>
                <a:gd name="T24" fmla="*/ 67 w 78"/>
                <a:gd name="T25" fmla="*/ 35 h 73"/>
                <a:gd name="T26" fmla="*/ 67 w 78"/>
                <a:gd name="T27" fmla="*/ 52 h 73"/>
                <a:gd name="T28" fmla="*/ 69 w 78"/>
                <a:gd name="T29" fmla="*/ 65 h 73"/>
                <a:gd name="T30" fmla="*/ 74 w 78"/>
                <a:gd name="T31" fmla="*/ 51 h 73"/>
                <a:gd name="T32" fmla="*/ 72 w 78"/>
                <a:gd name="T33" fmla="*/ 2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8" h="73">
                  <a:moveTo>
                    <a:pt x="72" y="21"/>
                  </a:moveTo>
                  <a:cubicBezTo>
                    <a:pt x="69" y="17"/>
                    <a:pt x="65" y="14"/>
                    <a:pt x="61" y="12"/>
                  </a:cubicBezTo>
                  <a:cubicBezTo>
                    <a:pt x="54" y="4"/>
                    <a:pt x="48" y="0"/>
                    <a:pt x="40" y="0"/>
                  </a:cubicBezTo>
                  <a:cubicBezTo>
                    <a:pt x="32" y="1"/>
                    <a:pt x="23" y="7"/>
                    <a:pt x="12" y="20"/>
                  </a:cubicBezTo>
                  <a:cubicBezTo>
                    <a:pt x="3" y="28"/>
                    <a:pt x="0" y="40"/>
                    <a:pt x="5" y="54"/>
                  </a:cubicBezTo>
                  <a:cubicBezTo>
                    <a:pt x="6" y="57"/>
                    <a:pt x="6" y="57"/>
                    <a:pt x="6" y="57"/>
                  </a:cubicBezTo>
                  <a:cubicBezTo>
                    <a:pt x="8" y="62"/>
                    <a:pt x="8" y="62"/>
                    <a:pt x="8" y="62"/>
                  </a:cubicBezTo>
                  <a:cubicBezTo>
                    <a:pt x="12" y="73"/>
                    <a:pt x="12" y="73"/>
                    <a:pt x="12" y="73"/>
                  </a:cubicBezTo>
                  <a:cubicBezTo>
                    <a:pt x="12" y="61"/>
                    <a:pt x="12" y="61"/>
                    <a:pt x="12" y="61"/>
                  </a:cubicBezTo>
                  <a:cubicBezTo>
                    <a:pt x="12" y="50"/>
                    <a:pt x="12" y="50"/>
                    <a:pt x="12" y="50"/>
                  </a:cubicBezTo>
                  <a:cubicBezTo>
                    <a:pt x="13" y="41"/>
                    <a:pt x="16" y="33"/>
                    <a:pt x="23" y="25"/>
                  </a:cubicBezTo>
                  <a:cubicBezTo>
                    <a:pt x="33" y="21"/>
                    <a:pt x="44" y="20"/>
                    <a:pt x="56" y="22"/>
                  </a:cubicBezTo>
                  <a:cubicBezTo>
                    <a:pt x="62" y="26"/>
                    <a:pt x="66" y="30"/>
                    <a:pt x="67" y="35"/>
                  </a:cubicBezTo>
                  <a:cubicBezTo>
                    <a:pt x="67" y="52"/>
                    <a:pt x="67" y="52"/>
                    <a:pt x="67" y="52"/>
                  </a:cubicBezTo>
                  <a:cubicBezTo>
                    <a:pt x="69" y="65"/>
                    <a:pt x="69" y="65"/>
                    <a:pt x="69" y="65"/>
                  </a:cubicBezTo>
                  <a:cubicBezTo>
                    <a:pt x="74" y="51"/>
                    <a:pt x="74" y="51"/>
                    <a:pt x="74" y="51"/>
                  </a:cubicBezTo>
                  <a:cubicBezTo>
                    <a:pt x="78" y="40"/>
                    <a:pt x="77" y="30"/>
                    <a:pt x="72" y="21"/>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80" name="Freeform 117"/>
            <p:cNvSpPr/>
            <p:nvPr/>
          </p:nvSpPr>
          <p:spPr bwMode="auto">
            <a:xfrm>
              <a:off x="2070135" y="3332945"/>
              <a:ext cx="76778" cy="73340"/>
            </a:xfrm>
            <a:custGeom>
              <a:avLst/>
              <a:gdLst>
                <a:gd name="T0" fmla="*/ 56 w 56"/>
                <a:gd name="T1" fmla="*/ 0 h 57"/>
                <a:gd name="T2" fmla="*/ 48 w 56"/>
                <a:gd name="T3" fmla="*/ 6 h 57"/>
                <a:gd name="T4" fmla="*/ 37 w 56"/>
                <a:gd name="T5" fmla="*/ 27 h 57"/>
                <a:gd name="T6" fmla="*/ 10 w 56"/>
                <a:gd name="T7" fmla="*/ 36 h 57"/>
                <a:gd name="T8" fmla="*/ 0 w 56"/>
                <a:gd name="T9" fmla="*/ 33 h 57"/>
                <a:gd name="T10" fmla="*/ 2 w 56"/>
                <a:gd name="T11" fmla="*/ 36 h 57"/>
                <a:gd name="T12" fmla="*/ 11 w 56"/>
                <a:gd name="T13" fmla="*/ 44 h 57"/>
                <a:gd name="T14" fmla="*/ 34 w 56"/>
                <a:gd name="T15" fmla="*/ 43 h 57"/>
                <a:gd name="T16" fmla="*/ 35 w 56"/>
                <a:gd name="T17" fmla="*/ 57 h 57"/>
                <a:gd name="T18" fmla="*/ 46 w 56"/>
                <a:gd name="T19" fmla="*/ 43 h 57"/>
                <a:gd name="T20" fmla="*/ 46 w 56"/>
                <a:gd name="T21" fmla="*/ 42 h 57"/>
                <a:gd name="T22" fmla="*/ 45 w 56"/>
                <a:gd name="T23" fmla="*/ 28 h 57"/>
                <a:gd name="T24" fmla="*/ 48 w 56"/>
                <a:gd name="T25" fmla="*/ 10 h 57"/>
                <a:gd name="T26" fmla="*/ 55 w 56"/>
                <a:gd name="T27" fmla="*/ 7 h 57"/>
                <a:gd name="T28" fmla="*/ 56 w 56"/>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57">
                  <a:moveTo>
                    <a:pt x="56" y="0"/>
                  </a:moveTo>
                  <a:cubicBezTo>
                    <a:pt x="55" y="5"/>
                    <a:pt x="52" y="7"/>
                    <a:pt x="48" y="6"/>
                  </a:cubicBezTo>
                  <a:cubicBezTo>
                    <a:pt x="46" y="15"/>
                    <a:pt x="43" y="22"/>
                    <a:pt x="37" y="27"/>
                  </a:cubicBezTo>
                  <a:cubicBezTo>
                    <a:pt x="31" y="39"/>
                    <a:pt x="22" y="42"/>
                    <a:pt x="10" y="36"/>
                  </a:cubicBezTo>
                  <a:cubicBezTo>
                    <a:pt x="0" y="33"/>
                    <a:pt x="0" y="33"/>
                    <a:pt x="0" y="33"/>
                  </a:cubicBezTo>
                  <a:cubicBezTo>
                    <a:pt x="0" y="34"/>
                    <a:pt x="1" y="35"/>
                    <a:pt x="2" y="36"/>
                  </a:cubicBezTo>
                  <a:cubicBezTo>
                    <a:pt x="11" y="44"/>
                    <a:pt x="11" y="44"/>
                    <a:pt x="11" y="44"/>
                  </a:cubicBezTo>
                  <a:cubicBezTo>
                    <a:pt x="18" y="49"/>
                    <a:pt x="26" y="48"/>
                    <a:pt x="34" y="43"/>
                  </a:cubicBezTo>
                  <a:cubicBezTo>
                    <a:pt x="35" y="57"/>
                    <a:pt x="35" y="57"/>
                    <a:pt x="35" y="57"/>
                  </a:cubicBezTo>
                  <a:cubicBezTo>
                    <a:pt x="39" y="53"/>
                    <a:pt x="43" y="48"/>
                    <a:pt x="46" y="43"/>
                  </a:cubicBezTo>
                  <a:cubicBezTo>
                    <a:pt x="46" y="42"/>
                    <a:pt x="46" y="42"/>
                    <a:pt x="46" y="42"/>
                  </a:cubicBezTo>
                  <a:cubicBezTo>
                    <a:pt x="45" y="28"/>
                    <a:pt x="45" y="28"/>
                    <a:pt x="45" y="28"/>
                  </a:cubicBezTo>
                  <a:cubicBezTo>
                    <a:pt x="47" y="24"/>
                    <a:pt x="48" y="17"/>
                    <a:pt x="48" y="10"/>
                  </a:cubicBezTo>
                  <a:cubicBezTo>
                    <a:pt x="51" y="12"/>
                    <a:pt x="54" y="12"/>
                    <a:pt x="55" y="7"/>
                  </a:cubicBezTo>
                  <a:cubicBezTo>
                    <a:pt x="55" y="5"/>
                    <a:pt x="56" y="2"/>
                    <a:pt x="56" y="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81" name="Freeform 118"/>
            <p:cNvSpPr/>
            <p:nvPr/>
          </p:nvSpPr>
          <p:spPr bwMode="auto">
            <a:xfrm>
              <a:off x="2135454" y="3316902"/>
              <a:ext cx="11459" cy="25211"/>
            </a:xfrm>
            <a:custGeom>
              <a:avLst/>
              <a:gdLst>
                <a:gd name="T0" fmla="*/ 0 w 8"/>
                <a:gd name="T1" fmla="*/ 18 h 19"/>
                <a:gd name="T2" fmla="*/ 8 w 8"/>
                <a:gd name="T3" fmla="*/ 12 h 19"/>
                <a:gd name="T4" fmla="*/ 7 w 8"/>
                <a:gd name="T5" fmla="*/ 0 h 19"/>
                <a:gd name="T6" fmla="*/ 2 w 8"/>
                <a:gd name="T7" fmla="*/ 14 h 19"/>
                <a:gd name="T8" fmla="*/ 0 w 8"/>
                <a:gd name="T9" fmla="*/ 18 h 19"/>
              </a:gdLst>
              <a:ahLst/>
              <a:cxnLst>
                <a:cxn ang="0">
                  <a:pos x="T0" y="T1"/>
                </a:cxn>
                <a:cxn ang="0">
                  <a:pos x="T2" y="T3"/>
                </a:cxn>
                <a:cxn ang="0">
                  <a:pos x="T4" y="T5"/>
                </a:cxn>
                <a:cxn ang="0">
                  <a:pos x="T6" y="T7"/>
                </a:cxn>
                <a:cxn ang="0">
                  <a:pos x="T8" y="T9"/>
                </a:cxn>
              </a:cxnLst>
              <a:rect l="0" t="0" r="r" b="b"/>
              <a:pathLst>
                <a:path w="8" h="19">
                  <a:moveTo>
                    <a:pt x="0" y="18"/>
                  </a:moveTo>
                  <a:cubicBezTo>
                    <a:pt x="4" y="19"/>
                    <a:pt x="7" y="17"/>
                    <a:pt x="8" y="12"/>
                  </a:cubicBezTo>
                  <a:cubicBezTo>
                    <a:pt x="8" y="7"/>
                    <a:pt x="8" y="4"/>
                    <a:pt x="7" y="0"/>
                  </a:cubicBezTo>
                  <a:cubicBezTo>
                    <a:pt x="2" y="14"/>
                    <a:pt x="2" y="14"/>
                    <a:pt x="2" y="14"/>
                  </a:cubicBezTo>
                  <a:cubicBezTo>
                    <a:pt x="0" y="18"/>
                    <a:pt x="0" y="18"/>
                    <a:pt x="0" y="18"/>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82" name="Freeform 119"/>
            <p:cNvSpPr/>
            <p:nvPr/>
          </p:nvSpPr>
          <p:spPr bwMode="auto">
            <a:xfrm>
              <a:off x="2060968" y="3276795"/>
              <a:ext cx="77924" cy="64173"/>
            </a:xfrm>
            <a:custGeom>
              <a:avLst/>
              <a:gdLst>
                <a:gd name="T0" fmla="*/ 55 w 57"/>
                <a:gd name="T1" fmla="*/ 49 h 49"/>
                <a:gd name="T2" fmla="*/ 57 w 57"/>
                <a:gd name="T3" fmla="*/ 45 h 49"/>
                <a:gd name="T4" fmla="*/ 55 w 57"/>
                <a:gd name="T5" fmla="*/ 32 h 49"/>
                <a:gd name="T6" fmla="*/ 55 w 57"/>
                <a:gd name="T7" fmla="*/ 15 h 49"/>
                <a:gd name="T8" fmla="*/ 44 w 57"/>
                <a:gd name="T9" fmla="*/ 2 h 49"/>
                <a:gd name="T10" fmla="*/ 11 w 57"/>
                <a:gd name="T11" fmla="*/ 5 h 49"/>
                <a:gd name="T12" fmla="*/ 0 w 57"/>
                <a:gd name="T13" fmla="*/ 30 h 49"/>
                <a:gd name="T14" fmla="*/ 0 w 57"/>
                <a:gd name="T15" fmla="*/ 41 h 49"/>
                <a:gd name="T16" fmla="*/ 13 w 57"/>
                <a:gd name="T17" fmla="*/ 10 h 49"/>
                <a:gd name="T18" fmla="*/ 50 w 57"/>
                <a:gd name="T19" fmla="*/ 16 h 49"/>
                <a:gd name="T20" fmla="*/ 55 w 57"/>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49">
                  <a:moveTo>
                    <a:pt x="55" y="49"/>
                  </a:moveTo>
                  <a:cubicBezTo>
                    <a:pt x="57" y="45"/>
                    <a:pt x="57" y="45"/>
                    <a:pt x="57" y="45"/>
                  </a:cubicBezTo>
                  <a:cubicBezTo>
                    <a:pt x="55" y="32"/>
                    <a:pt x="55" y="32"/>
                    <a:pt x="55" y="32"/>
                  </a:cubicBezTo>
                  <a:cubicBezTo>
                    <a:pt x="55" y="15"/>
                    <a:pt x="55" y="15"/>
                    <a:pt x="55" y="15"/>
                  </a:cubicBezTo>
                  <a:cubicBezTo>
                    <a:pt x="54" y="10"/>
                    <a:pt x="50" y="6"/>
                    <a:pt x="44" y="2"/>
                  </a:cubicBezTo>
                  <a:cubicBezTo>
                    <a:pt x="32" y="0"/>
                    <a:pt x="21" y="1"/>
                    <a:pt x="11" y="5"/>
                  </a:cubicBezTo>
                  <a:cubicBezTo>
                    <a:pt x="4" y="13"/>
                    <a:pt x="1" y="21"/>
                    <a:pt x="0" y="30"/>
                  </a:cubicBezTo>
                  <a:cubicBezTo>
                    <a:pt x="0" y="41"/>
                    <a:pt x="0" y="41"/>
                    <a:pt x="0" y="41"/>
                  </a:cubicBezTo>
                  <a:cubicBezTo>
                    <a:pt x="2" y="27"/>
                    <a:pt x="7" y="17"/>
                    <a:pt x="13" y="10"/>
                  </a:cubicBezTo>
                  <a:cubicBezTo>
                    <a:pt x="27" y="6"/>
                    <a:pt x="39" y="8"/>
                    <a:pt x="50" y="16"/>
                  </a:cubicBezTo>
                  <a:cubicBezTo>
                    <a:pt x="55" y="49"/>
                    <a:pt x="55" y="49"/>
                    <a:pt x="55" y="49"/>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83" name="Freeform 120"/>
            <p:cNvSpPr>
              <a:spLocks noEditPoints="1"/>
            </p:cNvSpPr>
            <p:nvPr/>
          </p:nvSpPr>
          <p:spPr bwMode="auto">
            <a:xfrm>
              <a:off x="2060968" y="3284814"/>
              <a:ext cx="74487" cy="101989"/>
            </a:xfrm>
            <a:custGeom>
              <a:avLst/>
              <a:gdLst>
                <a:gd name="T0" fmla="*/ 55 w 55"/>
                <a:gd name="T1" fmla="*/ 43 h 79"/>
                <a:gd name="T2" fmla="*/ 50 w 55"/>
                <a:gd name="T3" fmla="*/ 10 h 79"/>
                <a:gd name="T4" fmla="*/ 13 w 55"/>
                <a:gd name="T5" fmla="*/ 4 h 79"/>
                <a:gd name="T6" fmla="*/ 0 w 55"/>
                <a:gd name="T7" fmla="*/ 35 h 79"/>
                <a:gd name="T8" fmla="*/ 0 w 55"/>
                <a:gd name="T9" fmla="*/ 47 h 79"/>
                <a:gd name="T10" fmla="*/ 0 w 55"/>
                <a:gd name="T11" fmla="*/ 52 h 79"/>
                <a:gd name="T12" fmla="*/ 7 w 55"/>
                <a:gd name="T13" fmla="*/ 70 h 79"/>
                <a:gd name="T14" fmla="*/ 17 w 55"/>
                <a:gd name="T15" fmla="*/ 73 h 79"/>
                <a:gd name="T16" fmla="*/ 44 w 55"/>
                <a:gd name="T17" fmla="*/ 64 h 79"/>
                <a:gd name="T18" fmla="*/ 55 w 55"/>
                <a:gd name="T19" fmla="*/ 43 h 79"/>
                <a:gd name="T20" fmla="*/ 7 w 55"/>
                <a:gd name="T21" fmla="*/ 56 h 79"/>
                <a:gd name="T22" fmla="*/ 7 w 55"/>
                <a:gd name="T23" fmla="*/ 56 h 79"/>
                <a:gd name="T24" fmla="*/ 14 w 55"/>
                <a:gd name="T25" fmla="*/ 72 h 79"/>
                <a:gd name="T26" fmla="*/ 3 w 55"/>
                <a:gd name="T27" fmla="*/ 53 h 79"/>
                <a:gd name="T28" fmla="*/ 3 w 55"/>
                <a:gd name="T29" fmla="*/ 32 h 79"/>
                <a:gd name="T30" fmla="*/ 9 w 55"/>
                <a:gd name="T31" fmla="*/ 14 h 79"/>
                <a:gd name="T32" fmla="*/ 7 w 55"/>
                <a:gd name="T33" fmla="*/ 37 h 79"/>
                <a:gd name="T34" fmla="*/ 7 w 55"/>
                <a:gd name="T35" fmla="*/ 5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79">
                  <a:moveTo>
                    <a:pt x="55" y="43"/>
                  </a:moveTo>
                  <a:cubicBezTo>
                    <a:pt x="50" y="10"/>
                    <a:pt x="50" y="10"/>
                    <a:pt x="50" y="10"/>
                  </a:cubicBezTo>
                  <a:cubicBezTo>
                    <a:pt x="39" y="2"/>
                    <a:pt x="27" y="0"/>
                    <a:pt x="13" y="4"/>
                  </a:cubicBezTo>
                  <a:cubicBezTo>
                    <a:pt x="7" y="11"/>
                    <a:pt x="2" y="21"/>
                    <a:pt x="0" y="35"/>
                  </a:cubicBezTo>
                  <a:cubicBezTo>
                    <a:pt x="0" y="47"/>
                    <a:pt x="0" y="47"/>
                    <a:pt x="0" y="47"/>
                  </a:cubicBezTo>
                  <a:cubicBezTo>
                    <a:pt x="0" y="52"/>
                    <a:pt x="0" y="52"/>
                    <a:pt x="0" y="52"/>
                  </a:cubicBezTo>
                  <a:cubicBezTo>
                    <a:pt x="0" y="60"/>
                    <a:pt x="2" y="66"/>
                    <a:pt x="7" y="70"/>
                  </a:cubicBezTo>
                  <a:cubicBezTo>
                    <a:pt x="17" y="73"/>
                    <a:pt x="17" y="73"/>
                    <a:pt x="17" y="73"/>
                  </a:cubicBezTo>
                  <a:cubicBezTo>
                    <a:pt x="29" y="79"/>
                    <a:pt x="38" y="76"/>
                    <a:pt x="44" y="64"/>
                  </a:cubicBezTo>
                  <a:cubicBezTo>
                    <a:pt x="50" y="59"/>
                    <a:pt x="53" y="52"/>
                    <a:pt x="55" y="43"/>
                  </a:cubicBezTo>
                  <a:close/>
                  <a:moveTo>
                    <a:pt x="7" y="56"/>
                  </a:moveTo>
                  <a:cubicBezTo>
                    <a:pt x="7" y="56"/>
                    <a:pt x="7" y="56"/>
                    <a:pt x="7" y="56"/>
                  </a:cubicBezTo>
                  <a:cubicBezTo>
                    <a:pt x="7" y="61"/>
                    <a:pt x="10" y="67"/>
                    <a:pt x="14" y="72"/>
                  </a:cubicBezTo>
                  <a:cubicBezTo>
                    <a:pt x="6" y="67"/>
                    <a:pt x="2" y="61"/>
                    <a:pt x="3" y="53"/>
                  </a:cubicBezTo>
                  <a:cubicBezTo>
                    <a:pt x="3" y="32"/>
                    <a:pt x="3" y="32"/>
                    <a:pt x="3" y="32"/>
                  </a:cubicBezTo>
                  <a:cubicBezTo>
                    <a:pt x="9" y="14"/>
                    <a:pt x="9" y="14"/>
                    <a:pt x="9" y="14"/>
                  </a:cubicBezTo>
                  <a:cubicBezTo>
                    <a:pt x="7" y="37"/>
                    <a:pt x="7" y="37"/>
                    <a:pt x="7" y="37"/>
                  </a:cubicBezTo>
                  <a:cubicBezTo>
                    <a:pt x="7" y="56"/>
                    <a:pt x="7" y="56"/>
                    <a:pt x="7" y="56"/>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84" name="Freeform 121"/>
            <p:cNvSpPr/>
            <p:nvPr/>
          </p:nvSpPr>
          <p:spPr bwMode="auto">
            <a:xfrm>
              <a:off x="2063259" y="3303151"/>
              <a:ext cx="16043" cy="74487"/>
            </a:xfrm>
            <a:custGeom>
              <a:avLst/>
              <a:gdLst>
                <a:gd name="T0" fmla="*/ 5 w 12"/>
                <a:gd name="T1" fmla="*/ 42 h 58"/>
                <a:gd name="T2" fmla="*/ 5 w 12"/>
                <a:gd name="T3" fmla="*/ 42 h 58"/>
                <a:gd name="T4" fmla="*/ 5 w 12"/>
                <a:gd name="T5" fmla="*/ 23 h 58"/>
                <a:gd name="T6" fmla="*/ 7 w 12"/>
                <a:gd name="T7" fmla="*/ 0 h 58"/>
                <a:gd name="T8" fmla="*/ 1 w 12"/>
                <a:gd name="T9" fmla="*/ 18 h 58"/>
                <a:gd name="T10" fmla="*/ 1 w 12"/>
                <a:gd name="T11" fmla="*/ 39 h 58"/>
                <a:gd name="T12" fmla="*/ 12 w 12"/>
                <a:gd name="T13" fmla="*/ 58 h 58"/>
                <a:gd name="T14" fmla="*/ 5 w 12"/>
                <a:gd name="T15" fmla="*/ 42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8">
                  <a:moveTo>
                    <a:pt x="5" y="42"/>
                  </a:moveTo>
                  <a:cubicBezTo>
                    <a:pt x="5" y="42"/>
                    <a:pt x="5" y="42"/>
                    <a:pt x="5" y="42"/>
                  </a:cubicBezTo>
                  <a:cubicBezTo>
                    <a:pt x="5" y="23"/>
                    <a:pt x="5" y="23"/>
                    <a:pt x="5" y="23"/>
                  </a:cubicBezTo>
                  <a:cubicBezTo>
                    <a:pt x="7" y="0"/>
                    <a:pt x="7" y="0"/>
                    <a:pt x="7" y="0"/>
                  </a:cubicBezTo>
                  <a:cubicBezTo>
                    <a:pt x="1" y="18"/>
                    <a:pt x="1" y="18"/>
                    <a:pt x="1" y="18"/>
                  </a:cubicBezTo>
                  <a:cubicBezTo>
                    <a:pt x="1" y="39"/>
                    <a:pt x="1" y="39"/>
                    <a:pt x="1" y="39"/>
                  </a:cubicBezTo>
                  <a:cubicBezTo>
                    <a:pt x="0" y="47"/>
                    <a:pt x="4" y="53"/>
                    <a:pt x="12" y="58"/>
                  </a:cubicBezTo>
                  <a:cubicBezTo>
                    <a:pt x="8" y="53"/>
                    <a:pt x="5" y="47"/>
                    <a:pt x="5" y="42"/>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85" name="Freeform 122"/>
            <p:cNvSpPr/>
            <p:nvPr/>
          </p:nvSpPr>
          <p:spPr bwMode="auto">
            <a:xfrm>
              <a:off x="2126287" y="3418892"/>
              <a:ext cx="84800" cy="110010"/>
            </a:xfrm>
            <a:custGeom>
              <a:avLst/>
              <a:gdLst>
                <a:gd name="T0" fmla="*/ 62 w 62"/>
                <a:gd name="T1" fmla="*/ 9 h 85"/>
                <a:gd name="T2" fmla="*/ 60 w 62"/>
                <a:gd name="T3" fmla="*/ 8 h 85"/>
                <a:gd name="T4" fmla="*/ 34 w 62"/>
                <a:gd name="T5" fmla="*/ 46 h 85"/>
                <a:gd name="T6" fmla="*/ 34 w 62"/>
                <a:gd name="T7" fmla="*/ 60 h 85"/>
                <a:gd name="T8" fmla="*/ 21 w 62"/>
                <a:gd name="T9" fmla="*/ 78 h 85"/>
                <a:gd name="T10" fmla="*/ 9 w 62"/>
                <a:gd name="T11" fmla="*/ 79 h 85"/>
                <a:gd name="T12" fmla="*/ 19 w 62"/>
                <a:gd name="T13" fmla="*/ 50 h 85"/>
                <a:gd name="T14" fmla="*/ 34 w 62"/>
                <a:gd name="T15" fmla="*/ 21 h 85"/>
                <a:gd name="T16" fmla="*/ 31 w 62"/>
                <a:gd name="T17" fmla="*/ 16 h 85"/>
                <a:gd name="T18" fmla="*/ 35 w 62"/>
                <a:gd name="T19" fmla="*/ 16 h 85"/>
                <a:gd name="T20" fmla="*/ 39 w 62"/>
                <a:gd name="T21" fmla="*/ 1 h 85"/>
                <a:gd name="T22" fmla="*/ 35 w 62"/>
                <a:gd name="T23" fmla="*/ 0 h 85"/>
                <a:gd name="T24" fmla="*/ 32 w 62"/>
                <a:gd name="T25" fmla="*/ 12 h 85"/>
                <a:gd name="T26" fmla="*/ 21 w 62"/>
                <a:gd name="T27" fmla="*/ 13 h 85"/>
                <a:gd name="T28" fmla="*/ 29 w 62"/>
                <a:gd name="T29" fmla="*/ 20 h 85"/>
                <a:gd name="T30" fmla="*/ 15 w 62"/>
                <a:gd name="T31" fmla="*/ 45 h 85"/>
                <a:gd name="T32" fmla="*/ 0 w 62"/>
                <a:gd name="T33" fmla="*/ 85 h 85"/>
                <a:gd name="T34" fmla="*/ 28 w 62"/>
                <a:gd name="T35" fmla="*/ 83 h 85"/>
                <a:gd name="T36" fmla="*/ 42 w 62"/>
                <a:gd name="T37" fmla="*/ 60 h 85"/>
                <a:gd name="T38" fmla="*/ 43 w 62"/>
                <a:gd name="T39" fmla="*/ 45 h 85"/>
                <a:gd name="T40" fmla="*/ 62 w 62"/>
                <a:gd name="T41" fmla="*/ 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2" h="85">
                  <a:moveTo>
                    <a:pt x="62" y="9"/>
                  </a:moveTo>
                  <a:cubicBezTo>
                    <a:pt x="60" y="8"/>
                    <a:pt x="60" y="8"/>
                    <a:pt x="60" y="8"/>
                  </a:cubicBezTo>
                  <a:cubicBezTo>
                    <a:pt x="34" y="46"/>
                    <a:pt x="34" y="46"/>
                    <a:pt x="34" y="46"/>
                  </a:cubicBezTo>
                  <a:cubicBezTo>
                    <a:pt x="34" y="60"/>
                    <a:pt x="34" y="60"/>
                    <a:pt x="34" y="60"/>
                  </a:cubicBezTo>
                  <a:cubicBezTo>
                    <a:pt x="21" y="78"/>
                    <a:pt x="21" y="78"/>
                    <a:pt x="21" y="78"/>
                  </a:cubicBezTo>
                  <a:cubicBezTo>
                    <a:pt x="9" y="79"/>
                    <a:pt x="9" y="79"/>
                    <a:pt x="9" y="79"/>
                  </a:cubicBezTo>
                  <a:cubicBezTo>
                    <a:pt x="11" y="69"/>
                    <a:pt x="15" y="60"/>
                    <a:pt x="19" y="50"/>
                  </a:cubicBezTo>
                  <a:cubicBezTo>
                    <a:pt x="34" y="21"/>
                    <a:pt x="34" y="21"/>
                    <a:pt x="34" y="21"/>
                  </a:cubicBezTo>
                  <a:cubicBezTo>
                    <a:pt x="31" y="16"/>
                    <a:pt x="31" y="16"/>
                    <a:pt x="31" y="16"/>
                  </a:cubicBezTo>
                  <a:cubicBezTo>
                    <a:pt x="35" y="16"/>
                    <a:pt x="35" y="16"/>
                    <a:pt x="35" y="16"/>
                  </a:cubicBezTo>
                  <a:cubicBezTo>
                    <a:pt x="39" y="1"/>
                    <a:pt x="39" y="1"/>
                    <a:pt x="39" y="1"/>
                  </a:cubicBezTo>
                  <a:cubicBezTo>
                    <a:pt x="35" y="0"/>
                    <a:pt x="35" y="0"/>
                    <a:pt x="35" y="0"/>
                  </a:cubicBezTo>
                  <a:cubicBezTo>
                    <a:pt x="34" y="4"/>
                    <a:pt x="33" y="8"/>
                    <a:pt x="32" y="12"/>
                  </a:cubicBezTo>
                  <a:cubicBezTo>
                    <a:pt x="21" y="13"/>
                    <a:pt x="21" y="13"/>
                    <a:pt x="21" y="13"/>
                  </a:cubicBezTo>
                  <a:cubicBezTo>
                    <a:pt x="29" y="20"/>
                    <a:pt x="29" y="20"/>
                    <a:pt x="29" y="20"/>
                  </a:cubicBezTo>
                  <a:cubicBezTo>
                    <a:pt x="26" y="29"/>
                    <a:pt x="21" y="37"/>
                    <a:pt x="15" y="45"/>
                  </a:cubicBezTo>
                  <a:cubicBezTo>
                    <a:pt x="7" y="60"/>
                    <a:pt x="2" y="73"/>
                    <a:pt x="0" y="85"/>
                  </a:cubicBezTo>
                  <a:cubicBezTo>
                    <a:pt x="28" y="83"/>
                    <a:pt x="28" y="83"/>
                    <a:pt x="28" y="83"/>
                  </a:cubicBezTo>
                  <a:cubicBezTo>
                    <a:pt x="31" y="75"/>
                    <a:pt x="35" y="67"/>
                    <a:pt x="42" y="60"/>
                  </a:cubicBezTo>
                  <a:cubicBezTo>
                    <a:pt x="43" y="45"/>
                    <a:pt x="43" y="45"/>
                    <a:pt x="43" y="45"/>
                  </a:cubicBezTo>
                  <a:cubicBezTo>
                    <a:pt x="62" y="9"/>
                    <a:pt x="62" y="9"/>
                    <a:pt x="62"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86" name="Freeform 123"/>
            <p:cNvSpPr/>
            <p:nvPr/>
          </p:nvSpPr>
          <p:spPr bwMode="auto">
            <a:xfrm>
              <a:off x="2138892" y="3420037"/>
              <a:ext cx="69903" cy="100843"/>
            </a:xfrm>
            <a:custGeom>
              <a:avLst/>
              <a:gdLst>
                <a:gd name="T0" fmla="*/ 51 w 51"/>
                <a:gd name="T1" fmla="*/ 7 h 78"/>
                <a:gd name="T2" fmla="*/ 30 w 51"/>
                <a:gd name="T3" fmla="*/ 0 h 78"/>
                <a:gd name="T4" fmla="*/ 26 w 51"/>
                <a:gd name="T5" fmla="*/ 15 h 78"/>
                <a:gd name="T6" fmla="*/ 22 w 51"/>
                <a:gd name="T7" fmla="*/ 15 h 78"/>
                <a:gd name="T8" fmla="*/ 25 w 51"/>
                <a:gd name="T9" fmla="*/ 20 h 78"/>
                <a:gd name="T10" fmla="*/ 10 w 51"/>
                <a:gd name="T11" fmla="*/ 49 h 78"/>
                <a:gd name="T12" fmla="*/ 0 w 51"/>
                <a:gd name="T13" fmla="*/ 78 h 78"/>
                <a:gd name="T14" fmla="*/ 12 w 51"/>
                <a:gd name="T15" fmla="*/ 77 h 78"/>
                <a:gd name="T16" fmla="*/ 25 w 51"/>
                <a:gd name="T17" fmla="*/ 59 h 78"/>
                <a:gd name="T18" fmla="*/ 25 w 51"/>
                <a:gd name="T19" fmla="*/ 45 h 78"/>
                <a:gd name="T20" fmla="*/ 51 w 51"/>
                <a:gd name="T21" fmla="*/ 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78">
                  <a:moveTo>
                    <a:pt x="51" y="7"/>
                  </a:moveTo>
                  <a:cubicBezTo>
                    <a:pt x="30" y="0"/>
                    <a:pt x="30" y="0"/>
                    <a:pt x="30" y="0"/>
                  </a:cubicBezTo>
                  <a:cubicBezTo>
                    <a:pt x="26" y="15"/>
                    <a:pt x="26" y="15"/>
                    <a:pt x="26" y="15"/>
                  </a:cubicBezTo>
                  <a:cubicBezTo>
                    <a:pt x="22" y="15"/>
                    <a:pt x="22" y="15"/>
                    <a:pt x="22" y="15"/>
                  </a:cubicBezTo>
                  <a:cubicBezTo>
                    <a:pt x="25" y="20"/>
                    <a:pt x="25" y="20"/>
                    <a:pt x="25" y="20"/>
                  </a:cubicBezTo>
                  <a:cubicBezTo>
                    <a:pt x="10" y="49"/>
                    <a:pt x="10" y="49"/>
                    <a:pt x="10" y="49"/>
                  </a:cubicBezTo>
                  <a:cubicBezTo>
                    <a:pt x="6" y="59"/>
                    <a:pt x="2" y="68"/>
                    <a:pt x="0" y="78"/>
                  </a:cubicBezTo>
                  <a:cubicBezTo>
                    <a:pt x="12" y="77"/>
                    <a:pt x="12" y="77"/>
                    <a:pt x="12" y="77"/>
                  </a:cubicBezTo>
                  <a:cubicBezTo>
                    <a:pt x="25" y="59"/>
                    <a:pt x="25" y="59"/>
                    <a:pt x="25" y="59"/>
                  </a:cubicBezTo>
                  <a:cubicBezTo>
                    <a:pt x="25" y="45"/>
                    <a:pt x="25" y="45"/>
                    <a:pt x="25" y="45"/>
                  </a:cubicBezTo>
                  <a:cubicBezTo>
                    <a:pt x="51" y="7"/>
                    <a:pt x="51" y="7"/>
                    <a:pt x="51" y="7"/>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87" name="Freeform 124"/>
            <p:cNvSpPr>
              <a:spLocks noEditPoints="1"/>
            </p:cNvSpPr>
            <p:nvPr/>
          </p:nvSpPr>
          <p:spPr bwMode="auto">
            <a:xfrm>
              <a:off x="2027736" y="3386805"/>
              <a:ext cx="189081" cy="182205"/>
            </a:xfrm>
            <a:custGeom>
              <a:avLst/>
              <a:gdLst>
                <a:gd name="T0" fmla="*/ 77 w 138"/>
                <a:gd name="T1" fmla="*/ 1 h 140"/>
                <a:gd name="T2" fmla="*/ 77 w 138"/>
                <a:gd name="T3" fmla="*/ 14 h 140"/>
                <a:gd name="T4" fmla="*/ 73 w 138"/>
                <a:gd name="T5" fmla="*/ 41 h 140"/>
                <a:gd name="T6" fmla="*/ 71 w 138"/>
                <a:gd name="T7" fmla="*/ 49 h 140"/>
                <a:gd name="T8" fmla="*/ 69 w 138"/>
                <a:gd name="T9" fmla="*/ 57 h 140"/>
                <a:gd name="T10" fmla="*/ 68 w 138"/>
                <a:gd name="T11" fmla="*/ 60 h 140"/>
                <a:gd name="T12" fmla="*/ 62 w 138"/>
                <a:gd name="T13" fmla="*/ 109 h 140"/>
                <a:gd name="T14" fmla="*/ 53 w 138"/>
                <a:gd name="T15" fmla="*/ 110 h 140"/>
                <a:gd name="T16" fmla="*/ 48 w 138"/>
                <a:gd name="T17" fmla="*/ 86 h 140"/>
                <a:gd name="T18" fmla="*/ 44 w 138"/>
                <a:gd name="T19" fmla="*/ 68 h 140"/>
                <a:gd name="T20" fmla="*/ 40 w 138"/>
                <a:gd name="T21" fmla="*/ 50 h 140"/>
                <a:gd name="T22" fmla="*/ 38 w 138"/>
                <a:gd name="T23" fmla="*/ 43 h 140"/>
                <a:gd name="T24" fmla="*/ 33 w 138"/>
                <a:gd name="T25" fmla="*/ 27 h 140"/>
                <a:gd name="T26" fmla="*/ 29 w 138"/>
                <a:gd name="T27" fmla="*/ 2 h 140"/>
                <a:gd name="T28" fmla="*/ 29 w 138"/>
                <a:gd name="T29" fmla="*/ 0 h 140"/>
                <a:gd name="T30" fmla="*/ 0 w 138"/>
                <a:gd name="T31" fmla="*/ 26 h 140"/>
                <a:gd name="T32" fmla="*/ 6 w 138"/>
                <a:gd name="T33" fmla="*/ 38 h 140"/>
                <a:gd name="T34" fmla="*/ 18 w 138"/>
                <a:gd name="T35" fmla="*/ 38 h 140"/>
                <a:gd name="T36" fmla="*/ 10 w 138"/>
                <a:gd name="T37" fmla="*/ 46 h 140"/>
                <a:gd name="T38" fmla="*/ 44 w 138"/>
                <a:gd name="T39" fmla="*/ 110 h 140"/>
                <a:gd name="T40" fmla="*/ 44 w 138"/>
                <a:gd name="T41" fmla="*/ 132 h 140"/>
                <a:gd name="T42" fmla="*/ 44 w 138"/>
                <a:gd name="T43" fmla="*/ 140 h 140"/>
                <a:gd name="T44" fmla="*/ 126 w 138"/>
                <a:gd name="T45" fmla="*/ 139 h 140"/>
                <a:gd name="T46" fmla="*/ 136 w 138"/>
                <a:gd name="T47" fmla="*/ 101 h 140"/>
                <a:gd name="T48" fmla="*/ 116 w 138"/>
                <a:gd name="T49" fmla="*/ 104 h 140"/>
                <a:gd name="T50" fmla="*/ 115 w 138"/>
                <a:gd name="T51" fmla="*/ 104 h 140"/>
                <a:gd name="T52" fmla="*/ 110 w 138"/>
                <a:gd name="T53" fmla="*/ 105 h 140"/>
                <a:gd name="T54" fmla="*/ 100 w 138"/>
                <a:gd name="T55" fmla="*/ 107 h 140"/>
                <a:gd name="T56" fmla="*/ 72 w 138"/>
                <a:gd name="T57" fmla="*/ 109 h 140"/>
                <a:gd name="T58" fmla="*/ 87 w 138"/>
                <a:gd name="T59" fmla="*/ 69 h 140"/>
                <a:gd name="T60" fmla="*/ 101 w 138"/>
                <a:gd name="T61" fmla="*/ 44 h 140"/>
                <a:gd name="T62" fmla="*/ 93 w 138"/>
                <a:gd name="T63" fmla="*/ 37 h 140"/>
                <a:gd name="T64" fmla="*/ 104 w 138"/>
                <a:gd name="T65" fmla="*/ 36 h 140"/>
                <a:gd name="T66" fmla="*/ 107 w 138"/>
                <a:gd name="T67" fmla="*/ 24 h 140"/>
                <a:gd name="T68" fmla="*/ 78 w 138"/>
                <a:gd name="T69" fmla="*/ 1 h 140"/>
                <a:gd name="T70" fmla="*/ 77 w 138"/>
                <a:gd name="T71" fmla="*/ 1 h 140"/>
                <a:gd name="T72" fmla="*/ 103 w 138"/>
                <a:gd name="T73" fmla="*/ 26 h 140"/>
                <a:gd name="T74" fmla="*/ 83 w 138"/>
                <a:gd name="T75" fmla="*/ 19 h 140"/>
                <a:gd name="T76" fmla="*/ 76 w 138"/>
                <a:gd name="T77" fmla="*/ 56 h 140"/>
                <a:gd name="T78" fmla="*/ 68 w 138"/>
                <a:gd name="T79" fmla="*/ 106 h 140"/>
                <a:gd name="T80" fmla="*/ 65 w 138"/>
                <a:gd name="T81" fmla="*/ 106 h 140"/>
                <a:gd name="T82" fmla="*/ 72 w 138"/>
                <a:gd name="T83" fmla="*/ 58 h 140"/>
                <a:gd name="T84" fmla="*/ 81 w 138"/>
                <a:gd name="T85" fmla="*/ 11 h 140"/>
                <a:gd name="T86" fmla="*/ 103 w 138"/>
                <a:gd name="T87" fmla="*/ 26 h 140"/>
                <a:gd name="T88" fmla="*/ 28 w 138"/>
                <a:gd name="T89" fmla="*/ 6 h 140"/>
                <a:gd name="T90" fmla="*/ 28 w 138"/>
                <a:gd name="T91" fmla="*/ 11 h 140"/>
                <a:gd name="T92" fmla="*/ 5 w 138"/>
                <a:gd name="T93" fmla="*/ 31 h 140"/>
                <a:gd name="T94" fmla="*/ 3 w 138"/>
                <a:gd name="T95" fmla="*/ 28 h 140"/>
                <a:gd name="T96" fmla="*/ 28 w 138"/>
                <a:gd name="T97" fmla="*/ 6 h 140"/>
                <a:gd name="T98" fmla="*/ 21 w 138"/>
                <a:gd name="T99" fmla="*/ 38 h 140"/>
                <a:gd name="T100" fmla="*/ 18 w 138"/>
                <a:gd name="T101" fmla="*/ 48 h 140"/>
                <a:gd name="T102" fmla="*/ 48 w 138"/>
                <a:gd name="T103" fmla="*/ 107 h 140"/>
                <a:gd name="T104" fmla="*/ 45 w 138"/>
                <a:gd name="T105" fmla="*/ 107 h 140"/>
                <a:gd name="T106" fmla="*/ 13 w 138"/>
                <a:gd name="T107" fmla="*/ 46 h 140"/>
                <a:gd name="T108" fmla="*/ 21 w 138"/>
                <a:gd name="T109" fmla="*/ 38 h 140"/>
                <a:gd name="T110" fmla="*/ 47 w 138"/>
                <a:gd name="T111" fmla="*/ 117 h 140"/>
                <a:gd name="T112" fmla="*/ 47 w 138"/>
                <a:gd name="T113" fmla="*/ 112 h 140"/>
                <a:gd name="T114" fmla="*/ 133 w 138"/>
                <a:gd name="T115" fmla="*/ 108 h 140"/>
                <a:gd name="T116" fmla="*/ 130 w 138"/>
                <a:gd name="T117" fmla="*/ 112 h 140"/>
                <a:gd name="T118" fmla="*/ 47 w 138"/>
                <a:gd name="T119" fmla="*/ 11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8" h="140">
                  <a:moveTo>
                    <a:pt x="77" y="1"/>
                  </a:moveTo>
                  <a:cubicBezTo>
                    <a:pt x="77" y="14"/>
                    <a:pt x="77" y="14"/>
                    <a:pt x="77" y="14"/>
                  </a:cubicBezTo>
                  <a:cubicBezTo>
                    <a:pt x="76" y="23"/>
                    <a:pt x="75" y="32"/>
                    <a:pt x="73" y="41"/>
                  </a:cubicBezTo>
                  <a:cubicBezTo>
                    <a:pt x="72" y="44"/>
                    <a:pt x="72" y="46"/>
                    <a:pt x="71" y="49"/>
                  </a:cubicBezTo>
                  <a:cubicBezTo>
                    <a:pt x="70" y="52"/>
                    <a:pt x="70" y="54"/>
                    <a:pt x="69" y="57"/>
                  </a:cubicBezTo>
                  <a:cubicBezTo>
                    <a:pt x="69" y="58"/>
                    <a:pt x="68" y="59"/>
                    <a:pt x="68" y="60"/>
                  </a:cubicBezTo>
                  <a:cubicBezTo>
                    <a:pt x="64" y="78"/>
                    <a:pt x="62" y="94"/>
                    <a:pt x="62" y="109"/>
                  </a:cubicBezTo>
                  <a:cubicBezTo>
                    <a:pt x="53" y="110"/>
                    <a:pt x="53" y="110"/>
                    <a:pt x="53" y="110"/>
                  </a:cubicBezTo>
                  <a:cubicBezTo>
                    <a:pt x="51" y="102"/>
                    <a:pt x="50" y="94"/>
                    <a:pt x="48" y="86"/>
                  </a:cubicBezTo>
                  <a:cubicBezTo>
                    <a:pt x="47" y="80"/>
                    <a:pt x="46" y="74"/>
                    <a:pt x="44" y="68"/>
                  </a:cubicBezTo>
                  <a:cubicBezTo>
                    <a:pt x="43" y="62"/>
                    <a:pt x="42" y="56"/>
                    <a:pt x="40" y="50"/>
                  </a:cubicBezTo>
                  <a:cubicBezTo>
                    <a:pt x="39" y="48"/>
                    <a:pt x="39" y="46"/>
                    <a:pt x="38" y="43"/>
                  </a:cubicBezTo>
                  <a:cubicBezTo>
                    <a:pt x="37" y="38"/>
                    <a:pt x="35" y="33"/>
                    <a:pt x="33" y="27"/>
                  </a:cubicBezTo>
                  <a:cubicBezTo>
                    <a:pt x="30" y="19"/>
                    <a:pt x="29" y="11"/>
                    <a:pt x="29" y="2"/>
                  </a:cubicBezTo>
                  <a:cubicBezTo>
                    <a:pt x="29" y="2"/>
                    <a:pt x="29" y="1"/>
                    <a:pt x="29" y="0"/>
                  </a:cubicBezTo>
                  <a:cubicBezTo>
                    <a:pt x="22" y="11"/>
                    <a:pt x="13" y="20"/>
                    <a:pt x="0" y="26"/>
                  </a:cubicBezTo>
                  <a:cubicBezTo>
                    <a:pt x="6" y="38"/>
                    <a:pt x="6" y="38"/>
                    <a:pt x="6" y="38"/>
                  </a:cubicBezTo>
                  <a:cubicBezTo>
                    <a:pt x="18" y="38"/>
                    <a:pt x="18" y="38"/>
                    <a:pt x="18" y="38"/>
                  </a:cubicBezTo>
                  <a:cubicBezTo>
                    <a:pt x="10" y="46"/>
                    <a:pt x="10" y="46"/>
                    <a:pt x="10" y="46"/>
                  </a:cubicBezTo>
                  <a:cubicBezTo>
                    <a:pt x="44" y="110"/>
                    <a:pt x="44" y="110"/>
                    <a:pt x="44" y="110"/>
                  </a:cubicBezTo>
                  <a:cubicBezTo>
                    <a:pt x="44" y="132"/>
                    <a:pt x="44" y="132"/>
                    <a:pt x="44" y="132"/>
                  </a:cubicBezTo>
                  <a:cubicBezTo>
                    <a:pt x="44" y="140"/>
                    <a:pt x="44" y="140"/>
                    <a:pt x="44" y="140"/>
                  </a:cubicBezTo>
                  <a:cubicBezTo>
                    <a:pt x="126" y="139"/>
                    <a:pt x="126" y="139"/>
                    <a:pt x="126" y="139"/>
                  </a:cubicBezTo>
                  <a:cubicBezTo>
                    <a:pt x="135" y="132"/>
                    <a:pt x="138" y="119"/>
                    <a:pt x="136" y="101"/>
                  </a:cubicBezTo>
                  <a:cubicBezTo>
                    <a:pt x="131" y="104"/>
                    <a:pt x="124" y="106"/>
                    <a:pt x="116" y="104"/>
                  </a:cubicBezTo>
                  <a:cubicBezTo>
                    <a:pt x="116" y="104"/>
                    <a:pt x="115" y="104"/>
                    <a:pt x="115" y="104"/>
                  </a:cubicBezTo>
                  <a:cubicBezTo>
                    <a:pt x="110" y="105"/>
                    <a:pt x="110" y="105"/>
                    <a:pt x="110" y="105"/>
                  </a:cubicBezTo>
                  <a:cubicBezTo>
                    <a:pt x="100" y="107"/>
                    <a:pt x="100" y="107"/>
                    <a:pt x="100" y="107"/>
                  </a:cubicBezTo>
                  <a:cubicBezTo>
                    <a:pt x="72" y="109"/>
                    <a:pt x="72" y="109"/>
                    <a:pt x="72" y="109"/>
                  </a:cubicBezTo>
                  <a:cubicBezTo>
                    <a:pt x="74" y="97"/>
                    <a:pt x="79" y="84"/>
                    <a:pt x="87" y="69"/>
                  </a:cubicBezTo>
                  <a:cubicBezTo>
                    <a:pt x="93" y="61"/>
                    <a:pt x="98" y="53"/>
                    <a:pt x="101" y="44"/>
                  </a:cubicBezTo>
                  <a:cubicBezTo>
                    <a:pt x="93" y="37"/>
                    <a:pt x="93" y="37"/>
                    <a:pt x="93" y="37"/>
                  </a:cubicBezTo>
                  <a:cubicBezTo>
                    <a:pt x="104" y="36"/>
                    <a:pt x="104" y="36"/>
                    <a:pt x="104" y="36"/>
                  </a:cubicBezTo>
                  <a:cubicBezTo>
                    <a:pt x="105" y="32"/>
                    <a:pt x="106" y="28"/>
                    <a:pt x="107" y="24"/>
                  </a:cubicBezTo>
                  <a:cubicBezTo>
                    <a:pt x="92" y="19"/>
                    <a:pt x="83" y="11"/>
                    <a:pt x="78" y="1"/>
                  </a:cubicBezTo>
                  <a:cubicBezTo>
                    <a:pt x="77" y="1"/>
                    <a:pt x="77" y="1"/>
                    <a:pt x="77" y="1"/>
                  </a:cubicBezTo>
                  <a:close/>
                  <a:moveTo>
                    <a:pt x="103" y="26"/>
                  </a:moveTo>
                  <a:cubicBezTo>
                    <a:pt x="83" y="19"/>
                    <a:pt x="83" y="19"/>
                    <a:pt x="83" y="19"/>
                  </a:cubicBezTo>
                  <a:cubicBezTo>
                    <a:pt x="76" y="56"/>
                    <a:pt x="76" y="56"/>
                    <a:pt x="76" y="56"/>
                  </a:cubicBezTo>
                  <a:cubicBezTo>
                    <a:pt x="71" y="73"/>
                    <a:pt x="69" y="90"/>
                    <a:pt x="68" y="106"/>
                  </a:cubicBezTo>
                  <a:cubicBezTo>
                    <a:pt x="65" y="106"/>
                    <a:pt x="65" y="106"/>
                    <a:pt x="65" y="106"/>
                  </a:cubicBezTo>
                  <a:cubicBezTo>
                    <a:pt x="65" y="90"/>
                    <a:pt x="67" y="74"/>
                    <a:pt x="72" y="58"/>
                  </a:cubicBezTo>
                  <a:cubicBezTo>
                    <a:pt x="81" y="11"/>
                    <a:pt x="81" y="11"/>
                    <a:pt x="81" y="11"/>
                  </a:cubicBezTo>
                  <a:cubicBezTo>
                    <a:pt x="103" y="26"/>
                    <a:pt x="103" y="26"/>
                    <a:pt x="103" y="26"/>
                  </a:cubicBezTo>
                  <a:close/>
                  <a:moveTo>
                    <a:pt x="28" y="6"/>
                  </a:moveTo>
                  <a:cubicBezTo>
                    <a:pt x="28" y="11"/>
                    <a:pt x="28" y="11"/>
                    <a:pt x="28" y="11"/>
                  </a:cubicBezTo>
                  <a:cubicBezTo>
                    <a:pt x="20" y="18"/>
                    <a:pt x="13" y="25"/>
                    <a:pt x="5" y="31"/>
                  </a:cubicBezTo>
                  <a:cubicBezTo>
                    <a:pt x="3" y="28"/>
                    <a:pt x="3" y="28"/>
                    <a:pt x="3" y="28"/>
                  </a:cubicBezTo>
                  <a:cubicBezTo>
                    <a:pt x="12" y="22"/>
                    <a:pt x="20" y="14"/>
                    <a:pt x="28" y="6"/>
                  </a:cubicBezTo>
                  <a:close/>
                  <a:moveTo>
                    <a:pt x="21" y="38"/>
                  </a:moveTo>
                  <a:cubicBezTo>
                    <a:pt x="18" y="48"/>
                    <a:pt x="18" y="48"/>
                    <a:pt x="18" y="48"/>
                  </a:cubicBezTo>
                  <a:cubicBezTo>
                    <a:pt x="48" y="107"/>
                    <a:pt x="48" y="107"/>
                    <a:pt x="48" y="107"/>
                  </a:cubicBezTo>
                  <a:cubicBezTo>
                    <a:pt x="45" y="107"/>
                    <a:pt x="45" y="107"/>
                    <a:pt x="45" y="107"/>
                  </a:cubicBezTo>
                  <a:cubicBezTo>
                    <a:pt x="13" y="46"/>
                    <a:pt x="13" y="46"/>
                    <a:pt x="13" y="46"/>
                  </a:cubicBezTo>
                  <a:cubicBezTo>
                    <a:pt x="21" y="38"/>
                    <a:pt x="21" y="38"/>
                    <a:pt x="21" y="38"/>
                  </a:cubicBezTo>
                  <a:close/>
                  <a:moveTo>
                    <a:pt x="47" y="117"/>
                  </a:moveTo>
                  <a:cubicBezTo>
                    <a:pt x="47" y="112"/>
                    <a:pt x="47" y="112"/>
                    <a:pt x="47" y="112"/>
                  </a:cubicBezTo>
                  <a:cubicBezTo>
                    <a:pt x="133" y="108"/>
                    <a:pt x="133" y="108"/>
                    <a:pt x="133" y="108"/>
                  </a:cubicBezTo>
                  <a:cubicBezTo>
                    <a:pt x="130" y="112"/>
                    <a:pt x="130" y="112"/>
                    <a:pt x="130" y="112"/>
                  </a:cubicBezTo>
                  <a:cubicBezTo>
                    <a:pt x="47" y="117"/>
                    <a:pt x="47" y="117"/>
                    <a:pt x="47" y="117"/>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88" name="Freeform 125"/>
            <p:cNvSpPr/>
            <p:nvPr/>
          </p:nvSpPr>
          <p:spPr bwMode="auto">
            <a:xfrm>
              <a:off x="2117119" y="3401701"/>
              <a:ext cx="51568" cy="122616"/>
            </a:xfrm>
            <a:custGeom>
              <a:avLst/>
              <a:gdLst>
                <a:gd name="T0" fmla="*/ 18 w 38"/>
                <a:gd name="T1" fmla="*/ 8 h 95"/>
                <a:gd name="T2" fmla="*/ 38 w 38"/>
                <a:gd name="T3" fmla="*/ 15 h 95"/>
                <a:gd name="T4" fmla="*/ 16 w 38"/>
                <a:gd name="T5" fmla="*/ 0 h 95"/>
                <a:gd name="T6" fmla="*/ 7 w 38"/>
                <a:gd name="T7" fmla="*/ 47 h 95"/>
                <a:gd name="T8" fmla="*/ 0 w 38"/>
                <a:gd name="T9" fmla="*/ 95 h 95"/>
                <a:gd name="T10" fmla="*/ 3 w 38"/>
                <a:gd name="T11" fmla="*/ 95 h 95"/>
                <a:gd name="T12" fmla="*/ 11 w 38"/>
                <a:gd name="T13" fmla="*/ 45 h 95"/>
                <a:gd name="T14" fmla="*/ 18 w 38"/>
                <a:gd name="T15" fmla="*/ 8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95">
                  <a:moveTo>
                    <a:pt x="18" y="8"/>
                  </a:moveTo>
                  <a:cubicBezTo>
                    <a:pt x="38" y="15"/>
                    <a:pt x="38" y="15"/>
                    <a:pt x="38" y="15"/>
                  </a:cubicBezTo>
                  <a:cubicBezTo>
                    <a:pt x="16" y="0"/>
                    <a:pt x="16" y="0"/>
                    <a:pt x="16" y="0"/>
                  </a:cubicBezTo>
                  <a:cubicBezTo>
                    <a:pt x="7" y="47"/>
                    <a:pt x="7" y="47"/>
                    <a:pt x="7" y="47"/>
                  </a:cubicBezTo>
                  <a:cubicBezTo>
                    <a:pt x="2" y="63"/>
                    <a:pt x="0" y="79"/>
                    <a:pt x="0" y="95"/>
                  </a:cubicBezTo>
                  <a:cubicBezTo>
                    <a:pt x="3" y="95"/>
                    <a:pt x="3" y="95"/>
                    <a:pt x="3" y="95"/>
                  </a:cubicBezTo>
                  <a:cubicBezTo>
                    <a:pt x="4" y="79"/>
                    <a:pt x="6" y="62"/>
                    <a:pt x="11" y="45"/>
                  </a:cubicBezTo>
                  <a:cubicBezTo>
                    <a:pt x="18" y="8"/>
                    <a:pt x="18" y="8"/>
                    <a:pt x="18" y="8"/>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89" name="Freeform 126"/>
            <p:cNvSpPr/>
            <p:nvPr/>
          </p:nvSpPr>
          <p:spPr bwMode="auto">
            <a:xfrm>
              <a:off x="2031173" y="3394825"/>
              <a:ext cx="34378" cy="32086"/>
            </a:xfrm>
            <a:custGeom>
              <a:avLst/>
              <a:gdLst>
                <a:gd name="T0" fmla="*/ 25 w 25"/>
                <a:gd name="T1" fmla="*/ 5 h 25"/>
                <a:gd name="T2" fmla="*/ 25 w 25"/>
                <a:gd name="T3" fmla="*/ 0 h 25"/>
                <a:gd name="T4" fmla="*/ 0 w 25"/>
                <a:gd name="T5" fmla="*/ 22 h 25"/>
                <a:gd name="T6" fmla="*/ 2 w 25"/>
                <a:gd name="T7" fmla="*/ 25 h 25"/>
                <a:gd name="T8" fmla="*/ 25 w 25"/>
                <a:gd name="T9" fmla="*/ 5 h 25"/>
              </a:gdLst>
              <a:ahLst/>
              <a:cxnLst>
                <a:cxn ang="0">
                  <a:pos x="T0" y="T1"/>
                </a:cxn>
                <a:cxn ang="0">
                  <a:pos x="T2" y="T3"/>
                </a:cxn>
                <a:cxn ang="0">
                  <a:pos x="T4" y="T5"/>
                </a:cxn>
                <a:cxn ang="0">
                  <a:pos x="T6" y="T7"/>
                </a:cxn>
                <a:cxn ang="0">
                  <a:pos x="T8" y="T9"/>
                </a:cxn>
              </a:cxnLst>
              <a:rect l="0" t="0" r="r" b="b"/>
              <a:pathLst>
                <a:path w="25" h="25">
                  <a:moveTo>
                    <a:pt x="25" y="5"/>
                  </a:moveTo>
                  <a:cubicBezTo>
                    <a:pt x="25" y="0"/>
                    <a:pt x="25" y="0"/>
                    <a:pt x="25" y="0"/>
                  </a:cubicBezTo>
                  <a:cubicBezTo>
                    <a:pt x="17" y="8"/>
                    <a:pt x="9" y="16"/>
                    <a:pt x="0" y="22"/>
                  </a:cubicBezTo>
                  <a:cubicBezTo>
                    <a:pt x="2" y="25"/>
                    <a:pt x="2" y="25"/>
                    <a:pt x="2" y="25"/>
                  </a:cubicBezTo>
                  <a:cubicBezTo>
                    <a:pt x="10" y="19"/>
                    <a:pt x="17" y="12"/>
                    <a:pt x="25" y="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90" name="Freeform 127"/>
            <p:cNvSpPr/>
            <p:nvPr/>
          </p:nvSpPr>
          <p:spPr bwMode="auto">
            <a:xfrm>
              <a:off x="2044924" y="3436079"/>
              <a:ext cx="48130" cy="89383"/>
            </a:xfrm>
            <a:custGeom>
              <a:avLst/>
              <a:gdLst>
                <a:gd name="T0" fmla="*/ 6 w 42"/>
                <a:gd name="T1" fmla="*/ 12 h 78"/>
                <a:gd name="T2" fmla="*/ 10 w 42"/>
                <a:gd name="T3" fmla="*/ 0 h 78"/>
                <a:gd name="T4" fmla="*/ 0 w 42"/>
                <a:gd name="T5" fmla="*/ 9 h 78"/>
                <a:gd name="T6" fmla="*/ 39 w 42"/>
                <a:gd name="T7" fmla="*/ 78 h 78"/>
                <a:gd name="T8" fmla="*/ 42 w 42"/>
                <a:gd name="T9" fmla="*/ 78 h 78"/>
                <a:gd name="T10" fmla="*/ 6 w 42"/>
                <a:gd name="T11" fmla="*/ 12 h 78"/>
                <a:gd name="T12" fmla="*/ 6 w 42"/>
                <a:gd name="T13" fmla="*/ 12 h 78"/>
              </a:gdLst>
              <a:ahLst/>
              <a:cxnLst>
                <a:cxn ang="0">
                  <a:pos x="T0" y="T1"/>
                </a:cxn>
                <a:cxn ang="0">
                  <a:pos x="T2" y="T3"/>
                </a:cxn>
                <a:cxn ang="0">
                  <a:pos x="T4" y="T5"/>
                </a:cxn>
                <a:cxn ang="0">
                  <a:pos x="T6" y="T7"/>
                </a:cxn>
                <a:cxn ang="0">
                  <a:pos x="T8" y="T9"/>
                </a:cxn>
                <a:cxn ang="0">
                  <a:pos x="T10" y="T11"/>
                </a:cxn>
                <a:cxn ang="0">
                  <a:pos x="T12" y="T13"/>
                </a:cxn>
              </a:cxnLst>
              <a:rect l="0" t="0" r="r" b="b"/>
              <a:pathLst>
                <a:path w="42" h="78">
                  <a:moveTo>
                    <a:pt x="6" y="12"/>
                  </a:moveTo>
                  <a:lnTo>
                    <a:pt x="10" y="0"/>
                  </a:lnTo>
                  <a:lnTo>
                    <a:pt x="0" y="9"/>
                  </a:lnTo>
                  <a:lnTo>
                    <a:pt x="39" y="78"/>
                  </a:lnTo>
                  <a:lnTo>
                    <a:pt x="42" y="78"/>
                  </a:lnTo>
                  <a:lnTo>
                    <a:pt x="6" y="12"/>
                  </a:lnTo>
                  <a:lnTo>
                    <a:pt x="6" y="12"/>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91" name="Freeform 128"/>
            <p:cNvSpPr/>
            <p:nvPr/>
          </p:nvSpPr>
          <p:spPr bwMode="auto">
            <a:xfrm>
              <a:off x="2091908" y="3527756"/>
              <a:ext cx="118032" cy="11459"/>
            </a:xfrm>
            <a:custGeom>
              <a:avLst/>
              <a:gdLst>
                <a:gd name="T0" fmla="*/ 0 w 103"/>
                <a:gd name="T1" fmla="*/ 4 h 10"/>
                <a:gd name="T2" fmla="*/ 0 w 103"/>
                <a:gd name="T3" fmla="*/ 10 h 10"/>
                <a:gd name="T4" fmla="*/ 99 w 103"/>
                <a:gd name="T5" fmla="*/ 4 h 10"/>
                <a:gd name="T6" fmla="*/ 103 w 103"/>
                <a:gd name="T7" fmla="*/ 0 h 10"/>
                <a:gd name="T8" fmla="*/ 0 w 103"/>
                <a:gd name="T9" fmla="*/ 4 h 10"/>
                <a:gd name="T10" fmla="*/ 0 w 103"/>
                <a:gd name="T11" fmla="*/ 4 h 10"/>
              </a:gdLst>
              <a:ahLst/>
              <a:cxnLst>
                <a:cxn ang="0">
                  <a:pos x="T0" y="T1"/>
                </a:cxn>
                <a:cxn ang="0">
                  <a:pos x="T2" y="T3"/>
                </a:cxn>
                <a:cxn ang="0">
                  <a:pos x="T4" y="T5"/>
                </a:cxn>
                <a:cxn ang="0">
                  <a:pos x="T6" y="T7"/>
                </a:cxn>
                <a:cxn ang="0">
                  <a:pos x="T8" y="T9"/>
                </a:cxn>
                <a:cxn ang="0">
                  <a:pos x="T10" y="T11"/>
                </a:cxn>
              </a:cxnLst>
              <a:rect l="0" t="0" r="r" b="b"/>
              <a:pathLst>
                <a:path w="103" h="10">
                  <a:moveTo>
                    <a:pt x="0" y="4"/>
                  </a:moveTo>
                  <a:lnTo>
                    <a:pt x="0" y="10"/>
                  </a:lnTo>
                  <a:lnTo>
                    <a:pt x="99" y="4"/>
                  </a:lnTo>
                  <a:lnTo>
                    <a:pt x="103" y="0"/>
                  </a:lnTo>
                  <a:lnTo>
                    <a:pt x="0" y="4"/>
                  </a:lnTo>
                  <a:lnTo>
                    <a:pt x="0" y="4"/>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92" name="Freeform 129"/>
            <p:cNvSpPr/>
            <p:nvPr/>
          </p:nvSpPr>
          <p:spPr bwMode="auto">
            <a:xfrm>
              <a:off x="2105660" y="3387950"/>
              <a:ext cx="27503" cy="52713"/>
            </a:xfrm>
            <a:custGeom>
              <a:avLst/>
              <a:gdLst>
                <a:gd name="T0" fmla="*/ 20 w 20"/>
                <a:gd name="T1" fmla="*/ 13 h 40"/>
                <a:gd name="T2" fmla="*/ 20 w 20"/>
                <a:gd name="T3" fmla="*/ 0 h 40"/>
                <a:gd name="T4" fmla="*/ 9 w 20"/>
                <a:gd name="T5" fmla="*/ 14 h 40"/>
                <a:gd name="T6" fmla="*/ 0 w 20"/>
                <a:gd name="T7" fmla="*/ 23 h 40"/>
                <a:gd name="T8" fmla="*/ 8 w 20"/>
                <a:gd name="T9" fmla="*/ 32 h 40"/>
                <a:gd name="T10" fmla="*/ 16 w 20"/>
                <a:gd name="T11" fmla="*/ 40 h 40"/>
                <a:gd name="T12" fmla="*/ 20 w 20"/>
                <a:gd name="T13" fmla="*/ 13 h 40"/>
              </a:gdLst>
              <a:ahLst/>
              <a:cxnLst>
                <a:cxn ang="0">
                  <a:pos x="T0" y="T1"/>
                </a:cxn>
                <a:cxn ang="0">
                  <a:pos x="T2" y="T3"/>
                </a:cxn>
                <a:cxn ang="0">
                  <a:pos x="T4" y="T5"/>
                </a:cxn>
                <a:cxn ang="0">
                  <a:pos x="T6" y="T7"/>
                </a:cxn>
                <a:cxn ang="0">
                  <a:pos x="T8" y="T9"/>
                </a:cxn>
                <a:cxn ang="0">
                  <a:pos x="T10" y="T11"/>
                </a:cxn>
                <a:cxn ang="0">
                  <a:pos x="T12" y="T13"/>
                </a:cxn>
              </a:cxnLst>
              <a:rect l="0" t="0" r="r" b="b"/>
              <a:pathLst>
                <a:path w="20" h="40">
                  <a:moveTo>
                    <a:pt x="20" y="13"/>
                  </a:moveTo>
                  <a:cubicBezTo>
                    <a:pt x="20" y="0"/>
                    <a:pt x="20" y="0"/>
                    <a:pt x="20" y="0"/>
                  </a:cubicBezTo>
                  <a:cubicBezTo>
                    <a:pt x="17" y="5"/>
                    <a:pt x="13" y="10"/>
                    <a:pt x="9" y="14"/>
                  </a:cubicBezTo>
                  <a:cubicBezTo>
                    <a:pt x="6" y="17"/>
                    <a:pt x="3" y="20"/>
                    <a:pt x="0" y="23"/>
                  </a:cubicBezTo>
                  <a:cubicBezTo>
                    <a:pt x="8" y="32"/>
                    <a:pt x="8" y="32"/>
                    <a:pt x="8" y="32"/>
                  </a:cubicBezTo>
                  <a:cubicBezTo>
                    <a:pt x="16" y="40"/>
                    <a:pt x="16" y="40"/>
                    <a:pt x="16" y="40"/>
                  </a:cubicBezTo>
                  <a:cubicBezTo>
                    <a:pt x="18" y="31"/>
                    <a:pt x="19" y="22"/>
                    <a:pt x="20" y="13"/>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93" name="Freeform 130"/>
            <p:cNvSpPr/>
            <p:nvPr/>
          </p:nvSpPr>
          <p:spPr bwMode="auto">
            <a:xfrm>
              <a:off x="2113681" y="3430351"/>
              <a:ext cx="13751" cy="20627"/>
            </a:xfrm>
            <a:custGeom>
              <a:avLst/>
              <a:gdLst>
                <a:gd name="T0" fmla="*/ 8 w 10"/>
                <a:gd name="T1" fmla="*/ 16 h 16"/>
                <a:gd name="T2" fmla="*/ 10 w 10"/>
                <a:gd name="T3" fmla="*/ 8 h 16"/>
                <a:gd name="T4" fmla="*/ 2 w 10"/>
                <a:gd name="T5" fmla="*/ 0 h 16"/>
                <a:gd name="T6" fmla="*/ 0 w 10"/>
                <a:gd name="T7" fmla="*/ 3 h 16"/>
                <a:gd name="T8" fmla="*/ 8 w 10"/>
                <a:gd name="T9" fmla="*/ 16 h 16"/>
              </a:gdLst>
              <a:ahLst/>
              <a:cxnLst>
                <a:cxn ang="0">
                  <a:pos x="T0" y="T1"/>
                </a:cxn>
                <a:cxn ang="0">
                  <a:pos x="T2" y="T3"/>
                </a:cxn>
                <a:cxn ang="0">
                  <a:pos x="T4" y="T5"/>
                </a:cxn>
                <a:cxn ang="0">
                  <a:pos x="T6" y="T7"/>
                </a:cxn>
                <a:cxn ang="0">
                  <a:pos x="T8" y="T9"/>
                </a:cxn>
              </a:cxnLst>
              <a:rect l="0" t="0" r="r" b="b"/>
              <a:pathLst>
                <a:path w="10" h="16">
                  <a:moveTo>
                    <a:pt x="8" y="16"/>
                  </a:moveTo>
                  <a:cubicBezTo>
                    <a:pt x="9" y="13"/>
                    <a:pt x="9" y="11"/>
                    <a:pt x="10" y="8"/>
                  </a:cubicBezTo>
                  <a:cubicBezTo>
                    <a:pt x="2" y="0"/>
                    <a:pt x="2" y="0"/>
                    <a:pt x="2" y="0"/>
                  </a:cubicBezTo>
                  <a:cubicBezTo>
                    <a:pt x="0" y="3"/>
                    <a:pt x="0" y="3"/>
                    <a:pt x="0" y="3"/>
                  </a:cubicBezTo>
                  <a:cubicBezTo>
                    <a:pt x="8" y="16"/>
                    <a:pt x="8" y="16"/>
                    <a:pt x="8" y="16"/>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94" name="Freeform 131"/>
            <p:cNvSpPr/>
            <p:nvPr/>
          </p:nvSpPr>
          <p:spPr bwMode="auto">
            <a:xfrm>
              <a:off x="2087325" y="3430351"/>
              <a:ext cx="148972" cy="846850"/>
            </a:xfrm>
            <a:custGeom>
              <a:avLst/>
              <a:gdLst>
                <a:gd name="T0" fmla="*/ 95 w 108"/>
                <a:gd name="T1" fmla="*/ 51 h 653"/>
                <a:gd name="T2" fmla="*/ 90 w 108"/>
                <a:gd name="T3" fmla="*/ 55 h 653"/>
                <a:gd name="T4" fmla="*/ 98 w 108"/>
                <a:gd name="T5" fmla="*/ 55 h 653"/>
                <a:gd name="T6" fmla="*/ 99 w 108"/>
                <a:gd name="T7" fmla="*/ 58 h 653"/>
                <a:gd name="T8" fmla="*/ 97 w 108"/>
                <a:gd name="T9" fmla="*/ 61 h 653"/>
                <a:gd name="T10" fmla="*/ 101 w 108"/>
                <a:gd name="T11" fmla="*/ 60 h 653"/>
                <a:gd name="T12" fmla="*/ 100 w 108"/>
                <a:gd name="T13" fmla="*/ 63 h 653"/>
                <a:gd name="T14" fmla="*/ 94 w 108"/>
                <a:gd name="T15" fmla="*/ 66 h 653"/>
                <a:gd name="T16" fmla="*/ 93 w 108"/>
                <a:gd name="T17" fmla="*/ 67 h 653"/>
                <a:gd name="T18" fmla="*/ 92 w 108"/>
                <a:gd name="T19" fmla="*/ 68 h 653"/>
                <a:gd name="T20" fmla="*/ 82 w 108"/>
                <a:gd name="T21" fmla="*/ 106 h 653"/>
                <a:gd name="T22" fmla="*/ 0 w 108"/>
                <a:gd name="T23" fmla="*/ 107 h 653"/>
                <a:gd name="T24" fmla="*/ 0 w 108"/>
                <a:gd name="T25" fmla="*/ 117 h 653"/>
                <a:gd name="T26" fmla="*/ 0 w 108"/>
                <a:gd name="T27" fmla="*/ 121 h 653"/>
                <a:gd name="T28" fmla="*/ 42 w 108"/>
                <a:gd name="T29" fmla="*/ 123 h 653"/>
                <a:gd name="T30" fmla="*/ 47 w 108"/>
                <a:gd name="T31" fmla="*/ 123 h 653"/>
                <a:gd name="T32" fmla="*/ 47 w 108"/>
                <a:gd name="T33" fmla="*/ 132 h 653"/>
                <a:gd name="T34" fmla="*/ 64 w 108"/>
                <a:gd name="T35" fmla="*/ 201 h 653"/>
                <a:gd name="T36" fmla="*/ 74 w 108"/>
                <a:gd name="T37" fmla="*/ 252 h 653"/>
                <a:gd name="T38" fmla="*/ 25 w 108"/>
                <a:gd name="T39" fmla="*/ 226 h 653"/>
                <a:gd name="T40" fmla="*/ 29 w 108"/>
                <a:gd name="T41" fmla="*/ 248 h 653"/>
                <a:gd name="T42" fmla="*/ 68 w 108"/>
                <a:gd name="T43" fmla="*/ 290 h 653"/>
                <a:gd name="T44" fmla="*/ 75 w 108"/>
                <a:gd name="T45" fmla="*/ 288 h 653"/>
                <a:gd name="T46" fmla="*/ 66 w 108"/>
                <a:gd name="T47" fmla="*/ 370 h 653"/>
                <a:gd name="T48" fmla="*/ 66 w 108"/>
                <a:gd name="T49" fmla="*/ 463 h 653"/>
                <a:gd name="T50" fmla="*/ 79 w 108"/>
                <a:gd name="T51" fmla="*/ 564 h 653"/>
                <a:gd name="T52" fmla="*/ 79 w 108"/>
                <a:gd name="T53" fmla="*/ 595 h 653"/>
                <a:gd name="T54" fmla="*/ 56 w 108"/>
                <a:gd name="T55" fmla="*/ 614 h 653"/>
                <a:gd name="T56" fmla="*/ 55 w 108"/>
                <a:gd name="T57" fmla="*/ 614 h 653"/>
                <a:gd name="T58" fmla="*/ 52 w 108"/>
                <a:gd name="T59" fmla="*/ 631 h 653"/>
                <a:gd name="T60" fmla="*/ 65 w 108"/>
                <a:gd name="T61" fmla="*/ 637 h 653"/>
                <a:gd name="T62" fmla="*/ 65 w 108"/>
                <a:gd name="T63" fmla="*/ 648 h 653"/>
                <a:gd name="T64" fmla="*/ 98 w 108"/>
                <a:gd name="T65" fmla="*/ 652 h 653"/>
                <a:gd name="T66" fmla="*/ 106 w 108"/>
                <a:gd name="T67" fmla="*/ 645 h 653"/>
                <a:gd name="T68" fmla="*/ 102 w 108"/>
                <a:gd name="T69" fmla="*/ 630 h 653"/>
                <a:gd name="T70" fmla="*/ 93 w 108"/>
                <a:gd name="T71" fmla="*/ 604 h 653"/>
                <a:gd name="T72" fmla="*/ 93 w 108"/>
                <a:gd name="T73" fmla="*/ 544 h 653"/>
                <a:gd name="T74" fmla="*/ 84 w 108"/>
                <a:gd name="T75" fmla="*/ 450 h 653"/>
                <a:gd name="T76" fmla="*/ 84 w 108"/>
                <a:gd name="T77" fmla="*/ 351 h 653"/>
                <a:gd name="T78" fmla="*/ 88 w 108"/>
                <a:gd name="T79" fmla="*/ 283 h 653"/>
                <a:gd name="T80" fmla="*/ 108 w 108"/>
                <a:gd name="T81" fmla="*/ 276 h 653"/>
                <a:gd name="T82" fmla="*/ 93 w 108"/>
                <a:gd name="T83" fmla="*/ 211 h 653"/>
                <a:gd name="T84" fmla="*/ 78 w 108"/>
                <a:gd name="T85" fmla="*/ 121 h 653"/>
                <a:gd name="T86" fmla="*/ 101 w 108"/>
                <a:gd name="T87" fmla="*/ 112 h 653"/>
                <a:gd name="T88" fmla="*/ 101 w 108"/>
                <a:gd name="T89" fmla="*/ 101 h 653"/>
                <a:gd name="T90" fmla="*/ 104 w 108"/>
                <a:gd name="T91" fmla="*/ 94 h 653"/>
                <a:gd name="T92" fmla="*/ 104 w 108"/>
                <a:gd name="T93" fmla="*/ 57 h 653"/>
                <a:gd name="T94" fmla="*/ 97 w 108"/>
                <a:gd name="T95" fmla="*/ 21 h 653"/>
                <a:gd name="T96" fmla="*/ 90 w 108"/>
                <a:gd name="T97" fmla="*/ 0 h 653"/>
                <a:gd name="T98" fmla="*/ 95 w 108"/>
                <a:gd name="T99" fmla="*/ 48 h 653"/>
                <a:gd name="T100" fmla="*/ 95 w 108"/>
                <a:gd name="T101" fmla="*/ 51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8" h="653">
                  <a:moveTo>
                    <a:pt x="95" y="51"/>
                  </a:moveTo>
                  <a:cubicBezTo>
                    <a:pt x="94" y="52"/>
                    <a:pt x="93" y="54"/>
                    <a:pt x="90" y="55"/>
                  </a:cubicBezTo>
                  <a:cubicBezTo>
                    <a:pt x="98" y="55"/>
                    <a:pt x="98" y="55"/>
                    <a:pt x="98" y="55"/>
                  </a:cubicBezTo>
                  <a:cubicBezTo>
                    <a:pt x="99" y="56"/>
                    <a:pt x="99" y="57"/>
                    <a:pt x="99" y="58"/>
                  </a:cubicBezTo>
                  <a:cubicBezTo>
                    <a:pt x="98" y="59"/>
                    <a:pt x="98" y="60"/>
                    <a:pt x="97" y="61"/>
                  </a:cubicBezTo>
                  <a:cubicBezTo>
                    <a:pt x="101" y="60"/>
                    <a:pt x="101" y="60"/>
                    <a:pt x="101" y="60"/>
                  </a:cubicBezTo>
                  <a:cubicBezTo>
                    <a:pt x="101" y="61"/>
                    <a:pt x="100" y="62"/>
                    <a:pt x="100" y="63"/>
                  </a:cubicBezTo>
                  <a:cubicBezTo>
                    <a:pt x="99" y="65"/>
                    <a:pt x="97" y="66"/>
                    <a:pt x="94" y="66"/>
                  </a:cubicBezTo>
                  <a:cubicBezTo>
                    <a:pt x="94" y="67"/>
                    <a:pt x="93" y="67"/>
                    <a:pt x="93" y="67"/>
                  </a:cubicBezTo>
                  <a:cubicBezTo>
                    <a:pt x="92" y="68"/>
                    <a:pt x="92" y="68"/>
                    <a:pt x="92" y="68"/>
                  </a:cubicBezTo>
                  <a:cubicBezTo>
                    <a:pt x="94" y="86"/>
                    <a:pt x="91" y="99"/>
                    <a:pt x="82" y="106"/>
                  </a:cubicBezTo>
                  <a:cubicBezTo>
                    <a:pt x="0" y="107"/>
                    <a:pt x="0" y="107"/>
                    <a:pt x="0" y="107"/>
                  </a:cubicBezTo>
                  <a:cubicBezTo>
                    <a:pt x="0" y="117"/>
                    <a:pt x="0" y="117"/>
                    <a:pt x="0" y="117"/>
                  </a:cubicBezTo>
                  <a:cubicBezTo>
                    <a:pt x="0" y="121"/>
                    <a:pt x="0" y="121"/>
                    <a:pt x="0" y="121"/>
                  </a:cubicBezTo>
                  <a:cubicBezTo>
                    <a:pt x="14" y="122"/>
                    <a:pt x="29" y="123"/>
                    <a:pt x="42" y="123"/>
                  </a:cubicBezTo>
                  <a:cubicBezTo>
                    <a:pt x="44" y="123"/>
                    <a:pt x="46" y="123"/>
                    <a:pt x="47" y="123"/>
                  </a:cubicBezTo>
                  <a:cubicBezTo>
                    <a:pt x="47" y="132"/>
                    <a:pt x="47" y="132"/>
                    <a:pt x="47" y="132"/>
                  </a:cubicBezTo>
                  <a:cubicBezTo>
                    <a:pt x="64" y="201"/>
                    <a:pt x="64" y="201"/>
                    <a:pt x="64" y="201"/>
                  </a:cubicBezTo>
                  <a:cubicBezTo>
                    <a:pt x="71" y="219"/>
                    <a:pt x="74" y="236"/>
                    <a:pt x="74" y="252"/>
                  </a:cubicBezTo>
                  <a:cubicBezTo>
                    <a:pt x="55" y="270"/>
                    <a:pt x="39" y="262"/>
                    <a:pt x="25" y="226"/>
                  </a:cubicBezTo>
                  <a:cubicBezTo>
                    <a:pt x="29" y="248"/>
                    <a:pt x="29" y="248"/>
                    <a:pt x="29" y="248"/>
                  </a:cubicBezTo>
                  <a:cubicBezTo>
                    <a:pt x="35" y="282"/>
                    <a:pt x="49" y="296"/>
                    <a:pt x="68" y="290"/>
                  </a:cubicBezTo>
                  <a:cubicBezTo>
                    <a:pt x="75" y="288"/>
                    <a:pt x="75" y="288"/>
                    <a:pt x="75" y="288"/>
                  </a:cubicBezTo>
                  <a:cubicBezTo>
                    <a:pt x="66" y="370"/>
                    <a:pt x="66" y="370"/>
                    <a:pt x="66" y="370"/>
                  </a:cubicBezTo>
                  <a:cubicBezTo>
                    <a:pt x="66" y="463"/>
                    <a:pt x="66" y="463"/>
                    <a:pt x="66" y="463"/>
                  </a:cubicBezTo>
                  <a:cubicBezTo>
                    <a:pt x="79" y="564"/>
                    <a:pt x="79" y="564"/>
                    <a:pt x="79" y="564"/>
                  </a:cubicBezTo>
                  <a:cubicBezTo>
                    <a:pt x="79" y="595"/>
                    <a:pt x="79" y="595"/>
                    <a:pt x="79" y="595"/>
                  </a:cubicBezTo>
                  <a:cubicBezTo>
                    <a:pt x="56" y="614"/>
                    <a:pt x="56" y="614"/>
                    <a:pt x="56" y="614"/>
                  </a:cubicBezTo>
                  <a:cubicBezTo>
                    <a:pt x="56" y="614"/>
                    <a:pt x="56" y="614"/>
                    <a:pt x="55" y="614"/>
                  </a:cubicBezTo>
                  <a:cubicBezTo>
                    <a:pt x="52" y="631"/>
                    <a:pt x="52" y="631"/>
                    <a:pt x="52" y="631"/>
                  </a:cubicBezTo>
                  <a:cubicBezTo>
                    <a:pt x="65" y="637"/>
                    <a:pt x="65" y="637"/>
                    <a:pt x="65" y="637"/>
                  </a:cubicBezTo>
                  <a:cubicBezTo>
                    <a:pt x="65" y="648"/>
                    <a:pt x="65" y="648"/>
                    <a:pt x="65" y="648"/>
                  </a:cubicBezTo>
                  <a:cubicBezTo>
                    <a:pt x="98" y="652"/>
                    <a:pt x="98" y="652"/>
                    <a:pt x="98" y="652"/>
                  </a:cubicBezTo>
                  <a:cubicBezTo>
                    <a:pt x="103" y="653"/>
                    <a:pt x="106" y="650"/>
                    <a:pt x="106" y="645"/>
                  </a:cubicBezTo>
                  <a:cubicBezTo>
                    <a:pt x="106" y="641"/>
                    <a:pt x="105" y="636"/>
                    <a:pt x="102" y="630"/>
                  </a:cubicBezTo>
                  <a:cubicBezTo>
                    <a:pt x="93" y="604"/>
                    <a:pt x="93" y="604"/>
                    <a:pt x="93" y="604"/>
                  </a:cubicBezTo>
                  <a:cubicBezTo>
                    <a:pt x="95" y="586"/>
                    <a:pt x="95" y="566"/>
                    <a:pt x="93" y="544"/>
                  </a:cubicBezTo>
                  <a:cubicBezTo>
                    <a:pt x="84" y="450"/>
                    <a:pt x="84" y="450"/>
                    <a:pt x="84" y="450"/>
                  </a:cubicBezTo>
                  <a:cubicBezTo>
                    <a:pt x="84" y="351"/>
                    <a:pt x="84" y="351"/>
                    <a:pt x="84" y="351"/>
                  </a:cubicBezTo>
                  <a:cubicBezTo>
                    <a:pt x="88" y="283"/>
                    <a:pt x="88" y="283"/>
                    <a:pt x="88" y="283"/>
                  </a:cubicBezTo>
                  <a:cubicBezTo>
                    <a:pt x="108" y="276"/>
                    <a:pt x="108" y="276"/>
                    <a:pt x="108" y="276"/>
                  </a:cubicBezTo>
                  <a:cubicBezTo>
                    <a:pt x="93" y="211"/>
                    <a:pt x="93" y="211"/>
                    <a:pt x="93" y="211"/>
                  </a:cubicBezTo>
                  <a:cubicBezTo>
                    <a:pt x="78" y="121"/>
                    <a:pt x="78" y="121"/>
                    <a:pt x="78" y="121"/>
                  </a:cubicBezTo>
                  <a:cubicBezTo>
                    <a:pt x="90" y="123"/>
                    <a:pt x="98" y="120"/>
                    <a:pt x="101" y="112"/>
                  </a:cubicBezTo>
                  <a:cubicBezTo>
                    <a:pt x="101" y="101"/>
                    <a:pt x="101" y="101"/>
                    <a:pt x="101" y="101"/>
                  </a:cubicBezTo>
                  <a:cubicBezTo>
                    <a:pt x="104" y="94"/>
                    <a:pt x="104" y="94"/>
                    <a:pt x="104" y="94"/>
                  </a:cubicBezTo>
                  <a:cubicBezTo>
                    <a:pt x="104" y="57"/>
                    <a:pt x="104" y="57"/>
                    <a:pt x="104" y="57"/>
                  </a:cubicBezTo>
                  <a:cubicBezTo>
                    <a:pt x="97" y="21"/>
                    <a:pt x="97" y="21"/>
                    <a:pt x="97" y="21"/>
                  </a:cubicBezTo>
                  <a:cubicBezTo>
                    <a:pt x="96" y="11"/>
                    <a:pt x="93" y="3"/>
                    <a:pt x="90" y="0"/>
                  </a:cubicBezTo>
                  <a:cubicBezTo>
                    <a:pt x="93" y="16"/>
                    <a:pt x="94" y="32"/>
                    <a:pt x="95" y="48"/>
                  </a:cubicBezTo>
                  <a:cubicBezTo>
                    <a:pt x="95" y="49"/>
                    <a:pt x="95" y="50"/>
                    <a:pt x="95" y="5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95" name="Freeform 132"/>
            <p:cNvSpPr/>
            <p:nvPr/>
          </p:nvSpPr>
          <p:spPr bwMode="auto">
            <a:xfrm>
              <a:off x="2175562" y="3495668"/>
              <a:ext cx="42400" cy="22919"/>
            </a:xfrm>
            <a:custGeom>
              <a:avLst/>
              <a:gdLst>
                <a:gd name="T0" fmla="*/ 26 w 31"/>
                <a:gd name="T1" fmla="*/ 4 h 17"/>
                <a:gd name="T2" fmla="*/ 31 w 31"/>
                <a:gd name="T3" fmla="*/ 0 h 17"/>
                <a:gd name="T4" fmla="*/ 9 w 31"/>
                <a:gd name="T5" fmla="*/ 3 h 17"/>
                <a:gd name="T6" fmla="*/ 0 w 31"/>
                <a:gd name="T7" fmla="*/ 17 h 17"/>
                <a:gd name="T8" fmla="*/ 12 w 31"/>
                <a:gd name="T9" fmla="*/ 5 h 17"/>
                <a:gd name="T10" fmla="*/ 26 w 31"/>
                <a:gd name="T11" fmla="*/ 4 h 17"/>
              </a:gdLst>
              <a:ahLst/>
              <a:cxnLst>
                <a:cxn ang="0">
                  <a:pos x="T0" y="T1"/>
                </a:cxn>
                <a:cxn ang="0">
                  <a:pos x="T2" y="T3"/>
                </a:cxn>
                <a:cxn ang="0">
                  <a:pos x="T4" y="T5"/>
                </a:cxn>
                <a:cxn ang="0">
                  <a:pos x="T6" y="T7"/>
                </a:cxn>
                <a:cxn ang="0">
                  <a:pos x="T8" y="T9"/>
                </a:cxn>
                <a:cxn ang="0">
                  <a:pos x="T10" y="T11"/>
                </a:cxn>
              </a:cxnLst>
              <a:rect l="0" t="0" r="r" b="b"/>
              <a:pathLst>
                <a:path w="31" h="17">
                  <a:moveTo>
                    <a:pt x="26" y="4"/>
                  </a:moveTo>
                  <a:cubicBezTo>
                    <a:pt x="29" y="3"/>
                    <a:pt x="30" y="1"/>
                    <a:pt x="31" y="0"/>
                  </a:cubicBezTo>
                  <a:cubicBezTo>
                    <a:pt x="9" y="3"/>
                    <a:pt x="9" y="3"/>
                    <a:pt x="9" y="3"/>
                  </a:cubicBezTo>
                  <a:cubicBezTo>
                    <a:pt x="0" y="17"/>
                    <a:pt x="0" y="17"/>
                    <a:pt x="0" y="17"/>
                  </a:cubicBezTo>
                  <a:cubicBezTo>
                    <a:pt x="12" y="5"/>
                    <a:pt x="12" y="5"/>
                    <a:pt x="12" y="5"/>
                  </a:cubicBezTo>
                  <a:cubicBezTo>
                    <a:pt x="26" y="4"/>
                    <a:pt x="26" y="4"/>
                    <a:pt x="26" y="4"/>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96" name="Freeform 133"/>
            <p:cNvSpPr/>
            <p:nvPr/>
          </p:nvSpPr>
          <p:spPr bwMode="auto">
            <a:xfrm>
              <a:off x="2165249" y="3492232"/>
              <a:ext cx="58443" cy="33233"/>
            </a:xfrm>
            <a:custGeom>
              <a:avLst/>
              <a:gdLst>
                <a:gd name="T0" fmla="*/ 42 w 43"/>
                <a:gd name="T1" fmla="*/ 7 h 26"/>
                <a:gd name="T2" fmla="*/ 34 w 43"/>
                <a:gd name="T3" fmla="*/ 7 h 26"/>
                <a:gd name="T4" fmla="*/ 20 w 43"/>
                <a:gd name="T5" fmla="*/ 8 h 26"/>
                <a:gd name="T6" fmla="*/ 8 w 43"/>
                <a:gd name="T7" fmla="*/ 20 h 26"/>
                <a:gd name="T8" fmla="*/ 17 w 43"/>
                <a:gd name="T9" fmla="*/ 6 h 26"/>
                <a:gd name="T10" fmla="*/ 39 w 43"/>
                <a:gd name="T11" fmla="*/ 3 h 26"/>
                <a:gd name="T12" fmla="*/ 39 w 43"/>
                <a:gd name="T13" fmla="*/ 0 h 26"/>
                <a:gd name="T14" fmla="*/ 17 w 43"/>
                <a:gd name="T15" fmla="*/ 1 h 26"/>
                <a:gd name="T16" fmla="*/ 14 w 43"/>
                <a:gd name="T17" fmla="*/ 3 h 26"/>
                <a:gd name="T18" fmla="*/ 0 w 43"/>
                <a:gd name="T19" fmla="*/ 26 h 26"/>
                <a:gd name="T20" fmla="*/ 10 w 43"/>
                <a:gd name="T21" fmla="*/ 24 h 26"/>
                <a:gd name="T22" fmla="*/ 22 w 43"/>
                <a:gd name="T23" fmla="*/ 10 h 26"/>
                <a:gd name="T24" fmla="*/ 43 w 43"/>
                <a:gd name="T25" fmla="*/ 10 h 26"/>
                <a:gd name="T26" fmla="*/ 42 w 43"/>
                <a:gd name="T27" fmla="*/ 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26">
                  <a:moveTo>
                    <a:pt x="42" y="7"/>
                  </a:moveTo>
                  <a:cubicBezTo>
                    <a:pt x="34" y="7"/>
                    <a:pt x="34" y="7"/>
                    <a:pt x="34" y="7"/>
                  </a:cubicBezTo>
                  <a:cubicBezTo>
                    <a:pt x="20" y="8"/>
                    <a:pt x="20" y="8"/>
                    <a:pt x="20" y="8"/>
                  </a:cubicBezTo>
                  <a:cubicBezTo>
                    <a:pt x="8" y="20"/>
                    <a:pt x="8" y="20"/>
                    <a:pt x="8" y="20"/>
                  </a:cubicBezTo>
                  <a:cubicBezTo>
                    <a:pt x="17" y="6"/>
                    <a:pt x="17" y="6"/>
                    <a:pt x="17" y="6"/>
                  </a:cubicBezTo>
                  <a:cubicBezTo>
                    <a:pt x="39" y="3"/>
                    <a:pt x="39" y="3"/>
                    <a:pt x="39" y="3"/>
                  </a:cubicBezTo>
                  <a:cubicBezTo>
                    <a:pt x="39" y="2"/>
                    <a:pt x="39" y="1"/>
                    <a:pt x="39" y="0"/>
                  </a:cubicBezTo>
                  <a:cubicBezTo>
                    <a:pt x="17" y="1"/>
                    <a:pt x="17" y="1"/>
                    <a:pt x="17" y="1"/>
                  </a:cubicBezTo>
                  <a:cubicBezTo>
                    <a:pt x="16" y="2"/>
                    <a:pt x="15" y="3"/>
                    <a:pt x="14" y="3"/>
                  </a:cubicBezTo>
                  <a:cubicBezTo>
                    <a:pt x="7" y="10"/>
                    <a:pt x="3" y="18"/>
                    <a:pt x="0" y="26"/>
                  </a:cubicBezTo>
                  <a:cubicBezTo>
                    <a:pt x="10" y="24"/>
                    <a:pt x="10" y="24"/>
                    <a:pt x="10" y="24"/>
                  </a:cubicBezTo>
                  <a:cubicBezTo>
                    <a:pt x="22" y="10"/>
                    <a:pt x="22" y="10"/>
                    <a:pt x="22" y="10"/>
                  </a:cubicBezTo>
                  <a:cubicBezTo>
                    <a:pt x="43" y="10"/>
                    <a:pt x="43" y="10"/>
                    <a:pt x="43" y="10"/>
                  </a:cubicBezTo>
                  <a:cubicBezTo>
                    <a:pt x="43" y="9"/>
                    <a:pt x="43" y="8"/>
                    <a:pt x="42" y="7"/>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97" name="Freeform 134"/>
            <p:cNvSpPr/>
            <p:nvPr/>
          </p:nvSpPr>
          <p:spPr bwMode="auto">
            <a:xfrm>
              <a:off x="2183584" y="3430351"/>
              <a:ext cx="34378" cy="65319"/>
            </a:xfrm>
            <a:custGeom>
              <a:avLst/>
              <a:gdLst>
                <a:gd name="T0" fmla="*/ 3 w 25"/>
                <a:gd name="T1" fmla="*/ 49 h 51"/>
                <a:gd name="T2" fmla="*/ 25 w 25"/>
                <a:gd name="T3" fmla="*/ 48 h 51"/>
                <a:gd name="T4" fmla="*/ 20 w 25"/>
                <a:gd name="T5" fmla="*/ 0 h 51"/>
                <a:gd name="T6" fmla="*/ 1 w 25"/>
                <a:gd name="T7" fmla="*/ 36 h 51"/>
                <a:gd name="T8" fmla="*/ 0 w 25"/>
                <a:gd name="T9" fmla="*/ 51 h 51"/>
                <a:gd name="T10" fmla="*/ 3 w 25"/>
                <a:gd name="T11" fmla="*/ 49 h 51"/>
              </a:gdLst>
              <a:ahLst/>
              <a:cxnLst>
                <a:cxn ang="0">
                  <a:pos x="T0" y="T1"/>
                </a:cxn>
                <a:cxn ang="0">
                  <a:pos x="T2" y="T3"/>
                </a:cxn>
                <a:cxn ang="0">
                  <a:pos x="T4" y="T5"/>
                </a:cxn>
                <a:cxn ang="0">
                  <a:pos x="T6" y="T7"/>
                </a:cxn>
                <a:cxn ang="0">
                  <a:pos x="T8" y="T9"/>
                </a:cxn>
                <a:cxn ang="0">
                  <a:pos x="T10" y="T11"/>
                </a:cxn>
              </a:cxnLst>
              <a:rect l="0" t="0" r="r" b="b"/>
              <a:pathLst>
                <a:path w="25" h="51">
                  <a:moveTo>
                    <a:pt x="3" y="49"/>
                  </a:moveTo>
                  <a:cubicBezTo>
                    <a:pt x="25" y="48"/>
                    <a:pt x="25" y="48"/>
                    <a:pt x="25" y="48"/>
                  </a:cubicBezTo>
                  <a:cubicBezTo>
                    <a:pt x="24" y="32"/>
                    <a:pt x="23" y="16"/>
                    <a:pt x="20" y="0"/>
                  </a:cubicBezTo>
                  <a:cubicBezTo>
                    <a:pt x="1" y="36"/>
                    <a:pt x="1" y="36"/>
                    <a:pt x="1" y="36"/>
                  </a:cubicBezTo>
                  <a:cubicBezTo>
                    <a:pt x="0" y="51"/>
                    <a:pt x="0" y="51"/>
                    <a:pt x="0" y="51"/>
                  </a:cubicBezTo>
                  <a:cubicBezTo>
                    <a:pt x="1" y="51"/>
                    <a:pt x="2" y="50"/>
                    <a:pt x="3" y="49"/>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98" name="Freeform 135"/>
            <p:cNvSpPr/>
            <p:nvPr/>
          </p:nvSpPr>
          <p:spPr bwMode="auto">
            <a:xfrm>
              <a:off x="2051800" y="3324924"/>
              <a:ext cx="5730" cy="25211"/>
            </a:xfrm>
            <a:custGeom>
              <a:avLst/>
              <a:gdLst>
                <a:gd name="T0" fmla="*/ 0 w 4"/>
                <a:gd name="T1" fmla="*/ 0 h 19"/>
                <a:gd name="T2" fmla="*/ 0 w 4"/>
                <a:gd name="T3" fmla="*/ 5 h 19"/>
                <a:gd name="T4" fmla="*/ 2 w 4"/>
                <a:gd name="T5" fmla="*/ 19 h 19"/>
                <a:gd name="T6" fmla="*/ 2 w 4"/>
                <a:gd name="T7" fmla="*/ 5 h 19"/>
                <a:gd name="T8" fmla="*/ 0 w 4"/>
                <a:gd name="T9" fmla="*/ 0 h 19"/>
              </a:gdLst>
              <a:ahLst/>
              <a:cxnLst>
                <a:cxn ang="0">
                  <a:pos x="T0" y="T1"/>
                </a:cxn>
                <a:cxn ang="0">
                  <a:pos x="T2" y="T3"/>
                </a:cxn>
                <a:cxn ang="0">
                  <a:pos x="T4" y="T5"/>
                </a:cxn>
                <a:cxn ang="0">
                  <a:pos x="T6" y="T7"/>
                </a:cxn>
                <a:cxn ang="0">
                  <a:pos x="T8" y="T9"/>
                </a:cxn>
              </a:cxnLst>
              <a:rect l="0" t="0" r="r" b="b"/>
              <a:pathLst>
                <a:path w="4" h="19">
                  <a:moveTo>
                    <a:pt x="0" y="0"/>
                  </a:moveTo>
                  <a:cubicBezTo>
                    <a:pt x="0" y="5"/>
                    <a:pt x="0" y="5"/>
                    <a:pt x="0" y="5"/>
                  </a:cubicBezTo>
                  <a:cubicBezTo>
                    <a:pt x="0" y="12"/>
                    <a:pt x="1" y="17"/>
                    <a:pt x="2" y="19"/>
                  </a:cubicBezTo>
                  <a:cubicBezTo>
                    <a:pt x="4" y="17"/>
                    <a:pt x="4" y="12"/>
                    <a:pt x="2" y="5"/>
                  </a:cubicBezTo>
                  <a:cubicBezTo>
                    <a:pt x="0" y="0"/>
                    <a:pt x="0" y="0"/>
                    <a:pt x="0" y="0"/>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99" name="Freeform 136"/>
            <p:cNvSpPr/>
            <p:nvPr/>
          </p:nvSpPr>
          <p:spPr bwMode="auto">
            <a:xfrm>
              <a:off x="2055238" y="3331800"/>
              <a:ext cx="5730" cy="20627"/>
            </a:xfrm>
            <a:custGeom>
              <a:avLst/>
              <a:gdLst>
                <a:gd name="T0" fmla="*/ 4 w 4"/>
                <a:gd name="T1" fmla="*/ 16 h 16"/>
                <a:gd name="T2" fmla="*/ 4 w 4"/>
                <a:gd name="T3" fmla="*/ 11 h 16"/>
                <a:gd name="T4" fmla="*/ 0 w 4"/>
                <a:gd name="T5" fmla="*/ 0 h 16"/>
                <a:gd name="T6" fmla="*/ 0 w 4"/>
                <a:gd name="T7" fmla="*/ 14 h 16"/>
                <a:gd name="T8" fmla="*/ 4 w 4"/>
                <a:gd name="T9" fmla="*/ 16 h 16"/>
              </a:gdLst>
              <a:ahLst/>
              <a:cxnLst>
                <a:cxn ang="0">
                  <a:pos x="T0" y="T1"/>
                </a:cxn>
                <a:cxn ang="0">
                  <a:pos x="T2" y="T3"/>
                </a:cxn>
                <a:cxn ang="0">
                  <a:pos x="T4" y="T5"/>
                </a:cxn>
                <a:cxn ang="0">
                  <a:pos x="T6" y="T7"/>
                </a:cxn>
                <a:cxn ang="0">
                  <a:pos x="T8" y="T9"/>
                </a:cxn>
              </a:cxnLst>
              <a:rect l="0" t="0" r="r" b="b"/>
              <a:pathLst>
                <a:path w="4" h="16">
                  <a:moveTo>
                    <a:pt x="4" y="16"/>
                  </a:moveTo>
                  <a:cubicBezTo>
                    <a:pt x="4" y="11"/>
                    <a:pt x="4" y="11"/>
                    <a:pt x="4" y="11"/>
                  </a:cubicBezTo>
                  <a:cubicBezTo>
                    <a:pt x="0" y="0"/>
                    <a:pt x="0" y="0"/>
                    <a:pt x="0" y="0"/>
                  </a:cubicBezTo>
                  <a:cubicBezTo>
                    <a:pt x="2" y="7"/>
                    <a:pt x="2" y="12"/>
                    <a:pt x="0" y="14"/>
                  </a:cubicBezTo>
                  <a:cubicBezTo>
                    <a:pt x="1" y="16"/>
                    <a:pt x="3" y="16"/>
                    <a:pt x="4" y="16"/>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00" name="Freeform 137"/>
            <p:cNvSpPr/>
            <p:nvPr/>
          </p:nvSpPr>
          <p:spPr bwMode="auto">
            <a:xfrm>
              <a:off x="1992211" y="3439518"/>
              <a:ext cx="41254" cy="81362"/>
            </a:xfrm>
            <a:custGeom>
              <a:avLst/>
              <a:gdLst>
                <a:gd name="T0" fmla="*/ 3 w 30"/>
                <a:gd name="T1" fmla="*/ 0 h 63"/>
                <a:gd name="T2" fmla="*/ 0 w 30"/>
                <a:gd name="T3" fmla="*/ 3 h 63"/>
                <a:gd name="T4" fmla="*/ 15 w 30"/>
                <a:gd name="T5" fmla="*/ 60 h 63"/>
                <a:gd name="T6" fmla="*/ 30 w 30"/>
                <a:gd name="T7" fmla="*/ 63 h 63"/>
                <a:gd name="T8" fmla="*/ 3 w 30"/>
                <a:gd name="T9" fmla="*/ 0 h 63"/>
              </a:gdLst>
              <a:ahLst/>
              <a:cxnLst>
                <a:cxn ang="0">
                  <a:pos x="T0" y="T1"/>
                </a:cxn>
                <a:cxn ang="0">
                  <a:pos x="T2" y="T3"/>
                </a:cxn>
                <a:cxn ang="0">
                  <a:pos x="T4" y="T5"/>
                </a:cxn>
                <a:cxn ang="0">
                  <a:pos x="T6" y="T7"/>
                </a:cxn>
                <a:cxn ang="0">
                  <a:pos x="T8" y="T9"/>
                </a:cxn>
              </a:cxnLst>
              <a:rect l="0" t="0" r="r" b="b"/>
              <a:pathLst>
                <a:path w="30" h="63">
                  <a:moveTo>
                    <a:pt x="3" y="0"/>
                  </a:moveTo>
                  <a:cubicBezTo>
                    <a:pt x="2" y="1"/>
                    <a:pt x="1" y="2"/>
                    <a:pt x="0" y="3"/>
                  </a:cubicBezTo>
                  <a:cubicBezTo>
                    <a:pt x="10" y="17"/>
                    <a:pt x="15" y="36"/>
                    <a:pt x="15" y="60"/>
                  </a:cubicBezTo>
                  <a:cubicBezTo>
                    <a:pt x="20" y="61"/>
                    <a:pt x="25" y="62"/>
                    <a:pt x="30" y="63"/>
                  </a:cubicBezTo>
                  <a:cubicBezTo>
                    <a:pt x="24" y="40"/>
                    <a:pt x="15" y="19"/>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01" name="Freeform 138"/>
            <p:cNvSpPr>
              <a:spLocks noEditPoints="1"/>
            </p:cNvSpPr>
            <p:nvPr/>
          </p:nvSpPr>
          <p:spPr bwMode="auto">
            <a:xfrm>
              <a:off x="1985335" y="3442956"/>
              <a:ext cx="27503" cy="91675"/>
            </a:xfrm>
            <a:custGeom>
              <a:avLst/>
              <a:gdLst>
                <a:gd name="T0" fmla="*/ 5 w 20"/>
                <a:gd name="T1" fmla="*/ 0 h 71"/>
                <a:gd name="T2" fmla="*/ 1 w 20"/>
                <a:gd name="T3" fmla="*/ 24 h 71"/>
                <a:gd name="T4" fmla="*/ 3 w 20"/>
                <a:gd name="T5" fmla="*/ 71 h 71"/>
                <a:gd name="T6" fmla="*/ 14 w 20"/>
                <a:gd name="T7" fmla="*/ 66 h 71"/>
                <a:gd name="T8" fmla="*/ 20 w 20"/>
                <a:gd name="T9" fmla="*/ 66 h 71"/>
                <a:gd name="T10" fmla="*/ 14 w 20"/>
                <a:gd name="T11" fmla="*/ 57 h 71"/>
                <a:gd name="T12" fmla="*/ 15 w 20"/>
                <a:gd name="T13" fmla="*/ 55 h 71"/>
                <a:gd name="T14" fmla="*/ 20 w 20"/>
                <a:gd name="T15" fmla="*/ 57 h 71"/>
                <a:gd name="T16" fmla="*/ 5 w 20"/>
                <a:gd name="T17" fmla="*/ 0 h 71"/>
                <a:gd name="T18" fmla="*/ 6 w 20"/>
                <a:gd name="T19" fmla="*/ 6 h 71"/>
                <a:gd name="T20" fmla="*/ 9 w 20"/>
                <a:gd name="T21" fmla="*/ 13 h 71"/>
                <a:gd name="T22" fmla="*/ 9 w 20"/>
                <a:gd name="T23" fmla="*/ 64 h 71"/>
                <a:gd name="T24" fmla="*/ 6 w 20"/>
                <a:gd name="T25" fmla="*/ 66 h 71"/>
                <a:gd name="T26" fmla="*/ 6 w 20"/>
                <a:gd name="T27" fmla="*/ 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71">
                  <a:moveTo>
                    <a:pt x="5" y="0"/>
                  </a:moveTo>
                  <a:cubicBezTo>
                    <a:pt x="1" y="6"/>
                    <a:pt x="0" y="13"/>
                    <a:pt x="1" y="24"/>
                  </a:cubicBezTo>
                  <a:cubicBezTo>
                    <a:pt x="3" y="71"/>
                    <a:pt x="3" y="71"/>
                    <a:pt x="3" y="71"/>
                  </a:cubicBezTo>
                  <a:cubicBezTo>
                    <a:pt x="5" y="69"/>
                    <a:pt x="9" y="67"/>
                    <a:pt x="14" y="66"/>
                  </a:cubicBezTo>
                  <a:cubicBezTo>
                    <a:pt x="20" y="66"/>
                    <a:pt x="20" y="66"/>
                    <a:pt x="20" y="66"/>
                  </a:cubicBezTo>
                  <a:cubicBezTo>
                    <a:pt x="15" y="63"/>
                    <a:pt x="13" y="60"/>
                    <a:pt x="14" y="57"/>
                  </a:cubicBezTo>
                  <a:cubicBezTo>
                    <a:pt x="14" y="56"/>
                    <a:pt x="15" y="55"/>
                    <a:pt x="15" y="55"/>
                  </a:cubicBezTo>
                  <a:cubicBezTo>
                    <a:pt x="17" y="55"/>
                    <a:pt x="18" y="56"/>
                    <a:pt x="20" y="57"/>
                  </a:cubicBezTo>
                  <a:cubicBezTo>
                    <a:pt x="20" y="33"/>
                    <a:pt x="15" y="14"/>
                    <a:pt x="5" y="0"/>
                  </a:cubicBezTo>
                  <a:close/>
                  <a:moveTo>
                    <a:pt x="6" y="6"/>
                  </a:moveTo>
                  <a:cubicBezTo>
                    <a:pt x="9" y="13"/>
                    <a:pt x="9" y="13"/>
                    <a:pt x="9" y="13"/>
                  </a:cubicBezTo>
                  <a:cubicBezTo>
                    <a:pt x="7" y="26"/>
                    <a:pt x="7" y="43"/>
                    <a:pt x="9" y="64"/>
                  </a:cubicBezTo>
                  <a:cubicBezTo>
                    <a:pt x="6" y="66"/>
                    <a:pt x="6" y="66"/>
                    <a:pt x="6" y="66"/>
                  </a:cubicBezTo>
                  <a:cubicBezTo>
                    <a:pt x="3" y="40"/>
                    <a:pt x="3" y="20"/>
                    <a:pt x="6" y="6"/>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02" name="Freeform 139"/>
            <p:cNvSpPr/>
            <p:nvPr/>
          </p:nvSpPr>
          <p:spPr bwMode="auto">
            <a:xfrm>
              <a:off x="1988774" y="3450978"/>
              <a:ext cx="8022" cy="77924"/>
            </a:xfrm>
            <a:custGeom>
              <a:avLst/>
              <a:gdLst>
                <a:gd name="T0" fmla="*/ 6 w 6"/>
                <a:gd name="T1" fmla="*/ 7 h 60"/>
                <a:gd name="T2" fmla="*/ 3 w 6"/>
                <a:gd name="T3" fmla="*/ 0 h 60"/>
                <a:gd name="T4" fmla="*/ 3 w 6"/>
                <a:gd name="T5" fmla="*/ 60 h 60"/>
                <a:gd name="T6" fmla="*/ 6 w 6"/>
                <a:gd name="T7" fmla="*/ 58 h 60"/>
                <a:gd name="T8" fmla="*/ 6 w 6"/>
                <a:gd name="T9" fmla="*/ 7 h 60"/>
              </a:gdLst>
              <a:ahLst/>
              <a:cxnLst>
                <a:cxn ang="0">
                  <a:pos x="T0" y="T1"/>
                </a:cxn>
                <a:cxn ang="0">
                  <a:pos x="T2" y="T3"/>
                </a:cxn>
                <a:cxn ang="0">
                  <a:pos x="T4" y="T5"/>
                </a:cxn>
                <a:cxn ang="0">
                  <a:pos x="T6" y="T7"/>
                </a:cxn>
                <a:cxn ang="0">
                  <a:pos x="T8" y="T9"/>
                </a:cxn>
              </a:cxnLst>
              <a:rect l="0" t="0" r="r" b="b"/>
              <a:pathLst>
                <a:path w="6" h="60">
                  <a:moveTo>
                    <a:pt x="6" y="7"/>
                  </a:moveTo>
                  <a:cubicBezTo>
                    <a:pt x="3" y="0"/>
                    <a:pt x="3" y="0"/>
                    <a:pt x="3" y="0"/>
                  </a:cubicBezTo>
                  <a:cubicBezTo>
                    <a:pt x="0" y="14"/>
                    <a:pt x="0" y="34"/>
                    <a:pt x="3" y="60"/>
                  </a:cubicBezTo>
                  <a:cubicBezTo>
                    <a:pt x="6" y="58"/>
                    <a:pt x="6" y="58"/>
                    <a:pt x="6" y="58"/>
                  </a:cubicBezTo>
                  <a:cubicBezTo>
                    <a:pt x="4" y="37"/>
                    <a:pt x="4" y="20"/>
                    <a:pt x="6" y="7"/>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03" name="Freeform 140"/>
            <p:cNvSpPr>
              <a:spLocks noEditPoints="1"/>
            </p:cNvSpPr>
            <p:nvPr/>
          </p:nvSpPr>
          <p:spPr bwMode="auto">
            <a:xfrm>
              <a:off x="2067843" y="3375346"/>
              <a:ext cx="50421" cy="43546"/>
            </a:xfrm>
            <a:custGeom>
              <a:avLst/>
              <a:gdLst>
                <a:gd name="T0" fmla="*/ 13 w 37"/>
                <a:gd name="T1" fmla="*/ 11 h 33"/>
                <a:gd name="T2" fmla="*/ 4 w 37"/>
                <a:gd name="T3" fmla="*/ 3 h 33"/>
                <a:gd name="T4" fmla="*/ 2 w 37"/>
                <a:gd name="T5" fmla="*/ 0 h 33"/>
                <a:gd name="T6" fmla="*/ 0 w 37"/>
                <a:gd name="T7" fmla="*/ 11 h 33"/>
                <a:gd name="T8" fmla="*/ 28 w 37"/>
                <a:gd name="T9" fmla="*/ 33 h 33"/>
                <a:gd name="T10" fmla="*/ 37 w 37"/>
                <a:gd name="T11" fmla="*/ 24 h 33"/>
                <a:gd name="T12" fmla="*/ 36 w 37"/>
                <a:gd name="T13" fmla="*/ 10 h 33"/>
                <a:gd name="T14" fmla="*/ 13 w 37"/>
                <a:gd name="T15" fmla="*/ 11 h 33"/>
                <a:gd name="T16" fmla="*/ 6 w 37"/>
                <a:gd name="T17" fmla="*/ 7 h 33"/>
                <a:gd name="T18" fmla="*/ 8 w 37"/>
                <a:gd name="T19" fmla="*/ 17 h 33"/>
                <a:gd name="T20" fmla="*/ 3 w 37"/>
                <a:gd name="T21" fmla="*/ 11 h 33"/>
                <a:gd name="T22" fmla="*/ 3 w 37"/>
                <a:gd name="T23" fmla="*/ 4 h 33"/>
                <a:gd name="T24" fmla="*/ 6 w 37"/>
                <a:gd name="T25"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3">
                  <a:moveTo>
                    <a:pt x="13" y="11"/>
                  </a:moveTo>
                  <a:cubicBezTo>
                    <a:pt x="4" y="3"/>
                    <a:pt x="4" y="3"/>
                    <a:pt x="4" y="3"/>
                  </a:cubicBezTo>
                  <a:cubicBezTo>
                    <a:pt x="3" y="2"/>
                    <a:pt x="2" y="1"/>
                    <a:pt x="2" y="0"/>
                  </a:cubicBezTo>
                  <a:cubicBezTo>
                    <a:pt x="0" y="11"/>
                    <a:pt x="0" y="11"/>
                    <a:pt x="0" y="11"/>
                  </a:cubicBezTo>
                  <a:cubicBezTo>
                    <a:pt x="8" y="20"/>
                    <a:pt x="17" y="27"/>
                    <a:pt x="28" y="33"/>
                  </a:cubicBezTo>
                  <a:cubicBezTo>
                    <a:pt x="31" y="30"/>
                    <a:pt x="34" y="27"/>
                    <a:pt x="37" y="24"/>
                  </a:cubicBezTo>
                  <a:cubicBezTo>
                    <a:pt x="36" y="10"/>
                    <a:pt x="36" y="10"/>
                    <a:pt x="36" y="10"/>
                  </a:cubicBezTo>
                  <a:cubicBezTo>
                    <a:pt x="28" y="15"/>
                    <a:pt x="20" y="16"/>
                    <a:pt x="13" y="11"/>
                  </a:cubicBezTo>
                  <a:close/>
                  <a:moveTo>
                    <a:pt x="6" y="7"/>
                  </a:moveTo>
                  <a:cubicBezTo>
                    <a:pt x="8" y="17"/>
                    <a:pt x="8" y="17"/>
                    <a:pt x="8" y="17"/>
                  </a:cubicBezTo>
                  <a:cubicBezTo>
                    <a:pt x="3" y="11"/>
                    <a:pt x="3" y="11"/>
                    <a:pt x="3" y="11"/>
                  </a:cubicBezTo>
                  <a:cubicBezTo>
                    <a:pt x="3" y="4"/>
                    <a:pt x="3" y="4"/>
                    <a:pt x="3" y="4"/>
                  </a:cubicBezTo>
                  <a:cubicBezTo>
                    <a:pt x="6" y="7"/>
                    <a:pt x="6" y="7"/>
                    <a:pt x="6" y="7"/>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04" name="Freeform 141"/>
            <p:cNvSpPr/>
            <p:nvPr/>
          </p:nvSpPr>
          <p:spPr bwMode="auto">
            <a:xfrm>
              <a:off x="2071281" y="3381074"/>
              <a:ext cx="6876" cy="16043"/>
            </a:xfrm>
            <a:custGeom>
              <a:avLst/>
              <a:gdLst>
                <a:gd name="T0" fmla="*/ 6 w 6"/>
                <a:gd name="T1" fmla="*/ 14 h 14"/>
                <a:gd name="T2" fmla="*/ 4 w 6"/>
                <a:gd name="T3" fmla="*/ 3 h 14"/>
                <a:gd name="T4" fmla="*/ 0 w 6"/>
                <a:gd name="T5" fmla="*/ 0 h 14"/>
                <a:gd name="T6" fmla="*/ 0 w 6"/>
                <a:gd name="T7" fmla="*/ 8 h 14"/>
                <a:gd name="T8" fmla="*/ 6 w 6"/>
                <a:gd name="T9" fmla="*/ 14 h 14"/>
                <a:gd name="T10" fmla="*/ 6 w 6"/>
                <a:gd name="T11" fmla="*/ 14 h 14"/>
              </a:gdLst>
              <a:ahLst/>
              <a:cxnLst>
                <a:cxn ang="0">
                  <a:pos x="T0" y="T1"/>
                </a:cxn>
                <a:cxn ang="0">
                  <a:pos x="T2" y="T3"/>
                </a:cxn>
                <a:cxn ang="0">
                  <a:pos x="T4" y="T5"/>
                </a:cxn>
                <a:cxn ang="0">
                  <a:pos x="T6" y="T7"/>
                </a:cxn>
                <a:cxn ang="0">
                  <a:pos x="T8" y="T9"/>
                </a:cxn>
                <a:cxn ang="0">
                  <a:pos x="T10" y="T11"/>
                </a:cxn>
              </a:cxnLst>
              <a:rect l="0" t="0" r="r" b="b"/>
              <a:pathLst>
                <a:path w="6" h="14">
                  <a:moveTo>
                    <a:pt x="6" y="14"/>
                  </a:moveTo>
                  <a:lnTo>
                    <a:pt x="4" y="3"/>
                  </a:lnTo>
                  <a:lnTo>
                    <a:pt x="0" y="0"/>
                  </a:lnTo>
                  <a:lnTo>
                    <a:pt x="0" y="8"/>
                  </a:lnTo>
                  <a:lnTo>
                    <a:pt x="6" y="14"/>
                  </a:lnTo>
                  <a:lnTo>
                    <a:pt x="6" y="14"/>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05" name="Freeform 142"/>
            <p:cNvSpPr/>
            <p:nvPr/>
          </p:nvSpPr>
          <p:spPr bwMode="auto">
            <a:xfrm>
              <a:off x="2079303" y="3431496"/>
              <a:ext cx="17189" cy="20627"/>
            </a:xfrm>
            <a:custGeom>
              <a:avLst/>
              <a:gdLst>
                <a:gd name="T0" fmla="*/ 12 w 12"/>
                <a:gd name="T1" fmla="*/ 3 h 16"/>
                <a:gd name="T2" fmla="*/ 9 w 12"/>
                <a:gd name="T3" fmla="*/ 0 h 16"/>
                <a:gd name="T4" fmla="*/ 0 w 12"/>
                <a:gd name="T5" fmla="*/ 9 h 16"/>
                <a:gd name="T6" fmla="*/ 2 w 12"/>
                <a:gd name="T7" fmla="*/ 16 h 16"/>
                <a:gd name="T8" fmla="*/ 12 w 12"/>
                <a:gd name="T9" fmla="*/ 3 h 16"/>
              </a:gdLst>
              <a:ahLst/>
              <a:cxnLst>
                <a:cxn ang="0">
                  <a:pos x="T0" y="T1"/>
                </a:cxn>
                <a:cxn ang="0">
                  <a:pos x="T2" y="T3"/>
                </a:cxn>
                <a:cxn ang="0">
                  <a:pos x="T4" y="T5"/>
                </a:cxn>
                <a:cxn ang="0">
                  <a:pos x="T6" y="T7"/>
                </a:cxn>
                <a:cxn ang="0">
                  <a:pos x="T8" y="T9"/>
                </a:cxn>
              </a:cxnLst>
              <a:rect l="0" t="0" r="r" b="b"/>
              <a:pathLst>
                <a:path w="12" h="16">
                  <a:moveTo>
                    <a:pt x="12" y="3"/>
                  </a:moveTo>
                  <a:cubicBezTo>
                    <a:pt x="9" y="0"/>
                    <a:pt x="9" y="0"/>
                    <a:pt x="9" y="0"/>
                  </a:cubicBezTo>
                  <a:cubicBezTo>
                    <a:pt x="0" y="9"/>
                    <a:pt x="0" y="9"/>
                    <a:pt x="0" y="9"/>
                  </a:cubicBezTo>
                  <a:cubicBezTo>
                    <a:pt x="1" y="12"/>
                    <a:pt x="1" y="14"/>
                    <a:pt x="2" y="16"/>
                  </a:cubicBezTo>
                  <a:cubicBezTo>
                    <a:pt x="12" y="3"/>
                    <a:pt x="12" y="3"/>
                    <a:pt x="12" y="3"/>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06" name="Freeform 143"/>
            <p:cNvSpPr/>
            <p:nvPr/>
          </p:nvSpPr>
          <p:spPr bwMode="auto">
            <a:xfrm>
              <a:off x="2091908" y="3421182"/>
              <a:ext cx="14898" cy="19481"/>
            </a:xfrm>
            <a:custGeom>
              <a:avLst/>
              <a:gdLst>
                <a:gd name="T0" fmla="*/ 0 w 13"/>
                <a:gd name="T1" fmla="*/ 9 h 17"/>
                <a:gd name="T2" fmla="*/ 4 w 13"/>
                <a:gd name="T3" fmla="*/ 12 h 17"/>
                <a:gd name="T4" fmla="*/ 7 w 13"/>
                <a:gd name="T5" fmla="*/ 17 h 17"/>
                <a:gd name="T6" fmla="*/ 13 w 13"/>
                <a:gd name="T7" fmla="*/ 7 h 17"/>
                <a:gd name="T8" fmla="*/ 8 w 13"/>
                <a:gd name="T9" fmla="*/ 0 h 17"/>
                <a:gd name="T10" fmla="*/ 0 w 13"/>
                <a:gd name="T11" fmla="*/ 9 h 17"/>
                <a:gd name="T12" fmla="*/ 0 w 13"/>
                <a:gd name="T13" fmla="*/ 9 h 17"/>
              </a:gdLst>
              <a:ahLst/>
              <a:cxnLst>
                <a:cxn ang="0">
                  <a:pos x="T0" y="T1"/>
                </a:cxn>
                <a:cxn ang="0">
                  <a:pos x="T2" y="T3"/>
                </a:cxn>
                <a:cxn ang="0">
                  <a:pos x="T4" y="T5"/>
                </a:cxn>
                <a:cxn ang="0">
                  <a:pos x="T6" y="T7"/>
                </a:cxn>
                <a:cxn ang="0">
                  <a:pos x="T8" y="T9"/>
                </a:cxn>
                <a:cxn ang="0">
                  <a:pos x="T10" y="T11"/>
                </a:cxn>
                <a:cxn ang="0">
                  <a:pos x="T12" y="T13"/>
                </a:cxn>
              </a:cxnLst>
              <a:rect l="0" t="0" r="r" b="b"/>
              <a:pathLst>
                <a:path w="13" h="17">
                  <a:moveTo>
                    <a:pt x="0" y="9"/>
                  </a:moveTo>
                  <a:lnTo>
                    <a:pt x="4" y="12"/>
                  </a:lnTo>
                  <a:lnTo>
                    <a:pt x="7" y="17"/>
                  </a:lnTo>
                  <a:lnTo>
                    <a:pt x="13" y="7"/>
                  </a:lnTo>
                  <a:lnTo>
                    <a:pt x="8" y="0"/>
                  </a:lnTo>
                  <a:lnTo>
                    <a:pt x="0" y="9"/>
                  </a:lnTo>
                  <a:lnTo>
                    <a:pt x="0" y="9"/>
                  </a:lnTo>
                  <a:close/>
                </a:path>
              </a:pathLst>
            </a:custGeom>
            <a:solidFill>
              <a:srgbClr val="9C95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07" name="Freeform 144"/>
            <p:cNvSpPr/>
            <p:nvPr/>
          </p:nvSpPr>
          <p:spPr bwMode="auto">
            <a:xfrm>
              <a:off x="2093054" y="3418892"/>
              <a:ext cx="27503" cy="111157"/>
            </a:xfrm>
            <a:custGeom>
              <a:avLst/>
              <a:gdLst>
                <a:gd name="T0" fmla="*/ 15 w 20"/>
                <a:gd name="T1" fmla="*/ 12 h 86"/>
                <a:gd name="T2" fmla="*/ 17 w 20"/>
                <a:gd name="T3" fmla="*/ 9 h 86"/>
                <a:gd name="T4" fmla="*/ 9 w 20"/>
                <a:gd name="T5" fmla="*/ 0 h 86"/>
                <a:gd name="T6" fmla="*/ 6 w 20"/>
                <a:gd name="T7" fmla="*/ 2 h 86"/>
                <a:gd name="T8" fmla="*/ 10 w 20"/>
                <a:gd name="T9" fmla="*/ 8 h 86"/>
                <a:gd name="T10" fmla="*/ 5 w 20"/>
                <a:gd name="T11" fmla="*/ 17 h 86"/>
                <a:gd name="T12" fmla="*/ 15 w 20"/>
                <a:gd name="T13" fmla="*/ 37 h 86"/>
                <a:gd name="T14" fmla="*/ 0 w 20"/>
                <a:gd name="T15" fmla="*/ 62 h 86"/>
                <a:gd name="T16" fmla="*/ 5 w 20"/>
                <a:gd name="T17" fmla="*/ 86 h 86"/>
                <a:gd name="T18" fmla="*/ 14 w 20"/>
                <a:gd name="T19" fmla="*/ 85 h 86"/>
                <a:gd name="T20" fmla="*/ 20 w 20"/>
                <a:gd name="T21" fmla="*/ 36 h 86"/>
                <a:gd name="T22" fmla="*/ 12 w 20"/>
                <a:gd name="T23" fmla="*/ 16 h 86"/>
                <a:gd name="T24" fmla="*/ 15 w 20"/>
                <a:gd name="T25"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86">
                  <a:moveTo>
                    <a:pt x="15" y="12"/>
                  </a:moveTo>
                  <a:cubicBezTo>
                    <a:pt x="17" y="9"/>
                    <a:pt x="17" y="9"/>
                    <a:pt x="17" y="9"/>
                  </a:cubicBezTo>
                  <a:cubicBezTo>
                    <a:pt x="9" y="0"/>
                    <a:pt x="9" y="0"/>
                    <a:pt x="9" y="0"/>
                  </a:cubicBezTo>
                  <a:cubicBezTo>
                    <a:pt x="6" y="2"/>
                    <a:pt x="6" y="2"/>
                    <a:pt x="6" y="2"/>
                  </a:cubicBezTo>
                  <a:cubicBezTo>
                    <a:pt x="10" y="8"/>
                    <a:pt x="10" y="8"/>
                    <a:pt x="10" y="8"/>
                  </a:cubicBezTo>
                  <a:cubicBezTo>
                    <a:pt x="5" y="17"/>
                    <a:pt x="5" y="17"/>
                    <a:pt x="5" y="17"/>
                  </a:cubicBezTo>
                  <a:cubicBezTo>
                    <a:pt x="15" y="37"/>
                    <a:pt x="15" y="37"/>
                    <a:pt x="15" y="37"/>
                  </a:cubicBezTo>
                  <a:cubicBezTo>
                    <a:pt x="8" y="44"/>
                    <a:pt x="3" y="52"/>
                    <a:pt x="0" y="62"/>
                  </a:cubicBezTo>
                  <a:cubicBezTo>
                    <a:pt x="2" y="70"/>
                    <a:pt x="3" y="78"/>
                    <a:pt x="5" y="86"/>
                  </a:cubicBezTo>
                  <a:cubicBezTo>
                    <a:pt x="14" y="85"/>
                    <a:pt x="14" y="85"/>
                    <a:pt x="14" y="85"/>
                  </a:cubicBezTo>
                  <a:cubicBezTo>
                    <a:pt x="14" y="70"/>
                    <a:pt x="16" y="54"/>
                    <a:pt x="20" y="36"/>
                  </a:cubicBezTo>
                  <a:cubicBezTo>
                    <a:pt x="12" y="16"/>
                    <a:pt x="12" y="16"/>
                    <a:pt x="12" y="16"/>
                  </a:cubicBezTo>
                  <a:cubicBezTo>
                    <a:pt x="15" y="12"/>
                    <a:pt x="15" y="12"/>
                    <a:pt x="15" y="12"/>
                  </a:cubicBezTo>
                  <a:close/>
                </a:path>
              </a:pathLst>
            </a:custGeom>
            <a:solidFill>
              <a:srgbClr val="6F6F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08" name="Freeform 145"/>
            <p:cNvSpPr/>
            <p:nvPr/>
          </p:nvSpPr>
          <p:spPr bwMode="auto">
            <a:xfrm>
              <a:off x="2067843" y="3390244"/>
              <a:ext cx="37816" cy="52713"/>
            </a:xfrm>
            <a:custGeom>
              <a:avLst/>
              <a:gdLst>
                <a:gd name="T0" fmla="*/ 25 w 28"/>
                <a:gd name="T1" fmla="*/ 24 h 41"/>
                <a:gd name="T2" fmla="*/ 28 w 28"/>
                <a:gd name="T3" fmla="*/ 22 h 41"/>
                <a:gd name="T4" fmla="*/ 0 w 28"/>
                <a:gd name="T5" fmla="*/ 0 h 41"/>
                <a:gd name="T6" fmla="*/ 4 w 28"/>
                <a:gd name="T7" fmla="*/ 25 h 41"/>
                <a:gd name="T8" fmla="*/ 9 w 28"/>
                <a:gd name="T9" fmla="*/ 41 h 41"/>
                <a:gd name="T10" fmla="*/ 18 w 28"/>
                <a:gd name="T11" fmla="*/ 32 h 41"/>
                <a:gd name="T12" fmla="*/ 25 w 28"/>
                <a:gd name="T13" fmla="*/ 24 h 41"/>
              </a:gdLst>
              <a:ahLst/>
              <a:cxnLst>
                <a:cxn ang="0">
                  <a:pos x="T0" y="T1"/>
                </a:cxn>
                <a:cxn ang="0">
                  <a:pos x="T2" y="T3"/>
                </a:cxn>
                <a:cxn ang="0">
                  <a:pos x="T4" y="T5"/>
                </a:cxn>
                <a:cxn ang="0">
                  <a:pos x="T6" y="T7"/>
                </a:cxn>
                <a:cxn ang="0">
                  <a:pos x="T8" y="T9"/>
                </a:cxn>
                <a:cxn ang="0">
                  <a:pos x="T10" y="T11"/>
                </a:cxn>
                <a:cxn ang="0">
                  <a:pos x="T12" y="T13"/>
                </a:cxn>
              </a:cxnLst>
              <a:rect l="0" t="0" r="r" b="b"/>
              <a:pathLst>
                <a:path w="28" h="41">
                  <a:moveTo>
                    <a:pt x="25" y="24"/>
                  </a:moveTo>
                  <a:cubicBezTo>
                    <a:pt x="28" y="22"/>
                    <a:pt x="28" y="22"/>
                    <a:pt x="28" y="22"/>
                  </a:cubicBezTo>
                  <a:cubicBezTo>
                    <a:pt x="17" y="16"/>
                    <a:pt x="8" y="9"/>
                    <a:pt x="0" y="0"/>
                  </a:cubicBezTo>
                  <a:cubicBezTo>
                    <a:pt x="0" y="9"/>
                    <a:pt x="1" y="17"/>
                    <a:pt x="4" y="25"/>
                  </a:cubicBezTo>
                  <a:cubicBezTo>
                    <a:pt x="6" y="31"/>
                    <a:pt x="8" y="36"/>
                    <a:pt x="9" y="41"/>
                  </a:cubicBezTo>
                  <a:cubicBezTo>
                    <a:pt x="18" y="32"/>
                    <a:pt x="18" y="32"/>
                    <a:pt x="18" y="32"/>
                  </a:cubicBezTo>
                  <a:cubicBezTo>
                    <a:pt x="25" y="24"/>
                    <a:pt x="25" y="24"/>
                    <a:pt x="25" y="24"/>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09" name="Freeform 146"/>
            <p:cNvSpPr/>
            <p:nvPr/>
          </p:nvSpPr>
          <p:spPr bwMode="auto">
            <a:xfrm>
              <a:off x="2020860" y="3421182"/>
              <a:ext cx="66465" cy="110010"/>
            </a:xfrm>
            <a:custGeom>
              <a:avLst/>
              <a:gdLst>
                <a:gd name="T0" fmla="*/ 6 w 58"/>
                <a:gd name="T1" fmla="*/ 0 h 96"/>
                <a:gd name="T2" fmla="*/ 0 w 58"/>
                <a:gd name="T3" fmla="*/ 3 h 96"/>
                <a:gd name="T4" fmla="*/ 8 w 58"/>
                <a:gd name="T5" fmla="*/ 19 h 96"/>
                <a:gd name="T6" fmla="*/ 15 w 58"/>
                <a:gd name="T7" fmla="*/ 19 h 96"/>
                <a:gd name="T8" fmla="*/ 12 w 58"/>
                <a:gd name="T9" fmla="*/ 27 h 96"/>
                <a:gd name="T10" fmla="*/ 27 w 58"/>
                <a:gd name="T11" fmla="*/ 54 h 96"/>
                <a:gd name="T12" fmla="*/ 49 w 58"/>
                <a:gd name="T13" fmla="*/ 96 h 96"/>
                <a:gd name="T14" fmla="*/ 58 w 58"/>
                <a:gd name="T15" fmla="*/ 95 h 96"/>
                <a:gd name="T16" fmla="*/ 18 w 58"/>
                <a:gd name="T17" fmla="*/ 22 h 96"/>
                <a:gd name="T18" fmla="*/ 27 w 58"/>
                <a:gd name="T19" fmla="*/ 13 h 96"/>
                <a:gd name="T20" fmla="*/ 13 w 58"/>
                <a:gd name="T21" fmla="*/ 13 h 96"/>
                <a:gd name="T22" fmla="*/ 6 w 58"/>
                <a:gd name="T23" fmla="*/ 0 h 96"/>
                <a:gd name="T24" fmla="*/ 6 w 58"/>
                <a:gd name="T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96">
                  <a:moveTo>
                    <a:pt x="6" y="0"/>
                  </a:moveTo>
                  <a:lnTo>
                    <a:pt x="0" y="3"/>
                  </a:lnTo>
                  <a:lnTo>
                    <a:pt x="8" y="19"/>
                  </a:lnTo>
                  <a:lnTo>
                    <a:pt x="15" y="19"/>
                  </a:lnTo>
                  <a:lnTo>
                    <a:pt x="12" y="27"/>
                  </a:lnTo>
                  <a:lnTo>
                    <a:pt x="27" y="54"/>
                  </a:lnTo>
                  <a:lnTo>
                    <a:pt x="49" y="96"/>
                  </a:lnTo>
                  <a:lnTo>
                    <a:pt x="58" y="95"/>
                  </a:lnTo>
                  <a:lnTo>
                    <a:pt x="18" y="22"/>
                  </a:lnTo>
                  <a:lnTo>
                    <a:pt x="27" y="13"/>
                  </a:lnTo>
                  <a:lnTo>
                    <a:pt x="13" y="13"/>
                  </a:lnTo>
                  <a:lnTo>
                    <a:pt x="6" y="0"/>
                  </a:lnTo>
                  <a:lnTo>
                    <a:pt x="6"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0" name="Freeform 147"/>
            <p:cNvSpPr>
              <a:spLocks noEditPoints="1"/>
            </p:cNvSpPr>
            <p:nvPr/>
          </p:nvSpPr>
          <p:spPr bwMode="auto">
            <a:xfrm>
              <a:off x="1995649" y="3424621"/>
              <a:ext cx="81362" cy="106573"/>
            </a:xfrm>
            <a:custGeom>
              <a:avLst/>
              <a:gdLst>
                <a:gd name="T0" fmla="*/ 31 w 59"/>
                <a:gd name="T1" fmla="*/ 14 h 82"/>
                <a:gd name="T2" fmla="*/ 25 w 59"/>
                <a:gd name="T3" fmla="*/ 14 h 82"/>
                <a:gd name="T4" fmla="*/ 18 w 59"/>
                <a:gd name="T5" fmla="*/ 0 h 82"/>
                <a:gd name="T6" fmla="*/ 0 w 59"/>
                <a:gd name="T7" fmla="*/ 11 h 82"/>
                <a:gd name="T8" fmla="*/ 27 w 59"/>
                <a:gd name="T9" fmla="*/ 74 h 82"/>
                <a:gd name="T10" fmla="*/ 32 w 59"/>
                <a:gd name="T11" fmla="*/ 74 h 82"/>
                <a:gd name="T12" fmla="*/ 44 w 59"/>
                <a:gd name="T13" fmla="*/ 82 h 82"/>
                <a:gd name="T14" fmla="*/ 59 w 59"/>
                <a:gd name="T15" fmla="*/ 82 h 82"/>
                <a:gd name="T16" fmla="*/ 41 w 59"/>
                <a:gd name="T17" fmla="*/ 45 h 82"/>
                <a:gd name="T18" fmla="*/ 28 w 59"/>
                <a:gd name="T19" fmla="*/ 21 h 82"/>
                <a:gd name="T20" fmla="*/ 31 w 59"/>
                <a:gd name="T21" fmla="*/ 14 h 82"/>
                <a:gd name="T22" fmla="*/ 5 w 59"/>
                <a:gd name="T23" fmla="*/ 14 h 82"/>
                <a:gd name="T24" fmla="*/ 3 w 59"/>
                <a:gd name="T25" fmla="*/ 11 h 82"/>
                <a:gd name="T26" fmla="*/ 18 w 59"/>
                <a:gd name="T27" fmla="*/ 3 h 82"/>
                <a:gd name="T28" fmla="*/ 19 w 59"/>
                <a:gd name="T29" fmla="*/ 5 h 82"/>
                <a:gd name="T30" fmla="*/ 5 w 59"/>
                <a:gd name="T31" fmla="*/ 1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 h="82">
                  <a:moveTo>
                    <a:pt x="31" y="14"/>
                  </a:moveTo>
                  <a:cubicBezTo>
                    <a:pt x="25" y="14"/>
                    <a:pt x="25" y="14"/>
                    <a:pt x="25" y="14"/>
                  </a:cubicBezTo>
                  <a:cubicBezTo>
                    <a:pt x="18" y="0"/>
                    <a:pt x="18" y="0"/>
                    <a:pt x="18" y="0"/>
                  </a:cubicBezTo>
                  <a:cubicBezTo>
                    <a:pt x="0" y="11"/>
                    <a:pt x="0" y="11"/>
                    <a:pt x="0" y="11"/>
                  </a:cubicBezTo>
                  <a:cubicBezTo>
                    <a:pt x="12" y="30"/>
                    <a:pt x="21" y="51"/>
                    <a:pt x="27" y="74"/>
                  </a:cubicBezTo>
                  <a:cubicBezTo>
                    <a:pt x="28" y="74"/>
                    <a:pt x="30" y="74"/>
                    <a:pt x="32" y="74"/>
                  </a:cubicBezTo>
                  <a:cubicBezTo>
                    <a:pt x="44" y="82"/>
                    <a:pt x="44" y="82"/>
                    <a:pt x="44" y="82"/>
                  </a:cubicBezTo>
                  <a:cubicBezTo>
                    <a:pt x="59" y="82"/>
                    <a:pt x="59" y="82"/>
                    <a:pt x="59" y="82"/>
                  </a:cubicBezTo>
                  <a:cubicBezTo>
                    <a:pt x="41" y="45"/>
                    <a:pt x="41" y="45"/>
                    <a:pt x="41" y="45"/>
                  </a:cubicBezTo>
                  <a:cubicBezTo>
                    <a:pt x="28" y="21"/>
                    <a:pt x="28" y="21"/>
                    <a:pt x="28" y="21"/>
                  </a:cubicBezTo>
                  <a:cubicBezTo>
                    <a:pt x="31" y="14"/>
                    <a:pt x="31" y="14"/>
                    <a:pt x="31" y="14"/>
                  </a:cubicBezTo>
                  <a:close/>
                  <a:moveTo>
                    <a:pt x="5" y="14"/>
                  </a:moveTo>
                  <a:cubicBezTo>
                    <a:pt x="3" y="11"/>
                    <a:pt x="3" y="11"/>
                    <a:pt x="3" y="11"/>
                  </a:cubicBezTo>
                  <a:cubicBezTo>
                    <a:pt x="18" y="3"/>
                    <a:pt x="18" y="3"/>
                    <a:pt x="18" y="3"/>
                  </a:cubicBezTo>
                  <a:cubicBezTo>
                    <a:pt x="19" y="5"/>
                    <a:pt x="19" y="5"/>
                    <a:pt x="19" y="5"/>
                  </a:cubicBezTo>
                  <a:cubicBezTo>
                    <a:pt x="5" y="14"/>
                    <a:pt x="5" y="14"/>
                    <a:pt x="5" y="14"/>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1" name="Freeform 148"/>
            <p:cNvSpPr/>
            <p:nvPr/>
          </p:nvSpPr>
          <p:spPr bwMode="auto">
            <a:xfrm>
              <a:off x="2000233" y="3429204"/>
              <a:ext cx="21773" cy="13751"/>
            </a:xfrm>
            <a:custGeom>
              <a:avLst/>
              <a:gdLst>
                <a:gd name="T0" fmla="*/ 0 w 19"/>
                <a:gd name="T1" fmla="*/ 9 h 12"/>
                <a:gd name="T2" fmla="*/ 2 w 19"/>
                <a:gd name="T3" fmla="*/ 12 h 12"/>
                <a:gd name="T4" fmla="*/ 19 w 19"/>
                <a:gd name="T5" fmla="*/ 2 h 12"/>
                <a:gd name="T6" fmla="*/ 18 w 19"/>
                <a:gd name="T7" fmla="*/ 0 h 12"/>
                <a:gd name="T8" fmla="*/ 0 w 19"/>
                <a:gd name="T9" fmla="*/ 9 h 12"/>
                <a:gd name="T10" fmla="*/ 0 w 19"/>
                <a:gd name="T11" fmla="*/ 9 h 12"/>
              </a:gdLst>
              <a:ahLst/>
              <a:cxnLst>
                <a:cxn ang="0">
                  <a:pos x="T0" y="T1"/>
                </a:cxn>
                <a:cxn ang="0">
                  <a:pos x="T2" y="T3"/>
                </a:cxn>
                <a:cxn ang="0">
                  <a:pos x="T4" y="T5"/>
                </a:cxn>
                <a:cxn ang="0">
                  <a:pos x="T6" y="T7"/>
                </a:cxn>
                <a:cxn ang="0">
                  <a:pos x="T8" y="T9"/>
                </a:cxn>
                <a:cxn ang="0">
                  <a:pos x="T10" y="T11"/>
                </a:cxn>
              </a:cxnLst>
              <a:rect l="0" t="0" r="r" b="b"/>
              <a:pathLst>
                <a:path w="19" h="12">
                  <a:moveTo>
                    <a:pt x="0" y="9"/>
                  </a:moveTo>
                  <a:lnTo>
                    <a:pt x="2" y="12"/>
                  </a:lnTo>
                  <a:lnTo>
                    <a:pt x="19" y="2"/>
                  </a:lnTo>
                  <a:lnTo>
                    <a:pt x="18" y="0"/>
                  </a:lnTo>
                  <a:lnTo>
                    <a:pt x="0" y="9"/>
                  </a:lnTo>
                  <a:lnTo>
                    <a:pt x="0" y="9"/>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2" name="Freeform 149"/>
            <p:cNvSpPr/>
            <p:nvPr/>
          </p:nvSpPr>
          <p:spPr bwMode="auto">
            <a:xfrm>
              <a:off x="2110243" y="3433788"/>
              <a:ext cx="14898" cy="30941"/>
            </a:xfrm>
            <a:custGeom>
              <a:avLst/>
              <a:gdLst>
                <a:gd name="T0" fmla="*/ 8 w 11"/>
                <a:gd name="T1" fmla="*/ 24 h 24"/>
                <a:gd name="T2" fmla="*/ 9 w 11"/>
                <a:gd name="T3" fmla="*/ 21 h 24"/>
                <a:gd name="T4" fmla="*/ 11 w 11"/>
                <a:gd name="T5" fmla="*/ 13 h 24"/>
                <a:gd name="T6" fmla="*/ 3 w 11"/>
                <a:gd name="T7" fmla="*/ 0 h 24"/>
                <a:gd name="T8" fmla="*/ 0 w 11"/>
                <a:gd name="T9" fmla="*/ 4 h 24"/>
                <a:gd name="T10" fmla="*/ 8 w 11"/>
                <a:gd name="T11" fmla="*/ 24 h 24"/>
              </a:gdLst>
              <a:ahLst/>
              <a:cxnLst>
                <a:cxn ang="0">
                  <a:pos x="T0" y="T1"/>
                </a:cxn>
                <a:cxn ang="0">
                  <a:pos x="T2" y="T3"/>
                </a:cxn>
                <a:cxn ang="0">
                  <a:pos x="T4" y="T5"/>
                </a:cxn>
                <a:cxn ang="0">
                  <a:pos x="T6" y="T7"/>
                </a:cxn>
                <a:cxn ang="0">
                  <a:pos x="T8" y="T9"/>
                </a:cxn>
                <a:cxn ang="0">
                  <a:pos x="T10" y="T11"/>
                </a:cxn>
              </a:cxnLst>
              <a:rect l="0" t="0" r="r" b="b"/>
              <a:pathLst>
                <a:path w="11" h="24">
                  <a:moveTo>
                    <a:pt x="8" y="24"/>
                  </a:moveTo>
                  <a:cubicBezTo>
                    <a:pt x="8" y="23"/>
                    <a:pt x="9" y="22"/>
                    <a:pt x="9" y="21"/>
                  </a:cubicBezTo>
                  <a:cubicBezTo>
                    <a:pt x="10" y="18"/>
                    <a:pt x="10" y="16"/>
                    <a:pt x="11" y="13"/>
                  </a:cubicBezTo>
                  <a:cubicBezTo>
                    <a:pt x="3" y="0"/>
                    <a:pt x="3" y="0"/>
                    <a:pt x="3" y="0"/>
                  </a:cubicBezTo>
                  <a:cubicBezTo>
                    <a:pt x="0" y="4"/>
                    <a:pt x="0" y="4"/>
                    <a:pt x="0" y="4"/>
                  </a:cubicBezTo>
                  <a:cubicBezTo>
                    <a:pt x="8" y="24"/>
                    <a:pt x="8" y="24"/>
                    <a:pt x="8" y="24"/>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3" name="Freeform 150"/>
            <p:cNvSpPr/>
            <p:nvPr/>
          </p:nvSpPr>
          <p:spPr bwMode="auto">
            <a:xfrm>
              <a:off x="2087325" y="3440664"/>
              <a:ext cx="26357" cy="58443"/>
            </a:xfrm>
            <a:custGeom>
              <a:avLst/>
              <a:gdLst>
                <a:gd name="T0" fmla="*/ 19 w 19"/>
                <a:gd name="T1" fmla="*/ 20 h 45"/>
                <a:gd name="T2" fmla="*/ 9 w 19"/>
                <a:gd name="T3" fmla="*/ 0 h 45"/>
                <a:gd name="T4" fmla="*/ 3 w 19"/>
                <a:gd name="T5" fmla="*/ 11 h 45"/>
                <a:gd name="T6" fmla="*/ 0 w 19"/>
                <a:gd name="T7" fmla="*/ 27 h 45"/>
                <a:gd name="T8" fmla="*/ 4 w 19"/>
                <a:gd name="T9" fmla="*/ 45 h 45"/>
                <a:gd name="T10" fmla="*/ 19 w 19"/>
                <a:gd name="T11" fmla="*/ 20 h 45"/>
              </a:gdLst>
              <a:ahLst/>
              <a:cxnLst>
                <a:cxn ang="0">
                  <a:pos x="T0" y="T1"/>
                </a:cxn>
                <a:cxn ang="0">
                  <a:pos x="T2" y="T3"/>
                </a:cxn>
                <a:cxn ang="0">
                  <a:pos x="T4" y="T5"/>
                </a:cxn>
                <a:cxn ang="0">
                  <a:pos x="T6" y="T7"/>
                </a:cxn>
                <a:cxn ang="0">
                  <a:pos x="T8" y="T9"/>
                </a:cxn>
                <a:cxn ang="0">
                  <a:pos x="T10" y="T11"/>
                </a:cxn>
              </a:cxnLst>
              <a:rect l="0" t="0" r="r" b="b"/>
              <a:pathLst>
                <a:path w="19" h="45">
                  <a:moveTo>
                    <a:pt x="19" y="20"/>
                  </a:moveTo>
                  <a:cubicBezTo>
                    <a:pt x="9" y="0"/>
                    <a:pt x="9" y="0"/>
                    <a:pt x="9" y="0"/>
                  </a:cubicBezTo>
                  <a:cubicBezTo>
                    <a:pt x="3" y="11"/>
                    <a:pt x="3" y="11"/>
                    <a:pt x="3" y="11"/>
                  </a:cubicBezTo>
                  <a:cubicBezTo>
                    <a:pt x="0" y="27"/>
                    <a:pt x="0" y="27"/>
                    <a:pt x="0" y="27"/>
                  </a:cubicBezTo>
                  <a:cubicBezTo>
                    <a:pt x="2" y="33"/>
                    <a:pt x="3" y="39"/>
                    <a:pt x="4" y="45"/>
                  </a:cubicBezTo>
                  <a:cubicBezTo>
                    <a:pt x="7" y="35"/>
                    <a:pt x="12" y="27"/>
                    <a:pt x="19" y="20"/>
                  </a:cubicBezTo>
                  <a:close/>
                </a:path>
              </a:pathLst>
            </a:custGeom>
            <a:solidFill>
              <a:srgbClr val="9C95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4" name="Freeform 151"/>
            <p:cNvSpPr/>
            <p:nvPr/>
          </p:nvSpPr>
          <p:spPr bwMode="auto">
            <a:xfrm>
              <a:off x="2082741" y="3434936"/>
              <a:ext cx="17189" cy="40108"/>
            </a:xfrm>
            <a:custGeom>
              <a:avLst/>
              <a:gdLst>
                <a:gd name="T0" fmla="*/ 0 w 13"/>
                <a:gd name="T1" fmla="*/ 13 h 31"/>
                <a:gd name="T2" fmla="*/ 4 w 13"/>
                <a:gd name="T3" fmla="*/ 31 h 31"/>
                <a:gd name="T4" fmla="*/ 7 w 13"/>
                <a:gd name="T5" fmla="*/ 15 h 31"/>
                <a:gd name="T6" fmla="*/ 13 w 13"/>
                <a:gd name="T7" fmla="*/ 4 h 31"/>
                <a:gd name="T8" fmla="*/ 10 w 13"/>
                <a:gd name="T9" fmla="*/ 0 h 31"/>
                <a:gd name="T10" fmla="*/ 0 w 13"/>
                <a:gd name="T11" fmla="*/ 13 h 31"/>
              </a:gdLst>
              <a:ahLst/>
              <a:cxnLst>
                <a:cxn ang="0">
                  <a:pos x="T0" y="T1"/>
                </a:cxn>
                <a:cxn ang="0">
                  <a:pos x="T2" y="T3"/>
                </a:cxn>
                <a:cxn ang="0">
                  <a:pos x="T4" y="T5"/>
                </a:cxn>
                <a:cxn ang="0">
                  <a:pos x="T6" y="T7"/>
                </a:cxn>
                <a:cxn ang="0">
                  <a:pos x="T8" y="T9"/>
                </a:cxn>
                <a:cxn ang="0">
                  <a:pos x="T10" y="T11"/>
                </a:cxn>
              </a:cxnLst>
              <a:rect l="0" t="0" r="r" b="b"/>
              <a:pathLst>
                <a:path w="13" h="31">
                  <a:moveTo>
                    <a:pt x="0" y="13"/>
                  </a:moveTo>
                  <a:cubicBezTo>
                    <a:pt x="2" y="19"/>
                    <a:pt x="3" y="25"/>
                    <a:pt x="4" y="31"/>
                  </a:cubicBezTo>
                  <a:cubicBezTo>
                    <a:pt x="7" y="15"/>
                    <a:pt x="7" y="15"/>
                    <a:pt x="7" y="15"/>
                  </a:cubicBezTo>
                  <a:cubicBezTo>
                    <a:pt x="13" y="4"/>
                    <a:pt x="13" y="4"/>
                    <a:pt x="13" y="4"/>
                  </a:cubicBezTo>
                  <a:cubicBezTo>
                    <a:pt x="10" y="0"/>
                    <a:pt x="10" y="0"/>
                    <a:pt x="10" y="0"/>
                  </a:cubicBezTo>
                  <a:cubicBezTo>
                    <a:pt x="0" y="13"/>
                    <a:pt x="0" y="13"/>
                    <a:pt x="0" y="13"/>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5" name="Freeform 152"/>
            <p:cNvSpPr/>
            <p:nvPr/>
          </p:nvSpPr>
          <p:spPr bwMode="auto">
            <a:xfrm>
              <a:off x="2077011" y="3530049"/>
              <a:ext cx="10314" cy="28649"/>
            </a:xfrm>
            <a:custGeom>
              <a:avLst/>
              <a:gdLst>
                <a:gd name="T0" fmla="*/ 9 w 9"/>
                <a:gd name="T1" fmla="*/ 0 h 25"/>
                <a:gd name="T2" fmla="*/ 0 w 9"/>
                <a:gd name="T3" fmla="*/ 1 h 25"/>
                <a:gd name="T4" fmla="*/ 0 w 9"/>
                <a:gd name="T5" fmla="*/ 25 h 25"/>
                <a:gd name="T6" fmla="*/ 9 w 9"/>
                <a:gd name="T7" fmla="*/ 25 h 25"/>
                <a:gd name="T8" fmla="*/ 9 w 9"/>
                <a:gd name="T9" fmla="*/ 0 h 25"/>
                <a:gd name="T10" fmla="*/ 9 w 9"/>
                <a:gd name="T11" fmla="*/ 0 h 25"/>
              </a:gdLst>
              <a:ahLst/>
              <a:cxnLst>
                <a:cxn ang="0">
                  <a:pos x="T0" y="T1"/>
                </a:cxn>
                <a:cxn ang="0">
                  <a:pos x="T2" y="T3"/>
                </a:cxn>
                <a:cxn ang="0">
                  <a:pos x="T4" y="T5"/>
                </a:cxn>
                <a:cxn ang="0">
                  <a:pos x="T6" y="T7"/>
                </a:cxn>
                <a:cxn ang="0">
                  <a:pos x="T8" y="T9"/>
                </a:cxn>
                <a:cxn ang="0">
                  <a:pos x="T10" y="T11"/>
                </a:cxn>
              </a:cxnLst>
              <a:rect l="0" t="0" r="r" b="b"/>
              <a:pathLst>
                <a:path w="9" h="25">
                  <a:moveTo>
                    <a:pt x="9" y="0"/>
                  </a:moveTo>
                  <a:lnTo>
                    <a:pt x="0" y="1"/>
                  </a:lnTo>
                  <a:lnTo>
                    <a:pt x="0" y="25"/>
                  </a:lnTo>
                  <a:lnTo>
                    <a:pt x="9" y="25"/>
                  </a:lnTo>
                  <a:lnTo>
                    <a:pt x="9" y="0"/>
                  </a:lnTo>
                  <a:lnTo>
                    <a:pt x="9" y="0"/>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6" name="Freeform 153"/>
            <p:cNvSpPr/>
            <p:nvPr/>
          </p:nvSpPr>
          <p:spPr bwMode="auto">
            <a:xfrm>
              <a:off x="2077011" y="3558697"/>
              <a:ext cx="10314" cy="22919"/>
            </a:xfrm>
            <a:custGeom>
              <a:avLst/>
              <a:gdLst>
                <a:gd name="T0" fmla="*/ 9 w 9"/>
                <a:gd name="T1" fmla="*/ 9 h 20"/>
                <a:gd name="T2" fmla="*/ 9 w 9"/>
                <a:gd name="T3" fmla="*/ 0 h 20"/>
                <a:gd name="T4" fmla="*/ 0 w 9"/>
                <a:gd name="T5" fmla="*/ 0 h 20"/>
                <a:gd name="T6" fmla="*/ 0 w 9"/>
                <a:gd name="T7" fmla="*/ 7 h 20"/>
                <a:gd name="T8" fmla="*/ 0 w 9"/>
                <a:gd name="T9" fmla="*/ 20 h 20"/>
                <a:gd name="T10" fmla="*/ 9 w 9"/>
                <a:gd name="T11" fmla="*/ 20 h 20"/>
                <a:gd name="T12" fmla="*/ 9 w 9"/>
                <a:gd name="T13" fmla="*/ 9 h 20"/>
                <a:gd name="T14" fmla="*/ 9 w 9"/>
                <a:gd name="T15" fmla="*/ 9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0">
                  <a:moveTo>
                    <a:pt x="9" y="9"/>
                  </a:moveTo>
                  <a:lnTo>
                    <a:pt x="9" y="0"/>
                  </a:lnTo>
                  <a:lnTo>
                    <a:pt x="0" y="0"/>
                  </a:lnTo>
                  <a:lnTo>
                    <a:pt x="0" y="7"/>
                  </a:lnTo>
                  <a:lnTo>
                    <a:pt x="0" y="20"/>
                  </a:lnTo>
                  <a:lnTo>
                    <a:pt x="9" y="20"/>
                  </a:lnTo>
                  <a:lnTo>
                    <a:pt x="9" y="9"/>
                  </a:lnTo>
                  <a:lnTo>
                    <a:pt x="9" y="9"/>
                  </a:ln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7" name="Freeform 154"/>
            <p:cNvSpPr/>
            <p:nvPr/>
          </p:nvSpPr>
          <p:spPr bwMode="auto">
            <a:xfrm>
              <a:off x="1986482" y="3531195"/>
              <a:ext cx="90530" cy="51568"/>
            </a:xfrm>
            <a:custGeom>
              <a:avLst/>
              <a:gdLst>
                <a:gd name="T0" fmla="*/ 66 w 66"/>
                <a:gd name="T1" fmla="*/ 27 h 40"/>
                <a:gd name="T2" fmla="*/ 66 w 66"/>
                <a:gd name="T3" fmla="*/ 21 h 40"/>
                <a:gd name="T4" fmla="*/ 66 w 66"/>
                <a:gd name="T5" fmla="*/ 0 h 40"/>
                <a:gd name="T6" fmla="*/ 55 w 66"/>
                <a:gd name="T7" fmla="*/ 22 h 40"/>
                <a:gd name="T8" fmla="*/ 19 w 66"/>
                <a:gd name="T9" fmla="*/ 28 h 40"/>
                <a:gd name="T10" fmla="*/ 0 w 66"/>
                <a:gd name="T11" fmla="*/ 36 h 40"/>
                <a:gd name="T12" fmla="*/ 4 w 66"/>
                <a:gd name="T13" fmla="*/ 40 h 40"/>
                <a:gd name="T14" fmla="*/ 11 w 66"/>
                <a:gd name="T15" fmla="*/ 36 h 40"/>
                <a:gd name="T16" fmla="*/ 19 w 66"/>
                <a:gd name="T17" fmla="*/ 35 h 40"/>
                <a:gd name="T18" fmla="*/ 52 w 66"/>
                <a:gd name="T19" fmla="*/ 28 h 40"/>
                <a:gd name="T20" fmla="*/ 66 w 66"/>
                <a:gd name="T21" fmla="*/ 2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40">
                  <a:moveTo>
                    <a:pt x="66" y="27"/>
                  </a:moveTo>
                  <a:cubicBezTo>
                    <a:pt x="66" y="21"/>
                    <a:pt x="66" y="21"/>
                    <a:pt x="66" y="21"/>
                  </a:cubicBezTo>
                  <a:cubicBezTo>
                    <a:pt x="66" y="0"/>
                    <a:pt x="66" y="0"/>
                    <a:pt x="66" y="0"/>
                  </a:cubicBezTo>
                  <a:cubicBezTo>
                    <a:pt x="55" y="22"/>
                    <a:pt x="55" y="22"/>
                    <a:pt x="55" y="22"/>
                  </a:cubicBezTo>
                  <a:cubicBezTo>
                    <a:pt x="19" y="28"/>
                    <a:pt x="19" y="28"/>
                    <a:pt x="19" y="28"/>
                  </a:cubicBezTo>
                  <a:cubicBezTo>
                    <a:pt x="0" y="36"/>
                    <a:pt x="0" y="36"/>
                    <a:pt x="0" y="36"/>
                  </a:cubicBezTo>
                  <a:cubicBezTo>
                    <a:pt x="0" y="39"/>
                    <a:pt x="1" y="40"/>
                    <a:pt x="4" y="40"/>
                  </a:cubicBezTo>
                  <a:cubicBezTo>
                    <a:pt x="5" y="39"/>
                    <a:pt x="8" y="38"/>
                    <a:pt x="11" y="36"/>
                  </a:cubicBezTo>
                  <a:cubicBezTo>
                    <a:pt x="19" y="35"/>
                    <a:pt x="19" y="35"/>
                    <a:pt x="19" y="35"/>
                  </a:cubicBezTo>
                  <a:cubicBezTo>
                    <a:pt x="32" y="35"/>
                    <a:pt x="43" y="33"/>
                    <a:pt x="52" y="28"/>
                  </a:cubicBezTo>
                  <a:cubicBezTo>
                    <a:pt x="66" y="27"/>
                    <a:pt x="66" y="27"/>
                    <a:pt x="66" y="27"/>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8" name="Freeform 155"/>
            <p:cNvSpPr>
              <a:spLocks noEditPoints="1"/>
            </p:cNvSpPr>
            <p:nvPr/>
          </p:nvSpPr>
          <p:spPr bwMode="auto">
            <a:xfrm>
              <a:off x="1980752" y="3514005"/>
              <a:ext cx="96259" cy="64173"/>
            </a:xfrm>
            <a:custGeom>
              <a:avLst/>
              <a:gdLst>
                <a:gd name="T0" fmla="*/ 55 w 70"/>
                <a:gd name="T1" fmla="*/ 13 h 49"/>
                <a:gd name="T2" fmla="*/ 43 w 70"/>
                <a:gd name="T3" fmla="*/ 5 h 49"/>
                <a:gd name="T4" fmla="*/ 38 w 70"/>
                <a:gd name="T5" fmla="*/ 5 h 49"/>
                <a:gd name="T6" fmla="*/ 23 w 70"/>
                <a:gd name="T7" fmla="*/ 2 h 49"/>
                <a:gd name="T8" fmla="*/ 18 w 70"/>
                <a:gd name="T9" fmla="*/ 0 h 49"/>
                <a:gd name="T10" fmla="*/ 17 w 70"/>
                <a:gd name="T11" fmla="*/ 2 h 49"/>
                <a:gd name="T12" fmla="*/ 34 w 70"/>
                <a:gd name="T13" fmla="*/ 10 h 49"/>
                <a:gd name="T14" fmla="*/ 23 w 70"/>
                <a:gd name="T15" fmla="*/ 11 h 49"/>
                <a:gd name="T16" fmla="*/ 17 w 70"/>
                <a:gd name="T17" fmla="*/ 11 h 49"/>
                <a:gd name="T18" fmla="*/ 6 w 70"/>
                <a:gd name="T19" fmla="*/ 16 h 49"/>
                <a:gd name="T20" fmla="*/ 0 w 70"/>
                <a:gd name="T21" fmla="*/ 24 h 49"/>
                <a:gd name="T22" fmla="*/ 15 w 70"/>
                <a:gd name="T23" fmla="*/ 18 h 49"/>
                <a:gd name="T24" fmla="*/ 20 w 70"/>
                <a:gd name="T25" fmla="*/ 21 h 49"/>
                <a:gd name="T26" fmla="*/ 0 w 70"/>
                <a:gd name="T27" fmla="*/ 31 h 49"/>
                <a:gd name="T28" fmla="*/ 0 w 70"/>
                <a:gd name="T29" fmla="*/ 35 h 49"/>
                <a:gd name="T30" fmla="*/ 16 w 70"/>
                <a:gd name="T31" fmla="*/ 26 h 49"/>
                <a:gd name="T32" fmla="*/ 20 w 70"/>
                <a:gd name="T33" fmla="*/ 28 h 49"/>
                <a:gd name="T34" fmla="*/ 3 w 70"/>
                <a:gd name="T35" fmla="*/ 39 h 49"/>
                <a:gd name="T36" fmla="*/ 2 w 70"/>
                <a:gd name="T37" fmla="*/ 42 h 49"/>
                <a:gd name="T38" fmla="*/ 1 w 70"/>
                <a:gd name="T39" fmla="*/ 47 h 49"/>
                <a:gd name="T40" fmla="*/ 19 w 70"/>
                <a:gd name="T41" fmla="*/ 33 h 49"/>
                <a:gd name="T42" fmla="*/ 23 w 70"/>
                <a:gd name="T43" fmla="*/ 36 h 49"/>
                <a:gd name="T44" fmla="*/ 4 w 70"/>
                <a:gd name="T45" fmla="*/ 49 h 49"/>
                <a:gd name="T46" fmla="*/ 23 w 70"/>
                <a:gd name="T47" fmla="*/ 41 h 49"/>
                <a:gd name="T48" fmla="*/ 59 w 70"/>
                <a:gd name="T49" fmla="*/ 35 h 49"/>
                <a:gd name="T50" fmla="*/ 70 w 70"/>
                <a:gd name="T51" fmla="*/ 13 h 49"/>
                <a:gd name="T52" fmla="*/ 55 w 70"/>
                <a:gd name="T53" fmla="*/ 13 h 49"/>
                <a:gd name="T54" fmla="*/ 38 w 70"/>
                <a:gd name="T55" fmla="*/ 11 h 49"/>
                <a:gd name="T56" fmla="*/ 35 w 70"/>
                <a:gd name="T57" fmla="*/ 7 h 49"/>
                <a:gd name="T58" fmla="*/ 42 w 70"/>
                <a:gd name="T59" fmla="*/ 8 h 49"/>
                <a:gd name="T60" fmla="*/ 53 w 70"/>
                <a:gd name="T61" fmla="*/ 16 h 49"/>
                <a:gd name="T62" fmla="*/ 66 w 70"/>
                <a:gd name="T63" fmla="*/ 16 h 49"/>
                <a:gd name="T64" fmla="*/ 52 w 70"/>
                <a:gd name="T65" fmla="*/ 19 h 49"/>
                <a:gd name="T66" fmla="*/ 40 w 70"/>
                <a:gd name="T67" fmla="*/ 13 h 49"/>
                <a:gd name="T68" fmla="*/ 19 w 70"/>
                <a:gd name="T69" fmla="*/ 16 h 49"/>
                <a:gd name="T70" fmla="*/ 21 w 70"/>
                <a:gd name="T71" fmla="*/ 13 h 49"/>
                <a:gd name="T72" fmla="*/ 38 w 70"/>
                <a:gd name="T73"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0" h="49">
                  <a:moveTo>
                    <a:pt x="55" y="13"/>
                  </a:moveTo>
                  <a:cubicBezTo>
                    <a:pt x="43" y="5"/>
                    <a:pt x="43" y="5"/>
                    <a:pt x="43" y="5"/>
                  </a:cubicBezTo>
                  <a:cubicBezTo>
                    <a:pt x="41" y="5"/>
                    <a:pt x="39" y="5"/>
                    <a:pt x="38" y="5"/>
                  </a:cubicBezTo>
                  <a:cubicBezTo>
                    <a:pt x="33" y="4"/>
                    <a:pt x="28" y="3"/>
                    <a:pt x="23" y="2"/>
                  </a:cubicBezTo>
                  <a:cubicBezTo>
                    <a:pt x="21" y="1"/>
                    <a:pt x="20" y="0"/>
                    <a:pt x="18" y="0"/>
                  </a:cubicBezTo>
                  <a:cubicBezTo>
                    <a:pt x="18" y="0"/>
                    <a:pt x="17" y="1"/>
                    <a:pt x="17" y="2"/>
                  </a:cubicBezTo>
                  <a:cubicBezTo>
                    <a:pt x="21" y="6"/>
                    <a:pt x="27" y="9"/>
                    <a:pt x="34" y="10"/>
                  </a:cubicBezTo>
                  <a:cubicBezTo>
                    <a:pt x="23" y="11"/>
                    <a:pt x="23" y="11"/>
                    <a:pt x="23" y="11"/>
                  </a:cubicBezTo>
                  <a:cubicBezTo>
                    <a:pt x="17" y="11"/>
                    <a:pt x="17" y="11"/>
                    <a:pt x="17" y="11"/>
                  </a:cubicBezTo>
                  <a:cubicBezTo>
                    <a:pt x="12" y="12"/>
                    <a:pt x="8" y="14"/>
                    <a:pt x="6" y="16"/>
                  </a:cubicBezTo>
                  <a:cubicBezTo>
                    <a:pt x="2" y="18"/>
                    <a:pt x="1" y="21"/>
                    <a:pt x="0" y="24"/>
                  </a:cubicBezTo>
                  <a:cubicBezTo>
                    <a:pt x="4" y="21"/>
                    <a:pt x="9" y="19"/>
                    <a:pt x="15" y="18"/>
                  </a:cubicBezTo>
                  <a:cubicBezTo>
                    <a:pt x="20" y="21"/>
                    <a:pt x="20" y="21"/>
                    <a:pt x="20" y="21"/>
                  </a:cubicBezTo>
                  <a:cubicBezTo>
                    <a:pt x="11" y="21"/>
                    <a:pt x="5" y="24"/>
                    <a:pt x="0" y="31"/>
                  </a:cubicBezTo>
                  <a:cubicBezTo>
                    <a:pt x="0" y="32"/>
                    <a:pt x="0" y="34"/>
                    <a:pt x="0" y="35"/>
                  </a:cubicBezTo>
                  <a:cubicBezTo>
                    <a:pt x="4" y="29"/>
                    <a:pt x="10" y="26"/>
                    <a:pt x="16" y="26"/>
                  </a:cubicBezTo>
                  <a:cubicBezTo>
                    <a:pt x="20" y="28"/>
                    <a:pt x="20" y="28"/>
                    <a:pt x="20" y="28"/>
                  </a:cubicBezTo>
                  <a:cubicBezTo>
                    <a:pt x="11" y="29"/>
                    <a:pt x="5" y="33"/>
                    <a:pt x="3" y="39"/>
                  </a:cubicBezTo>
                  <a:cubicBezTo>
                    <a:pt x="2" y="40"/>
                    <a:pt x="2" y="41"/>
                    <a:pt x="2" y="42"/>
                  </a:cubicBezTo>
                  <a:cubicBezTo>
                    <a:pt x="1" y="44"/>
                    <a:pt x="1" y="45"/>
                    <a:pt x="1" y="47"/>
                  </a:cubicBezTo>
                  <a:cubicBezTo>
                    <a:pt x="7" y="38"/>
                    <a:pt x="13" y="34"/>
                    <a:pt x="19" y="33"/>
                  </a:cubicBezTo>
                  <a:cubicBezTo>
                    <a:pt x="23" y="36"/>
                    <a:pt x="23" y="36"/>
                    <a:pt x="23" y="36"/>
                  </a:cubicBezTo>
                  <a:cubicBezTo>
                    <a:pt x="11" y="38"/>
                    <a:pt x="5" y="42"/>
                    <a:pt x="4" y="49"/>
                  </a:cubicBezTo>
                  <a:cubicBezTo>
                    <a:pt x="23" y="41"/>
                    <a:pt x="23" y="41"/>
                    <a:pt x="23" y="41"/>
                  </a:cubicBezTo>
                  <a:cubicBezTo>
                    <a:pt x="59" y="35"/>
                    <a:pt x="59" y="35"/>
                    <a:pt x="59" y="35"/>
                  </a:cubicBezTo>
                  <a:cubicBezTo>
                    <a:pt x="70" y="13"/>
                    <a:pt x="70" y="13"/>
                    <a:pt x="70" y="13"/>
                  </a:cubicBezTo>
                  <a:cubicBezTo>
                    <a:pt x="55" y="13"/>
                    <a:pt x="55" y="13"/>
                    <a:pt x="55" y="13"/>
                  </a:cubicBezTo>
                  <a:close/>
                  <a:moveTo>
                    <a:pt x="38" y="11"/>
                  </a:moveTo>
                  <a:cubicBezTo>
                    <a:pt x="35" y="7"/>
                    <a:pt x="35" y="7"/>
                    <a:pt x="35" y="7"/>
                  </a:cubicBezTo>
                  <a:cubicBezTo>
                    <a:pt x="42" y="8"/>
                    <a:pt x="42" y="8"/>
                    <a:pt x="42" y="8"/>
                  </a:cubicBezTo>
                  <a:cubicBezTo>
                    <a:pt x="53" y="16"/>
                    <a:pt x="53" y="16"/>
                    <a:pt x="53" y="16"/>
                  </a:cubicBezTo>
                  <a:cubicBezTo>
                    <a:pt x="66" y="16"/>
                    <a:pt x="66" y="16"/>
                    <a:pt x="66" y="16"/>
                  </a:cubicBezTo>
                  <a:cubicBezTo>
                    <a:pt x="52" y="19"/>
                    <a:pt x="52" y="19"/>
                    <a:pt x="52" y="19"/>
                  </a:cubicBezTo>
                  <a:cubicBezTo>
                    <a:pt x="40" y="13"/>
                    <a:pt x="40" y="13"/>
                    <a:pt x="40" y="13"/>
                  </a:cubicBezTo>
                  <a:cubicBezTo>
                    <a:pt x="19" y="16"/>
                    <a:pt x="19" y="16"/>
                    <a:pt x="19" y="16"/>
                  </a:cubicBezTo>
                  <a:cubicBezTo>
                    <a:pt x="21" y="13"/>
                    <a:pt x="21" y="13"/>
                    <a:pt x="21" y="13"/>
                  </a:cubicBezTo>
                  <a:cubicBezTo>
                    <a:pt x="38" y="11"/>
                    <a:pt x="38" y="11"/>
                    <a:pt x="38" y="11"/>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19" name="Freeform 156"/>
            <p:cNvSpPr/>
            <p:nvPr/>
          </p:nvSpPr>
          <p:spPr bwMode="auto">
            <a:xfrm>
              <a:off x="2007109" y="3523173"/>
              <a:ext cx="64173" cy="16043"/>
            </a:xfrm>
            <a:custGeom>
              <a:avLst/>
              <a:gdLst>
                <a:gd name="T0" fmla="*/ 19 w 56"/>
                <a:gd name="T1" fmla="*/ 0 h 14"/>
                <a:gd name="T2" fmla="*/ 23 w 56"/>
                <a:gd name="T3" fmla="*/ 5 h 14"/>
                <a:gd name="T4" fmla="*/ 2 w 56"/>
                <a:gd name="T5" fmla="*/ 7 h 14"/>
                <a:gd name="T6" fmla="*/ 0 w 56"/>
                <a:gd name="T7" fmla="*/ 10 h 14"/>
                <a:gd name="T8" fmla="*/ 25 w 56"/>
                <a:gd name="T9" fmla="*/ 7 h 14"/>
                <a:gd name="T10" fmla="*/ 39 w 56"/>
                <a:gd name="T11" fmla="*/ 14 h 14"/>
                <a:gd name="T12" fmla="*/ 56 w 56"/>
                <a:gd name="T13" fmla="*/ 10 h 14"/>
                <a:gd name="T14" fmla="*/ 41 w 56"/>
                <a:gd name="T15" fmla="*/ 10 h 14"/>
                <a:gd name="T16" fmla="*/ 27 w 56"/>
                <a:gd name="T17" fmla="*/ 1 h 14"/>
                <a:gd name="T18" fmla="*/ 19 w 56"/>
                <a:gd name="T19" fmla="*/ 0 h 14"/>
                <a:gd name="T20" fmla="*/ 19 w 56"/>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14">
                  <a:moveTo>
                    <a:pt x="19" y="0"/>
                  </a:moveTo>
                  <a:lnTo>
                    <a:pt x="23" y="5"/>
                  </a:lnTo>
                  <a:lnTo>
                    <a:pt x="2" y="7"/>
                  </a:lnTo>
                  <a:lnTo>
                    <a:pt x="0" y="10"/>
                  </a:lnTo>
                  <a:lnTo>
                    <a:pt x="25" y="7"/>
                  </a:lnTo>
                  <a:lnTo>
                    <a:pt x="39" y="14"/>
                  </a:lnTo>
                  <a:lnTo>
                    <a:pt x="56" y="10"/>
                  </a:lnTo>
                  <a:lnTo>
                    <a:pt x="41" y="10"/>
                  </a:lnTo>
                  <a:lnTo>
                    <a:pt x="27" y="1"/>
                  </a:lnTo>
                  <a:lnTo>
                    <a:pt x="19" y="0"/>
                  </a:lnTo>
                  <a:lnTo>
                    <a:pt x="19" y="0"/>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0" name="Freeform 157"/>
            <p:cNvSpPr/>
            <p:nvPr/>
          </p:nvSpPr>
          <p:spPr bwMode="auto">
            <a:xfrm>
              <a:off x="2107952" y="3601097"/>
              <a:ext cx="81362" cy="178767"/>
            </a:xfrm>
            <a:custGeom>
              <a:avLst/>
              <a:gdLst>
                <a:gd name="T0" fmla="*/ 0 w 59"/>
                <a:gd name="T1" fmla="*/ 12 h 138"/>
                <a:gd name="T2" fmla="*/ 0 w 59"/>
                <a:gd name="T3" fmla="*/ 17 h 138"/>
                <a:gd name="T4" fmla="*/ 8 w 59"/>
                <a:gd name="T5" fmla="*/ 16 h 138"/>
                <a:gd name="T6" fmla="*/ 42 w 59"/>
                <a:gd name="T7" fmla="*/ 122 h 138"/>
                <a:gd name="T8" fmla="*/ 16 w 59"/>
                <a:gd name="T9" fmla="*/ 90 h 138"/>
                <a:gd name="T10" fmla="*/ 0 w 59"/>
                <a:gd name="T11" fmla="*/ 17 h 138"/>
                <a:gd name="T12" fmla="*/ 0 w 59"/>
                <a:gd name="T13" fmla="*/ 29 h 138"/>
                <a:gd name="T14" fmla="*/ 6 w 59"/>
                <a:gd name="T15" fmla="*/ 75 h 138"/>
                <a:gd name="T16" fmla="*/ 10 w 59"/>
                <a:gd name="T17" fmla="*/ 94 h 138"/>
                <a:gd name="T18" fmla="*/ 59 w 59"/>
                <a:gd name="T19" fmla="*/ 120 h 138"/>
                <a:gd name="T20" fmla="*/ 49 w 59"/>
                <a:gd name="T21" fmla="*/ 69 h 138"/>
                <a:gd name="T22" fmla="*/ 32 w 59"/>
                <a:gd name="T23" fmla="*/ 0 h 138"/>
                <a:gd name="T24" fmla="*/ 27 w 59"/>
                <a:gd name="T25" fmla="*/ 0 h 138"/>
                <a:gd name="T26" fmla="*/ 27 w 59"/>
                <a:gd name="T27" fmla="*/ 10 h 138"/>
                <a:gd name="T28" fmla="*/ 0 w 59"/>
                <a:gd name="T29" fmla="*/ 1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138">
                  <a:moveTo>
                    <a:pt x="0" y="12"/>
                  </a:moveTo>
                  <a:cubicBezTo>
                    <a:pt x="0" y="17"/>
                    <a:pt x="0" y="17"/>
                    <a:pt x="0" y="17"/>
                  </a:cubicBezTo>
                  <a:cubicBezTo>
                    <a:pt x="8" y="16"/>
                    <a:pt x="8" y="16"/>
                    <a:pt x="8" y="16"/>
                  </a:cubicBezTo>
                  <a:cubicBezTo>
                    <a:pt x="14" y="66"/>
                    <a:pt x="25" y="101"/>
                    <a:pt x="42" y="122"/>
                  </a:cubicBezTo>
                  <a:cubicBezTo>
                    <a:pt x="32" y="121"/>
                    <a:pt x="23" y="110"/>
                    <a:pt x="16" y="90"/>
                  </a:cubicBezTo>
                  <a:cubicBezTo>
                    <a:pt x="0" y="17"/>
                    <a:pt x="0" y="17"/>
                    <a:pt x="0" y="17"/>
                  </a:cubicBezTo>
                  <a:cubicBezTo>
                    <a:pt x="0" y="29"/>
                    <a:pt x="0" y="29"/>
                    <a:pt x="0" y="29"/>
                  </a:cubicBezTo>
                  <a:cubicBezTo>
                    <a:pt x="6" y="75"/>
                    <a:pt x="6" y="75"/>
                    <a:pt x="6" y="75"/>
                  </a:cubicBezTo>
                  <a:cubicBezTo>
                    <a:pt x="10" y="94"/>
                    <a:pt x="10" y="94"/>
                    <a:pt x="10" y="94"/>
                  </a:cubicBezTo>
                  <a:cubicBezTo>
                    <a:pt x="24" y="130"/>
                    <a:pt x="40" y="138"/>
                    <a:pt x="59" y="120"/>
                  </a:cubicBezTo>
                  <a:cubicBezTo>
                    <a:pt x="59" y="104"/>
                    <a:pt x="56" y="87"/>
                    <a:pt x="49" y="69"/>
                  </a:cubicBezTo>
                  <a:cubicBezTo>
                    <a:pt x="32" y="0"/>
                    <a:pt x="32" y="0"/>
                    <a:pt x="32" y="0"/>
                  </a:cubicBezTo>
                  <a:cubicBezTo>
                    <a:pt x="27" y="0"/>
                    <a:pt x="27" y="0"/>
                    <a:pt x="27" y="0"/>
                  </a:cubicBezTo>
                  <a:cubicBezTo>
                    <a:pt x="27" y="10"/>
                    <a:pt x="27" y="10"/>
                    <a:pt x="27" y="10"/>
                  </a:cubicBezTo>
                  <a:cubicBezTo>
                    <a:pt x="18" y="11"/>
                    <a:pt x="9" y="11"/>
                    <a:pt x="0" y="12"/>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1" name="Freeform 158"/>
            <p:cNvSpPr/>
            <p:nvPr/>
          </p:nvSpPr>
          <p:spPr bwMode="auto">
            <a:xfrm>
              <a:off x="1979606" y="3577032"/>
              <a:ext cx="166162" cy="237210"/>
            </a:xfrm>
            <a:custGeom>
              <a:avLst/>
              <a:gdLst>
                <a:gd name="T0" fmla="*/ 94 w 121"/>
                <a:gd name="T1" fmla="*/ 36 h 183"/>
                <a:gd name="T2" fmla="*/ 94 w 121"/>
                <a:gd name="T3" fmla="*/ 31 h 183"/>
                <a:gd name="T4" fmla="*/ 121 w 121"/>
                <a:gd name="T5" fmla="*/ 29 h 183"/>
                <a:gd name="T6" fmla="*/ 121 w 121"/>
                <a:gd name="T7" fmla="*/ 19 h 183"/>
                <a:gd name="T8" fmla="*/ 69 w 121"/>
                <a:gd name="T9" fmla="*/ 19 h 183"/>
                <a:gd name="T10" fmla="*/ 24 w 121"/>
                <a:gd name="T11" fmla="*/ 0 h 183"/>
                <a:gd name="T12" fmla="*/ 16 w 121"/>
                <a:gd name="T13" fmla="*/ 1 h 183"/>
                <a:gd name="T14" fmla="*/ 9 w 121"/>
                <a:gd name="T15" fmla="*/ 5 h 183"/>
                <a:gd name="T16" fmla="*/ 25 w 121"/>
                <a:gd name="T17" fmla="*/ 29 h 183"/>
                <a:gd name="T18" fmla="*/ 40 w 121"/>
                <a:gd name="T19" fmla="*/ 30 h 183"/>
                <a:gd name="T20" fmla="*/ 88 w 121"/>
                <a:gd name="T21" fmla="*/ 31 h 183"/>
                <a:gd name="T22" fmla="*/ 69 w 121"/>
                <a:gd name="T23" fmla="*/ 128 h 183"/>
                <a:gd name="T24" fmla="*/ 5 w 121"/>
                <a:gd name="T25" fmla="*/ 148 h 183"/>
                <a:gd name="T26" fmla="*/ 0 w 121"/>
                <a:gd name="T27" fmla="*/ 168 h 183"/>
                <a:gd name="T28" fmla="*/ 22 w 121"/>
                <a:gd name="T29" fmla="*/ 173 h 183"/>
                <a:gd name="T30" fmla="*/ 44 w 121"/>
                <a:gd name="T31" fmla="*/ 177 h 183"/>
                <a:gd name="T32" fmla="*/ 87 w 121"/>
                <a:gd name="T33" fmla="*/ 119 h 183"/>
                <a:gd name="T34" fmla="*/ 88 w 121"/>
                <a:gd name="T35" fmla="*/ 113 h 183"/>
                <a:gd name="T36" fmla="*/ 104 w 121"/>
                <a:gd name="T37" fmla="*/ 113 h 183"/>
                <a:gd name="T38" fmla="*/ 100 w 121"/>
                <a:gd name="T39" fmla="*/ 94 h 183"/>
                <a:gd name="T40" fmla="*/ 90 w 121"/>
                <a:gd name="T41" fmla="*/ 94 h 183"/>
                <a:gd name="T42" fmla="*/ 94 w 121"/>
                <a:gd name="T43" fmla="*/ 48 h 183"/>
                <a:gd name="T44" fmla="*/ 94 w 121"/>
                <a:gd name="T45" fmla="*/ 36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83">
                  <a:moveTo>
                    <a:pt x="94" y="36"/>
                  </a:moveTo>
                  <a:cubicBezTo>
                    <a:pt x="94" y="31"/>
                    <a:pt x="94" y="31"/>
                    <a:pt x="94" y="31"/>
                  </a:cubicBezTo>
                  <a:cubicBezTo>
                    <a:pt x="103" y="30"/>
                    <a:pt x="112" y="30"/>
                    <a:pt x="121" y="29"/>
                  </a:cubicBezTo>
                  <a:cubicBezTo>
                    <a:pt x="121" y="19"/>
                    <a:pt x="121" y="19"/>
                    <a:pt x="121" y="19"/>
                  </a:cubicBezTo>
                  <a:cubicBezTo>
                    <a:pt x="69" y="19"/>
                    <a:pt x="69" y="19"/>
                    <a:pt x="69" y="19"/>
                  </a:cubicBezTo>
                  <a:cubicBezTo>
                    <a:pt x="42" y="20"/>
                    <a:pt x="27" y="14"/>
                    <a:pt x="24" y="0"/>
                  </a:cubicBezTo>
                  <a:cubicBezTo>
                    <a:pt x="16" y="1"/>
                    <a:pt x="16" y="1"/>
                    <a:pt x="16" y="1"/>
                  </a:cubicBezTo>
                  <a:cubicBezTo>
                    <a:pt x="13" y="3"/>
                    <a:pt x="10" y="4"/>
                    <a:pt x="9" y="5"/>
                  </a:cubicBezTo>
                  <a:cubicBezTo>
                    <a:pt x="7" y="18"/>
                    <a:pt x="13" y="26"/>
                    <a:pt x="25" y="29"/>
                  </a:cubicBezTo>
                  <a:cubicBezTo>
                    <a:pt x="29" y="30"/>
                    <a:pt x="34" y="30"/>
                    <a:pt x="40" y="30"/>
                  </a:cubicBezTo>
                  <a:cubicBezTo>
                    <a:pt x="56" y="31"/>
                    <a:pt x="72" y="31"/>
                    <a:pt x="88" y="31"/>
                  </a:cubicBezTo>
                  <a:cubicBezTo>
                    <a:pt x="69" y="128"/>
                    <a:pt x="69" y="128"/>
                    <a:pt x="69" y="128"/>
                  </a:cubicBezTo>
                  <a:cubicBezTo>
                    <a:pt x="55" y="152"/>
                    <a:pt x="34" y="158"/>
                    <a:pt x="5" y="148"/>
                  </a:cubicBezTo>
                  <a:cubicBezTo>
                    <a:pt x="0" y="168"/>
                    <a:pt x="0" y="168"/>
                    <a:pt x="0" y="168"/>
                  </a:cubicBezTo>
                  <a:cubicBezTo>
                    <a:pt x="22" y="173"/>
                    <a:pt x="22" y="173"/>
                    <a:pt x="22" y="173"/>
                  </a:cubicBezTo>
                  <a:cubicBezTo>
                    <a:pt x="44" y="177"/>
                    <a:pt x="44" y="177"/>
                    <a:pt x="44" y="177"/>
                  </a:cubicBezTo>
                  <a:cubicBezTo>
                    <a:pt x="69" y="183"/>
                    <a:pt x="84" y="164"/>
                    <a:pt x="87" y="119"/>
                  </a:cubicBezTo>
                  <a:cubicBezTo>
                    <a:pt x="88" y="113"/>
                    <a:pt x="88" y="113"/>
                    <a:pt x="88" y="113"/>
                  </a:cubicBezTo>
                  <a:cubicBezTo>
                    <a:pt x="104" y="113"/>
                    <a:pt x="104" y="113"/>
                    <a:pt x="104" y="113"/>
                  </a:cubicBezTo>
                  <a:cubicBezTo>
                    <a:pt x="100" y="94"/>
                    <a:pt x="100" y="94"/>
                    <a:pt x="100" y="94"/>
                  </a:cubicBezTo>
                  <a:cubicBezTo>
                    <a:pt x="90" y="94"/>
                    <a:pt x="90" y="94"/>
                    <a:pt x="90" y="94"/>
                  </a:cubicBezTo>
                  <a:cubicBezTo>
                    <a:pt x="94" y="48"/>
                    <a:pt x="94" y="48"/>
                    <a:pt x="94" y="48"/>
                  </a:cubicBezTo>
                  <a:cubicBezTo>
                    <a:pt x="94" y="36"/>
                    <a:pt x="94" y="36"/>
                    <a:pt x="94" y="3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2" name="Freeform 159"/>
            <p:cNvSpPr/>
            <p:nvPr/>
          </p:nvSpPr>
          <p:spPr bwMode="auto">
            <a:xfrm>
              <a:off x="2107952" y="3621724"/>
              <a:ext cx="58443" cy="137513"/>
            </a:xfrm>
            <a:custGeom>
              <a:avLst/>
              <a:gdLst>
                <a:gd name="T0" fmla="*/ 8 w 42"/>
                <a:gd name="T1" fmla="*/ 0 h 106"/>
                <a:gd name="T2" fmla="*/ 0 w 42"/>
                <a:gd name="T3" fmla="*/ 1 h 106"/>
                <a:gd name="T4" fmla="*/ 16 w 42"/>
                <a:gd name="T5" fmla="*/ 74 h 106"/>
                <a:gd name="T6" fmla="*/ 42 w 42"/>
                <a:gd name="T7" fmla="*/ 106 h 106"/>
                <a:gd name="T8" fmla="*/ 8 w 42"/>
                <a:gd name="T9" fmla="*/ 0 h 106"/>
              </a:gdLst>
              <a:ahLst/>
              <a:cxnLst>
                <a:cxn ang="0">
                  <a:pos x="T0" y="T1"/>
                </a:cxn>
                <a:cxn ang="0">
                  <a:pos x="T2" y="T3"/>
                </a:cxn>
                <a:cxn ang="0">
                  <a:pos x="T4" y="T5"/>
                </a:cxn>
                <a:cxn ang="0">
                  <a:pos x="T6" y="T7"/>
                </a:cxn>
                <a:cxn ang="0">
                  <a:pos x="T8" y="T9"/>
                </a:cxn>
              </a:cxnLst>
              <a:rect l="0" t="0" r="r" b="b"/>
              <a:pathLst>
                <a:path w="42" h="106">
                  <a:moveTo>
                    <a:pt x="8" y="0"/>
                  </a:moveTo>
                  <a:cubicBezTo>
                    <a:pt x="0" y="1"/>
                    <a:pt x="0" y="1"/>
                    <a:pt x="0" y="1"/>
                  </a:cubicBezTo>
                  <a:cubicBezTo>
                    <a:pt x="16" y="74"/>
                    <a:pt x="16" y="74"/>
                    <a:pt x="16" y="74"/>
                  </a:cubicBezTo>
                  <a:cubicBezTo>
                    <a:pt x="23" y="94"/>
                    <a:pt x="32" y="105"/>
                    <a:pt x="42" y="106"/>
                  </a:cubicBezTo>
                  <a:cubicBezTo>
                    <a:pt x="25" y="85"/>
                    <a:pt x="14" y="50"/>
                    <a:pt x="8" y="0"/>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3" name="Freeform 160"/>
            <p:cNvSpPr/>
            <p:nvPr/>
          </p:nvSpPr>
          <p:spPr bwMode="auto">
            <a:xfrm>
              <a:off x="2012838" y="3566719"/>
              <a:ext cx="132929" cy="35525"/>
            </a:xfrm>
            <a:custGeom>
              <a:avLst/>
              <a:gdLst>
                <a:gd name="T0" fmla="*/ 55 w 97"/>
                <a:gd name="T1" fmla="*/ 12 h 28"/>
                <a:gd name="T2" fmla="*/ 47 w 97"/>
                <a:gd name="T3" fmla="*/ 12 h 28"/>
                <a:gd name="T4" fmla="*/ 47 w 97"/>
                <a:gd name="T5" fmla="*/ 0 h 28"/>
                <a:gd name="T6" fmla="*/ 33 w 97"/>
                <a:gd name="T7" fmla="*/ 1 h 28"/>
                <a:gd name="T8" fmla="*/ 0 w 97"/>
                <a:gd name="T9" fmla="*/ 8 h 28"/>
                <a:gd name="T10" fmla="*/ 45 w 97"/>
                <a:gd name="T11" fmla="*/ 27 h 28"/>
                <a:gd name="T12" fmla="*/ 97 w 97"/>
                <a:gd name="T13" fmla="*/ 27 h 28"/>
                <a:gd name="T14" fmla="*/ 97 w 97"/>
                <a:gd name="T15" fmla="*/ 18 h 28"/>
                <a:gd name="T16" fmla="*/ 55 w 97"/>
                <a:gd name="T17" fmla="*/ 16 h 28"/>
                <a:gd name="T18" fmla="*/ 55 w 97"/>
                <a:gd name="T19" fmla="*/ 1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 h="28">
                  <a:moveTo>
                    <a:pt x="55" y="12"/>
                  </a:moveTo>
                  <a:cubicBezTo>
                    <a:pt x="47" y="12"/>
                    <a:pt x="47" y="12"/>
                    <a:pt x="47" y="12"/>
                  </a:cubicBezTo>
                  <a:cubicBezTo>
                    <a:pt x="47" y="0"/>
                    <a:pt x="47" y="0"/>
                    <a:pt x="47" y="0"/>
                  </a:cubicBezTo>
                  <a:cubicBezTo>
                    <a:pt x="33" y="1"/>
                    <a:pt x="33" y="1"/>
                    <a:pt x="33" y="1"/>
                  </a:cubicBezTo>
                  <a:cubicBezTo>
                    <a:pt x="24" y="6"/>
                    <a:pt x="13" y="8"/>
                    <a:pt x="0" y="8"/>
                  </a:cubicBezTo>
                  <a:cubicBezTo>
                    <a:pt x="3" y="22"/>
                    <a:pt x="18" y="28"/>
                    <a:pt x="45" y="27"/>
                  </a:cubicBezTo>
                  <a:cubicBezTo>
                    <a:pt x="97" y="27"/>
                    <a:pt x="97" y="27"/>
                    <a:pt x="97" y="27"/>
                  </a:cubicBezTo>
                  <a:cubicBezTo>
                    <a:pt x="97" y="18"/>
                    <a:pt x="97" y="18"/>
                    <a:pt x="97" y="18"/>
                  </a:cubicBezTo>
                  <a:cubicBezTo>
                    <a:pt x="84" y="18"/>
                    <a:pt x="69" y="17"/>
                    <a:pt x="55" y="16"/>
                  </a:cubicBezTo>
                  <a:cubicBezTo>
                    <a:pt x="55" y="12"/>
                    <a:pt x="55" y="12"/>
                    <a:pt x="55" y="12"/>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4" name="Freeform 161"/>
            <p:cNvSpPr>
              <a:spLocks noEditPoints="1"/>
            </p:cNvSpPr>
            <p:nvPr/>
          </p:nvSpPr>
          <p:spPr bwMode="auto">
            <a:xfrm>
              <a:off x="1986482" y="3613703"/>
              <a:ext cx="113449" cy="167307"/>
            </a:xfrm>
            <a:custGeom>
              <a:avLst/>
              <a:gdLst>
                <a:gd name="T0" fmla="*/ 83 w 83"/>
                <a:gd name="T1" fmla="*/ 2 h 129"/>
                <a:gd name="T2" fmla="*/ 35 w 83"/>
                <a:gd name="T3" fmla="*/ 1 h 129"/>
                <a:gd name="T4" fmla="*/ 20 w 83"/>
                <a:gd name="T5" fmla="*/ 0 h 129"/>
                <a:gd name="T6" fmla="*/ 12 w 83"/>
                <a:gd name="T7" fmla="*/ 60 h 129"/>
                <a:gd name="T8" fmla="*/ 0 w 83"/>
                <a:gd name="T9" fmla="*/ 119 h 129"/>
                <a:gd name="T10" fmla="*/ 64 w 83"/>
                <a:gd name="T11" fmla="*/ 99 h 129"/>
                <a:gd name="T12" fmla="*/ 83 w 83"/>
                <a:gd name="T13" fmla="*/ 2 h 129"/>
                <a:gd name="T14" fmla="*/ 13 w 83"/>
                <a:gd name="T15" fmla="*/ 116 h 129"/>
                <a:gd name="T16" fmla="*/ 6 w 83"/>
                <a:gd name="T17" fmla="*/ 116 h 129"/>
                <a:gd name="T18" fmla="*/ 16 w 83"/>
                <a:gd name="T19" fmla="*/ 64 h 129"/>
                <a:gd name="T20" fmla="*/ 24 w 83"/>
                <a:gd name="T21" fmla="*/ 6 h 129"/>
                <a:gd name="T22" fmla="*/ 30 w 83"/>
                <a:gd name="T23" fmla="*/ 5 h 129"/>
                <a:gd name="T24" fmla="*/ 24 w 83"/>
                <a:gd name="T25" fmla="*/ 64 h 129"/>
                <a:gd name="T26" fmla="*/ 13 w 83"/>
                <a:gd name="T27" fmla="*/ 11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129">
                  <a:moveTo>
                    <a:pt x="83" y="2"/>
                  </a:moveTo>
                  <a:cubicBezTo>
                    <a:pt x="67" y="2"/>
                    <a:pt x="51" y="2"/>
                    <a:pt x="35" y="1"/>
                  </a:cubicBezTo>
                  <a:cubicBezTo>
                    <a:pt x="29" y="1"/>
                    <a:pt x="24" y="1"/>
                    <a:pt x="20" y="0"/>
                  </a:cubicBezTo>
                  <a:cubicBezTo>
                    <a:pt x="12" y="60"/>
                    <a:pt x="12" y="60"/>
                    <a:pt x="12" y="60"/>
                  </a:cubicBezTo>
                  <a:cubicBezTo>
                    <a:pt x="0" y="119"/>
                    <a:pt x="0" y="119"/>
                    <a:pt x="0" y="119"/>
                  </a:cubicBezTo>
                  <a:cubicBezTo>
                    <a:pt x="29" y="129"/>
                    <a:pt x="50" y="123"/>
                    <a:pt x="64" y="99"/>
                  </a:cubicBezTo>
                  <a:cubicBezTo>
                    <a:pt x="83" y="2"/>
                    <a:pt x="83" y="2"/>
                    <a:pt x="83" y="2"/>
                  </a:cubicBezTo>
                  <a:close/>
                  <a:moveTo>
                    <a:pt x="13" y="116"/>
                  </a:moveTo>
                  <a:cubicBezTo>
                    <a:pt x="6" y="116"/>
                    <a:pt x="6" y="116"/>
                    <a:pt x="6" y="116"/>
                  </a:cubicBezTo>
                  <a:cubicBezTo>
                    <a:pt x="16" y="64"/>
                    <a:pt x="16" y="64"/>
                    <a:pt x="16" y="64"/>
                  </a:cubicBezTo>
                  <a:cubicBezTo>
                    <a:pt x="24" y="6"/>
                    <a:pt x="24" y="6"/>
                    <a:pt x="24" y="6"/>
                  </a:cubicBezTo>
                  <a:cubicBezTo>
                    <a:pt x="30" y="5"/>
                    <a:pt x="30" y="5"/>
                    <a:pt x="30" y="5"/>
                  </a:cubicBezTo>
                  <a:cubicBezTo>
                    <a:pt x="24" y="64"/>
                    <a:pt x="24" y="64"/>
                    <a:pt x="24" y="64"/>
                  </a:cubicBezTo>
                  <a:cubicBezTo>
                    <a:pt x="13" y="116"/>
                    <a:pt x="13" y="116"/>
                    <a:pt x="13" y="116"/>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5" name="Freeform 162"/>
            <p:cNvSpPr/>
            <p:nvPr/>
          </p:nvSpPr>
          <p:spPr bwMode="auto">
            <a:xfrm>
              <a:off x="1994503" y="3620578"/>
              <a:ext cx="33233" cy="144389"/>
            </a:xfrm>
            <a:custGeom>
              <a:avLst/>
              <a:gdLst>
                <a:gd name="T0" fmla="*/ 0 w 29"/>
                <a:gd name="T1" fmla="*/ 126 h 126"/>
                <a:gd name="T2" fmla="*/ 8 w 29"/>
                <a:gd name="T3" fmla="*/ 126 h 126"/>
                <a:gd name="T4" fmla="*/ 22 w 29"/>
                <a:gd name="T5" fmla="*/ 67 h 126"/>
                <a:gd name="T6" fmla="*/ 29 w 29"/>
                <a:gd name="T7" fmla="*/ 0 h 126"/>
                <a:gd name="T8" fmla="*/ 22 w 29"/>
                <a:gd name="T9" fmla="*/ 1 h 126"/>
                <a:gd name="T10" fmla="*/ 12 w 29"/>
                <a:gd name="T11" fmla="*/ 67 h 126"/>
                <a:gd name="T12" fmla="*/ 0 w 29"/>
                <a:gd name="T13" fmla="*/ 126 h 126"/>
                <a:gd name="T14" fmla="*/ 0 w 29"/>
                <a:gd name="T15" fmla="*/ 126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126">
                  <a:moveTo>
                    <a:pt x="0" y="126"/>
                  </a:moveTo>
                  <a:lnTo>
                    <a:pt x="8" y="126"/>
                  </a:lnTo>
                  <a:lnTo>
                    <a:pt x="22" y="67"/>
                  </a:lnTo>
                  <a:lnTo>
                    <a:pt x="29" y="0"/>
                  </a:lnTo>
                  <a:lnTo>
                    <a:pt x="22" y="1"/>
                  </a:lnTo>
                  <a:lnTo>
                    <a:pt x="12" y="67"/>
                  </a:lnTo>
                  <a:lnTo>
                    <a:pt x="0" y="126"/>
                  </a:lnTo>
                  <a:lnTo>
                    <a:pt x="0" y="126"/>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6" name="Freeform 163"/>
            <p:cNvSpPr/>
            <p:nvPr/>
          </p:nvSpPr>
          <p:spPr bwMode="auto">
            <a:xfrm>
              <a:off x="2002525" y="3517444"/>
              <a:ext cx="25211" cy="11459"/>
            </a:xfrm>
            <a:custGeom>
              <a:avLst/>
              <a:gdLst>
                <a:gd name="T0" fmla="*/ 1 w 18"/>
                <a:gd name="T1" fmla="*/ 0 h 9"/>
                <a:gd name="T2" fmla="*/ 7 w 18"/>
                <a:gd name="T3" fmla="*/ 9 h 9"/>
                <a:gd name="T4" fmla="*/ 18 w 18"/>
                <a:gd name="T5" fmla="*/ 8 h 9"/>
                <a:gd name="T6" fmla="*/ 1 w 18"/>
                <a:gd name="T7" fmla="*/ 0 h 9"/>
              </a:gdLst>
              <a:ahLst/>
              <a:cxnLst>
                <a:cxn ang="0">
                  <a:pos x="T0" y="T1"/>
                </a:cxn>
                <a:cxn ang="0">
                  <a:pos x="T2" y="T3"/>
                </a:cxn>
                <a:cxn ang="0">
                  <a:pos x="T4" y="T5"/>
                </a:cxn>
                <a:cxn ang="0">
                  <a:pos x="T6" y="T7"/>
                </a:cxn>
              </a:cxnLst>
              <a:rect l="0" t="0" r="r" b="b"/>
              <a:pathLst>
                <a:path w="18" h="9">
                  <a:moveTo>
                    <a:pt x="1" y="0"/>
                  </a:moveTo>
                  <a:cubicBezTo>
                    <a:pt x="0" y="3"/>
                    <a:pt x="2" y="6"/>
                    <a:pt x="7" y="9"/>
                  </a:cubicBezTo>
                  <a:cubicBezTo>
                    <a:pt x="18" y="8"/>
                    <a:pt x="18" y="8"/>
                    <a:pt x="18" y="8"/>
                  </a:cubicBezTo>
                  <a:cubicBezTo>
                    <a:pt x="11" y="7"/>
                    <a:pt x="5" y="4"/>
                    <a:pt x="1" y="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7" name="Freeform 164"/>
            <p:cNvSpPr/>
            <p:nvPr/>
          </p:nvSpPr>
          <p:spPr bwMode="auto">
            <a:xfrm>
              <a:off x="1980752" y="3548384"/>
              <a:ext cx="27503" cy="16043"/>
            </a:xfrm>
            <a:custGeom>
              <a:avLst/>
              <a:gdLst>
                <a:gd name="T0" fmla="*/ 0 w 20"/>
                <a:gd name="T1" fmla="*/ 9 h 13"/>
                <a:gd name="T2" fmla="*/ 3 w 20"/>
                <a:gd name="T3" fmla="*/ 13 h 13"/>
                <a:gd name="T4" fmla="*/ 20 w 20"/>
                <a:gd name="T5" fmla="*/ 2 h 13"/>
                <a:gd name="T6" fmla="*/ 16 w 20"/>
                <a:gd name="T7" fmla="*/ 0 h 13"/>
                <a:gd name="T8" fmla="*/ 0 w 20"/>
                <a:gd name="T9" fmla="*/ 9 h 13"/>
              </a:gdLst>
              <a:ahLst/>
              <a:cxnLst>
                <a:cxn ang="0">
                  <a:pos x="T0" y="T1"/>
                </a:cxn>
                <a:cxn ang="0">
                  <a:pos x="T2" y="T3"/>
                </a:cxn>
                <a:cxn ang="0">
                  <a:pos x="T4" y="T5"/>
                </a:cxn>
                <a:cxn ang="0">
                  <a:pos x="T6" y="T7"/>
                </a:cxn>
                <a:cxn ang="0">
                  <a:pos x="T8" y="T9"/>
                </a:cxn>
              </a:cxnLst>
              <a:rect l="0" t="0" r="r" b="b"/>
              <a:pathLst>
                <a:path w="20" h="13">
                  <a:moveTo>
                    <a:pt x="0" y="9"/>
                  </a:moveTo>
                  <a:cubicBezTo>
                    <a:pt x="0" y="12"/>
                    <a:pt x="1" y="13"/>
                    <a:pt x="3" y="13"/>
                  </a:cubicBezTo>
                  <a:cubicBezTo>
                    <a:pt x="5" y="7"/>
                    <a:pt x="11" y="3"/>
                    <a:pt x="20" y="2"/>
                  </a:cubicBezTo>
                  <a:cubicBezTo>
                    <a:pt x="16" y="0"/>
                    <a:pt x="16" y="0"/>
                    <a:pt x="16" y="0"/>
                  </a:cubicBezTo>
                  <a:cubicBezTo>
                    <a:pt x="10" y="0"/>
                    <a:pt x="4" y="3"/>
                    <a:pt x="0" y="9"/>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8" name="Freeform 165"/>
            <p:cNvSpPr/>
            <p:nvPr/>
          </p:nvSpPr>
          <p:spPr bwMode="auto">
            <a:xfrm>
              <a:off x="1980752" y="3538070"/>
              <a:ext cx="27503" cy="16043"/>
            </a:xfrm>
            <a:custGeom>
              <a:avLst/>
              <a:gdLst>
                <a:gd name="T0" fmla="*/ 0 w 20"/>
                <a:gd name="T1" fmla="*/ 9 h 13"/>
                <a:gd name="T2" fmla="*/ 0 w 20"/>
                <a:gd name="T3" fmla="*/ 13 h 13"/>
                <a:gd name="T4" fmla="*/ 20 w 20"/>
                <a:gd name="T5" fmla="*/ 3 h 13"/>
                <a:gd name="T6" fmla="*/ 15 w 20"/>
                <a:gd name="T7" fmla="*/ 0 h 13"/>
                <a:gd name="T8" fmla="*/ 0 w 20"/>
                <a:gd name="T9" fmla="*/ 6 h 13"/>
                <a:gd name="T10" fmla="*/ 0 w 20"/>
                <a:gd name="T11" fmla="*/ 9 h 13"/>
              </a:gdLst>
              <a:ahLst/>
              <a:cxnLst>
                <a:cxn ang="0">
                  <a:pos x="T0" y="T1"/>
                </a:cxn>
                <a:cxn ang="0">
                  <a:pos x="T2" y="T3"/>
                </a:cxn>
                <a:cxn ang="0">
                  <a:pos x="T4" y="T5"/>
                </a:cxn>
                <a:cxn ang="0">
                  <a:pos x="T6" y="T7"/>
                </a:cxn>
                <a:cxn ang="0">
                  <a:pos x="T8" y="T9"/>
                </a:cxn>
                <a:cxn ang="0">
                  <a:pos x="T10" y="T11"/>
                </a:cxn>
              </a:cxnLst>
              <a:rect l="0" t="0" r="r" b="b"/>
              <a:pathLst>
                <a:path w="20" h="13">
                  <a:moveTo>
                    <a:pt x="0" y="9"/>
                  </a:moveTo>
                  <a:cubicBezTo>
                    <a:pt x="0" y="10"/>
                    <a:pt x="0" y="11"/>
                    <a:pt x="0" y="13"/>
                  </a:cubicBezTo>
                  <a:cubicBezTo>
                    <a:pt x="5" y="6"/>
                    <a:pt x="11" y="3"/>
                    <a:pt x="20" y="3"/>
                  </a:cubicBezTo>
                  <a:cubicBezTo>
                    <a:pt x="15" y="0"/>
                    <a:pt x="15" y="0"/>
                    <a:pt x="15" y="0"/>
                  </a:cubicBezTo>
                  <a:cubicBezTo>
                    <a:pt x="9" y="1"/>
                    <a:pt x="4" y="3"/>
                    <a:pt x="0" y="6"/>
                  </a:cubicBezTo>
                  <a:cubicBezTo>
                    <a:pt x="0" y="7"/>
                    <a:pt x="0" y="8"/>
                    <a:pt x="0" y="9"/>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29" name="Freeform 166"/>
            <p:cNvSpPr/>
            <p:nvPr/>
          </p:nvSpPr>
          <p:spPr bwMode="auto">
            <a:xfrm>
              <a:off x="1981898" y="3557551"/>
              <a:ext cx="30941" cy="20627"/>
            </a:xfrm>
            <a:custGeom>
              <a:avLst/>
              <a:gdLst>
                <a:gd name="T0" fmla="*/ 22 w 22"/>
                <a:gd name="T1" fmla="*/ 3 h 16"/>
                <a:gd name="T2" fmla="*/ 18 w 22"/>
                <a:gd name="T3" fmla="*/ 0 h 16"/>
                <a:gd name="T4" fmla="*/ 0 w 22"/>
                <a:gd name="T5" fmla="*/ 14 h 16"/>
                <a:gd name="T6" fmla="*/ 3 w 22"/>
                <a:gd name="T7" fmla="*/ 16 h 16"/>
                <a:gd name="T8" fmla="*/ 22 w 22"/>
                <a:gd name="T9" fmla="*/ 3 h 16"/>
              </a:gdLst>
              <a:ahLst/>
              <a:cxnLst>
                <a:cxn ang="0">
                  <a:pos x="T0" y="T1"/>
                </a:cxn>
                <a:cxn ang="0">
                  <a:pos x="T2" y="T3"/>
                </a:cxn>
                <a:cxn ang="0">
                  <a:pos x="T4" y="T5"/>
                </a:cxn>
                <a:cxn ang="0">
                  <a:pos x="T6" y="T7"/>
                </a:cxn>
                <a:cxn ang="0">
                  <a:pos x="T8" y="T9"/>
                </a:cxn>
              </a:cxnLst>
              <a:rect l="0" t="0" r="r" b="b"/>
              <a:pathLst>
                <a:path w="22" h="16">
                  <a:moveTo>
                    <a:pt x="22" y="3"/>
                  </a:moveTo>
                  <a:cubicBezTo>
                    <a:pt x="18" y="0"/>
                    <a:pt x="18" y="0"/>
                    <a:pt x="18" y="0"/>
                  </a:cubicBezTo>
                  <a:cubicBezTo>
                    <a:pt x="12" y="1"/>
                    <a:pt x="6" y="5"/>
                    <a:pt x="0" y="14"/>
                  </a:cubicBezTo>
                  <a:cubicBezTo>
                    <a:pt x="0" y="15"/>
                    <a:pt x="1" y="16"/>
                    <a:pt x="3" y="16"/>
                  </a:cubicBezTo>
                  <a:cubicBezTo>
                    <a:pt x="4" y="9"/>
                    <a:pt x="10" y="5"/>
                    <a:pt x="22" y="3"/>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0" name="Freeform 167"/>
            <p:cNvSpPr/>
            <p:nvPr/>
          </p:nvSpPr>
          <p:spPr bwMode="auto">
            <a:xfrm>
              <a:off x="2103368" y="3638913"/>
              <a:ext cx="13751" cy="59589"/>
            </a:xfrm>
            <a:custGeom>
              <a:avLst/>
              <a:gdLst>
                <a:gd name="T0" fmla="*/ 0 w 12"/>
                <a:gd name="T1" fmla="*/ 52 h 52"/>
                <a:gd name="T2" fmla="*/ 12 w 12"/>
                <a:gd name="T3" fmla="*/ 52 h 52"/>
                <a:gd name="T4" fmla="*/ 4 w 12"/>
                <a:gd name="T5" fmla="*/ 0 h 52"/>
                <a:gd name="T6" fmla="*/ 0 w 12"/>
                <a:gd name="T7" fmla="*/ 52 h 52"/>
                <a:gd name="T8" fmla="*/ 0 w 12"/>
                <a:gd name="T9" fmla="*/ 52 h 52"/>
              </a:gdLst>
              <a:ahLst/>
              <a:cxnLst>
                <a:cxn ang="0">
                  <a:pos x="T0" y="T1"/>
                </a:cxn>
                <a:cxn ang="0">
                  <a:pos x="T2" y="T3"/>
                </a:cxn>
                <a:cxn ang="0">
                  <a:pos x="T4" y="T5"/>
                </a:cxn>
                <a:cxn ang="0">
                  <a:pos x="T6" y="T7"/>
                </a:cxn>
                <a:cxn ang="0">
                  <a:pos x="T8" y="T9"/>
                </a:cxn>
              </a:cxnLst>
              <a:rect l="0" t="0" r="r" b="b"/>
              <a:pathLst>
                <a:path w="12" h="52">
                  <a:moveTo>
                    <a:pt x="0" y="52"/>
                  </a:moveTo>
                  <a:lnTo>
                    <a:pt x="12" y="52"/>
                  </a:lnTo>
                  <a:lnTo>
                    <a:pt x="4" y="0"/>
                  </a:lnTo>
                  <a:lnTo>
                    <a:pt x="0" y="52"/>
                  </a:lnTo>
                  <a:lnTo>
                    <a:pt x="0" y="52"/>
                  </a:lnTo>
                  <a:close/>
                </a:path>
              </a:pathLst>
            </a:custGeom>
            <a:solidFill>
              <a:srgbClr val="9C95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1" name="Freeform 168"/>
            <p:cNvSpPr>
              <a:spLocks noEditPoints="1"/>
            </p:cNvSpPr>
            <p:nvPr/>
          </p:nvSpPr>
          <p:spPr bwMode="auto">
            <a:xfrm>
              <a:off x="2009401" y="3723713"/>
              <a:ext cx="186789" cy="503069"/>
            </a:xfrm>
            <a:custGeom>
              <a:avLst/>
              <a:gdLst>
                <a:gd name="T0" fmla="*/ 66 w 136"/>
                <a:gd name="T1" fmla="*/ 0 h 388"/>
                <a:gd name="T2" fmla="*/ 65 w 136"/>
                <a:gd name="T3" fmla="*/ 6 h 388"/>
                <a:gd name="T4" fmla="*/ 22 w 136"/>
                <a:gd name="T5" fmla="*/ 64 h 388"/>
                <a:gd name="T6" fmla="*/ 0 w 136"/>
                <a:gd name="T7" fmla="*/ 60 h 388"/>
                <a:gd name="T8" fmla="*/ 7 w 136"/>
                <a:gd name="T9" fmla="*/ 122 h 388"/>
                <a:gd name="T10" fmla="*/ 13 w 136"/>
                <a:gd name="T11" fmla="*/ 213 h 388"/>
                <a:gd name="T12" fmla="*/ 9 w 136"/>
                <a:gd name="T13" fmla="*/ 293 h 388"/>
                <a:gd name="T14" fmla="*/ 9 w 136"/>
                <a:gd name="T15" fmla="*/ 348 h 388"/>
                <a:gd name="T16" fmla="*/ 2 w 136"/>
                <a:gd name="T17" fmla="*/ 356 h 388"/>
                <a:gd name="T18" fmla="*/ 7 w 136"/>
                <a:gd name="T19" fmla="*/ 380 h 388"/>
                <a:gd name="T20" fmla="*/ 28 w 136"/>
                <a:gd name="T21" fmla="*/ 355 h 388"/>
                <a:gd name="T22" fmla="*/ 46 w 136"/>
                <a:gd name="T23" fmla="*/ 170 h 388"/>
                <a:gd name="T24" fmla="*/ 55 w 136"/>
                <a:gd name="T25" fmla="*/ 95 h 388"/>
                <a:gd name="T26" fmla="*/ 77 w 136"/>
                <a:gd name="T27" fmla="*/ 8 h 388"/>
                <a:gd name="T28" fmla="*/ 77 w 136"/>
                <a:gd name="T29" fmla="*/ 80 h 388"/>
                <a:gd name="T30" fmla="*/ 82 w 136"/>
                <a:gd name="T31" fmla="*/ 105 h 388"/>
                <a:gd name="T32" fmla="*/ 91 w 136"/>
                <a:gd name="T33" fmla="*/ 207 h 388"/>
                <a:gd name="T34" fmla="*/ 101 w 136"/>
                <a:gd name="T35" fmla="*/ 296 h 388"/>
                <a:gd name="T36" fmla="*/ 106 w 136"/>
                <a:gd name="T37" fmla="*/ 329 h 388"/>
                <a:gd name="T38" fmla="*/ 112 w 136"/>
                <a:gd name="T39" fmla="*/ 340 h 388"/>
                <a:gd name="T40" fmla="*/ 102 w 136"/>
                <a:gd name="T41" fmla="*/ 358 h 388"/>
                <a:gd name="T42" fmla="*/ 112 w 136"/>
                <a:gd name="T43" fmla="*/ 388 h 388"/>
                <a:gd name="T44" fmla="*/ 113 w 136"/>
                <a:gd name="T45" fmla="*/ 388 h 388"/>
                <a:gd name="T46" fmla="*/ 136 w 136"/>
                <a:gd name="T47" fmla="*/ 369 h 388"/>
                <a:gd name="T48" fmla="*/ 136 w 136"/>
                <a:gd name="T49" fmla="*/ 338 h 388"/>
                <a:gd name="T50" fmla="*/ 123 w 136"/>
                <a:gd name="T51" fmla="*/ 237 h 388"/>
                <a:gd name="T52" fmla="*/ 123 w 136"/>
                <a:gd name="T53" fmla="*/ 144 h 388"/>
                <a:gd name="T54" fmla="*/ 132 w 136"/>
                <a:gd name="T55" fmla="*/ 62 h 388"/>
                <a:gd name="T56" fmla="*/ 125 w 136"/>
                <a:gd name="T57" fmla="*/ 64 h 388"/>
                <a:gd name="T58" fmla="*/ 86 w 136"/>
                <a:gd name="T59" fmla="*/ 22 h 388"/>
                <a:gd name="T60" fmla="*/ 82 w 136"/>
                <a:gd name="T61" fmla="*/ 0 h 388"/>
                <a:gd name="T62" fmla="*/ 66 w 136"/>
                <a:gd name="T63" fmla="*/ 0 h 388"/>
                <a:gd name="T64" fmla="*/ 91 w 136"/>
                <a:gd name="T65" fmla="*/ 101 h 388"/>
                <a:gd name="T66" fmla="*/ 91 w 136"/>
                <a:gd name="T67" fmla="*/ 121 h 388"/>
                <a:gd name="T68" fmla="*/ 102 w 136"/>
                <a:gd name="T69" fmla="*/ 226 h 388"/>
                <a:gd name="T70" fmla="*/ 117 w 136"/>
                <a:gd name="T71" fmla="*/ 320 h 388"/>
                <a:gd name="T72" fmla="*/ 123 w 136"/>
                <a:gd name="T73" fmla="*/ 333 h 388"/>
                <a:gd name="T74" fmla="*/ 118 w 136"/>
                <a:gd name="T75" fmla="*/ 380 h 388"/>
                <a:gd name="T76" fmla="*/ 115 w 136"/>
                <a:gd name="T77" fmla="*/ 380 h 388"/>
                <a:gd name="T78" fmla="*/ 109 w 136"/>
                <a:gd name="T79" fmla="*/ 360 h 388"/>
                <a:gd name="T80" fmla="*/ 119 w 136"/>
                <a:gd name="T81" fmla="*/ 336 h 388"/>
                <a:gd name="T82" fmla="*/ 111 w 136"/>
                <a:gd name="T83" fmla="*/ 323 h 388"/>
                <a:gd name="T84" fmla="*/ 98 w 136"/>
                <a:gd name="T85" fmla="*/ 228 h 388"/>
                <a:gd name="T86" fmla="*/ 86 w 136"/>
                <a:gd name="T87" fmla="*/ 122 h 388"/>
                <a:gd name="T88" fmla="*/ 86 w 136"/>
                <a:gd name="T89" fmla="*/ 105 h 388"/>
                <a:gd name="T90" fmla="*/ 79 w 136"/>
                <a:gd name="T91" fmla="*/ 77 h 388"/>
                <a:gd name="T92" fmla="*/ 79 w 136"/>
                <a:gd name="T93" fmla="*/ 52 h 388"/>
                <a:gd name="T94" fmla="*/ 84 w 136"/>
                <a:gd name="T95" fmla="*/ 80 h 388"/>
                <a:gd name="T96" fmla="*/ 91 w 136"/>
                <a:gd name="T97" fmla="*/ 101 h 388"/>
                <a:gd name="T98" fmla="*/ 8 w 136"/>
                <a:gd name="T99" fmla="*/ 65 h 388"/>
                <a:gd name="T100" fmla="*/ 13 w 136"/>
                <a:gd name="T101" fmla="*/ 99 h 388"/>
                <a:gd name="T102" fmla="*/ 24 w 136"/>
                <a:gd name="T103" fmla="*/ 214 h 388"/>
                <a:gd name="T104" fmla="*/ 19 w 136"/>
                <a:gd name="T105" fmla="*/ 346 h 388"/>
                <a:gd name="T106" fmla="*/ 9 w 136"/>
                <a:gd name="T107" fmla="*/ 368 h 388"/>
                <a:gd name="T108" fmla="*/ 9 w 136"/>
                <a:gd name="T109" fmla="*/ 358 h 388"/>
                <a:gd name="T110" fmla="*/ 13 w 136"/>
                <a:gd name="T111" fmla="*/ 346 h 388"/>
                <a:gd name="T112" fmla="*/ 19 w 136"/>
                <a:gd name="T113" fmla="*/ 215 h 388"/>
                <a:gd name="T114" fmla="*/ 8 w 136"/>
                <a:gd name="T115" fmla="*/ 100 h 388"/>
                <a:gd name="T116" fmla="*/ 4 w 136"/>
                <a:gd name="T117" fmla="*/ 65 h 388"/>
                <a:gd name="T118" fmla="*/ 8 w 136"/>
                <a:gd name="T119" fmla="*/ 65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6" h="388">
                  <a:moveTo>
                    <a:pt x="66" y="0"/>
                  </a:moveTo>
                  <a:cubicBezTo>
                    <a:pt x="65" y="6"/>
                    <a:pt x="65" y="6"/>
                    <a:pt x="65" y="6"/>
                  </a:cubicBezTo>
                  <a:cubicBezTo>
                    <a:pt x="62" y="51"/>
                    <a:pt x="47" y="70"/>
                    <a:pt x="22" y="64"/>
                  </a:cubicBezTo>
                  <a:cubicBezTo>
                    <a:pt x="0" y="60"/>
                    <a:pt x="0" y="60"/>
                    <a:pt x="0" y="60"/>
                  </a:cubicBezTo>
                  <a:cubicBezTo>
                    <a:pt x="7" y="122"/>
                    <a:pt x="7" y="122"/>
                    <a:pt x="7" y="122"/>
                  </a:cubicBezTo>
                  <a:cubicBezTo>
                    <a:pt x="13" y="213"/>
                    <a:pt x="13" y="213"/>
                    <a:pt x="13" y="213"/>
                  </a:cubicBezTo>
                  <a:cubicBezTo>
                    <a:pt x="9" y="293"/>
                    <a:pt x="9" y="293"/>
                    <a:pt x="9" y="293"/>
                  </a:cubicBezTo>
                  <a:cubicBezTo>
                    <a:pt x="9" y="348"/>
                    <a:pt x="9" y="348"/>
                    <a:pt x="9" y="348"/>
                  </a:cubicBezTo>
                  <a:cubicBezTo>
                    <a:pt x="2" y="356"/>
                    <a:pt x="2" y="356"/>
                    <a:pt x="2" y="356"/>
                  </a:cubicBezTo>
                  <a:cubicBezTo>
                    <a:pt x="7" y="380"/>
                    <a:pt x="7" y="380"/>
                    <a:pt x="7" y="380"/>
                  </a:cubicBezTo>
                  <a:cubicBezTo>
                    <a:pt x="28" y="355"/>
                    <a:pt x="28" y="355"/>
                    <a:pt x="28" y="355"/>
                  </a:cubicBezTo>
                  <a:cubicBezTo>
                    <a:pt x="40" y="303"/>
                    <a:pt x="46" y="241"/>
                    <a:pt x="46" y="170"/>
                  </a:cubicBezTo>
                  <a:cubicBezTo>
                    <a:pt x="55" y="95"/>
                    <a:pt x="55" y="95"/>
                    <a:pt x="55" y="95"/>
                  </a:cubicBezTo>
                  <a:cubicBezTo>
                    <a:pt x="77" y="8"/>
                    <a:pt x="77" y="8"/>
                    <a:pt x="77" y="8"/>
                  </a:cubicBezTo>
                  <a:cubicBezTo>
                    <a:pt x="77" y="80"/>
                    <a:pt x="77" y="80"/>
                    <a:pt x="77" y="80"/>
                  </a:cubicBezTo>
                  <a:cubicBezTo>
                    <a:pt x="82" y="105"/>
                    <a:pt x="82" y="105"/>
                    <a:pt x="82" y="105"/>
                  </a:cubicBezTo>
                  <a:cubicBezTo>
                    <a:pt x="91" y="207"/>
                    <a:pt x="91" y="207"/>
                    <a:pt x="91" y="207"/>
                  </a:cubicBezTo>
                  <a:cubicBezTo>
                    <a:pt x="101" y="296"/>
                    <a:pt x="101" y="296"/>
                    <a:pt x="101" y="296"/>
                  </a:cubicBezTo>
                  <a:cubicBezTo>
                    <a:pt x="106" y="329"/>
                    <a:pt x="106" y="329"/>
                    <a:pt x="106" y="329"/>
                  </a:cubicBezTo>
                  <a:cubicBezTo>
                    <a:pt x="112" y="340"/>
                    <a:pt x="112" y="340"/>
                    <a:pt x="112" y="340"/>
                  </a:cubicBezTo>
                  <a:cubicBezTo>
                    <a:pt x="102" y="358"/>
                    <a:pt x="102" y="358"/>
                    <a:pt x="102" y="358"/>
                  </a:cubicBezTo>
                  <a:cubicBezTo>
                    <a:pt x="102" y="370"/>
                    <a:pt x="105" y="380"/>
                    <a:pt x="112" y="388"/>
                  </a:cubicBezTo>
                  <a:cubicBezTo>
                    <a:pt x="113" y="388"/>
                    <a:pt x="113" y="388"/>
                    <a:pt x="113" y="388"/>
                  </a:cubicBezTo>
                  <a:cubicBezTo>
                    <a:pt x="136" y="369"/>
                    <a:pt x="136" y="369"/>
                    <a:pt x="136" y="369"/>
                  </a:cubicBezTo>
                  <a:cubicBezTo>
                    <a:pt x="136" y="338"/>
                    <a:pt x="136" y="338"/>
                    <a:pt x="136" y="338"/>
                  </a:cubicBezTo>
                  <a:cubicBezTo>
                    <a:pt x="123" y="237"/>
                    <a:pt x="123" y="237"/>
                    <a:pt x="123" y="237"/>
                  </a:cubicBezTo>
                  <a:cubicBezTo>
                    <a:pt x="123" y="144"/>
                    <a:pt x="123" y="144"/>
                    <a:pt x="123" y="144"/>
                  </a:cubicBezTo>
                  <a:cubicBezTo>
                    <a:pt x="132" y="62"/>
                    <a:pt x="132" y="62"/>
                    <a:pt x="132" y="62"/>
                  </a:cubicBezTo>
                  <a:cubicBezTo>
                    <a:pt x="125" y="64"/>
                    <a:pt x="125" y="64"/>
                    <a:pt x="125" y="64"/>
                  </a:cubicBezTo>
                  <a:cubicBezTo>
                    <a:pt x="106" y="70"/>
                    <a:pt x="92" y="56"/>
                    <a:pt x="86" y="22"/>
                  </a:cubicBezTo>
                  <a:cubicBezTo>
                    <a:pt x="82" y="0"/>
                    <a:pt x="82" y="0"/>
                    <a:pt x="82" y="0"/>
                  </a:cubicBezTo>
                  <a:cubicBezTo>
                    <a:pt x="66" y="0"/>
                    <a:pt x="66" y="0"/>
                    <a:pt x="66" y="0"/>
                  </a:cubicBezTo>
                  <a:close/>
                  <a:moveTo>
                    <a:pt x="91" y="101"/>
                  </a:moveTo>
                  <a:cubicBezTo>
                    <a:pt x="91" y="121"/>
                    <a:pt x="91" y="121"/>
                    <a:pt x="91" y="121"/>
                  </a:cubicBezTo>
                  <a:cubicBezTo>
                    <a:pt x="102" y="226"/>
                    <a:pt x="102" y="226"/>
                    <a:pt x="102" y="226"/>
                  </a:cubicBezTo>
                  <a:cubicBezTo>
                    <a:pt x="117" y="320"/>
                    <a:pt x="117" y="320"/>
                    <a:pt x="117" y="320"/>
                  </a:cubicBezTo>
                  <a:cubicBezTo>
                    <a:pt x="123" y="333"/>
                    <a:pt x="123" y="333"/>
                    <a:pt x="123" y="333"/>
                  </a:cubicBezTo>
                  <a:cubicBezTo>
                    <a:pt x="117" y="350"/>
                    <a:pt x="116" y="366"/>
                    <a:pt x="118" y="380"/>
                  </a:cubicBezTo>
                  <a:cubicBezTo>
                    <a:pt x="115" y="380"/>
                    <a:pt x="115" y="380"/>
                    <a:pt x="115" y="380"/>
                  </a:cubicBezTo>
                  <a:cubicBezTo>
                    <a:pt x="109" y="360"/>
                    <a:pt x="109" y="360"/>
                    <a:pt x="109" y="360"/>
                  </a:cubicBezTo>
                  <a:cubicBezTo>
                    <a:pt x="119" y="336"/>
                    <a:pt x="119" y="336"/>
                    <a:pt x="119" y="336"/>
                  </a:cubicBezTo>
                  <a:cubicBezTo>
                    <a:pt x="111" y="323"/>
                    <a:pt x="111" y="323"/>
                    <a:pt x="111" y="323"/>
                  </a:cubicBezTo>
                  <a:cubicBezTo>
                    <a:pt x="98" y="228"/>
                    <a:pt x="98" y="228"/>
                    <a:pt x="98" y="228"/>
                  </a:cubicBezTo>
                  <a:cubicBezTo>
                    <a:pt x="86" y="122"/>
                    <a:pt x="86" y="122"/>
                    <a:pt x="86" y="122"/>
                  </a:cubicBezTo>
                  <a:cubicBezTo>
                    <a:pt x="86" y="105"/>
                    <a:pt x="86" y="105"/>
                    <a:pt x="86" y="105"/>
                  </a:cubicBezTo>
                  <a:cubicBezTo>
                    <a:pt x="79" y="77"/>
                    <a:pt x="79" y="77"/>
                    <a:pt x="79" y="77"/>
                  </a:cubicBezTo>
                  <a:cubicBezTo>
                    <a:pt x="79" y="52"/>
                    <a:pt x="79" y="52"/>
                    <a:pt x="79" y="52"/>
                  </a:cubicBezTo>
                  <a:cubicBezTo>
                    <a:pt x="84" y="80"/>
                    <a:pt x="84" y="80"/>
                    <a:pt x="84" y="80"/>
                  </a:cubicBezTo>
                  <a:cubicBezTo>
                    <a:pt x="91" y="101"/>
                    <a:pt x="91" y="101"/>
                    <a:pt x="91" y="101"/>
                  </a:cubicBezTo>
                  <a:close/>
                  <a:moveTo>
                    <a:pt x="8" y="65"/>
                  </a:moveTo>
                  <a:cubicBezTo>
                    <a:pt x="13" y="99"/>
                    <a:pt x="13" y="99"/>
                    <a:pt x="13" y="99"/>
                  </a:cubicBezTo>
                  <a:cubicBezTo>
                    <a:pt x="24" y="214"/>
                    <a:pt x="24" y="214"/>
                    <a:pt x="24" y="214"/>
                  </a:cubicBezTo>
                  <a:cubicBezTo>
                    <a:pt x="19" y="346"/>
                    <a:pt x="19" y="346"/>
                    <a:pt x="19" y="346"/>
                  </a:cubicBezTo>
                  <a:cubicBezTo>
                    <a:pt x="9" y="368"/>
                    <a:pt x="9" y="368"/>
                    <a:pt x="9" y="368"/>
                  </a:cubicBezTo>
                  <a:cubicBezTo>
                    <a:pt x="9" y="358"/>
                    <a:pt x="9" y="358"/>
                    <a:pt x="9" y="358"/>
                  </a:cubicBezTo>
                  <a:cubicBezTo>
                    <a:pt x="13" y="346"/>
                    <a:pt x="13" y="346"/>
                    <a:pt x="13" y="346"/>
                  </a:cubicBezTo>
                  <a:cubicBezTo>
                    <a:pt x="19" y="215"/>
                    <a:pt x="19" y="215"/>
                    <a:pt x="19" y="215"/>
                  </a:cubicBezTo>
                  <a:cubicBezTo>
                    <a:pt x="8" y="100"/>
                    <a:pt x="8" y="100"/>
                    <a:pt x="8" y="100"/>
                  </a:cubicBezTo>
                  <a:cubicBezTo>
                    <a:pt x="4" y="65"/>
                    <a:pt x="4" y="65"/>
                    <a:pt x="4" y="65"/>
                  </a:cubicBezTo>
                  <a:cubicBezTo>
                    <a:pt x="8" y="65"/>
                    <a:pt x="8" y="65"/>
                    <a:pt x="8" y="65"/>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2" name="Freeform 169"/>
            <p:cNvSpPr/>
            <p:nvPr/>
          </p:nvSpPr>
          <p:spPr bwMode="auto">
            <a:xfrm>
              <a:off x="2118265" y="3790178"/>
              <a:ext cx="60735" cy="426290"/>
            </a:xfrm>
            <a:custGeom>
              <a:avLst/>
              <a:gdLst>
                <a:gd name="T0" fmla="*/ 12 w 44"/>
                <a:gd name="T1" fmla="*/ 69 h 328"/>
                <a:gd name="T2" fmla="*/ 12 w 44"/>
                <a:gd name="T3" fmla="*/ 49 h 328"/>
                <a:gd name="T4" fmla="*/ 5 w 44"/>
                <a:gd name="T5" fmla="*/ 28 h 328"/>
                <a:gd name="T6" fmla="*/ 0 w 44"/>
                <a:gd name="T7" fmla="*/ 0 h 328"/>
                <a:gd name="T8" fmla="*/ 0 w 44"/>
                <a:gd name="T9" fmla="*/ 25 h 328"/>
                <a:gd name="T10" fmla="*/ 7 w 44"/>
                <a:gd name="T11" fmla="*/ 53 h 328"/>
                <a:gd name="T12" fmla="*/ 7 w 44"/>
                <a:gd name="T13" fmla="*/ 70 h 328"/>
                <a:gd name="T14" fmla="*/ 19 w 44"/>
                <a:gd name="T15" fmla="*/ 176 h 328"/>
                <a:gd name="T16" fmla="*/ 32 w 44"/>
                <a:gd name="T17" fmla="*/ 271 h 328"/>
                <a:gd name="T18" fmla="*/ 40 w 44"/>
                <a:gd name="T19" fmla="*/ 284 h 328"/>
                <a:gd name="T20" fmla="*/ 30 w 44"/>
                <a:gd name="T21" fmla="*/ 308 h 328"/>
                <a:gd name="T22" fmla="*/ 36 w 44"/>
                <a:gd name="T23" fmla="*/ 328 h 328"/>
                <a:gd name="T24" fmla="*/ 39 w 44"/>
                <a:gd name="T25" fmla="*/ 328 h 328"/>
                <a:gd name="T26" fmla="*/ 44 w 44"/>
                <a:gd name="T27" fmla="*/ 281 h 328"/>
                <a:gd name="T28" fmla="*/ 38 w 44"/>
                <a:gd name="T29" fmla="*/ 268 h 328"/>
                <a:gd name="T30" fmla="*/ 23 w 44"/>
                <a:gd name="T31" fmla="*/ 174 h 328"/>
                <a:gd name="T32" fmla="*/ 12 w 44"/>
                <a:gd name="T33" fmla="*/ 69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328">
                  <a:moveTo>
                    <a:pt x="12" y="69"/>
                  </a:moveTo>
                  <a:cubicBezTo>
                    <a:pt x="12" y="49"/>
                    <a:pt x="12" y="49"/>
                    <a:pt x="12" y="49"/>
                  </a:cubicBezTo>
                  <a:cubicBezTo>
                    <a:pt x="5" y="28"/>
                    <a:pt x="5" y="28"/>
                    <a:pt x="5" y="28"/>
                  </a:cubicBezTo>
                  <a:cubicBezTo>
                    <a:pt x="0" y="0"/>
                    <a:pt x="0" y="0"/>
                    <a:pt x="0" y="0"/>
                  </a:cubicBezTo>
                  <a:cubicBezTo>
                    <a:pt x="0" y="25"/>
                    <a:pt x="0" y="25"/>
                    <a:pt x="0" y="25"/>
                  </a:cubicBezTo>
                  <a:cubicBezTo>
                    <a:pt x="7" y="53"/>
                    <a:pt x="7" y="53"/>
                    <a:pt x="7" y="53"/>
                  </a:cubicBezTo>
                  <a:cubicBezTo>
                    <a:pt x="7" y="70"/>
                    <a:pt x="7" y="70"/>
                    <a:pt x="7" y="70"/>
                  </a:cubicBezTo>
                  <a:cubicBezTo>
                    <a:pt x="19" y="176"/>
                    <a:pt x="19" y="176"/>
                    <a:pt x="19" y="176"/>
                  </a:cubicBezTo>
                  <a:cubicBezTo>
                    <a:pt x="32" y="271"/>
                    <a:pt x="32" y="271"/>
                    <a:pt x="32" y="271"/>
                  </a:cubicBezTo>
                  <a:cubicBezTo>
                    <a:pt x="40" y="284"/>
                    <a:pt x="40" y="284"/>
                    <a:pt x="40" y="284"/>
                  </a:cubicBezTo>
                  <a:cubicBezTo>
                    <a:pt x="30" y="308"/>
                    <a:pt x="30" y="308"/>
                    <a:pt x="30" y="308"/>
                  </a:cubicBezTo>
                  <a:cubicBezTo>
                    <a:pt x="36" y="328"/>
                    <a:pt x="36" y="328"/>
                    <a:pt x="36" y="328"/>
                  </a:cubicBezTo>
                  <a:cubicBezTo>
                    <a:pt x="39" y="328"/>
                    <a:pt x="39" y="328"/>
                    <a:pt x="39" y="328"/>
                  </a:cubicBezTo>
                  <a:cubicBezTo>
                    <a:pt x="37" y="314"/>
                    <a:pt x="38" y="298"/>
                    <a:pt x="44" y="281"/>
                  </a:cubicBezTo>
                  <a:cubicBezTo>
                    <a:pt x="38" y="268"/>
                    <a:pt x="38" y="268"/>
                    <a:pt x="38" y="268"/>
                  </a:cubicBezTo>
                  <a:cubicBezTo>
                    <a:pt x="23" y="174"/>
                    <a:pt x="23" y="174"/>
                    <a:pt x="23" y="174"/>
                  </a:cubicBezTo>
                  <a:cubicBezTo>
                    <a:pt x="12" y="69"/>
                    <a:pt x="12" y="69"/>
                    <a:pt x="12" y="69"/>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3" name="Freeform 170"/>
            <p:cNvSpPr/>
            <p:nvPr/>
          </p:nvSpPr>
          <p:spPr bwMode="auto">
            <a:xfrm>
              <a:off x="2018130" y="3807366"/>
              <a:ext cx="27503" cy="393058"/>
            </a:xfrm>
            <a:custGeom>
              <a:avLst/>
              <a:gdLst>
                <a:gd name="T0" fmla="*/ 11 w 24"/>
                <a:gd name="T1" fmla="*/ 39 h 343"/>
                <a:gd name="T2" fmla="*/ 5 w 24"/>
                <a:gd name="T3" fmla="*/ 0 h 343"/>
                <a:gd name="T4" fmla="*/ 0 w 24"/>
                <a:gd name="T5" fmla="*/ 0 h 343"/>
                <a:gd name="T6" fmla="*/ 5 w 24"/>
                <a:gd name="T7" fmla="*/ 40 h 343"/>
                <a:gd name="T8" fmla="*/ 18 w 24"/>
                <a:gd name="T9" fmla="*/ 170 h 343"/>
                <a:gd name="T10" fmla="*/ 11 w 24"/>
                <a:gd name="T11" fmla="*/ 318 h 343"/>
                <a:gd name="T12" fmla="*/ 6 w 24"/>
                <a:gd name="T13" fmla="*/ 332 h 343"/>
                <a:gd name="T14" fmla="*/ 6 w 24"/>
                <a:gd name="T15" fmla="*/ 343 h 343"/>
                <a:gd name="T16" fmla="*/ 18 w 24"/>
                <a:gd name="T17" fmla="*/ 318 h 343"/>
                <a:gd name="T18" fmla="*/ 24 w 24"/>
                <a:gd name="T19" fmla="*/ 169 h 343"/>
                <a:gd name="T20" fmla="*/ 11 w 24"/>
                <a:gd name="T21" fmla="*/ 39 h 343"/>
                <a:gd name="T22" fmla="*/ 11 w 24"/>
                <a:gd name="T23" fmla="*/ 3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3">
                  <a:moveTo>
                    <a:pt x="11" y="39"/>
                  </a:moveTo>
                  <a:lnTo>
                    <a:pt x="5" y="0"/>
                  </a:lnTo>
                  <a:lnTo>
                    <a:pt x="0" y="0"/>
                  </a:lnTo>
                  <a:lnTo>
                    <a:pt x="5" y="40"/>
                  </a:lnTo>
                  <a:lnTo>
                    <a:pt x="18" y="170"/>
                  </a:lnTo>
                  <a:lnTo>
                    <a:pt x="11" y="318"/>
                  </a:lnTo>
                  <a:lnTo>
                    <a:pt x="6" y="332"/>
                  </a:lnTo>
                  <a:lnTo>
                    <a:pt x="6" y="343"/>
                  </a:lnTo>
                  <a:lnTo>
                    <a:pt x="18" y="318"/>
                  </a:lnTo>
                  <a:lnTo>
                    <a:pt x="24" y="169"/>
                  </a:lnTo>
                  <a:lnTo>
                    <a:pt x="11" y="39"/>
                  </a:lnTo>
                  <a:lnTo>
                    <a:pt x="11" y="39"/>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4" name="Freeform 171"/>
            <p:cNvSpPr/>
            <p:nvPr/>
          </p:nvSpPr>
          <p:spPr bwMode="auto">
            <a:xfrm>
              <a:off x="2179000" y="3504837"/>
              <a:ext cx="44692" cy="18335"/>
            </a:xfrm>
            <a:custGeom>
              <a:avLst/>
              <a:gdLst>
                <a:gd name="T0" fmla="*/ 31 w 33"/>
                <a:gd name="T1" fmla="*/ 3 h 14"/>
                <a:gd name="T2" fmla="*/ 33 w 33"/>
                <a:gd name="T3" fmla="*/ 0 h 14"/>
                <a:gd name="T4" fmla="*/ 12 w 33"/>
                <a:gd name="T5" fmla="*/ 0 h 14"/>
                <a:gd name="T6" fmla="*/ 0 w 33"/>
                <a:gd name="T7" fmla="*/ 14 h 14"/>
                <a:gd name="T8" fmla="*/ 12 w 33"/>
                <a:gd name="T9" fmla="*/ 4 h 14"/>
                <a:gd name="T10" fmla="*/ 31 w 33"/>
                <a:gd name="T11" fmla="*/ 3 h 14"/>
              </a:gdLst>
              <a:ahLst/>
              <a:cxnLst>
                <a:cxn ang="0">
                  <a:pos x="T0" y="T1"/>
                </a:cxn>
                <a:cxn ang="0">
                  <a:pos x="T2" y="T3"/>
                </a:cxn>
                <a:cxn ang="0">
                  <a:pos x="T4" y="T5"/>
                </a:cxn>
                <a:cxn ang="0">
                  <a:pos x="T6" y="T7"/>
                </a:cxn>
                <a:cxn ang="0">
                  <a:pos x="T8" y="T9"/>
                </a:cxn>
                <a:cxn ang="0">
                  <a:pos x="T10" y="T11"/>
                </a:cxn>
              </a:cxnLst>
              <a:rect l="0" t="0" r="r" b="b"/>
              <a:pathLst>
                <a:path w="33" h="14">
                  <a:moveTo>
                    <a:pt x="31" y="3"/>
                  </a:moveTo>
                  <a:cubicBezTo>
                    <a:pt x="32" y="2"/>
                    <a:pt x="32" y="1"/>
                    <a:pt x="33" y="0"/>
                  </a:cubicBezTo>
                  <a:cubicBezTo>
                    <a:pt x="12" y="0"/>
                    <a:pt x="12" y="0"/>
                    <a:pt x="12" y="0"/>
                  </a:cubicBezTo>
                  <a:cubicBezTo>
                    <a:pt x="0" y="14"/>
                    <a:pt x="0" y="14"/>
                    <a:pt x="0" y="14"/>
                  </a:cubicBezTo>
                  <a:cubicBezTo>
                    <a:pt x="12" y="4"/>
                    <a:pt x="12" y="4"/>
                    <a:pt x="12" y="4"/>
                  </a:cubicBezTo>
                  <a:cubicBezTo>
                    <a:pt x="31" y="3"/>
                    <a:pt x="31" y="3"/>
                    <a:pt x="31" y="3"/>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5" name="Freeform 172"/>
            <p:cNvSpPr/>
            <p:nvPr/>
          </p:nvSpPr>
          <p:spPr bwMode="auto">
            <a:xfrm>
              <a:off x="2179000" y="3508275"/>
              <a:ext cx="46984" cy="14898"/>
            </a:xfrm>
            <a:custGeom>
              <a:avLst/>
              <a:gdLst>
                <a:gd name="T0" fmla="*/ 35 w 35"/>
                <a:gd name="T1" fmla="*/ 0 h 12"/>
                <a:gd name="T2" fmla="*/ 31 w 35"/>
                <a:gd name="T3" fmla="*/ 1 h 12"/>
                <a:gd name="T4" fmla="*/ 12 w 35"/>
                <a:gd name="T5" fmla="*/ 2 h 12"/>
                <a:gd name="T6" fmla="*/ 0 w 35"/>
                <a:gd name="T7" fmla="*/ 12 h 12"/>
                <a:gd name="T8" fmla="*/ 5 w 35"/>
                <a:gd name="T9" fmla="*/ 11 h 12"/>
                <a:gd name="T10" fmla="*/ 9 w 35"/>
                <a:gd name="T11" fmla="*/ 6 h 12"/>
                <a:gd name="T12" fmla="*/ 12 w 35"/>
                <a:gd name="T13" fmla="*/ 4 h 12"/>
                <a:gd name="T14" fmla="*/ 34 w 35"/>
                <a:gd name="T15" fmla="*/ 3 h 12"/>
                <a:gd name="T16" fmla="*/ 35 w 35"/>
                <a:gd name="T17"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12">
                  <a:moveTo>
                    <a:pt x="35" y="0"/>
                  </a:moveTo>
                  <a:cubicBezTo>
                    <a:pt x="31" y="1"/>
                    <a:pt x="31" y="1"/>
                    <a:pt x="31" y="1"/>
                  </a:cubicBezTo>
                  <a:cubicBezTo>
                    <a:pt x="12" y="2"/>
                    <a:pt x="12" y="2"/>
                    <a:pt x="12" y="2"/>
                  </a:cubicBezTo>
                  <a:cubicBezTo>
                    <a:pt x="0" y="12"/>
                    <a:pt x="0" y="12"/>
                    <a:pt x="0" y="12"/>
                  </a:cubicBezTo>
                  <a:cubicBezTo>
                    <a:pt x="5" y="11"/>
                    <a:pt x="5" y="11"/>
                    <a:pt x="5" y="11"/>
                  </a:cubicBezTo>
                  <a:cubicBezTo>
                    <a:pt x="9" y="6"/>
                    <a:pt x="9" y="6"/>
                    <a:pt x="9" y="6"/>
                  </a:cubicBezTo>
                  <a:cubicBezTo>
                    <a:pt x="12" y="4"/>
                    <a:pt x="12" y="4"/>
                    <a:pt x="12" y="4"/>
                  </a:cubicBezTo>
                  <a:cubicBezTo>
                    <a:pt x="34" y="3"/>
                    <a:pt x="34" y="3"/>
                    <a:pt x="34" y="3"/>
                  </a:cubicBezTo>
                  <a:cubicBezTo>
                    <a:pt x="34" y="2"/>
                    <a:pt x="35" y="1"/>
                    <a:pt x="35" y="0"/>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6" name="Freeform 173"/>
            <p:cNvSpPr/>
            <p:nvPr/>
          </p:nvSpPr>
          <p:spPr bwMode="auto">
            <a:xfrm>
              <a:off x="2185875" y="3511711"/>
              <a:ext cx="38962" cy="10314"/>
            </a:xfrm>
            <a:custGeom>
              <a:avLst/>
              <a:gdLst>
                <a:gd name="T0" fmla="*/ 23 w 29"/>
                <a:gd name="T1" fmla="*/ 3 h 8"/>
                <a:gd name="T2" fmla="*/ 29 w 29"/>
                <a:gd name="T3" fmla="*/ 0 h 8"/>
                <a:gd name="T4" fmla="*/ 7 w 29"/>
                <a:gd name="T5" fmla="*/ 1 h 8"/>
                <a:gd name="T6" fmla="*/ 4 w 29"/>
                <a:gd name="T7" fmla="*/ 3 h 8"/>
                <a:gd name="T8" fmla="*/ 0 w 29"/>
                <a:gd name="T9" fmla="*/ 8 h 8"/>
                <a:gd name="T10" fmla="*/ 4 w 29"/>
                <a:gd name="T11" fmla="*/ 4 h 8"/>
                <a:gd name="T12" fmla="*/ 23 w 29"/>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3" y="3"/>
                  </a:moveTo>
                  <a:cubicBezTo>
                    <a:pt x="26" y="3"/>
                    <a:pt x="28" y="2"/>
                    <a:pt x="29" y="0"/>
                  </a:cubicBezTo>
                  <a:cubicBezTo>
                    <a:pt x="7" y="1"/>
                    <a:pt x="7" y="1"/>
                    <a:pt x="7" y="1"/>
                  </a:cubicBezTo>
                  <a:cubicBezTo>
                    <a:pt x="4" y="3"/>
                    <a:pt x="4" y="3"/>
                    <a:pt x="4" y="3"/>
                  </a:cubicBezTo>
                  <a:cubicBezTo>
                    <a:pt x="0" y="8"/>
                    <a:pt x="0" y="8"/>
                    <a:pt x="0" y="8"/>
                  </a:cubicBezTo>
                  <a:cubicBezTo>
                    <a:pt x="4" y="4"/>
                    <a:pt x="4" y="4"/>
                    <a:pt x="4" y="4"/>
                  </a:cubicBezTo>
                  <a:cubicBezTo>
                    <a:pt x="11" y="2"/>
                    <a:pt x="17" y="1"/>
                    <a:pt x="23" y="3"/>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7" name="Freeform 174"/>
            <p:cNvSpPr/>
            <p:nvPr/>
          </p:nvSpPr>
          <p:spPr bwMode="auto">
            <a:xfrm>
              <a:off x="2185875" y="3512858"/>
              <a:ext cx="30941" cy="9168"/>
            </a:xfrm>
            <a:custGeom>
              <a:avLst/>
              <a:gdLst>
                <a:gd name="T0" fmla="*/ 22 w 23"/>
                <a:gd name="T1" fmla="*/ 3 h 7"/>
                <a:gd name="T2" fmla="*/ 23 w 23"/>
                <a:gd name="T3" fmla="*/ 2 h 7"/>
                <a:gd name="T4" fmla="*/ 4 w 23"/>
                <a:gd name="T5" fmla="*/ 3 h 7"/>
                <a:gd name="T6" fmla="*/ 0 w 23"/>
                <a:gd name="T7" fmla="*/ 7 h 7"/>
                <a:gd name="T8" fmla="*/ 1 w 23"/>
                <a:gd name="T9" fmla="*/ 7 h 7"/>
                <a:gd name="T10" fmla="*/ 22 w 23"/>
                <a:gd name="T11" fmla="*/ 3 h 7"/>
              </a:gdLst>
              <a:ahLst/>
              <a:cxnLst>
                <a:cxn ang="0">
                  <a:pos x="T0" y="T1"/>
                </a:cxn>
                <a:cxn ang="0">
                  <a:pos x="T2" y="T3"/>
                </a:cxn>
                <a:cxn ang="0">
                  <a:pos x="T4" y="T5"/>
                </a:cxn>
                <a:cxn ang="0">
                  <a:pos x="T6" y="T7"/>
                </a:cxn>
                <a:cxn ang="0">
                  <a:pos x="T8" y="T9"/>
                </a:cxn>
                <a:cxn ang="0">
                  <a:pos x="T10" y="T11"/>
                </a:cxn>
              </a:cxnLst>
              <a:rect l="0" t="0" r="r" b="b"/>
              <a:pathLst>
                <a:path w="23" h="7">
                  <a:moveTo>
                    <a:pt x="22" y="3"/>
                  </a:moveTo>
                  <a:cubicBezTo>
                    <a:pt x="22" y="3"/>
                    <a:pt x="23" y="3"/>
                    <a:pt x="23" y="2"/>
                  </a:cubicBezTo>
                  <a:cubicBezTo>
                    <a:pt x="17" y="0"/>
                    <a:pt x="11" y="1"/>
                    <a:pt x="4" y="3"/>
                  </a:cubicBezTo>
                  <a:cubicBezTo>
                    <a:pt x="0" y="7"/>
                    <a:pt x="0" y="7"/>
                    <a:pt x="0" y="7"/>
                  </a:cubicBezTo>
                  <a:cubicBezTo>
                    <a:pt x="0" y="7"/>
                    <a:pt x="1" y="7"/>
                    <a:pt x="1" y="7"/>
                  </a:cubicBezTo>
                  <a:cubicBezTo>
                    <a:pt x="22" y="3"/>
                    <a:pt x="22" y="3"/>
                    <a:pt x="22" y="3"/>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8" name="Freeform 175"/>
            <p:cNvSpPr/>
            <p:nvPr/>
          </p:nvSpPr>
          <p:spPr bwMode="auto">
            <a:xfrm>
              <a:off x="2187020" y="3517441"/>
              <a:ext cx="28649" cy="6876"/>
            </a:xfrm>
            <a:custGeom>
              <a:avLst/>
              <a:gdLst>
                <a:gd name="T0" fmla="*/ 20 w 21"/>
                <a:gd name="T1" fmla="*/ 1 h 6"/>
                <a:gd name="T2" fmla="*/ 21 w 21"/>
                <a:gd name="T3" fmla="*/ 0 h 6"/>
                <a:gd name="T4" fmla="*/ 0 w 21"/>
                <a:gd name="T5" fmla="*/ 4 h 6"/>
                <a:gd name="T6" fmla="*/ 20 w 21"/>
                <a:gd name="T7" fmla="*/ 1 h 6"/>
              </a:gdLst>
              <a:ahLst/>
              <a:cxnLst>
                <a:cxn ang="0">
                  <a:pos x="T0" y="T1"/>
                </a:cxn>
                <a:cxn ang="0">
                  <a:pos x="T2" y="T3"/>
                </a:cxn>
                <a:cxn ang="0">
                  <a:pos x="T4" y="T5"/>
                </a:cxn>
                <a:cxn ang="0">
                  <a:pos x="T6" y="T7"/>
                </a:cxn>
              </a:cxnLst>
              <a:rect l="0" t="0" r="r" b="b"/>
              <a:pathLst>
                <a:path w="21" h="6">
                  <a:moveTo>
                    <a:pt x="20" y="1"/>
                  </a:moveTo>
                  <a:cubicBezTo>
                    <a:pt x="20" y="1"/>
                    <a:pt x="20" y="1"/>
                    <a:pt x="21" y="0"/>
                  </a:cubicBezTo>
                  <a:cubicBezTo>
                    <a:pt x="0" y="4"/>
                    <a:pt x="0" y="4"/>
                    <a:pt x="0" y="4"/>
                  </a:cubicBezTo>
                  <a:cubicBezTo>
                    <a:pt x="8" y="6"/>
                    <a:pt x="15" y="4"/>
                    <a:pt x="20" y="1"/>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39" name="Freeform 176"/>
            <p:cNvSpPr/>
            <p:nvPr/>
          </p:nvSpPr>
          <p:spPr bwMode="auto">
            <a:xfrm>
              <a:off x="2145766" y="3589634"/>
              <a:ext cx="6876" cy="11459"/>
            </a:xfrm>
            <a:custGeom>
              <a:avLst/>
              <a:gdLst>
                <a:gd name="T0" fmla="*/ 0 w 5"/>
                <a:gd name="T1" fmla="*/ 9 h 9"/>
                <a:gd name="T2" fmla="*/ 5 w 5"/>
                <a:gd name="T3" fmla="*/ 9 h 9"/>
                <a:gd name="T4" fmla="*/ 5 w 5"/>
                <a:gd name="T5" fmla="*/ 0 h 9"/>
                <a:gd name="T6" fmla="*/ 0 w 5"/>
                <a:gd name="T7" fmla="*/ 0 h 9"/>
                <a:gd name="T8" fmla="*/ 0 w 5"/>
                <a:gd name="T9" fmla="*/ 9 h 9"/>
              </a:gdLst>
              <a:ahLst/>
              <a:cxnLst>
                <a:cxn ang="0">
                  <a:pos x="T0" y="T1"/>
                </a:cxn>
                <a:cxn ang="0">
                  <a:pos x="T2" y="T3"/>
                </a:cxn>
                <a:cxn ang="0">
                  <a:pos x="T4" y="T5"/>
                </a:cxn>
                <a:cxn ang="0">
                  <a:pos x="T6" y="T7"/>
                </a:cxn>
                <a:cxn ang="0">
                  <a:pos x="T8" y="T9"/>
                </a:cxn>
              </a:cxnLst>
              <a:rect l="0" t="0" r="r" b="b"/>
              <a:pathLst>
                <a:path w="5" h="9">
                  <a:moveTo>
                    <a:pt x="0" y="9"/>
                  </a:moveTo>
                  <a:cubicBezTo>
                    <a:pt x="5" y="9"/>
                    <a:pt x="5" y="9"/>
                    <a:pt x="5" y="9"/>
                  </a:cubicBezTo>
                  <a:cubicBezTo>
                    <a:pt x="5" y="0"/>
                    <a:pt x="5" y="0"/>
                    <a:pt x="5" y="0"/>
                  </a:cubicBezTo>
                  <a:cubicBezTo>
                    <a:pt x="4" y="0"/>
                    <a:pt x="2" y="0"/>
                    <a:pt x="0" y="0"/>
                  </a:cubicBezTo>
                  <a:cubicBezTo>
                    <a:pt x="0" y="9"/>
                    <a:pt x="0" y="9"/>
                    <a:pt x="0" y="9"/>
                  </a:cubicBezTo>
                  <a:close/>
                </a:path>
              </a:pathLst>
            </a:custGeom>
            <a:solidFill>
              <a:srgbClr val="C8C8C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40" name="Freeform 177"/>
            <p:cNvSpPr/>
            <p:nvPr/>
          </p:nvSpPr>
          <p:spPr bwMode="auto">
            <a:xfrm>
              <a:off x="1999086" y="3734023"/>
              <a:ext cx="115740" cy="537446"/>
            </a:xfrm>
            <a:custGeom>
              <a:avLst/>
              <a:gdLst>
                <a:gd name="T0" fmla="*/ 77 w 85"/>
                <a:gd name="T1" fmla="*/ 104 h 415"/>
                <a:gd name="T2" fmla="*/ 85 w 85"/>
                <a:gd name="T3" fmla="*/ 72 h 415"/>
                <a:gd name="T4" fmla="*/ 85 w 85"/>
                <a:gd name="T5" fmla="*/ 0 h 415"/>
                <a:gd name="T6" fmla="*/ 63 w 85"/>
                <a:gd name="T7" fmla="*/ 87 h 415"/>
                <a:gd name="T8" fmla="*/ 54 w 85"/>
                <a:gd name="T9" fmla="*/ 162 h 415"/>
                <a:gd name="T10" fmla="*/ 36 w 85"/>
                <a:gd name="T11" fmla="*/ 347 h 415"/>
                <a:gd name="T12" fmla="*/ 15 w 85"/>
                <a:gd name="T13" fmla="*/ 372 h 415"/>
                <a:gd name="T14" fmla="*/ 8 w 85"/>
                <a:gd name="T15" fmla="*/ 388 h 415"/>
                <a:gd name="T16" fmla="*/ 3 w 85"/>
                <a:gd name="T17" fmla="*/ 413 h 415"/>
                <a:gd name="T18" fmla="*/ 16 w 85"/>
                <a:gd name="T19" fmla="*/ 415 h 415"/>
                <a:gd name="T20" fmla="*/ 43 w 85"/>
                <a:gd name="T21" fmla="*/ 405 h 415"/>
                <a:gd name="T22" fmla="*/ 43 w 85"/>
                <a:gd name="T23" fmla="*/ 395 h 415"/>
                <a:gd name="T24" fmla="*/ 53 w 85"/>
                <a:gd name="T25" fmla="*/ 395 h 415"/>
                <a:gd name="T26" fmla="*/ 52 w 85"/>
                <a:gd name="T27" fmla="*/ 355 h 415"/>
                <a:gd name="T28" fmla="*/ 67 w 85"/>
                <a:gd name="T29" fmla="*/ 310 h 415"/>
                <a:gd name="T30" fmla="*/ 66 w 85"/>
                <a:gd name="T31" fmla="*/ 306 h 415"/>
                <a:gd name="T32" fmla="*/ 67 w 85"/>
                <a:gd name="T33" fmla="*/ 203 h 415"/>
                <a:gd name="T34" fmla="*/ 77 w 85"/>
                <a:gd name="T35" fmla="*/ 10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415">
                  <a:moveTo>
                    <a:pt x="77" y="104"/>
                  </a:moveTo>
                  <a:cubicBezTo>
                    <a:pt x="85" y="72"/>
                    <a:pt x="85" y="72"/>
                    <a:pt x="85" y="72"/>
                  </a:cubicBezTo>
                  <a:cubicBezTo>
                    <a:pt x="85" y="0"/>
                    <a:pt x="85" y="0"/>
                    <a:pt x="85" y="0"/>
                  </a:cubicBezTo>
                  <a:cubicBezTo>
                    <a:pt x="63" y="87"/>
                    <a:pt x="63" y="87"/>
                    <a:pt x="63" y="87"/>
                  </a:cubicBezTo>
                  <a:cubicBezTo>
                    <a:pt x="54" y="162"/>
                    <a:pt x="54" y="162"/>
                    <a:pt x="54" y="162"/>
                  </a:cubicBezTo>
                  <a:cubicBezTo>
                    <a:pt x="54" y="233"/>
                    <a:pt x="48" y="295"/>
                    <a:pt x="36" y="347"/>
                  </a:cubicBezTo>
                  <a:cubicBezTo>
                    <a:pt x="15" y="372"/>
                    <a:pt x="15" y="372"/>
                    <a:pt x="15" y="372"/>
                  </a:cubicBezTo>
                  <a:cubicBezTo>
                    <a:pt x="8" y="388"/>
                    <a:pt x="8" y="388"/>
                    <a:pt x="8" y="388"/>
                  </a:cubicBezTo>
                  <a:cubicBezTo>
                    <a:pt x="2" y="397"/>
                    <a:pt x="0" y="405"/>
                    <a:pt x="3" y="413"/>
                  </a:cubicBezTo>
                  <a:cubicBezTo>
                    <a:pt x="7" y="414"/>
                    <a:pt x="12" y="415"/>
                    <a:pt x="16" y="415"/>
                  </a:cubicBezTo>
                  <a:cubicBezTo>
                    <a:pt x="25" y="415"/>
                    <a:pt x="34" y="411"/>
                    <a:pt x="43" y="405"/>
                  </a:cubicBezTo>
                  <a:cubicBezTo>
                    <a:pt x="43" y="395"/>
                    <a:pt x="43" y="395"/>
                    <a:pt x="43" y="395"/>
                  </a:cubicBezTo>
                  <a:cubicBezTo>
                    <a:pt x="53" y="395"/>
                    <a:pt x="53" y="395"/>
                    <a:pt x="53" y="395"/>
                  </a:cubicBezTo>
                  <a:cubicBezTo>
                    <a:pt x="52" y="355"/>
                    <a:pt x="52" y="355"/>
                    <a:pt x="52" y="355"/>
                  </a:cubicBezTo>
                  <a:cubicBezTo>
                    <a:pt x="61" y="346"/>
                    <a:pt x="66" y="331"/>
                    <a:pt x="67" y="310"/>
                  </a:cubicBezTo>
                  <a:cubicBezTo>
                    <a:pt x="66" y="308"/>
                    <a:pt x="66" y="307"/>
                    <a:pt x="66" y="306"/>
                  </a:cubicBezTo>
                  <a:cubicBezTo>
                    <a:pt x="64" y="272"/>
                    <a:pt x="64" y="238"/>
                    <a:pt x="67" y="203"/>
                  </a:cubicBezTo>
                  <a:cubicBezTo>
                    <a:pt x="77" y="104"/>
                    <a:pt x="77" y="104"/>
                    <a:pt x="77" y="10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grpSp>
        <p:nvGrpSpPr>
          <p:cNvPr id="141" name="组合 140"/>
          <p:cNvGrpSpPr/>
          <p:nvPr/>
        </p:nvGrpSpPr>
        <p:grpSpPr>
          <a:xfrm>
            <a:off x="3190615" y="2463515"/>
            <a:ext cx="179388" cy="714376"/>
            <a:chOff x="4687888" y="3000375"/>
            <a:chExt cx="179388" cy="714376"/>
          </a:xfrm>
        </p:grpSpPr>
        <p:sp>
          <p:nvSpPr>
            <p:cNvPr id="142" name="Freeform 7"/>
            <p:cNvSpPr>
              <a:spLocks noEditPoints="1"/>
            </p:cNvSpPr>
            <p:nvPr/>
          </p:nvSpPr>
          <p:spPr bwMode="auto">
            <a:xfrm>
              <a:off x="4741863" y="3000375"/>
              <a:ext cx="77788" cy="112713"/>
            </a:xfrm>
            <a:custGeom>
              <a:avLst/>
              <a:gdLst>
                <a:gd name="T0" fmla="*/ 57 w 68"/>
                <a:gd name="T1" fmla="*/ 7 h 111"/>
                <a:gd name="T2" fmla="*/ 50 w 68"/>
                <a:gd name="T3" fmla="*/ 4 h 111"/>
                <a:gd name="T4" fmla="*/ 10 w 68"/>
                <a:gd name="T5" fmla="*/ 39 h 111"/>
                <a:gd name="T6" fmla="*/ 4 w 68"/>
                <a:gd name="T7" fmla="*/ 71 h 111"/>
                <a:gd name="T8" fmla="*/ 8 w 68"/>
                <a:gd name="T9" fmla="*/ 107 h 111"/>
                <a:gd name="T10" fmla="*/ 14 w 68"/>
                <a:gd name="T11" fmla="*/ 111 h 111"/>
                <a:gd name="T12" fmla="*/ 19 w 68"/>
                <a:gd name="T13" fmla="*/ 69 h 111"/>
                <a:gd name="T14" fmla="*/ 18 w 68"/>
                <a:gd name="T15" fmla="*/ 57 h 111"/>
                <a:gd name="T16" fmla="*/ 18 w 68"/>
                <a:gd name="T17" fmla="*/ 55 h 111"/>
                <a:gd name="T18" fmla="*/ 19 w 68"/>
                <a:gd name="T19" fmla="*/ 55 h 111"/>
                <a:gd name="T20" fmla="*/ 59 w 68"/>
                <a:gd name="T21" fmla="*/ 20 h 111"/>
                <a:gd name="T22" fmla="*/ 61 w 68"/>
                <a:gd name="T23" fmla="*/ 20 h 111"/>
                <a:gd name="T24" fmla="*/ 66 w 68"/>
                <a:gd name="T25" fmla="*/ 13 h 111"/>
                <a:gd name="T26" fmla="*/ 57 w 68"/>
                <a:gd name="T27" fmla="*/ 7 h 111"/>
                <a:gd name="T28" fmla="*/ 50 w 68"/>
                <a:gd name="T29" fmla="*/ 6 h 111"/>
                <a:gd name="T30" fmla="*/ 55 w 68"/>
                <a:gd name="T31" fmla="*/ 8 h 111"/>
                <a:gd name="T32" fmla="*/ 21 w 68"/>
                <a:gd name="T33" fmla="*/ 24 h 111"/>
                <a:gd name="T34" fmla="*/ 9 w 68"/>
                <a:gd name="T35" fmla="*/ 66 h 111"/>
                <a:gd name="T36" fmla="*/ 13 w 68"/>
                <a:gd name="T37" fmla="*/ 109 h 111"/>
                <a:gd name="T38" fmla="*/ 9 w 68"/>
                <a:gd name="T39" fmla="*/ 106 h 111"/>
                <a:gd name="T40" fmla="*/ 5 w 68"/>
                <a:gd name="T41" fmla="*/ 71 h 111"/>
                <a:gd name="T42" fmla="*/ 6 w 68"/>
                <a:gd name="T43" fmla="*/ 71 h 111"/>
                <a:gd name="T44" fmla="*/ 11 w 68"/>
                <a:gd name="T45" fmla="*/ 40 h 111"/>
                <a:gd name="T46" fmla="*/ 25 w 68"/>
                <a:gd name="T47" fmla="*/ 11 h 111"/>
                <a:gd name="T48" fmla="*/ 50 w 68"/>
                <a:gd name="T49" fmla="*/ 6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111">
                  <a:moveTo>
                    <a:pt x="57" y="7"/>
                  </a:moveTo>
                  <a:cubicBezTo>
                    <a:pt x="55" y="6"/>
                    <a:pt x="52" y="5"/>
                    <a:pt x="50" y="4"/>
                  </a:cubicBezTo>
                  <a:cubicBezTo>
                    <a:pt x="28" y="0"/>
                    <a:pt x="15" y="12"/>
                    <a:pt x="10" y="39"/>
                  </a:cubicBezTo>
                  <a:cubicBezTo>
                    <a:pt x="4" y="71"/>
                    <a:pt x="4" y="71"/>
                    <a:pt x="4" y="71"/>
                  </a:cubicBezTo>
                  <a:cubicBezTo>
                    <a:pt x="0" y="86"/>
                    <a:pt x="1" y="98"/>
                    <a:pt x="8" y="107"/>
                  </a:cubicBezTo>
                  <a:cubicBezTo>
                    <a:pt x="10" y="108"/>
                    <a:pt x="12" y="110"/>
                    <a:pt x="14" y="111"/>
                  </a:cubicBezTo>
                  <a:cubicBezTo>
                    <a:pt x="24" y="106"/>
                    <a:pt x="26" y="92"/>
                    <a:pt x="19" y="69"/>
                  </a:cubicBezTo>
                  <a:cubicBezTo>
                    <a:pt x="18" y="68"/>
                    <a:pt x="17" y="64"/>
                    <a:pt x="18" y="57"/>
                  </a:cubicBezTo>
                  <a:cubicBezTo>
                    <a:pt x="18" y="56"/>
                    <a:pt x="18" y="56"/>
                    <a:pt x="18" y="55"/>
                  </a:cubicBezTo>
                  <a:cubicBezTo>
                    <a:pt x="19" y="55"/>
                    <a:pt x="19" y="55"/>
                    <a:pt x="19" y="55"/>
                  </a:cubicBezTo>
                  <a:cubicBezTo>
                    <a:pt x="23" y="34"/>
                    <a:pt x="37" y="23"/>
                    <a:pt x="59" y="20"/>
                  </a:cubicBezTo>
                  <a:cubicBezTo>
                    <a:pt x="60" y="20"/>
                    <a:pt x="60" y="20"/>
                    <a:pt x="61" y="20"/>
                  </a:cubicBezTo>
                  <a:cubicBezTo>
                    <a:pt x="66" y="20"/>
                    <a:pt x="68" y="17"/>
                    <a:pt x="66" y="13"/>
                  </a:cubicBezTo>
                  <a:cubicBezTo>
                    <a:pt x="63" y="10"/>
                    <a:pt x="60" y="8"/>
                    <a:pt x="57" y="7"/>
                  </a:cubicBezTo>
                  <a:close/>
                  <a:moveTo>
                    <a:pt x="50" y="6"/>
                  </a:moveTo>
                  <a:cubicBezTo>
                    <a:pt x="52" y="6"/>
                    <a:pt x="53" y="7"/>
                    <a:pt x="55" y="8"/>
                  </a:cubicBezTo>
                  <a:cubicBezTo>
                    <a:pt x="39" y="8"/>
                    <a:pt x="28" y="13"/>
                    <a:pt x="21" y="24"/>
                  </a:cubicBezTo>
                  <a:cubicBezTo>
                    <a:pt x="9" y="66"/>
                    <a:pt x="9" y="66"/>
                    <a:pt x="9" y="66"/>
                  </a:cubicBezTo>
                  <a:cubicBezTo>
                    <a:pt x="6" y="83"/>
                    <a:pt x="7" y="97"/>
                    <a:pt x="13" y="109"/>
                  </a:cubicBezTo>
                  <a:cubicBezTo>
                    <a:pt x="12" y="108"/>
                    <a:pt x="11" y="107"/>
                    <a:pt x="9" y="106"/>
                  </a:cubicBezTo>
                  <a:cubicBezTo>
                    <a:pt x="2" y="97"/>
                    <a:pt x="1" y="86"/>
                    <a:pt x="5" y="71"/>
                  </a:cubicBezTo>
                  <a:cubicBezTo>
                    <a:pt x="5" y="71"/>
                    <a:pt x="5" y="71"/>
                    <a:pt x="6" y="71"/>
                  </a:cubicBezTo>
                  <a:cubicBezTo>
                    <a:pt x="11" y="40"/>
                    <a:pt x="11" y="40"/>
                    <a:pt x="11" y="40"/>
                  </a:cubicBezTo>
                  <a:cubicBezTo>
                    <a:pt x="14" y="26"/>
                    <a:pt x="18" y="17"/>
                    <a:pt x="25" y="11"/>
                  </a:cubicBezTo>
                  <a:cubicBezTo>
                    <a:pt x="31" y="6"/>
                    <a:pt x="39" y="4"/>
                    <a:pt x="50" y="6"/>
                  </a:cubicBez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43" name="Freeform 8"/>
            <p:cNvSpPr/>
            <p:nvPr/>
          </p:nvSpPr>
          <p:spPr bwMode="auto">
            <a:xfrm>
              <a:off x="4743450" y="3005138"/>
              <a:ext cx="60325" cy="106363"/>
            </a:xfrm>
            <a:custGeom>
              <a:avLst/>
              <a:gdLst>
                <a:gd name="T0" fmla="*/ 54 w 54"/>
                <a:gd name="T1" fmla="*/ 4 h 105"/>
                <a:gd name="T2" fmla="*/ 49 w 54"/>
                <a:gd name="T3" fmla="*/ 2 h 105"/>
                <a:gd name="T4" fmla="*/ 24 w 54"/>
                <a:gd name="T5" fmla="*/ 7 h 105"/>
                <a:gd name="T6" fmla="*/ 10 w 54"/>
                <a:gd name="T7" fmla="*/ 36 h 105"/>
                <a:gd name="T8" fmla="*/ 5 w 54"/>
                <a:gd name="T9" fmla="*/ 67 h 105"/>
                <a:gd name="T10" fmla="*/ 4 w 54"/>
                <a:gd name="T11" fmla="*/ 67 h 105"/>
                <a:gd name="T12" fmla="*/ 8 w 54"/>
                <a:gd name="T13" fmla="*/ 102 h 105"/>
                <a:gd name="T14" fmla="*/ 12 w 54"/>
                <a:gd name="T15" fmla="*/ 105 h 105"/>
                <a:gd name="T16" fmla="*/ 8 w 54"/>
                <a:gd name="T17" fmla="*/ 62 h 105"/>
                <a:gd name="T18" fmla="*/ 20 w 54"/>
                <a:gd name="T19" fmla="*/ 20 h 105"/>
                <a:gd name="T20" fmla="*/ 54 w 54"/>
                <a:gd name="T21" fmla="*/ 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105">
                  <a:moveTo>
                    <a:pt x="54" y="4"/>
                  </a:moveTo>
                  <a:cubicBezTo>
                    <a:pt x="52" y="3"/>
                    <a:pt x="51" y="2"/>
                    <a:pt x="49" y="2"/>
                  </a:cubicBezTo>
                  <a:cubicBezTo>
                    <a:pt x="38" y="0"/>
                    <a:pt x="30" y="2"/>
                    <a:pt x="24" y="7"/>
                  </a:cubicBezTo>
                  <a:cubicBezTo>
                    <a:pt x="17" y="13"/>
                    <a:pt x="13" y="22"/>
                    <a:pt x="10" y="36"/>
                  </a:cubicBezTo>
                  <a:cubicBezTo>
                    <a:pt x="5" y="67"/>
                    <a:pt x="5" y="67"/>
                    <a:pt x="5" y="67"/>
                  </a:cubicBezTo>
                  <a:cubicBezTo>
                    <a:pt x="4" y="67"/>
                    <a:pt x="4" y="67"/>
                    <a:pt x="4" y="67"/>
                  </a:cubicBezTo>
                  <a:cubicBezTo>
                    <a:pt x="0" y="82"/>
                    <a:pt x="1" y="93"/>
                    <a:pt x="8" y="102"/>
                  </a:cubicBezTo>
                  <a:cubicBezTo>
                    <a:pt x="10" y="103"/>
                    <a:pt x="11" y="104"/>
                    <a:pt x="12" y="105"/>
                  </a:cubicBezTo>
                  <a:cubicBezTo>
                    <a:pt x="6" y="93"/>
                    <a:pt x="5" y="79"/>
                    <a:pt x="8" y="62"/>
                  </a:cubicBezTo>
                  <a:cubicBezTo>
                    <a:pt x="20" y="20"/>
                    <a:pt x="20" y="20"/>
                    <a:pt x="20" y="20"/>
                  </a:cubicBezTo>
                  <a:cubicBezTo>
                    <a:pt x="27" y="9"/>
                    <a:pt x="38" y="4"/>
                    <a:pt x="54" y="4"/>
                  </a:cubicBezTo>
                  <a:close/>
                </a:path>
              </a:pathLst>
            </a:custGeom>
            <a:solidFill>
              <a:srgbClr val="B159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44" name="Freeform 9"/>
            <p:cNvSpPr/>
            <p:nvPr/>
          </p:nvSpPr>
          <p:spPr bwMode="auto">
            <a:xfrm>
              <a:off x="4762500" y="3021013"/>
              <a:ext cx="69850" cy="139700"/>
            </a:xfrm>
            <a:custGeom>
              <a:avLst/>
              <a:gdLst>
                <a:gd name="T0" fmla="*/ 42 w 61"/>
                <a:gd name="T1" fmla="*/ 5 h 138"/>
                <a:gd name="T2" fmla="*/ 53 w 61"/>
                <a:gd name="T3" fmla="*/ 24 h 138"/>
                <a:gd name="T4" fmla="*/ 47 w 61"/>
                <a:gd name="T5" fmla="*/ 64 h 138"/>
                <a:gd name="T6" fmla="*/ 8 w 61"/>
                <a:gd name="T7" fmla="*/ 54 h 138"/>
                <a:gd name="T8" fmla="*/ 36 w 61"/>
                <a:gd name="T9" fmla="*/ 74 h 138"/>
                <a:gd name="T10" fmla="*/ 35 w 61"/>
                <a:gd name="T11" fmla="*/ 107 h 138"/>
                <a:gd name="T12" fmla="*/ 43 w 61"/>
                <a:gd name="T13" fmla="*/ 132 h 138"/>
                <a:gd name="T14" fmla="*/ 61 w 61"/>
                <a:gd name="T15" fmla="*/ 134 h 138"/>
                <a:gd name="T16" fmla="*/ 43 w 61"/>
                <a:gd name="T17" fmla="*/ 106 h 138"/>
                <a:gd name="T18" fmla="*/ 48 w 61"/>
                <a:gd name="T19" fmla="*/ 70 h 138"/>
                <a:gd name="T20" fmla="*/ 59 w 61"/>
                <a:gd name="T21" fmla="*/ 47 h 138"/>
                <a:gd name="T22" fmla="*/ 59 w 61"/>
                <a:gd name="T23" fmla="*/ 28 h 138"/>
                <a:gd name="T24" fmla="*/ 57 w 61"/>
                <a:gd name="T25" fmla="*/ 24 h 138"/>
                <a:gd name="T26" fmla="*/ 43 w 61"/>
                <a:gd name="T27" fmla="*/ 0 h 138"/>
                <a:gd name="T28" fmla="*/ 41 w 61"/>
                <a:gd name="T29" fmla="*/ 0 h 138"/>
                <a:gd name="T30" fmla="*/ 1 w 61"/>
                <a:gd name="T31" fmla="*/ 35 h 138"/>
                <a:gd name="T32" fmla="*/ 0 w 61"/>
                <a:gd name="T33" fmla="*/ 35 h 138"/>
                <a:gd name="T34" fmla="*/ 0 w 61"/>
                <a:gd name="T35" fmla="*/ 37 h 138"/>
                <a:gd name="T36" fmla="*/ 42 w 61"/>
                <a:gd name="T37" fmla="*/ 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38">
                  <a:moveTo>
                    <a:pt x="42" y="5"/>
                  </a:moveTo>
                  <a:cubicBezTo>
                    <a:pt x="50" y="10"/>
                    <a:pt x="53" y="16"/>
                    <a:pt x="53" y="24"/>
                  </a:cubicBezTo>
                  <a:cubicBezTo>
                    <a:pt x="56" y="40"/>
                    <a:pt x="54" y="53"/>
                    <a:pt x="47" y="64"/>
                  </a:cubicBezTo>
                  <a:cubicBezTo>
                    <a:pt x="38" y="73"/>
                    <a:pt x="25" y="70"/>
                    <a:pt x="8" y="54"/>
                  </a:cubicBezTo>
                  <a:cubicBezTo>
                    <a:pt x="15" y="67"/>
                    <a:pt x="25" y="74"/>
                    <a:pt x="36" y="74"/>
                  </a:cubicBezTo>
                  <a:cubicBezTo>
                    <a:pt x="35" y="107"/>
                    <a:pt x="35" y="107"/>
                    <a:pt x="35" y="107"/>
                  </a:cubicBezTo>
                  <a:cubicBezTo>
                    <a:pt x="47" y="125"/>
                    <a:pt x="50" y="133"/>
                    <a:pt x="43" y="132"/>
                  </a:cubicBezTo>
                  <a:cubicBezTo>
                    <a:pt x="52" y="138"/>
                    <a:pt x="58" y="138"/>
                    <a:pt x="61" y="134"/>
                  </a:cubicBezTo>
                  <a:cubicBezTo>
                    <a:pt x="43" y="106"/>
                    <a:pt x="43" y="106"/>
                    <a:pt x="43" y="106"/>
                  </a:cubicBezTo>
                  <a:cubicBezTo>
                    <a:pt x="48" y="70"/>
                    <a:pt x="48" y="70"/>
                    <a:pt x="48" y="70"/>
                  </a:cubicBezTo>
                  <a:cubicBezTo>
                    <a:pt x="53" y="66"/>
                    <a:pt x="57" y="58"/>
                    <a:pt x="59" y="47"/>
                  </a:cubicBezTo>
                  <a:cubicBezTo>
                    <a:pt x="60" y="42"/>
                    <a:pt x="60" y="35"/>
                    <a:pt x="59" y="28"/>
                  </a:cubicBezTo>
                  <a:cubicBezTo>
                    <a:pt x="57" y="24"/>
                    <a:pt x="57" y="24"/>
                    <a:pt x="57" y="24"/>
                  </a:cubicBezTo>
                  <a:cubicBezTo>
                    <a:pt x="58" y="12"/>
                    <a:pt x="53" y="4"/>
                    <a:pt x="43" y="0"/>
                  </a:cubicBezTo>
                  <a:cubicBezTo>
                    <a:pt x="42" y="0"/>
                    <a:pt x="42" y="0"/>
                    <a:pt x="41" y="0"/>
                  </a:cubicBezTo>
                  <a:cubicBezTo>
                    <a:pt x="19" y="3"/>
                    <a:pt x="5" y="14"/>
                    <a:pt x="1" y="35"/>
                  </a:cubicBezTo>
                  <a:cubicBezTo>
                    <a:pt x="1" y="35"/>
                    <a:pt x="1" y="35"/>
                    <a:pt x="0" y="35"/>
                  </a:cubicBezTo>
                  <a:cubicBezTo>
                    <a:pt x="0" y="36"/>
                    <a:pt x="0" y="36"/>
                    <a:pt x="0" y="37"/>
                  </a:cubicBezTo>
                  <a:cubicBezTo>
                    <a:pt x="11" y="14"/>
                    <a:pt x="25" y="3"/>
                    <a:pt x="42" y="5"/>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45" name="Freeform 10"/>
            <p:cNvSpPr>
              <a:spLocks noEditPoints="1"/>
            </p:cNvSpPr>
            <p:nvPr/>
          </p:nvSpPr>
          <p:spPr bwMode="auto">
            <a:xfrm>
              <a:off x="4760913" y="3024188"/>
              <a:ext cx="65088" cy="71438"/>
            </a:xfrm>
            <a:custGeom>
              <a:avLst/>
              <a:gdLst>
                <a:gd name="T0" fmla="*/ 54 w 57"/>
                <a:gd name="T1" fmla="*/ 21 h 70"/>
                <a:gd name="T2" fmla="*/ 43 w 57"/>
                <a:gd name="T3" fmla="*/ 2 h 70"/>
                <a:gd name="T4" fmla="*/ 1 w 57"/>
                <a:gd name="T5" fmla="*/ 34 h 70"/>
                <a:gd name="T6" fmla="*/ 2 w 57"/>
                <a:gd name="T7" fmla="*/ 46 h 70"/>
                <a:gd name="T8" fmla="*/ 7 w 57"/>
                <a:gd name="T9" fmla="*/ 46 h 70"/>
                <a:gd name="T10" fmla="*/ 9 w 57"/>
                <a:gd name="T11" fmla="*/ 51 h 70"/>
                <a:gd name="T12" fmla="*/ 48 w 57"/>
                <a:gd name="T13" fmla="*/ 61 h 70"/>
                <a:gd name="T14" fmla="*/ 54 w 57"/>
                <a:gd name="T15" fmla="*/ 21 h 70"/>
                <a:gd name="T16" fmla="*/ 8 w 57"/>
                <a:gd name="T17" fmla="*/ 45 h 70"/>
                <a:gd name="T18" fmla="*/ 3 w 57"/>
                <a:gd name="T19" fmla="*/ 35 h 70"/>
                <a:gd name="T20" fmla="*/ 34 w 57"/>
                <a:gd name="T21" fmla="*/ 65 h 70"/>
                <a:gd name="T22" fmla="*/ 8 w 57"/>
                <a:gd name="T23" fmla="*/ 4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70">
                  <a:moveTo>
                    <a:pt x="54" y="21"/>
                  </a:moveTo>
                  <a:cubicBezTo>
                    <a:pt x="54" y="13"/>
                    <a:pt x="51" y="7"/>
                    <a:pt x="43" y="2"/>
                  </a:cubicBezTo>
                  <a:cubicBezTo>
                    <a:pt x="26" y="0"/>
                    <a:pt x="12" y="11"/>
                    <a:pt x="1" y="34"/>
                  </a:cubicBezTo>
                  <a:cubicBezTo>
                    <a:pt x="0" y="41"/>
                    <a:pt x="1" y="45"/>
                    <a:pt x="2" y="46"/>
                  </a:cubicBezTo>
                  <a:cubicBezTo>
                    <a:pt x="3" y="47"/>
                    <a:pt x="5" y="47"/>
                    <a:pt x="7" y="46"/>
                  </a:cubicBezTo>
                  <a:cubicBezTo>
                    <a:pt x="7" y="48"/>
                    <a:pt x="8" y="49"/>
                    <a:pt x="9" y="51"/>
                  </a:cubicBezTo>
                  <a:cubicBezTo>
                    <a:pt x="26" y="67"/>
                    <a:pt x="39" y="70"/>
                    <a:pt x="48" y="61"/>
                  </a:cubicBezTo>
                  <a:cubicBezTo>
                    <a:pt x="55" y="50"/>
                    <a:pt x="57" y="37"/>
                    <a:pt x="54" y="21"/>
                  </a:cubicBezTo>
                  <a:close/>
                  <a:moveTo>
                    <a:pt x="8" y="45"/>
                  </a:moveTo>
                  <a:cubicBezTo>
                    <a:pt x="2" y="45"/>
                    <a:pt x="0" y="42"/>
                    <a:pt x="3" y="35"/>
                  </a:cubicBezTo>
                  <a:cubicBezTo>
                    <a:pt x="10" y="45"/>
                    <a:pt x="21" y="55"/>
                    <a:pt x="34" y="65"/>
                  </a:cubicBezTo>
                  <a:cubicBezTo>
                    <a:pt x="21" y="60"/>
                    <a:pt x="13" y="53"/>
                    <a:pt x="8" y="45"/>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46" name="Freeform 11"/>
            <p:cNvSpPr/>
            <p:nvPr/>
          </p:nvSpPr>
          <p:spPr bwMode="auto">
            <a:xfrm>
              <a:off x="4760913" y="3059113"/>
              <a:ext cx="39688" cy="30163"/>
            </a:xfrm>
            <a:custGeom>
              <a:avLst/>
              <a:gdLst>
                <a:gd name="T0" fmla="*/ 3 w 34"/>
                <a:gd name="T1" fmla="*/ 0 h 30"/>
                <a:gd name="T2" fmla="*/ 8 w 34"/>
                <a:gd name="T3" fmla="*/ 10 h 30"/>
                <a:gd name="T4" fmla="*/ 34 w 34"/>
                <a:gd name="T5" fmla="*/ 30 h 30"/>
                <a:gd name="T6" fmla="*/ 3 w 34"/>
                <a:gd name="T7" fmla="*/ 0 h 30"/>
              </a:gdLst>
              <a:ahLst/>
              <a:cxnLst>
                <a:cxn ang="0">
                  <a:pos x="T0" y="T1"/>
                </a:cxn>
                <a:cxn ang="0">
                  <a:pos x="T2" y="T3"/>
                </a:cxn>
                <a:cxn ang="0">
                  <a:pos x="T4" y="T5"/>
                </a:cxn>
                <a:cxn ang="0">
                  <a:pos x="T6" y="T7"/>
                </a:cxn>
              </a:cxnLst>
              <a:rect l="0" t="0" r="r" b="b"/>
              <a:pathLst>
                <a:path w="34" h="30">
                  <a:moveTo>
                    <a:pt x="3" y="0"/>
                  </a:moveTo>
                  <a:cubicBezTo>
                    <a:pt x="0" y="7"/>
                    <a:pt x="2" y="10"/>
                    <a:pt x="8" y="10"/>
                  </a:cubicBezTo>
                  <a:cubicBezTo>
                    <a:pt x="13" y="18"/>
                    <a:pt x="21" y="25"/>
                    <a:pt x="34" y="30"/>
                  </a:cubicBezTo>
                  <a:cubicBezTo>
                    <a:pt x="21" y="20"/>
                    <a:pt x="10" y="10"/>
                    <a:pt x="3" y="0"/>
                  </a:cubicBez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47" name="Freeform 12"/>
            <p:cNvSpPr/>
            <p:nvPr/>
          </p:nvSpPr>
          <p:spPr bwMode="auto">
            <a:xfrm>
              <a:off x="4811713" y="3013075"/>
              <a:ext cx="41275" cy="177800"/>
            </a:xfrm>
            <a:custGeom>
              <a:avLst/>
              <a:gdLst>
                <a:gd name="T0" fmla="*/ 5 w 36"/>
                <a:gd name="T1" fmla="*/ 0 h 174"/>
                <a:gd name="T2" fmla="*/ 0 w 36"/>
                <a:gd name="T3" fmla="*/ 7 h 174"/>
                <a:gd name="T4" fmla="*/ 14 w 36"/>
                <a:gd name="T5" fmla="*/ 31 h 174"/>
                <a:gd name="T6" fmla="*/ 16 w 36"/>
                <a:gd name="T7" fmla="*/ 35 h 174"/>
                <a:gd name="T8" fmla="*/ 16 w 36"/>
                <a:gd name="T9" fmla="*/ 54 h 174"/>
                <a:gd name="T10" fmla="*/ 5 w 36"/>
                <a:gd name="T11" fmla="*/ 77 h 174"/>
                <a:gd name="T12" fmla="*/ 0 w 36"/>
                <a:gd name="T13" fmla="*/ 113 h 174"/>
                <a:gd name="T14" fmla="*/ 18 w 36"/>
                <a:gd name="T15" fmla="*/ 141 h 174"/>
                <a:gd name="T16" fmla="*/ 36 w 36"/>
                <a:gd name="T17" fmla="*/ 174 h 174"/>
                <a:gd name="T18" fmla="*/ 26 w 36"/>
                <a:gd name="T19" fmla="*/ 119 h 174"/>
                <a:gd name="T20" fmla="*/ 26 w 36"/>
                <a:gd name="T21" fmla="*/ 59 h 174"/>
                <a:gd name="T22" fmla="*/ 22 w 36"/>
                <a:gd name="T23" fmla="*/ 30 h 174"/>
                <a:gd name="T24" fmla="*/ 5 w 36"/>
                <a:gd name="T25"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174">
                  <a:moveTo>
                    <a:pt x="5" y="0"/>
                  </a:moveTo>
                  <a:cubicBezTo>
                    <a:pt x="7" y="4"/>
                    <a:pt x="5" y="7"/>
                    <a:pt x="0" y="7"/>
                  </a:cubicBezTo>
                  <a:cubicBezTo>
                    <a:pt x="10" y="11"/>
                    <a:pt x="15" y="19"/>
                    <a:pt x="14" y="31"/>
                  </a:cubicBezTo>
                  <a:cubicBezTo>
                    <a:pt x="16" y="35"/>
                    <a:pt x="16" y="35"/>
                    <a:pt x="16" y="35"/>
                  </a:cubicBezTo>
                  <a:cubicBezTo>
                    <a:pt x="17" y="42"/>
                    <a:pt x="17" y="49"/>
                    <a:pt x="16" y="54"/>
                  </a:cubicBezTo>
                  <a:cubicBezTo>
                    <a:pt x="14" y="65"/>
                    <a:pt x="10" y="73"/>
                    <a:pt x="5" y="77"/>
                  </a:cubicBezTo>
                  <a:cubicBezTo>
                    <a:pt x="0" y="113"/>
                    <a:pt x="0" y="113"/>
                    <a:pt x="0" y="113"/>
                  </a:cubicBezTo>
                  <a:cubicBezTo>
                    <a:pt x="18" y="141"/>
                    <a:pt x="18" y="141"/>
                    <a:pt x="18" y="141"/>
                  </a:cubicBezTo>
                  <a:cubicBezTo>
                    <a:pt x="23" y="153"/>
                    <a:pt x="29" y="163"/>
                    <a:pt x="36" y="174"/>
                  </a:cubicBezTo>
                  <a:cubicBezTo>
                    <a:pt x="30" y="157"/>
                    <a:pt x="26" y="138"/>
                    <a:pt x="26" y="119"/>
                  </a:cubicBezTo>
                  <a:cubicBezTo>
                    <a:pt x="27" y="100"/>
                    <a:pt x="27" y="80"/>
                    <a:pt x="26" y="59"/>
                  </a:cubicBezTo>
                  <a:cubicBezTo>
                    <a:pt x="22" y="30"/>
                    <a:pt x="22" y="30"/>
                    <a:pt x="22" y="30"/>
                  </a:cubicBezTo>
                  <a:cubicBezTo>
                    <a:pt x="21" y="17"/>
                    <a:pt x="15" y="7"/>
                    <a:pt x="5" y="0"/>
                  </a:cubicBezTo>
                  <a:close/>
                </a:path>
              </a:pathLst>
            </a:custGeom>
            <a:solidFill>
              <a:srgbClr val="3C1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48" name="Freeform 13"/>
            <p:cNvSpPr/>
            <p:nvPr/>
          </p:nvSpPr>
          <p:spPr bwMode="auto">
            <a:xfrm>
              <a:off x="4757738" y="3070225"/>
              <a:ext cx="42863" cy="95250"/>
            </a:xfrm>
            <a:custGeom>
              <a:avLst/>
              <a:gdLst>
                <a:gd name="T0" fmla="*/ 10 w 38"/>
                <a:gd name="T1" fmla="*/ 0 h 93"/>
                <a:gd name="T2" fmla="*/ 5 w 38"/>
                <a:gd name="T3" fmla="*/ 0 h 93"/>
                <a:gd name="T4" fmla="*/ 0 w 38"/>
                <a:gd name="T5" fmla="*/ 42 h 93"/>
                <a:gd name="T6" fmla="*/ 38 w 38"/>
                <a:gd name="T7" fmla="*/ 93 h 93"/>
                <a:gd name="T8" fmla="*/ 38 w 38"/>
                <a:gd name="T9" fmla="*/ 85 h 93"/>
                <a:gd name="T10" fmla="*/ 38 w 38"/>
                <a:gd name="T11" fmla="*/ 78 h 93"/>
                <a:gd name="T12" fmla="*/ 14 w 38"/>
                <a:gd name="T13" fmla="*/ 21 h 93"/>
                <a:gd name="T14" fmla="*/ 12 w 38"/>
                <a:gd name="T15" fmla="*/ 5 h 93"/>
                <a:gd name="T16" fmla="*/ 10 w 38"/>
                <a:gd name="T17"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93">
                  <a:moveTo>
                    <a:pt x="10" y="0"/>
                  </a:moveTo>
                  <a:cubicBezTo>
                    <a:pt x="8" y="1"/>
                    <a:pt x="6" y="1"/>
                    <a:pt x="5" y="0"/>
                  </a:cubicBezTo>
                  <a:cubicBezTo>
                    <a:pt x="12" y="23"/>
                    <a:pt x="10" y="37"/>
                    <a:pt x="0" y="42"/>
                  </a:cubicBezTo>
                  <a:cubicBezTo>
                    <a:pt x="17" y="55"/>
                    <a:pt x="29" y="72"/>
                    <a:pt x="38" y="93"/>
                  </a:cubicBezTo>
                  <a:cubicBezTo>
                    <a:pt x="38" y="90"/>
                    <a:pt x="38" y="88"/>
                    <a:pt x="38" y="85"/>
                  </a:cubicBezTo>
                  <a:cubicBezTo>
                    <a:pt x="38" y="83"/>
                    <a:pt x="38" y="80"/>
                    <a:pt x="38" y="78"/>
                  </a:cubicBezTo>
                  <a:cubicBezTo>
                    <a:pt x="37" y="56"/>
                    <a:pt x="29" y="38"/>
                    <a:pt x="14" y="21"/>
                  </a:cubicBezTo>
                  <a:cubicBezTo>
                    <a:pt x="12" y="5"/>
                    <a:pt x="12" y="5"/>
                    <a:pt x="12" y="5"/>
                  </a:cubicBezTo>
                  <a:cubicBezTo>
                    <a:pt x="11" y="3"/>
                    <a:pt x="10" y="2"/>
                    <a:pt x="10" y="0"/>
                  </a:cubicBezTo>
                  <a:close/>
                </a:path>
              </a:pathLst>
            </a:custGeom>
            <a:solidFill>
              <a:srgbClr val="3C1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49" name="Freeform 14"/>
            <p:cNvSpPr/>
            <p:nvPr/>
          </p:nvSpPr>
          <p:spPr bwMode="auto">
            <a:xfrm>
              <a:off x="4772025" y="3074988"/>
              <a:ext cx="47625" cy="80963"/>
            </a:xfrm>
            <a:custGeom>
              <a:avLst/>
              <a:gdLst>
                <a:gd name="T0" fmla="*/ 0 w 42"/>
                <a:gd name="T1" fmla="*/ 0 h 79"/>
                <a:gd name="T2" fmla="*/ 2 w 42"/>
                <a:gd name="T3" fmla="*/ 16 h 79"/>
                <a:gd name="T4" fmla="*/ 26 w 42"/>
                <a:gd name="T5" fmla="*/ 73 h 79"/>
                <a:gd name="T6" fmla="*/ 35 w 42"/>
                <a:gd name="T7" fmla="*/ 78 h 79"/>
                <a:gd name="T8" fmla="*/ 27 w 42"/>
                <a:gd name="T9" fmla="*/ 53 h 79"/>
                <a:gd name="T10" fmla="*/ 28 w 42"/>
                <a:gd name="T11" fmla="*/ 20 h 79"/>
                <a:gd name="T12" fmla="*/ 0 w 42"/>
                <a:gd name="T13" fmla="*/ 0 h 79"/>
              </a:gdLst>
              <a:ahLst/>
              <a:cxnLst>
                <a:cxn ang="0">
                  <a:pos x="T0" y="T1"/>
                </a:cxn>
                <a:cxn ang="0">
                  <a:pos x="T2" y="T3"/>
                </a:cxn>
                <a:cxn ang="0">
                  <a:pos x="T4" y="T5"/>
                </a:cxn>
                <a:cxn ang="0">
                  <a:pos x="T6" y="T7"/>
                </a:cxn>
                <a:cxn ang="0">
                  <a:pos x="T8" y="T9"/>
                </a:cxn>
                <a:cxn ang="0">
                  <a:pos x="T10" y="T11"/>
                </a:cxn>
                <a:cxn ang="0">
                  <a:pos x="T12" y="T13"/>
                </a:cxn>
              </a:cxnLst>
              <a:rect l="0" t="0" r="r" b="b"/>
              <a:pathLst>
                <a:path w="42" h="79">
                  <a:moveTo>
                    <a:pt x="0" y="0"/>
                  </a:moveTo>
                  <a:cubicBezTo>
                    <a:pt x="2" y="16"/>
                    <a:pt x="2" y="16"/>
                    <a:pt x="2" y="16"/>
                  </a:cubicBezTo>
                  <a:cubicBezTo>
                    <a:pt x="17" y="33"/>
                    <a:pt x="25" y="51"/>
                    <a:pt x="26" y="73"/>
                  </a:cubicBezTo>
                  <a:cubicBezTo>
                    <a:pt x="29" y="75"/>
                    <a:pt x="32" y="77"/>
                    <a:pt x="35" y="78"/>
                  </a:cubicBezTo>
                  <a:cubicBezTo>
                    <a:pt x="42" y="79"/>
                    <a:pt x="39" y="71"/>
                    <a:pt x="27" y="53"/>
                  </a:cubicBezTo>
                  <a:cubicBezTo>
                    <a:pt x="28" y="20"/>
                    <a:pt x="28" y="20"/>
                    <a:pt x="28" y="20"/>
                  </a:cubicBezTo>
                  <a:cubicBezTo>
                    <a:pt x="17" y="20"/>
                    <a:pt x="7" y="13"/>
                    <a:pt x="0" y="0"/>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50" name="Freeform 15"/>
            <p:cNvSpPr>
              <a:spLocks noEditPoints="1"/>
            </p:cNvSpPr>
            <p:nvPr/>
          </p:nvSpPr>
          <p:spPr bwMode="auto">
            <a:xfrm>
              <a:off x="4729163" y="3109913"/>
              <a:ext cx="111125" cy="223838"/>
            </a:xfrm>
            <a:custGeom>
              <a:avLst/>
              <a:gdLst>
                <a:gd name="T0" fmla="*/ 19 w 97"/>
                <a:gd name="T1" fmla="*/ 0 h 221"/>
                <a:gd name="T2" fmla="*/ 4 w 97"/>
                <a:gd name="T3" fmla="*/ 11 h 221"/>
                <a:gd name="T4" fmla="*/ 21 w 97"/>
                <a:gd name="T5" fmla="*/ 77 h 221"/>
                <a:gd name="T6" fmla="*/ 0 w 97"/>
                <a:gd name="T7" fmla="*/ 134 h 221"/>
                <a:gd name="T8" fmla="*/ 4 w 97"/>
                <a:gd name="T9" fmla="*/ 163 h 221"/>
                <a:gd name="T10" fmla="*/ 21 w 97"/>
                <a:gd name="T11" fmla="*/ 219 h 221"/>
                <a:gd name="T12" fmla="*/ 80 w 97"/>
                <a:gd name="T13" fmla="*/ 193 h 221"/>
                <a:gd name="T14" fmla="*/ 74 w 97"/>
                <a:gd name="T15" fmla="*/ 149 h 221"/>
                <a:gd name="T16" fmla="*/ 83 w 97"/>
                <a:gd name="T17" fmla="*/ 130 h 221"/>
                <a:gd name="T18" fmla="*/ 95 w 97"/>
                <a:gd name="T19" fmla="*/ 86 h 221"/>
                <a:gd name="T20" fmla="*/ 84 w 97"/>
                <a:gd name="T21" fmla="*/ 57 h 221"/>
                <a:gd name="T22" fmla="*/ 71 w 97"/>
                <a:gd name="T23" fmla="*/ 52 h 221"/>
                <a:gd name="T24" fmla="*/ 63 w 97"/>
                <a:gd name="T25" fmla="*/ 47 h 221"/>
                <a:gd name="T26" fmla="*/ 63 w 97"/>
                <a:gd name="T27" fmla="*/ 55 h 221"/>
                <a:gd name="T28" fmla="*/ 25 w 97"/>
                <a:gd name="T29" fmla="*/ 4 h 221"/>
                <a:gd name="T30" fmla="*/ 19 w 97"/>
                <a:gd name="T31" fmla="*/ 0 h 221"/>
                <a:gd name="T32" fmla="*/ 3 w 97"/>
                <a:gd name="T33" fmla="*/ 135 h 221"/>
                <a:gd name="T34" fmla="*/ 26 w 97"/>
                <a:gd name="T35" fmla="*/ 74 h 221"/>
                <a:gd name="T36" fmla="*/ 30 w 97"/>
                <a:gd name="T37" fmla="*/ 79 h 221"/>
                <a:gd name="T38" fmla="*/ 9 w 97"/>
                <a:gd name="T39" fmla="*/ 133 h 221"/>
                <a:gd name="T40" fmla="*/ 27 w 97"/>
                <a:gd name="T41" fmla="*/ 211 h 221"/>
                <a:gd name="T42" fmla="*/ 23 w 97"/>
                <a:gd name="T43" fmla="*/ 214 h 221"/>
                <a:gd name="T44" fmla="*/ 3 w 97"/>
                <a:gd name="T45" fmla="*/ 13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 h="221">
                  <a:moveTo>
                    <a:pt x="19" y="0"/>
                  </a:moveTo>
                  <a:cubicBezTo>
                    <a:pt x="4" y="11"/>
                    <a:pt x="4" y="11"/>
                    <a:pt x="4" y="11"/>
                  </a:cubicBezTo>
                  <a:cubicBezTo>
                    <a:pt x="32" y="21"/>
                    <a:pt x="37" y="43"/>
                    <a:pt x="21" y="77"/>
                  </a:cubicBezTo>
                  <a:cubicBezTo>
                    <a:pt x="0" y="134"/>
                    <a:pt x="0" y="134"/>
                    <a:pt x="0" y="134"/>
                  </a:cubicBezTo>
                  <a:cubicBezTo>
                    <a:pt x="0" y="144"/>
                    <a:pt x="2" y="153"/>
                    <a:pt x="4" y="163"/>
                  </a:cubicBezTo>
                  <a:cubicBezTo>
                    <a:pt x="7" y="181"/>
                    <a:pt x="13" y="200"/>
                    <a:pt x="21" y="219"/>
                  </a:cubicBezTo>
                  <a:cubicBezTo>
                    <a:pt x="66" y="221"/>
                    <a:pt x="86" y="212"/>
                    <a:pt x="80" y="193"/>
                  </a:cubicBezTo>
                  <a:cubicBezTo>
                    <a:pt x="74" y="149"/>
                    <a:pt x="74" y="149"/>
                    <a:pt x="74" y="149"/>
                  </a:cubicBezTo>
                  <a:cubicBezTo>
                    <a:pt x="83" y="130"/>
                    <a:pt x="83" y="130"/>
                    <a:pt x="83" y="130"/>
                  </a:cubicBezTo>
                  <a:cubicBezTo>
                    <a:pt x="93" y="118"/>
                    <a:pt x="97" y="103"/>
                    <a:pt x="95" y="86"/>
                  </a:cubicBezTo>
                  <a:cubicBezTo>
                    <a:pt x="84" y="57"/>
                    <a:pt x="84" y="57"/>
                    <a:pt x="84" y="57"/>
                  </a:cubicBezTo>
                  <a:cubicBezTo>
                    <a:pt x="79" y="57"/>
                    <a:pt x="75" y="55"/>
                    <a:pt x="71" y="52"/>
                  </a:cubicBezTo>
                  <a:cubicBezTo>
                    <a:pt x="68" y="51"/>
                    <a:pt x="66" y="49"/>
                    <a:pt x="63" y="47"/>
                  </a:cubicBezTo>
                  <a:cubicBezTo>
                    <a:pt x="63" y="50"/>
                    <a:pt x="63" y="52"/>
                    <a:pt x="63" y="55"/>
                  </a:cubicBezTo>
                  <a:cubicBezTo>
                    <a:pt x="54" y="34"/>
                    <a:pt x="42" y="17"/>
                    <a:pt x="25" y="4"/>
                  </a:cubicBezTo>
                  <a:cubicBezTo>
                    <a:pt x="23" y="3"/>
                    <a:pt x="21" y="1"/>
                    <a:pt x="19" y="0"/>
                  </a:cubicBezTo>
                  <a:close/>
                  <a:moveTo>
                    <a:pt x="3" y="135"/>
                  </a:moveTo>
                  <a:cubicBezTo>
                    <a:pt x="26" y="74"/>
                    <a:pt x="26" y="74"/>
                    <a:pt x="26" y="74"/>
                  </a:cubicBezTo>
                  <a:cubicBezTo>
                    <a:pt x="30" y="79"/>
                    <a:pt x="30" y="79"/>
                    <a:pt x="30" y="79"/>
                  </a:cubicBezTo>
                  <a:cubicBezTo>
                    <a:pt x="9" y="133"/>
                    <a:pt x="9" y="133"/>
                    <a:pt x="9" y="133"/>
                  </a:cubicBezTo>
                  <a:cubicBezTo>
                    <a:pt x="27" y="211"/>
                    <a:pt x="27" y="211"/>
                    <a:pt x="27" y="211"/>
                  </a:cubicBezTo>
                  <a:cubicBezTo>
                    <a:pt x="23" y="214"/>
                    <a:pt x="23" y="214"/>
                    <a:pt x="23" y="214"/>
                  </a:cubicBezTo>
                  <a:cubicBezTo>
                    <a:pt x="3" y="135"/>
                    <a:pt x="3" y="135"/>
                    <a:pt x="3" y="135"/>
                  </a:cubicBezTo>
                  <a:close/>
                </a:path>
              </a:pathLst>
            </a:custGeom>
            <a:solidFill>
              <a:srgbClr val="A3B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51" name="Freeform 16"/>
            <p:cNvSpPr/>
            <p:nvPr/>
          </p:nvSpPr>
          <p:spPr bwMode="auto">
            <a:xfrm>
              <a:off x="4732338" y="3184525"/>
              <a:ext cx="31750" cy="141288"/>
            </a:xfrm>
            <a:custGeom>
              <a:avLst/>
              <a:gdLst>
                <a:gd name="T0" fmla="*/ 17 w 20"/>
                <a:gd name="T1" fmla="*/ 0 h 89"/>
                <a:gd name="T2" fmla="*/ 0 w 20"/>
                <a:gd name="T3" fmla="*/ 39 h 89"/>
                <a:gd name="T4" fmla="*/ 15 w 20"/>
                <a:gd name="T5" fmla="*/ 89 h 89"/>
                <a:gd name="T6" fmla="*/ 17 w 20"/>
                <a:gd name="T7" fmla="*/ 87 h 89"/>
                <a:gd name="T8" fmla="*/ 5 w 20"/>
                <a:gd name="T9" fmla="*/ 38 h 89"/>
                <a:gd name="T10" fmla="*/ 20 w 20"/>
                <a:gd name="T11" fmla="*/ 3 h 89"/>
                <a:gd name="T12" fmla="*/ 17 w 20"/>
                <a:gd name="T13" fmla="*/ 0 h 89"/>
                <a:gd name="T14" fmla="*/ 17 w 20"/>
                <a:gd name="T15" fmla="*/ 0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89">
                  <a:moveTo>
                    <a:pt x="17" y="0"/>
                  </a:moveTo>
                  <a:lnTo>
                    <a:pt x="0" y="39"/>
                  </a:lnTo>
                  <a:lnTo>
                    <a:pt x="15" y="89"/>
                  </a:lnTo>
                  <a:lnTo>
                    <a:pt x="17" y="87"/>
                  </a:lnTo>
                  <a:lnTo>
                    <a:pt x="5" y="38"/>
                  </a:lnTo>
                  <a:lnTo>
                    <a:pt x="20" y="3"/>
                  </a:lnTo>
                  <a:lnTo>
                    <a:pt x="17" y="0"/>
                  </a:lnTo>
                  <a:lnTo>
                    <a:pt x="17" y="0"/>
                  </a:lnTo>
                  <a:close/>
                </a:path>
              </a:pathLst>
            </a:custGeom>
            <a:solidFill>
              <a:srgbClr val="E6E8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52" name="Freeform 17"/>
            <p:cNvSpPr>
              <a:spLocks noEditPoints="1"/>
            </p:cNvSpPr>
            <p:nvPr/>
          </p:nvSpPr>
          <p:spPr bwMode="auto">
            <a:xfrm>
              <a:off x="4697413" y="3121025"/>
              <a:ext cx="49213" cy="160338"/>
            </a:xfrm>
            <a:custGeom>
              <a:avLst/>
              <a:gdLst>
                <a:gd name="T0" fmla="*/ 1 w 43"/>
                <a:gd name="T1" fmla="*/ 105 h 159"/>
                <a:gd name="T2" fmla="*/ 0 w 43"/>
                <a:gd name="T3" fmla="*/ 123 h 159"/>
                <a:gd name="T4" fmla="*/ 7 w 43"/>
                <a:gd name="T5" fmla="*/ 159 h 159"/>
                <a:gd name="T6" fmla="*/ 23 w 43"/>
                <a:gd name="T7" fmla="*/ 153 h 159"/>
                <a:gd name="T8" fmla="*/ 17 w 43"/>
                <a:gd name="T9" fmla="*/ 121 h 159"/>
                <a:gd name="T10" fmla="*/ 32 w 43"/>
                <a:gd name="T11" fmla="*/ 0 h 159"/>
                <a:gd name="T12" fmla="*/ 1 w 43"/>
                <a:gd name="T13" fmla="*/ 105 h 159"/>
                <a:gd name="T14" fmla="*/ 31 w 43"/>
                <a:gd name="T15" fmla="*/ 3 h 159"/>
                <a:gd name="T16" fmla="*/ 33 w 43"/>
                <a:gd name="T17" fmla="*/ 7 h 159"/>
                <a:gd name="T18" fmla="*/ 10 w 43"/>
                <a:gd name="T19" fmla="*/ 73 h 159"/>
                <a:gd name="T20" fmla="*/ 4 w 43"/>
                <a:gd name="T21" fmla="*/ 121 h 159"/>
                <a:gd name="T22" fmla="*/ 12 w 43"/>
                <a:gd name="T23" fmla="*/ 155 h 159"/>
                <a:gd name="T24" fmla="*/ 8 w 43"/>
                <a:gd name="T25" fmla="*/ 157 h 159"/>
                <a:gd name="T26" fmla="*/ 1 w 43"/>
                <a:gd name="T27" fmla="*/ 123 h 159"/>
                <a:gd name="T28" fmla="*/ 3 w 43"/>
                <a:gd name="T29" fmla="*/ 106 h 159"/>
                <a:gd name="T30" fmla="*/ 3 w 43"/>
                <a:gd name="T31" fmla="*/ 105 h 159"/>
                <a:gd name="T32" fmla="*/ 31 w 43"/>
                <a:gd name="T33" fmla="*/ 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159">
                  <a:moveTo>
                    <a:pt x="1" y="105"/>
                  </a:moveTo>
                  <a:cubicBezTo>
                    <a:pt x="0" y="123"/>
                    <a:pt x="0" y="123"/>
                    <a:pt x="0" y="123"/>
                  </a:cubicBezTo>
                  <a:cubicBezTo>
                    <a:pt x="1" y="135"/>
                    <a:pt x="3" y="147"/>
                    <a:pt x="7" y="159"/>
                  </a:cubicBezTo>
                  <a:cubicBezTo>
                    <a:pt x="12" y="156"/>
                    <a:pt x="17" y="154"/>
                    <a:pt x="23" y="153"/>
                  </a:cubicBezTo>
                  <a:cubicBezTo>
                    <a:pt x="17" y="121"/>
                    <a:pt x="17" y="121"/>
                    <a:pt x="17" y="121"/>
                  </a:cubicBezTo>
                  <a:cubicBezTo>
                    <a:pt x="38" y="67"/>
                    <a:pt x="43" y="27"/>
                    <a:pt x="32" y="0"/>
                  </a:cubicBezTo>
                  <a:cubicBezTo>
                    <a:pt x="12" y="17"/>
                    <a:pt x="1" y="52"/>
                    <a:pt x="1" y="105"/>
                  </a:cubicBezTo>
                  <a:close/>
                  <a:moveTo>
                    <a:pt x="31" y="3"/>
                  </a:moveTo>
                  <a:cubicBezTo>
                    <a:pt x="32" y="4"/>
                    <a:pt x="32" y="5"/>
                    <a:pt x="33" y="7"/>
                  </a:cubicBezTo>
                  <a:cubicBezTo>
                    <a:pt x="20" y="26"/>
                    <a:pt x="12" y="48"/>
                    <a:pt x="10" y="73"/>
                  </a:cubicBezTo>
                  <a:cubicBezTo>
                    <a:pt x="4" y="121"/>
                    <a:pt x="4" y="121"/>
                    <a:pt x="4" y="121"/>
                  </a:cubicBezTo>
                  <a:cubicBezTo>
                    <a:pt x="12" y="155"/>
                    <a:pt x="12" y="155"/>
                    <a:pt x="12" y="155"/>
                  </a:cubicBezTo>
                  <a:cubicBezTo>
                    <a:pt x="11" y="155"/>
                    <a:pt x="9" y="156"/>
                    <a:pt x="8" y="157"/>
                  </a:cubicBezTo>
                  <a:cubicBezTo>
                    <a:pt x="5" y="145"/>
                    <a:pt x="2" y="134"/>
                    <a:pt x="1" y="123"/>
                  </a:cubicBezTo>
                  <a:cubicBezTo>
                    <a:pt x="3" y="106"/>
                    <a:pt x="3" y="106"/>
                    <a:pt x="3" y="106"/>
                  </a:cubicBezTo>
                  <a:cubicBezTo>
                    <a:pt x="3" y="105"/>
                    <a:pt x="3" y="105"/>
                    <a:pt x="3" y="105"/>
                  </a:cubicBezTo>
                  <a:cubicBezTo>
                    <a:pt x="3" y="54"/>
                    <a:pt x="12" y="19"/>
                    <a:pt x="31" y="3"/>
                  </a:cubicBezTo>
                  <a:close/>
                </a:path>
              </a:pathLst>
            </a:custGeom>
            <a:solidFill>
              <a:srgbClr val="A3B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53" name="Freeform 18"/>
            <p:cNvSpPr/>
            <p:nvPr/>
          </p:nvSpPr>
          <p:spPr bwMode="auto">
            <a:xfrm>
              <a:off x="4699000" y="3124200"/>
              <a:ext cx="36513" cy="155575"/>
            </a:xfrm>
            <a:custGeom>
              <a:avLst/>
              <a:gdLst>
                <a:gd name="T0" fmla="*/ 32 w 32"/>
                <a:gd name="T1" fmla="*/ 4 h 154"/>
                <a:gd name="T2" fmla="*/ 30 w 32"/>
                <a:gd name="T3" fmla="*/ 0 h 154"/>
                <a:gd name="T4" fmla="*/ 2 w 32"/>
                <a:gd name="T5" fmla="*/ 102 h 154"/>
                <a:gd name="T6" fmla="*/ 2 w 32"/>
                <a:gd name="T7" fmla="*/ 103 h 154"/>
                <a:gd name="T8" fmla="*/ 0 w 32"/>
                <a:gd name="T9" fmla="*/ 120 h 154"/>
                <a:gd name="T10" fmla="*/ 7 w 32"/>
                <a:gd name="T11" fmla="*/ 154 h 154"/>
                <a:gd name="T12" fmla="*/ 11 w 32"/>
                <a:gd name="T13" fmla="*/ 152 h 154"/>
                <a:gd name="T14" fmla="*/ 3 w 32"/>
                <a:gd name="T15" fmla="*/ 118 h 154"/>
                <a:gd name="T16" fmla="*/ 9 w 32"/>
                <a:gd name="T17" fmla="*/ 70 h 154"/>
                <a:gd name="T18" fmla="*/ 32 w 32"/>
                <a:gd name="T19" fmla="*/ 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54">
                  <a:moveTo>
                    <a:pt x="32" y="4"/>
                  </a:moveTo>
                  <a:cubicBezTo>
                    <a:pt x="31" y="2"/>
                    <a:pt x="31" y="1"/>
                    <a:pt x="30" y="0"/>
                  </a:cubicBezTo>
                  <a:cubicBezTo>
                    <a:pt x="11" y="16"/>
                    <a:pt x="2" y="51"/>
                    <a:pt x="2" y="102"/>
                  </a:cubicBezTo>
                  <a:cubicBezTo>
                    <a:pt x="2" y="103"/>
                    <a:pt x="2" y="103"/>
                    <a:pt x="2" y="103"/>
                  </a:cubicBezTo>
                  <a:cubicBezTo>
                    <a:pt x="0" y="120"/>
                    <a:pt x="0" y="120"/>
                    <a:pt x="0" y="120"/>
                  </a:cubicBezTo>
                  <a:cubicBezTo>
                    <a:pt x="1" y="131"/>
                    <a:pt x="4" y="142"/>
                    <a:pt x="7" y="154"/>
                  </a:cubicBezTo>
                  <a:cubicBezTo>
                    <a:pt x="8" y="153"/>
                    <a:pt x="10" y="152"/>
                    <a:pt x="11" y="152"/>
                  </a:cubicBezTo>
                  <a:cubicBezTo>
                    <a:pt x="3" y="118"/>
                    <a:pt x="3" y="118"/>
                    <a:pt x="3" y="118"/>
                  </a:cubicBezTo>
                  <a:cubicBezTo>
                    <a:pt x="9" y="70"/>
                    <a:pt x="9" y="70"/>
                    <a:pt x="9" y="70"/>
                  </a:cubicBezTo>
                  <a:cubicBezTo>
                    <a:pt x="11" y="45"/>
                    <a:pt x="19" y="23"/>
                    <a:pt x="32" y="4"/>
                  </a:cubicBezTo>
                  <a:close/>
                </a:path>
              </a:pathLst>
            </a:custGeom>
            <a:solidFill>
              <a:srgbClr val="E6E8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54" name="Freeform 19"/>
            <p:cNvSpPr/>
            <p:nvPr/>
          </p:nvSpPr>
          <p:spPr bwMode="auto">
            <a:xfrm>
              <a:off x="4716463" y="3121025"/>
              <a:ext cx="55563" cy="153988"/>
            </a:xfrm>
            <a:custGeom>
              <a:avLst/>
              <a:gdLst>
                <a:gd name="T0" fmla="*/ 11 w 48"/>
                <a:gd name="T1" fmla="*/ 123 h 153"/>
                <a:gd name="T2" fmla="*/ 32 w 48"/>
                <a:gd name="T3" fmla="*/ 66 h 153"/>
                <a:gd name="T4" fmla="*/ 15 w 48"/>
                <a:gd name="T5" fmla="*/ 0 h 153"/>
                <a:gd name="T6" fmla="*/ 0 w 48"/>
                <a:gd name="T7" fmla="*/ 121 h 153"/>
                <a:gd name="T8" fmla="*/ 6 w 48"/>
                <a:gd name="T9" fmla="*/ 153 h 153"/>
                <a:gd name="T10" fmla="*/ 15 w 48"/>
                <a:gd name="T11" fmla="*/ 152 h 153"/>
                <a:gd name="T12" fmla="*/ 11 w 48"/>
                <a:gd name="T13" fmla="*/ 123 h 153"/>
              </a:gdLst>
              <a:ahLst/>
              <a:cxnLst>
                <a:cxn ang="0">
                  <a:pos x="T0" y="T1"/>
                </a:cxn>
                <a:cxn ang="0">
                  <a:pos x="T2" y="T3"/>
                </a:cxn>
                <a:cxn ang="0">
                  <a:pos x="T4" y="T5"/>
                </a:cxn>
                <a:cxn ang="0">
                  <a:pos x="T6" y="T7"/>
                </a:cxn>
                <a:cxn ang="0">
                  <a:pos x="T8" y="T9"/>
                </a:cxn>
                <a:cxn ang="0">
                  <a:pos x="T10" y="T11"/>
                </a:cxn>
                <a:cxn ang="0">
                  <a:pos x="T12" y="T13"/>
                </a:cxn>
              </a:cxnLst>
              <a:rect l="0" t="0" r="r" b="b"/>
              <a:pathLst>
                <a:path w="48" h="153">
                  <a:moveTo>
                    <a:pt x="11" y="123"/>
                  </a:moveTo>
                  <a:cubicBezTo>
                    <a:pt x="32" y="66"/>
                    <a:pt x="32" y="66"/>
                    <a:pt x="32" y="66"/>
                  </a:cubicBezTo>
                  <a:cubicBezTo>
                    <a:pt x="48" y="32"/>
                    <a:pt x="43" y="10"/>
                    <a:pt x="15" y="0"/>
                  </a:cubicBezTo>
                  <a:cubicBezTo>
                    <a:pt x="26" y="27"/>
                    <a:pt x="21" y="67"/>
                    <a:pt x="0" y="121"/>
                  </a:cubicBezTo>
                  <a:cubicBezTo>
                    <a:pt x="6" y="153"/>
                    <a:pt x="6" y="153"/>
                    <a:pt x="6" y="153"/>
                  </a:cubicBezTo>
                  <a:cubicBezTo>
                    <a:pt x="9" y="152"/>
                    <a:pt x="12" y="152"/>
                    <a:pt x="15" y="152"/>
                  </a:cubicBezTo>
                  <a:cubicBezTo>
                    <a:pt x="13" y="142"/>
                    <a:pt x="11" y="133"/>
                    <a:pt x="11" y="123"/>
                  </a:cubicBezTo>
                  <a:close/>
                </a:path>
              </a:pathLst>
            </a:custGeom>
            <a:solidFill>
              <a:srgbClr val="7483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55" name="Freeform 20"/>
            <p:cNvSpPr/>
            <p:nvPr/>
          </p:nvSpPr>
          <p:spPr bwMode="auto">
            <a:xfrm>
              <a:off x="4724400" y="3275013"/>
              <a:ext cx="76200" cy="111125"/>
            </a:xfrm>
            <a:custGeom>
              <a:avLst/>
              <a:gdLst>
                <a:gd name="T0" fmla="*/ 9 w 67"/>
                <a:gd name="T1" fmla="*/ 0 h 110"/>
                <a:gd name="T2" fmla="*/ 0 w 67"/>
                <a:gd name="T3" fmla="*/ 1 h 110"/>
                <a:gd name="T4" fmla="*/ 21 w 67"/>
                <a:gd name="T5" fmla="*/ 64 h 110"/>
                <a:gd name="T6" fmla="*/ 48 w 67"/>
                <a:gd name="T7" fmla="*/ 69 h 110"/>
                <a:gd name="T8" fmla="*/ 42 w 67"/>
                <a:gd name="T9" fmla="*/ 82 h 110"/>
                <a:gd name="T10" fmla="*/ 66 w 67"/>
                <a:gd name="T11" fmla="*/ 110 h 110"/>
                <a:gd name="T12" fmla="*/ 67 w 67"/>
                <a:gd name="T13" fmla="*/ 108 h 110"/>
                <a:gd name="T14" fmla="*/ 63 w 67"/>
                <a:gd name="T15" fmla="*/ 101 h 110"/>
                <a:gd name="T16" fmla="*/ 48 w 67"/>
                <a:gd name="T17" fmla="*/ 75 h 110"/>
                <a:gd name="T18" fmla="*/ 54 w 67"/>
                <a:gd name="T19" fmla="*/ 72 h 110"/>
                <a:gd name="T20" fmla="*/ 50 w 67"/>
                <a:gd name="T21" fmla="*/ 64 h 110"/>
                <a:gd name="T22" fmla="*/ 41 w 67"/>
                <a:gd name="T23" fmla="*/ 62 h 110"/>
                <a:gd name="T24" fmla="*/ 28 w 67"/>
                <a:gd name="T25" fmla="*/ 60 h 110"/>
                <a:gd name="T26" fmla="*/ 26 w 67"/>
                <a:gd name="T27" fmla="*/ 56 h 110"/>
                <a:gd name="T28" fmla="*/ 9 w 67"/>
                <a:gd name="T29" fmla="*/ 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110">
                  <a:moveTo>
                    <a:pt x="9" y="0"/>
                  </a:moveTo>
                  <a:cubicBezTo>
                    <a:pt x="6" y="0"/>
                    <a:pt x="3" y="0"/>
                    <a:pt x="0" y="1"/>
                  </a:cubicBezTo>
                  <a:cubicBezTo>
                    <a:pt x="21" y="64"/>
                    <a:pt x="21" y="64"/>
                    <a:pt x="21" y="64"/>
                  </a:cubicBezTo>
                  <a:cubicBezTo>
                    <a:pt x="48" y="69"/>
                    <a:pt x="48" y="69"/>
                    <a:pt x="48" y="69"/>
                  </a:cubicBezTo>
                  <a:cubicBezTo>
                    <a:pt x="42" y="73"/>
                    <a:pt x="40" y="78"/>
                    <a:pt x="42" y="82"/>
                  </a:cubicBezTo>
                  <a:cubicBezTo>
                    <a:pt x="66" y="110"/>
                    <a:pt x="66" y="110"/>
                    <a:pt x="66" y="110"/>
                  </a:cubicBezTo>
                  <a:cubicBezTo>
                    <a:pt x="67" y="109"/>
                    <a:pt x="67" y="109"/>
                    <a:pt x="67" y="108"/>
                  </a:cubicBezTo>
                  <a:cubicBezTo>
                    <a:pt x="67" y="106"/>
                    <a:pt x="65" y="104"/>
                    <a:pt x="63" y="101"/>
                  </a:cubicBezTo>
                  <a:cubicBezTo>
                    <a:pt x="48" y="88"/>
                    <a:pt x="43" y="80"/>
                    <a:pt x="48" y="75"/>
                  </a:cubicBezTo>
                  <a:cubicBezTo>
                    <a:pt x="49" y="74"/>
                    <a:pt x="51" y="73"/>
                    <a:pt x="54" y="72"/>
                  </a:cubicBezTo>
                  <a:cubicBezTo>
                    <a:pt x="50" y="64"/>
                    <a:pt x="50" y="64"/>
                    <a:pt x="50" y="64"/>
                  </a:cubicBezTo>
                  <a:cubicBezTo>
                    <a:pt x="41" y="62"/>
                    <a:pt x="41" y="62"/>
                    <a:pt x="41" y="62"/>
                  </a:cubicBezTo>
                  <a:cubicBezTo>
                    <a:pt x="28" y="60"/>
                    <a:pt x="28" y="60"/>
                    <a:pt x="28" y="60"/>
                  </a:cubicBezTo>
                  <a:cubicBezTo>
                    <a:pt x="27" y="58"/>
                    <a:pt x="27" y="57"/>
                    <a:pt x="26" y="56"/>
                  </a:cubicBezTo>
                  <a:cubicBezTo>
                    <a:pt x="18" y="37"/>
                    <a:pt x="12" y="18"/>
                    <a:pt x="9" y="0"/>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56" name="Freeform 21"/>
            <p:cNvSpPr>
              <a:spLocks noEditPoints="1"/>
            </p:cNvSpPr>
            <p:nvPr/>
          </p:nvSpPr>
          <p:spPr bwMode="auto">
            <a:xfrm>
              <a:off x="4705350" y="3275013"/>
              <a:ext cx="93663" cy="123825"/>
            </a:xfrm>
            <a:custGeom>
              <a:avLst/>
              <a:gdLst>
                <a:gd name="T0" fmla="*/ 16 w 82"/>
                <a:gd name="T1" fmla="*/ 51 h 121"/>
                <a:gd name="T2" fmla="*/ 26 w 82"/>
                <a:gd name="T3" fmla="*/ 74 h 121"/>
                <a:gd name="T4" fmla="*/ 27 w 82"/>
                <a:gd name="T5" fmla="*/ 75 h 121"/>
                <a:gd name="T6" fmla="*/ 30 w 82"/>
                <a:gd name="T7" fmla="*/ 85 h 121"/>
                <a:gd name="T8" fmla="*/ 41 w 82"/>
                <a:gd name="T9" fmla="*/ 108 h 121"/>
                <a:gd name="T10" fmla="*/ 50 w 82"/>
                <a:gd name="T11" fmla="*/ 121 h 121"/>
                <a:gd name="T12" fmla="*/ 44 w 82"/>
                <a:gd name="T13" fmla="*/ 104 h 121"/>
                <a:gd name="T14" fmla="*/ 46 w 82"/>
                <a:gd name="T15" fmla="*/ 101 h 121"/>
                <a:gd name="T16" fmla="*/ 53 w 82"/>
                <a:gd name="T17" fmla="*/ 108 h 121"/>
                <a:gd name="T18" fmla="*/ 68 w 82"/>
                <a:gd name="T19" fmla="*/ 121 h 121"/>
                <a:gd name="T20" fmla="*/ 70 w 82"/>
                <a:gd name="T21" fmla="*/ 120 h 121"/>
                <a:gd name="T22" fmla="*/ 53 w 82"/>
                <a:gd name="T23" fmla="*/ 102 h 121"/>
                <a:gd name="T24" fmla="*/ 53 w 82"/>
                <a:gd name="T25" fmla="*/ 98 h 121"/>
                <a:gd name="T26" fmla="*/ 64 w 82"/>
                <a:gd name="T27" fmla="*/ 109 h 121"/>
                <a:gd name="T28" fmla="*/ 65 w 82"/>
                <a:gd name="T29" fmla="*/ 111 h 121"/>
                <a:gd name="T30" fmla="*/ 73 w 82"/>
                <a:gd name="T31" fmla="*/ 116 h 121"/>
                <a:gd name="T32" fmla="*/ 75 w 82"/>
                <a:gd name="T33" fmla="*/ 118 h 121"/>
                <a:gd name="T34" fmla="*/ 78 w 82"/>
                <a:gd name="T35" fmla="*/ 117 h 121"/>
                <a:gd name="T36" fmla="*/ 61 w 82"/>
                <a:gd name="T37" fmla="*/ 100 h 121"/>
                <a:gd name="T38" fmla="*/ 60 w 82"/>
                <a:gd name="T39" fmla="*/ 92 h 121"/>
                <a:gd name="T40" fmla="*/ 80 w 82"/>
                <a:gd name="T41" fmla="*/ 109 h 121"/>
                <a:gd name="T42" fmla="*/ 81 w 82"/>
                <a:gd name="T43" fmla="*/ 109 h 121"/>
                <a:gd name="T44" fmla="*/ 82 w 82"/>
                <a:gd name="T45" fmla="*/ 109 h 121"/>
                <a:gd name="T46" fmla="*/ 58 w 82"/>
                <a:gd name="T47" fmla="*/ 81 h 121"/>
                <a:gd name="T48" fmla="*/ 64 w 82"/>
                <a:gd name="T49" fmla="*/ 68 h 121"/>
                <a:gd name="T50" fmla="*/ 37 w 82"/>
                <a:gd name="T51" fmla="*/ 63 h 121"/>
                <a:gd name="T52" fmla="*/ 16 w 82"/>
                <a:gd name="T53" fmla="*/ 0 h 121"/>
                <a:gd name="T54" fmla="*/ 0 w 82"/>
                <a:gd name="T55" fmla="*/ 6 h 121"/>
                <a:gd name="T56" fmla="*/ 16 w 82"/>
                <a:gd name="T57" fmla="*/ 51 h 121"/>
                <a:gd name="T58" fmla="*/ 1 w 82"/>
                <a:gd name="T59" fmla="*/ 7 h 121"/>
                <a:gd name="T60" fmla="*/ 6 w 82"/>
                <a:gd name="T61" fmla="*/ 4 h 121"/>
                <a:gd name="T62" fmla="*/ 44 w 82"/>
                <a:gd name="T63" fmla="*/ 102 h 121"/>
                <a:gd name="T64" fmla="*/ 43 w 82"/>
                <a:gd name="T65" fmla="*/ 104 h 121"/>
                <a:gd name="T66" fmla="*/ 43 w 82"/>
                <a:gd name="T67" fmla="*/ 105 h 121"/>
                <a:gd name="T68" fmla="*/ 47 w 82"/>
                <a:gd name="T69" fmla="*/ 117 h 121"/>
                <a:gd name="T70" fmla="*/ 42 w 82"/>
                <a:gd name="T71" fmla="*/ 108 h 121"/>
                <a:gd name="T72" fmla="*/ 42 w 82"/>
                <a:gd name="T73" fmla="*/ 108 h 121"/>
                <a:gd name="T74" fmla="*/ 32 w 82"/>
                <a:gd name="T75" fmla="*/ 85 h 121"/>
                <a:gd name="T76" fmla="*/ 29 w 82"/>
                <a:gd name="T77" fmla="*/ 75 h 121"/>
                <a:gd name="T78" fmla="*/ 28 w 82"/>
                <a:gd name="T79" fmla="*/ 74 h 121"/>
                <a:gd name="T80" fmla="*/ 28 w 82"/>
                <a:gd name="T81" fmla="*/ 73 h 121"/>
                <a:gd name="T82" fmla="*/ 17 w 82"/>
                <a:gd name="T83" fmla="*/ 51 h 121"/>
                <a:gd name="T84" fmla="*/ 1 w 82"/>
                <a:gd name="T85" fmla="*/ 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2" h="121">
                  <a:moveTo>
                    <a:pt x="16" y="51"/>
                  </a:moveTo>
                  <a:cubicBezTo>
                    <a:pt x="19" y="59"/>
                    <a:pt x="23" y="66"/>
                    <a:pt x="26" y="74"/>
                  </a:cubicBezTo>
                  <a:cubicBezTo>
                    <a:pt x="27" y="74"/>
                    <a:pt x="27" y="75"/>
                    <a:pt x="27" y="75"/>
                  </a:cubicBezTo>
                  <a:cubicBezTo>
                    <a:pt x="30" y="85"/>
                    <a:pt x="30" y="85"/>
                    <a:pt x="30" y="85"/>
                  </a:cubicBezTo>
                  <a:cubicBezTo>
                    <a:pt x="41" y="108"/>
                    <a:pt x="41" y="108"/>
                    <a:pt x="41" y="108"/>
                  </a:cubicBezTo>
                  <a:cubicBezTo>
                    <a:pt x="43" y="114"/>
                    <a:pt x="46" y="118"/>
                    <a:pt x="50" y="121"/>
                  </a:cubicBezTo>
                  <a:cubicBezTo>
                    <a:pt x="44" y="104"/>
                    <a:pt x="44" y="104"/>
                    <a:pt x="44" y="104"/>
                  </a:cubicBezTo>
                  <a:cubicBezTo>
                    <a:pt x="46" y="101"/>
                    <a:pt x="46" y="101"/>
                    <a:pt x="46" y="101"/>
                  </a:cubicBezTo>
                  <a:cubicBezTo>
                    <a:pt x="53" y="108"/>
                    <a:pt x="53" y="108"/>
                    <a:pt x="53" y="108"/>
                  </a:cubicBezTo>
                  <a:cubicBezTo>
                    <a:pt x="68" y="121"/>
                    <a:pt x="68" y="121"/>
                    <a:pt x="68" y="121"/>
                  </a:cubicBezTo>
                  <a:cubicBezTo>
                    <a:pt x="69" y="120"/>
                    <a:pt x="70" y="120"/>
                    <a:pt x="70" y="120"/>
                  </a:cubicBezTo>
                  <a:cubicBezTo>
                    <a:pt x="53" y="102"/>
                    <a:pt x="53" y="102"/>
                    <a:pt x="53" y="102"/>
                  </a:cubicBezTo>
                  <a:cubicBezTo>
                    <a:pt x="53" y="98"/>
                    <a:pt x="53" y="98"/>
                    <a:pt x="53" y="98"/>
                  </a:cubicBezTo>
                  <a:cubicBezTo>
                    <a:pt x="64" y="109"/>
                    <a:pt x="64" y="109"/>
                    <a:pt x="64" y="109"/>
                  </a:cubicBezTo>
                  <a:cubicBezTo>
                    <a:pt x="65" y="111"/>
                    <a:pt x="65" y="111"/>
                    <a:pt x="65" y="111"/>
                  </a:cubicBezTo>
                  <a:cubicBezTo>
                    <a:pt x="73" y="116"/>
                    <a:pt x="73" y="116"/>
                    <a:pt x="73" y="116"/>
                  </a:cubicBezTo>
                  <a:cubicBezTo>
                    <a:pt x="74" y="117"/>
                    <a:pt x="75" y="117"/>
                    <a:pt x="75" y="118"/>
                  </a:cubicBezTo>
                  <a:cubicBezTo>
                    <a:pt x="77" y="118"/>
                    <a:pt x="78" y="118"/>
                    <a:pt x="78" y="117"/>
                  </a:cubicBezTo>
                  <a:cubicBezTo>
                    <a:pt x="61" y="100"/>
                    <a:pt x="61" y="100"/>
                    <a:pt x="61" y="100"/>
                  </a:cubicBezTo>
                  <a:cubicBezTo>
                    <a:pt x="60" y="92"/>
                    <a:pt x="60" y="92"/>
                    <a:pt x="60" y="92"/>
                  </a:cubicBezTo>
                  <a:cubicBezTo>
                    <a:pt x="80" y="109"/>
                    <a:pt x="80" y="109"/>
                    <a:pt x="80" y="109"/>
                  </a:cubicBezTo>
                  <a:cubicBezTo>
                    <a:pt x="81" y="109"/>
                    <a:pt x="81" y="109"/>
                    <a:pt x="81" y="109"/>
                  </a:cubicBezTo>
                  <a:cubicBezTo>
                    <a:pt x="81" y="109"/>
                    <a:pt x="82" y="109"/>
                    <a:pt x="82" y="109"/>
                  </a:cubicBezTo>
                  <a:cubicBezTo>
                    <a:pt x="58" y="81"/>
                    <a:pt x="58" y="81"/>
                    <a:pt x="58" y="81"/>
                  </a:cubicBezTo>
                  <a:cubicBezTo>
                    <a:pt x="56" y="77"/>
                    <a:pt x="58" y="72"/>
                    <a:pt x="64" y="68"/>
                  </a:cubicBezTo>
                  <a:cubicBezTo>
                    <a:pt x="37" y="63"/>
                    <a:pt x="37" y="63"/>
                    <a:pt x="37" y="63"/>
                  </a:cubicBezTo>
                  <a:cubicBezTo>
                    <a:pt x="16" y="0"/>
                    <a:pt x="16" y="0"/>
                    <a:pt x="16" y="0"/>
                  </a:cubicBezTo>
                  <a:cubicBezTo>
                    <a:pt x="10" y="1"/>
                    <a:pt x="5" y="3"/>
                    <a:pt x="0" y="6"/>
                  </a:cubicBezTo>
                  <a:cubicBezTo>
                    <a:pt x="4" y="21"/>
                    <a:pt x="9" y="36"/>
                    <a:pt x="16" y="51"/>
                  </a:cubicBezTo>
                  <a:close/>
                  <a:moveTo>
                    <a:pt x="1" y="7"/>
                  </a:moveTo>
                  <a:cubicBezTo>
                    <a:pt x="3" y="6"/>
                    <a:pt x="4" y="5"/>
                    <a:pt x="6" y="4"/>
                  </a:cubicBezTo>
                  <a:cubicBezTo>
                    <a:pt x="44" y="102"/>
                    <a:pt x="44" y="102"/>
                    <a:pt x="44" y="102"/>
                  </a:cubicBezTo>
                  <a:cubicBezTo>
                    <a:pt x="43" y="104"/>
                    <a:pt x="43" y="104"/>
                    <a:pt x="43" y="104"/>
                  </a:cubicBezTo>
                  <a:cubicBezTo>
                    <a:pt x="43" y="104"/>
                    <a:pt x="43" y="104"/>
                    <a:pt x="43" y="105"/>
                  </a:cubicBezTo>
                  <a:cubicBezTo>
                    <a:pt x="47" y="117"/>
                    <a:pt x="47" y="117"/>
                    <a:pt x="47" y="117"/>
                  </a:cubicBezTo>
                  <a:cubicBezTo>
                    <a:pt x="45" y="114"/>
                    <a:pt x="43" y="111"/>
                    <a:pt x="42" y="108"/>
                  </a:cubicBezTo>
                  <a:cubicBezTo>
                    <a:pt x="42" y="108"/>
                    <a:pt x="42" y="108"/>
                    <a:pt x="42" y="108"/>
                  </a:cubicBezTo>
                  <a:cubicBezTo>
                    <a:pt x="32" y="85"/>
                    <a:pt x="32" y="85"/>
                    <a:pt x="32" y="85"/>
                  </a:cubicBezTo>
                  <a:cubicBezTo>
                    <a:pt x="29" y="75"/>
                    <a:pt x="29" y="75"/>
                    <a:pt x="29" y="75"/>
                  </a:cubicBezTo>
                  <a:cubicBezTo>
                    <a:pt x="28" y="75"/>
                    <a:pt x="28" y="75"/>
                    <a:pt x="28" y="74"/>
                  </a:cubicBezTo>
                  <a:cubicBezTo>
                    <a:pt x="28" y="74"/>
                    <a:pt x="28" y="73"/>
                    <a:pt x="28" y="73"/>
                  </a:cubicBezTo>
                  <a:cubicBezTo>
                    <a:pt x="24" y="65"/>
                    <a:pt x="20" y="58"/>
                    <a:pt x="17" y="51"/>
                  </a:cubicBezTo>
                  <a:cubicBezTo>
                    <a:pt x="11" y="36"/>
                    <a:pt x="5" y="21"/>
                    <a:pt x="1" y="7"/>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57" name="Freeform 22"/>
            <p:cNvSpPr/>
            <p:nvPr/>
          </p:nvSpPr>
          <p:spPr bwMode="auto">
            <a:xfrm>
              <a:off x="4706938" y="3279775"/>
              <a:ext cx="52388" cy="114300"/>
            </a:xfrm>
            <a:custGeom>
              <a:avLst/>
              <a:gdLst>
                <a:gd name="T0" fmla="*/ 5 w 46"/>
                <a:gd name="T1" fmla="*/ 0 h 113"/>
                <a:gd name="T2" fmla="*/ 0 w 46"/>
                <a:gd name="T3" fmla="*/ 3 h 113"/>
                <a:gd name="T4" fmla="*/ 16 w 46"/>
                <a:gd name="T5" fmla="*/ 47 h 113"/>
                <a:gd name="T6" fmla="*/ 27 w 46"/>
                <a:gd name="T7" fmla="*/ 69 h 113"/>
                <a:gd name="T8" fmla="*/ 27 w 46"/>
                <a:gd name="T9" fmla="*/ 70 h 113"/>
                <a:gd name="T10" fmla="*/ 28 w 46"/>
                <a:gd name="T11" fmla="*/ 71 h 113"/>
                <a:gd name="T12" fmla="*/ 31 w 46"/>
                <a:gd name="T13" fmla="*/ 81 h 113"/>
                <a:gd name="T14" fmla="*/ 41 w 46"/>
                <a:gd name="T15" fmla="*/ 104 h 113"/>
                <a:gd name="T16" fmla="*/ 41 w 46"/>
                <a:gd name="T17" fmla="*/ 104 h 113"/>
                <a:gd name="T18" fmla="*/ 46 w 46"/>
                <a:gd name="T19" fmla="*/ 113 h 113"/>
                <a:gd name="T20" fmla="*/ 42 w 46"/>
                <a:gd name="T21" fmla="*/ 101 h 113"/>
                <a:gd name="T22" fmla="*/ 42 w 46"/>
                <a:gd name="T23" fmla="*/ 100 h 113"/>
                <a:gd name="T24" fmla="*/ 43 w 46"/>
                <a:gd name="T25" fmla="*/ 98 h 113"/>
                <a:gd name="T26" fmla="*/ 5 w 46"/>
                <a:gd name="T27"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113">
                  <a:moveTo>
                    <a:pt x="5" y="0"/>
                  </a:moveTo>
                  <a:cubicBezTo>
                    <a:pt x="3" y="1"/>
                    <a:pt x="2" y="2"/>
                    <a:pt x="0" y="3"/>
                  </a:cubicBezTo>
                  <a:cubicBezTo>
                    <a:pt x="4" y="17"/>
                    <a:pt x="10" y="32"/>
                    <a:pt x="16" y="47"/>
                  </a:cubicBezTo>
                  <a:cubicBezTo>
                    <a:pt x="19" y="54"/>
                    <a:pt x="23" y="61"/>
                    <a:pt x="27" y="69"/>
                  </a:cubicBezTo>
                  <a:cubicBezTo>
                    <a:pt x="27" y="69"/>
                    <a:pt x="27" y="70"/>
                    <a:pt x="27" y="70"/>
                  </a:cubicBezTo>
                  <a:cubicBezTo>
                    <a:pt x="27" y="71"/>
                    <a:pt x="27" y="71"/>
                    <a:pt x="28" y="71"/>
                  </a:cubicBezTo>
                  <a:cubicBezTo>
                    <a:pt x="31" y="81"/>
                    <a:pt x="31" y="81"/>
                    <a:pt x="31" y="81"/>
                  </a:cubicBezTo>
                  <a:cubicBezTo>
                    <a:pt x="41" y="104"/>
                    <a:pt x="41" y="104"/>
                    <a:pt x="41" y="104"/>
                  </a:cubicBezTo>
                  <a:cubicBezTo>
                    <a:pt x="41" y="104"/>
                    <a:pt x="41" y="104"/>
                    <a:pt x="41" y="104"/>
                  </a:cubicBezTo>
                  <a:cubicBezTo>
                    <a:pt x="42" y="107"/>
                    <a:pt x="44" y="110"/>
                    <a:pt x="46" y="113"/>
                  </a:cubicBezTo>
                  <a:cubicBezTo>
                    <a:pt x="42" y="101"/>
                    <a:pt x="42" y="101"/>
                    <a:pt x="42" y="101"/>
                  </a:cubicBezTo>
                  <a:cubicBezTo>
                    <a:pt x="42" y="100"/>
                    <a:pt x="42" y="100"/>
                    <a:pt x="42" y="100"/>
                  </a:cubicBezTo>
                  <a:cubicBezTo>
                    <a:pt x="43" y="98"/>
                    <a:pt x="43" y="98"/>
                    <a:pt x="43" y="98"/>
                  </a:cubicBezTo>
                  <a:cubicBezTo>
                    <a:pt x="5" y="0"/>
                    <a:pt x="5" y="0"/>
                    <a:pt x="5" y="0"/>
                  </a:cubicBez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58" name="Freeform 23"/>
            <p:cNvSpPr/>
            <p:nvPr/>
          </p:nvSpPr>
          <p:spPr bwMode="auto">
            <a:xfrm>
              <a:off x="4719638" y="3327400"/>
              <a:ext cx="15875" cy="28575"/>
            </a:xfrm>
            <a:custGeom>
              <a:avLst/>
              <a:gdLst>
                <a:gd name="T0" fmla="*/ 13 w 13"/>
                <a:gd name="T1" fmla="*/ 23 h 28"/>
                <a:gd name="T2" fmla="*/ 3 w 13"/>
                <a:gd name="T3" fmla="*/ 0 h 28"/>
                <a:gd name="T4" fmla="*/ 0 w 13"/>
                <a:gd name="T5" fmla="*/ 28 h 28"/>
                <a:gd name="T6" fmla="*/ 2 w 13"/>
                <a:gd name="T7" fmla="*/ 27 h 28"/>
                <a:gd name="T8" fmla="*/ 13 w 13"/>
                <a:gd name="T9" fmla="*/ 23 h 28"/>
              </a:gdLst>
              <a:ahLst/>
              <a:cxnLst>
                <a:cxn ang="0">
                  <a:pos x="T0" y="T1"/>
                </a:cxn>
                <a:cxn ang="0">
                  <a:pos x="T2" y="T3"/>
                </a:cxn>
                <a:cxn ang="0">
                  <a:pos x="T4" y="T5"/>
                </a:cxn>
                <a:cxn ang="0">
                  <a:pos x="T6" y="T7"/>
                </a:cxn>
                <a:cxn ang="0">
                  <a:pos x="T8" y="T9"/>
                </a:cxn>
              </a:cxnLst>
              <a:rect l="0" t="0" r="r" b="b"/>
              <a:pathLst>
                <a:path w="13" h="28">
                  <a:moveTo>
                    <a:pt x="13" y="23"/>
                  </a:moveTo>
                  <a:cubicBezTo>
                    <a:pt x="10" y="15"/>
                    <a:pt x="6" y="8"/>
                    <a:pt x="3" y="0"/>
                  </a:cubicBezTo>
                  <a:cubicBezTo>
                    <a:pt x="0" y="28"/>
                    <a:pt x="0" y="28"/>
                    <a:pt x="0" y="28"/>
                  </a:cubicBezTo>
                  <a:cubicBezTo>
                    <a:pt x="2" y="27"/>
                    <a:pt x="2" y="27"/>
                    <a:pt x="2" y="27"/>
                  </a:cubicBezTo>
                  <a:cubicBezTo>
                    <a:pt x="13" y="23"/>
                    <a:pt x="13" y="23"/>
                    <a:pt x="13" y="23"/>
                  </a:cubicBezTo>
                  <a:close/>
                </a:path>
              </a:pathLst>
            </a:custGeom>
            <a:solidFill>
              <a:srgbClr val="A3BA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59" name="Freeform 24"/>
            <p:cNvSpPr/>
            <p:nvPr/>
          </p:nvSpPr>
          <p:spPr bwMode="auto">
            <a:xfrm>
              <a:off x="4752975" y="3149600"/>
              <a:ext cx="107950" cy="192088"/>
            </a:xfrm>
            <a:custGeom>
              <a:avLst/>
              <a:gdLst>
                <a:gd name="T0" fmla="*/ 0 w 94"/>
                <a:gd name="T1" fmla="*/ 179 h 189"/>
                <a:gd name="T2" fmla="*/ 2 w 94"/>
                <a:gd name="T3" fmla="*/ 183 h 189"/>
                <a:gd name="T4" fmla="*/ 15 w 94"/>
                <a:gd name="T5" fmla="*/ 185 h 189"/>
                <a:gd name="T6" fmla="*/ 87 w 94"/>
                <a:gd name="T7" fmla="*/ 189 h 189"/>
                <a:gd name="T8" fmla="*/ 86 w 94"/>
                <a:gd name="T9" fmla="*/ 179 h 189"/>
                <a:gd name="T10" fmla="*/ 86 w 94"/>
                <a:gd name="T11" fmla="*/ 178 h 189"/>
                <a:gd name="T12" fmla="*/ 73 w 94"/>
                <a:gd name="T13" fmla="*/ 111 h 189"/>
                <a:gd name="T14" fmla="*/ 84 w 94"/>
                <a:gd name="T15" fmla="*/ 80 h 189"/>
                <a:gd name="T16" fmla="*/ 87 w 94"/>
                <a:gd name="T17" fmla="*/ 40 h 189"/>
                <a:gd name="T18" fmla="*/ 69 w 94"/>
                <a:gd name="T19" fmla="*/ 7 h 189"/>
                <a:gd name="T20" fmla="*/ 51 w 94"/>
                <a:gd name="T21" fmla="*/ 5 h 189"/>
                <a:gd name="T22" fmla="*/ 42 w 94"/>
                <a:gd name="T23" fmla="*/ 0 h 189"/>
                <a:gd name="T24" fmla="*/ 42 w 94"/>
                <a:gd name="T25" fmla="*/ 7 h 189"/>
                <a:gd name="T26" fmla="*/ 50 w 94"/>
                <a:gd name="T27" fmla="*/ 12 h 189"/>
                <a:gd name="T28" fmla="*/ 63 w 94"/>
                <a:gd name="T29" fmla="*/ 17 h 189"/>
                <a:gd name="T30" fmla="*/ 74 w 94"/>
                <a:gd name="T31" fmla="*/ 46 h 189"/>
                <a:gd name="T32" fmla="*/ 62 w 94"/>
                <a:gd name="T33" fmla="*/ 90 h 189"/>
                <a:gd name="T34" fmla="*/ 53 w 94"/>
                <a:gd name="T35" fmla="*/ 109 h 189"/>
                <a:gd name="T36" fmla="*/ 59 w 94"/>
                <a:gd name="T37" fmla="*/ 153 h 189"/>
                <a:gd name="T38" fmla="*/ 0 w 94"/>
                <a:gd name="T39" fmla="*/ 179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89">
                  <a:moveTo>
                    <a:pt x="0" y="179"/>
                  </a:moveTo>
                  <a:cubicBezTo>
                    <a:pt x="1" y="180"/>
                    <a:pt x="1" y="181"/>
                    <a:pt x="2" y="183"/>
                  </a:cubicBezTo>
                  <a:cubicBezTo>
                    <a:pt x="15" y="185"/>
                    <a:pt x="15" y="185"/>
                    <a:pt x="15" y="185"/>
                  </a:cubicBezTo>
                  <a:cubicBezTo>
                    <a:pt x="40" y="182"/>
                    <a:pt x="64" y="184"/>
                    <a:pt x="87" y="189"/>
                  </a:cubicBezTo>
                  <a:cubicBezTo>
                    <a:pt x="87" y="186"/>
                    <a:pt x="87" y="182"/>
                    <a:pt x="86" y="179"/>
                  </a:cubicBezTo>
                  <a:cubicBezTo>
                    <a:pt x="86" y="179"/>
                    <a:pt x="86" y="179"/>
                    <a:pt x="86" y="178"/>
                  </a:cubicBezTo>
                  <a:cubicBezTo>
                    <a:pt x="84" y="156"/>
                    <a:pt x="80" y="134"/>
                    <a:pt x="73" y="111"/>
                  </a:cubicBezTo>
                  <a:cubicBezTo>
                    <a:pt x="84" y="80"/>
                    <a:pt x="84" y="80"/>
                    <a:pt x="84" y="80"/>
                  </a:cubicBezTo>
                  <a:cubicBezTo>
                    <a:pt x="93" y="66"/>
                    <a:pt x="94" y="52"/>
                    <a:pt x="87" y="40"/>
                  </a:cubicBezTo>
                  <a:cubicBezTo>
                    <a:pt x="80" y="29"/>
                    <a:pt x="74" y="19"/>
                    <a:pt x="69" y="7"/>
                  </a:cubicBezTo>
                  <a:cubicBezTo>
                    <a:pt x="66" y="11"/>
                    <a:pt x="60" y="11"/>
                    <a:pt x="51" y="5"/>
                  </a:cubicBezTo>
                  <a:cubicBezTo>
                    <a:pt x="48" y="4"/>
                    <a:pt x="45" y="2"/>
                    <a:pt x="42" y="0"/>
                  </a:cubicBezTo>
                  <a:cubicBezTo>
                    <a:pt x="42" y="2"/>
                    <a:pt x="42" y="5"/>
                    <a:pt x="42" y="7"/>
                  </a:cubicBezTo>
                  <a:cubicBezTo>
                    <a:pt x="45" y="9"/>
                    <a:pt x="47" y="11"/>
                    <a:pt x="50" y="12"/>
                  </a:cubicBezTo>
                  <a:cubicBezTo>
                    <a:pt x="54" y="15"/>
                    <a:pt x="58" y="17"/>
                    <a:pt x="63" y="17"/>
                  </a:cubicBezTo>
                  <a:cubicBezTo>
                    <a:pt x="74" y="46"/>
                    <a:pt x="74" y="46"/>
                    <a:pt x="74" y="46"/>
                  </a:cubicBezTo>
                  <a:cubicBezTo>
                    <a:pt x="76" y="63"/>
                    <a:pt x="72" y="78"/>
                    <a:pt x="62" y="90"/>
                  </a:cubicBezTo>
                  <a:cubicBezTo>
                    <a:pt x="53" y="109"/>
                    <a:pt x="53" y="109"/>
                    <a:pt x="53" y="109"/>
                  </a:cubicBezTo>
                  <a:cubicBezTo>
                    <a:pt x="59" y="153"/>
                    <a:pt x="59" y="153"/>
                    <a:pt x="59" y="153"/>
                  </a:cubicBezTo>
                  <a:cubicBezTo>
                    <a:pt x="65" y="172"/>
                    <a:pt x="45" y="181"/>
                    <a:pt x="0" y="179"/>
                  </a:cubicBezTo>
                  <a:close/>
                </a:path>
              </a:pathLst>
            </a:custGeom>
            <a:solidFill>
              <a:srgbClr val="7483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60" name="Freeform 25"/>
            <p:cNvSpPr/>
            <p:nvPr/>
          </p:nvSpPr>
          <p:spPr bwMode="auto">
            <a:xfrm>
              <a:off x="4770438" y="3335338"/>
              <a:ext cx="82550" cy="336550"/>
            </a:xfrm>
            <a:custGeom>
              <a:avLst/>
              <a:gdLst>
                <a:gd name="T0" fmla="*/ 9 w 73"/>
                <a:gd name="T1" fmla="*/ 5 h 333"/>
                <a:gd name="T2" fmla="*/ 13 w 73"/>
                <a:gd name="T3" fmla="*/ 13 h 333"/>
                <a:gd name="T4" fmla="*/ 7 w 73"/>
                <a:gd name="T5" fmla="*/ 16 h 333"/>
                <a:gd name="T6" fmla="*/ 61 w 73"/>
                <a:gd name="T7" fmla="*/ 25 h 333"/>
                <a:gd name="T8" fmla="*/ 33 w 73"/>
                <a:gd name="T9" fmla="*/ 109 h 333"/>
                <a:gd name="T10" fmla="*/ 25 w 73"/>
                <a:gd name="T11" fmla="*/ 175 h 333"/>
                <a:gd name="T12" fmla="*/ 20 w 73"/>
                <a:gd name="T13" fmla="*/ 194 h 333"/>
                <a:gd name="T14" fmla="*/ 17 w 73"/>
                <a:gd name="T15" fmla="*/ 254 h 333"/>
                <a:gd name="T16" fmla="*/ 9 w 73"/>
                <a:gd name="T17" fmla="*/ 277 h 333"/>
                <a:gd name="T18" fmla="*/ 21 w 73"/>
                <a:gd name="T19" fmla="*/ 299 h 333"/>
                <a:gd name="T20" fmla="*/ 12 w 73"/>
                <a:gd name="T21" fmla="*/ 333 h 333"/>
                <a:gd name="T22" fmla="*/ 49 w 73"/>
                <a:gd name="T23" fmla="*/ 320 h 333"/>
                <a:gd name="T24" fmla="*/ 46 w 73"/>
                <a:gd name="T25" fmla="*/ 294 h 333"/>
                <a:gd name="T26" fmla="*/ 33 w 73"/>
                <a:gd name="T27" fmla="*/ 282 h 333"/>
                <a:gd name="T28" fmla="*/ 41 w 73"/>
                <a:gd name="T29" fmla="*/ 262 h 333"/>
                <a:gd name="T30" fmla="*/ 34 w 73"/>
                <a:gd name="T31" fmla="*/ 192 h 333"/>
                <a:gd name="T32" fmla="*/ 34 w 73"/>
                <a:gd name="T33" fmla="*/ 180 h 333"/>
                <a:gd name="T34" fmla="*/ 37 w 73"/>
                <a:gd name="T35" fmla="*/ 176 h 333"/>
                <a:gd name="T36" fmla="*/ 50 w 73"/>
                <a:gd name="T37" fmla="*/ 128 h 333"/>
                <a:gd name="T38" fmla="*/ 62 w 73"/>
                <a:gd name="T39" fmla="*/ 97 h 333"/>
                <a:gd name="T40" fmla="*/ 64 w 73"/>
                <a:gd name="T41" fmla="*/ 89 h 333"/>
                <a:gd name="T42" fmla="*/ 66 w 73"/>
                <a:gd name="T43" fmla="*/ 81 h 333"/>
                <a:gd name="T44" fmla="*/ 71 w 73"/>
                <a:gd name="T45" fmla="*/ 51 h 333"/>
                <a:gd name="T46" fmla="*/ 72 w 73"/>
                <a:gd name="T47" fmla="*/ 10 h 333"/>
                <a:gd name="T48" fmla="*/ 72 w 73"/>
                <a:gd name="T49" fmla="*/ 7 h 333"/>
                <a:gd name="T50" fmla="*/ 0 w 73"/>
                <a:gd name="T51" fmla="*/ 3 h 333"/>
                <a:gd name="T52" fmla="*/ 9 w 73"/>
                <a:gd name="T53" fmla="*/ 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3" h="333">
                  <a:moveTo>
                    <a:pt x="9" y="5"/>
                  </a:moveTo>
                  <a:cubicBezTo>
                    <a:pt x="13" y="13"/>
                    <a:pt x="13" y="13"/>
                    <a:pt x="13" y="13"/>
                  </a:cubicBezTo>
                  <a:cubicBezTo>
                    <a:pt x="10" y="14"/>
                    <a:pt x="8" y="15"/>
                    <a:pt x="7" y="16"/>
                  </a:cubicBezTo>
                  <a:cubicBezTo>
                    <a:pt x="61" y="25"/>
                    <a:pt x="61" y="25"/>
                    <a:pt x="61" y="25"/>
                  </a:cubicBezTo>
                  <a:cubicBezTo>
                    <a:pt x="33" y="109"/>
                    <a:pt x="33" y="109"/>
                    <a:pt x="33" y="109"/>
                  </a:cubicBezTo>
                  <a:cubicBezTo>
                    <a:pt x="25" y="175"/>
                    <a:pt x="25" y="175"/>
                    <a:pt x="25" y="175"/>
                  </a:cubicBezTo>
                  <a:cubicBezTo>
                    <a:pt x="20" y="194"/>
                    <a:pt x="20" y="194"/>
                    <a:pt x="20" y="194"/>
                  </a:cubicBezTo>
                  <a:cubicBezTo>
                    <a:pt x="17" y="254"/>
                    <a:pt x="17" y="254"/>
                    <a:pt x="17" y="254"/>
                  </a:cubicBezTo>
                  <a:cubicBezTo>
                    <a:pt x="9" y="277"/>
                    <a:pt x="9" y="277"/>
                    <a:pt x="9" y="277"/>
                  </a:cubicBezTo>
                  <a:cubicBezTo>
                    <a:pt x="21" y="299"/>
                    <a:pt x="21" y="299"/>
                    <a:pt x="21" y="299"/>
                  </a:cubicBezTo>
                  <a:cubicBezTo>
                    <a:pt x="12" y="333"/>
                    <a:pt x="12" y="333"/>
                    <a:pt x="12" y="333"/>
                  </a:cubicBezTo>
                  <a:cubicBezTo>
                    <a:pt x="49" y="320"/>
                    <a:pt x="49" y="320"/>
                    <a:pt x="49" y="320"/>
                  </a:cubicBezTo>
                  <a:cubicBezTo>
                    <a:pt x="46" y="294"/>
                    <a:pt x="46" y="294"/>
                    <a:pt x="46" y="294"/>
                  </a:cubicBezTo>
                  <a:cubicBezTo>
                    <a:pt x="33" y="282"/>
                    <a:pt x="33" y="282"/>
                    <a:pt x="33" y="282"/>
                  </a:cubicBezTo>
                  <a:cubicBezTo>
                    <a:pt x="41" y="262"/>
                    <a:pt x="41" y="262"/>
                    <a:pt x="41" y="262"/>
                  </a:cubicBezTo>
                  <a:cubicBezTo>
                    <a:pt x="34" y="192"/>
                    <a:pt x="34" y="192"/>
                    <a:pt x="34" y="192"/>
                  </a:cubicBezTo>
                  <a:cubicBezTo>
                    <a:pt x="34" y="180"/>
                    <a:pt x="34" y="180"/>
                    <a:pt x="34" y="180"/>
                  </a:cubicBezTo>
                  <a:cubicBezTo>
                    <a:pt x="37" y="176"/>
                    <a:pt x="37" y="176"/>
                    <a:pt x="37" y="176"/>
                  </a:cubicBezTo>
                  <a:cubicBezTo>
                    <a:pt x="50" y="128"/>
                    <a:pt x="50" y="128"/>
                    <a:pt x="50" y="128"/>
                  </a:cubicBezTo>
                  <a:cubicBezTo>
                    <a:pt x="55" y="118"/>
                    <a:pt x="59" y="108"/>
                    <a:pt x="62" y="97"/>
                  </a:cubicBezTo>
                  <a:cubicBezTo>
                    <a:pt x="63" y="94"/>
                    <a:pt x="64" y="92"/>
                    <a:pt x="64" y="89"/>
                  </a:cubicBezTo>
                  <a:cubicBezTo>
                    <a:pt x="65" y="86"/>
                    <a:pt x="66" y="83"/>
                    <a:pt x="66" y="81"/>
                  </a:cubicBezTo>
                  <a:cubicBezTo>
                    <a:pt x="68" y="71"/>
                    <a:pt x="70" y="61"/>
                    <a:pt x="71" y="51"/>
                  </a:cubicBezTo>
                  <a:cubicBezTo>
                    <a:pt x="73" y="38"/>
                    <a:pt x="73" y="24"/>
                    <a:pt x="72" y="10"/>
                  </a:cubicBezTo>
                  <a:cubicBezTo>
                    <a:pt x="72" y="9"/>
                    <a:pt x="72" y="8"/>
                    <a:pt x="72" y="7"/>
                  </a:cubicBezTo>
                  <a:cubicBezTo>
                    <a:pt x="49" y="2"/>
                    <a:pt x="25" y="0"/>
                    <a:pt x="0" y="3"/>
                  </a:cubicBezTo>
                  <a:cubicBezTo>
                    <a:pt x="9" y="5"/>
                    <a:pt x="9" y="5"/>
                    <a:pt x="9" y="5"/>
                  </a:cubicBezTo>
                  <a:close/>
                </a:path>
              </a:pathLst>
            </a:custGeom>
            <a:solidFill>
              <a:srgbClr val="2B30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61" name="Freeform 26"/>
            <p:cNvSpPr/>
            <p:nvPr/>
          </p:nvSpPr>
          <p:spPr bwMode="auto">
            <a:xfrm>
              <a:off x="4840288" y="3332163"/>
              <a:ext cx="26988" cy="101600"/>
            </a:xfrm>
            <a:custGeom>
              <a:avLst/>
              <a:gdLst>
                <a:gd name="T0" fmla="*/ 10 w 23"/>
                <a:gd name="T1" fmla="*/ 10 h 101"/>
                <a:gd name="T2" fmla="*/ 10 w 23"/>
                <a:gd name="T3" fmla="*/ 13 h 101"/>
                <a:gd name="T4" fmla="*/ 16 w 23"/>
                <a:gd name="T5" fmla="*/ 43 h 101"/>
                <a:gd name="T6" fmla="*/ 13 w 23"/>
                <a:gd name="T7" fmla="*/ 76 h 101"/>
                <a:gd name="T8" fmla="*/ 2 w 23"/>
                <a:gd name="T9" fmla="*/ 92 h 101"/>
                <a:gd name="T10" fmla="*/ 0 w 23"/>
                <a:gd name="T11" fmla="*/ 100 h 101"/>
                <a:gd name="T12" fmla="*/ 5 w 23"/>
                <a:gd name="T13" fmla="*/ 94 h 101"/>
                <a:gd name="T14" fmla="*/ 10 w 23"/>
                <a:gd name="T15" fmla="*/ 91 h 101"/>
                <a:gd name="T16" fmla="*/ 23 w 23"/>
                <a:gd name="T17" fmla="*/ 68 h 101"/>
                <a:gd name="T18" fmla="*/ 20 w 23"/>
                <a:gd name="T19" fmla="*/ 47 h 101"/>
                <a:gd name="T20" fmla="*/ 20 w 23"/>
                <a:gd name="T21" fmla="*/ 45 h 101"/>
                <a:gd name="T22" fmla="*/ 9 w 23"/>
                <a:gd name="T23" fmla="*/ 0 h 101"/>
                <a:gd name="T24" fmla="*/ 10 w 23"/>
                <a:gd name="T25" fmla="*/ 1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01">
                  <a:moveTo>
                    <a:pt x="10" y="10"/>
                  </a:moveTo>
                  <a:cubicBezTo>
                    <a:pt x="10" y="11"/>
                    <a:pt x="10" y="12"/>
                    <a:pt x="10" y="13"/>
                  </a:cubicBezTo>
                  <a:cubicBezTo>
                    <a:pt x="16" y="43"/>
                    <a:pt x="16" y="43"/>
                    <a:pt x="16" y="43"/>
                  </a:cubicBezTo>
                  <a:cubicBezTo>
                    <a:pt x="13" y="76"/>
                    <a:pt x="13" y="76"/>
                    <a:pt x="13" y="76"/>
                  </a:cubicBezTo>
                  <a:cubicBezTo>
                    <a:pt x="2" y="92"/>
                    <a:pt x="2" y="92"/>
                    <a:pt x="2" y="92"/>
                  </a:cubicBezTo>
                  <a:cubicBezTo>
                    <a:pt x="2" y="95"/>
                    <a:pt x="1" y="97"/>
                    <a:pt x="0" y="100"/>
                  </a:cubicBezTo>
                  <a:cubicBezTo>
                    <a:pt x="2" y="101"/>
                    <a:pt x="3" y="99"/>
                    <a:pt x="5" y="94"/>
                  </a:cubicBezTo>
                  <a:cubicBezTo>
                    <a:pt x="6" y="93"/>
                    <a:pt x="8" y="92"/>
                    <a:pt x="10" y="91"/>
                  </a:cubicBezTo>
                  <a:cubicBezTo>
                    <a:pt x="23" y="68"/>
                    <a:pt x="23" y="68"/>
                    <a:pt x="23" y="68"/>
                  </a:cubicBezTo>
                  <a:cubicBezTo>
                    <a:pt x="20" y="47"/>
                    <a:pt x="20" y="47"/>
                    <a:pt x="20" y="47"/>
                  </a:cubicBezTo>
                  <a:cubicBezTo>
                    <a:pt x="20" y="45"/>
                    <a:pt x="20" y="45"/>
                    <a:pt x="20" y="45"/>
                  </a:cubicBezTo>
                  <a:cubicBezTo>
                    <a:pt x="19" y="28"/>
                    <a:pt x="16" y="13"/>
                    <a:pt x="9" y="0"/>
                  </a:cubicBezTo>
                  <a:cubicBezTo>
                    <a:pt x="10" y="3"/>
                    <a:pt x="10" y="7"/>
                    <a:pt x="10" y="10"/>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62" name="Freeform 27"/>
            <p:cNvSpPr/>
            <p:nvPr/>
          </p:nvSpPr>
          <p:spPr bwMode="auto">
            <a:xfrm>
              <a:off x="4843463" y="3344863"/>
              <a:ext cx="15875" cy="79375"/>
            </a:xfrm>
            <a:custGeom>
              <a:avLst/>
              <a:gdLst>
                <a:gd name="T0" fmla="*/ 11 w 14"/>
                <a:gd name="T1" fmla="*/ 63 h 79"/>
                <a:gd name="T2" fmla="*/ 14 w 14"/>
                <a:gd name="T3" fmla="*/ 30 h 79"/>
                <a:gd name="T4" fmla="*/ 8 w 14"/>
                <a:gd name="T5" fmla="*/ 0 h 79"/>
                <a:gd name="T6" fmla="*/ 7 w 14"/>
                <a:gd name="T7" fmla="*/ 41 h 79"/>
                <a:gd name="T8" fmla="*/ 9 w 14"/>
                <a:gd name="T9" fmla="*/ 59 h 79"/>
                <a:gd name="T10" fmla="*/ 10 w 14"/>
                <a:gd name="T11" fmla="*/ 62 h 79"/>
                <a:gd name="T12" fmla="*/ 2 w 14"/>
                <a:gd name="T13" fmla="*/ 71 h 79"/>
                <a:gd name="T14" fmla="*/ 0 w 14"/>
                <a:gd name="T15" fmla="*/ 79 h 79"/>
                <a:gd name="T16" fmla="*/ 11 w 14"/>
                <a:gd name="T17" fmla="*/ 6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79">
                  <a:moveTo>
                    <a:pt x="11" y="63"/>
                  </a:moveTo>
                  <a:cubicBezTo>
                    <a:pt x="14" y="30"/>
                    <a:pt x="14" y="30"/>
                    <a:pt x="14" y="30"/>
                  </a:cubicBezTo>
                  <a:cubicBezTo>
                    <a:pt x="8" y="0"/>
                    <a:pt x="8" y="0"/>
                    <a:pt x="8" y="0"/>
                  </a:cubicBezTo>
                  <a:cubicBezTo>
                    <a:pt x="9" y="14"/>
                    <a:pt x="9" y="28"/>
                    <a:pt x="7" y="41"/>
                  </a:cubicBezTo>
                  <a:cubicBezTo>
                    <a:pt x="9" y="59"/>
                    <a:pt x="9" y="59"/>
                    <a:pt x="9" y="59"/>
                  </a:cubicBezTo>
                  <a:cubicBezTo>
                    <a:pt x="9" y="60"/>
                    <a:pt x="10" y="61"/>
                    <a:pt x="10" y="62"/>
                  </a:cubicBezTo>
                  <a:cubicBezTo>
                    <a:pt x="2" y="71"/>
                    <a:pt x="2" y="71"/>
                    <a:pt x="2" y="71"/>
                  </a:cubicBezTo>
                  <a:cubicBezTo>
                    <a:pt x="2" y="73"/>
                    <a:pt x="1" y="76"/>
                    <a:pt x="0" y="79"/>
                  </a:cubicBezTo>
                  <a:cubicBezTo>
                    <a:pt x="11" y="63"/>
                    <a:pt x="11" y="63"/>
                    <a:pt x="11" y="63"/>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63" name="Freeform 28"/>
            <p:cNvSpPr/>
            <p:nvPr/>
          </p:nvSpPr>
          <p:spPr bwMode="auto">
            <a:xfrm>
              <a:off x="4765675" y="3375025"/>
              <a:ext cx="22225" cy="22225"/>
            </a:xfrm>
            <a:custGeom>
              <a:avLst/>
              <a:gdLst>
                <a:gd name="T0" fmla="*/ 12 w 19"/>
                <a:gd name="T1" fmla="*/ 13 h 22"/>
                <a:gd name="T2" fmla="*/ 11 w 19"/>
                <a:gd name="T3" fmla="*/ 11 h 22"/>
                <a:gd name="T4" fmla="*/ 0 w 19"/>
                <a:gd name="T5" fmla="*/ 0 h 22"/>
                <a:gd name="T6" fmla="*/ 0 w 19"/>
                <a:gd name="T7" fmla="*/ 4 h 22"/>
                <a:gd name="T8" fmla="*/ 17 w 19"/>
                <a:gd name="T9" fmla="*/ 22 h 22"/>
                <a:gd name="T10" fmla="*/ 12 w 19"/>
                <a:gd name="T11" fmla="*/ 13 h 22"/>
              </a:gdLst>
              <a:ahLst/>
              <a:cxnLst>
                <a:cxn ang="0">
                  <a:pos x="T0" y="T1"/>
                </a:cxn>
                <a:cxn ang="0">
                  <a:pos x="T2" y="T3"/>
                </a:cxn>
                <a:cxn ang="0">
                  <a:pos x="T4" y="T5"/>
                </a:cxn>
                <a:cxn ang="0">
                  <a:pos x="T6" y="T7"/>
                </a:cxn>
                <a:cxn ang="0">
                  <a:pos x="T8" y="T9"/>
                </a:cxn>
                <a:cxn ang="0">
                  <a:pos x="T10" y="T11"/>
                </a:cxn>
              </a:cxnLst>
              <a:rect l="0" t="0" r="r" b="b"/>
              <a:pathLst>
                <a:path w="19" h="22">
                  <a:moveTo>
                    <a:pt x="12" y="13"/>
                  </a:moveTo>
                  <a:cubicBezTo>
                    <a:pt x="11" y="11"/>
                    <a:pt x="11" y="11"/>
                    <a:pt x="11" y="11"/>
                  </a:cubicBezTo>
                  <a:cubicBezTo>
                    <a:pt x="0" y="0"/>
                    <a:pt x="0" y="0"/>
                    <a:pt x="0" y="0"/>
                  </a:cubicBezTo>
                  <a:cubicBezTo>
                    <a:pt x="0" y="4"/>
                    <a:pt x="0" y="4"/>
                    <a:pt x="0" y="4"/>
                  </a:cubicBezTo>
                  <a:cubicBezTo>
                    <a:pt x="17" y="22"/>
                    <a:pt x="17" y="22"/>
                    <a:pt x="17" y="22"/>
                  </a:cubicBezTo>
                  <a:cubicBezTo>
                    <a:pt x="19" y="20"/>
                    <a:pt x="17" y="17"/>
                    <a:pt x="12" y="13"/>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64" name="Freeform 29"/>
            <p:cNvSpPr>
              <a:spLocks noEditPoints="1"/>
            </p:cNvSpPr>
            <p:nvPr/>
          </p:nvSpPr>
          <p:spPr bwMode="auto">
            <a:xfrm>
              <a:off x="4687888" y="3351213"/>
              <a:ext cx="103188" cy="338138"/>
            </a:xfrm>
            <a:custGeom>
              <a:avLst/>
              <a:gdLst>
                <a:gd name="T0" fmla="*/ 80 w 90"/>
                <a:gd name="T1" fmla="*/ 37 h 333"/>
                <a:gd name="T2" fmla="*/ 80 w 90"/>
                <a:gd name="T3" fmla="*/ 37 h 333"/>
                <a:gd name="T4" fmla="*/ 85 w 90"/>
                <a:gd name="T5" fmla="*/ 46 h 333"/>
                <a:gd name="T6" fmla="*/ 83 w 90"/>
                <a:gd name="T7" fmla="*/ 47 h 333"/>
                <a:gd name="T8" fmla="*/ 68 w 90"/>
                <a:gd name="T9" fmla="*/ 34 h 333"/>
                <a:gd name="T10" fmla="*/ 61 w 90"/>
                <a:gd name="T11" fmla="*/ 27 h 333"/>
                <a:gd name="T12" fmla="*/ 64 w 90"/>
                <a:gd name="T13" fmla="*/ 37 h 333"/>
                <a:gd name="T14" fmla="*/ 66 w 90"/>
                <a:gd name="T15" fmla="*/ 48 h 333"/>
                <a:gd name="T16" fmla="*/ 65 w 90"/>
                <a:gd name="T17" fmla="*/ 47 h 333"/>
                <a:gd name="T18" fmla="*/ 56 w 90"/>
                <a:gd name="T19" fmla="*/ 34 h 333"/>
                <a:gd name="T20" fmla="*/ 45 w 90"/>
                <a:gd name="T21" fmla="*/ 11 h 333"/>
                <a:gd name="T22" fmla="*/ 42 w 90"/>
                <a:gd name="T23" fmla="*/ 1 h 333"/>
                <a:gd name="T24" fmla="*/ 41 w 90"/>
                <a:gd name="T25" fmla="*/ 0 h 333"/>
                <a:gd name="T26" fmla="*/ 30 w 90"/>
                <a:gd name="T27" fmla="*/ 4 h 333"/>
                <a:gd name="T28" fmla="*/ 40 w 90"/>
                <a:gd name="T29" fmla="*/ 118 h 333"/>
                <a:gd name="T30" fmla="*/ 40 w 90"/>
                <a:gd name="T31" fmla="*/ 130 h 333"/>
                <a:gd name="T32" fmla="*/ 37 w 90"/>
                <a:gd name="T33" fmla="*/ 153 h 333"/>
                <a:gd name="T34" fmla="*/ 33 w 90"/>
                <a:gd name="T35" fmla="*/ 159 h 333"/>
                <a:gd name="T36" fmla="*/ 11 w 90"/>
                <a:gd name="T37" fmla="*/ 280 h 333"/>
                <a:gd name="T38" fmla="*/ 2 w 90"/>
                <a:gd name="T39" fmla="*/ 296 h 333"/>
                <a:gd name="T40" fmla="*/ 0 w 90"/>
                <a:gd name="T41" fmla="*/ 333 h 333"/>
                <a:gd name="T42" fmla="*/ 8 w 90"/>
                <a:gd name="T43" fmla="*/ 325 h 333"/>
                <a:gd name="T44" fmla="*/ 18 w 90"/>
                <a:gd name="T45" fmla="*/ 322 h 333"/>
                <a:gd name="T46" fmla="*/ 39 w 90"/>
                <a:gd name="T47" fmla="*/ 253 h 333"/>
                <a:gd name="T48" fmla="*/ 52 w 90"/>
                <a:gd name="T49" fmla="*/ 188 h 333"/>
                <a:gd name="T50" fmla="*/ 65 w 90"/>
                <a:gd name="T51" fmla="*/ 161 h 333"/>
                <a:gd name="T52" fmla="*/ 63 w 90"/>
                <a:gd name="T53" fmla="*/ 141 h 333"/>
                <a:gd name="T54" fmla="*/ 90 w 90"/>
                <a:gd name="T55" fmla="*/ 44 h 333"/>
                <a:gd name="T56" fmla="*/ 88 w 90"/>
                <a:gd name="T57" fmla="*/ 42 h 333"/>
                <a:gd name="T58" fmla="*/ 80 w 90"/>
                <a:gd name="T59" fmla="*/ 37 h 333"/>
                <a:gd name="T60" fmla="*/ 32 w 90"/>
                <a:gd name="T61" fmla="*/ 5 h 333"/>
                <a:gd name="T62" fmla="*/ 36 w 90"/>
                <a:gd name="T63" fmla="*/ 3 h 333"/>
                <a:gd name="T64" fmla="*/ 45 w 90"/>
                <a:gd name="T65" fmla="*/ 115 h 333"/>
                <a:gd name="T66" fmla="*/ 45 w 90"/>
                <a:gd name="T67" fmla="*/ 136 h 333"/>
                <a:gd name="T68" fmla="*/ 43 w 90"/>
                <a:gd name="T69" fmla="*/ 157 h 333"/>
                <a:gd name="T70" fmla="*/ 21 w 90"/>
                <a:gd name="T71" fmla="*/ 231 h 333"/>
                <a:gd name="T72" fmla="*/ 21 w 90"/>
                <a:gd name="T73" fmla="*/ 232 h 333"/>
                <a:gd name="T74" fmla="*/ 19 w 90"/>
                <a:gd name="T75" fmla="*/ 283 h 333"/>
                <a:gd name="T76" fmla="*/ 7 w 90"/>
                <a:gd name="T77" fmla="*/ 300 h 333"/>
                <a:gd name="T78" fmla="*/ 8 w 90"/>
                <a:gd name="T79" fmla="*/ 323 h 333"/>
                <a:gd name="T80" fmla="*/ 1 w 90"/>
                <a:gd name="T81" fmla="*/ 328 h 333"/>
                <a:gd name="T82" fmla="*/ 3 w 90"/>
                <a:gd name="T83" fmla="*/ 297 h 333"/>
                <a:gd name="T84" fmla="*/ 13 w 90"/>
                <a:gd name="T85" fmla="*/ 281 h 333"/>
                <a:gd name="T86" fmla="*/ 13 w 90"/>
                <a:gd name="T87" fmla="*/ 280 h 333"/>
                <a:gd name="T88" fmla="*/ 34 w 90"/>
                <a:gd name="T89" fmla="*/ 160 h 333"/>
                <a:gd name="T90" fmla="*/ 38 w 90"/>
                <a:gd name="T91" fmla="*/ 154 h 333"/>
                <a:gd name="T92" fmla="*/ 38 w 90"/>
                <a:gd name="T93" fmla="*/ 153 h 333"/>
                <a:gd name="T94" fmla="*/ 41 w 90"/>
                <a:gd name="T95" fmla="*/ 130 h 333"/>
                <a:gd name="T96" fmla="*/ 41 w 90"/>
                <a:gd name="T97" fmla="*/ 130 h 333"/>
                <a:gd name="T98" fmla="*/ 41 w 90"/>
                <a:gd name="T99" fmla="*/ 117 h 333"/>
                <a:gd name="T100" fmla="*/ 32 w 90"/>
                <a:gd name="T101" fmla="*/ 5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333">
                  <a:moveTo>
                    <a:pt x="80" y="37"/>
                  </a:moveTo>
                  <a:cubicBezTo>
                    <a:pt x="80" y="37"/>
                    <a:pt x="80" y="37"/>
                    <a:pt x="80" y="37"/>
                  </a:cubicBezTo>
                  <a:cubicBezTo>
                    <a:pt x="85" y="41"/>
                    <a:pt x="87" y="44"/>
                    <a:pt x="85" y="46"/>
                  </a:cubicBezTo>
                  <a:cubicBezTo>
                    <a:pt x="85" y="46"/>
                    <a:pt x="84" y="46"/>
                    <a:pt x="83" y="47"/>
                  </a:cubicBezTo>
                  <a:cubicBezTo>
                    <a:pt x="68" y="34"/>
                    <a:pt x="68" y="34"/>
                    <a:pt x="68" y="34"/>
                  </a:cubicBezTo>
                  <a:cubicBezTo>
                    <a:pt x="61" y="27"/>
                    <a:pt x="61" y="27"/>
                    <a:pt x="61" y="27"/>
                  </a:cubicBezTo>
                  <a:cubicBezTo>
                    <a:pt x="61" y="30"/>
                    <a:pt x="62" y="34"/>
                    <a:pt x="64" y="37"/>
                  </a:cubicBezTo>
                  <a:cubicBezTo>
                    <a:pt x="68" y="43"/>
                    <a:pt x="69" y="46"/>
                    <a:pt x="66" y="48"/>
                  </a:cubicBezTo>
                  <a:cubicBezTo>
                    <a:pt x="66" y="48"/>
                    <a:pt x="65" y="48"/>
                    <a:pt x="65" y="47"/>
                  </a:cubicBezTo>
                  <a:cubicBezTo>
                    <a:pt x="61" y="44"/>
                    <a:pt x="58" y="40"/>
                    <a:pt x="56" y="34"/>
                  </a:cubicBezTo>
                  <a:cubicBezTo>
                    <a:pt x="45" y="11"/>
                    <a:pt x="45" y="11"/>
                    <a:pt x="45" y="11"/>
                  </a:cubicBezTo>
                  <a:cubicBezTo>
                    <a:pt x="42" y="1"/>
                    <a:pt x="42" y="1"/>
                    <a:pt x="42" y="1"/>
                  </a:cubicBezTo>
                  <a:cubicBezTo>
                    <a:pt x="42" y="1"/>
                    <a:pt x="42" y="0"/>
                    <a:pt x="41" y="0"/>
                  </a:cubicBezTo>
                  <a:cubicBezTo>
                    <a:pt x="30" y="4"/>
                    <a:pt x="30" y="4"/>
                    <a:pt x="30" y="4"/>
                  </a:cubicBezTo>
                  <a:cubicBezTo>
                    <a:pt x="28" y="42"/>
                    <a:pt x="32" y="80"/>
                    <a:pt x="40" y="118"/>
                  </a:cubicBezTo>
                  <a:cubicBezTo>
                    <a:pt x="40" y="130"/>
                    <a:pt x="40" y="130"/>
                    <a:pt x="40" y="130"/>
                  </a:cubicBezTo>
                  <a:cubicBezTo>
                    <a:pt x="38" y="135"/>
                    <a:pt x="37" y="142"/>
                    <a:pt x="37" y="153"/>
                  </a:cubicBezTo>
                  <a:cubicBezTo>
                    <a:pt x="33" y="159"/>
                    <a:pt x="33" y="159"/>
                    <a:pt x="33" y="159"/>
                  </a:cubicBezTo>
                  <a:cubicBezTo>
                    <a:pt x="17" y="196"/>
                    <a:pt x="10" y="237"/>
                    <a:pt x="11" y="280"/>
                  </a:cubicBezTo>
                  <a:cubicBezTo>
                    <a:pt x="2" y="296"/>
                    <a:pt x="2" y="296"/>
                    <a:pt x="2" y="296"/>
                  </a:cubicBezTo>
                  <a:cubicBezTo>
                    <a:pt x="0" y="333"/>
                    <a:pt x="0" y="333"/>
                    <a:pt x="0" y="333"/>
                  </a:cubicBezTo>
                  <a:cubicBezTo>
                    <a:pt x="2" y="329"/>
                    <a:pt x="5" y="326"/>
                    <a:pt x="8" y="325"/>
                  </a:cubicBezTo>
                  <a:cubicBezTo>
                    <a:pt x="11" y="323"/>
                    <a:pt x="14" y="322"/>
                    <a:pt x="18" y="322"/>
                  </a:cubicBezTo>
                  <a:cubicBezTo>
                    <a:pt x="39" y="253"/>
                    <a:pt x="39" y="253"/>
                    <a:pt x="39" y="253"/>
                  </a:cubicBezTo>
                  <a:cubicBezTo>
                    <a:pt x="52" y="188"/>
                    <a:pt x="52" y="188"/>
                    <a:pt x="52" y="188"/>
                  </a:cubicBezTo>
                  <a:cubicBezTo>
                    <a:pt x="65" y="161"/>
                    <a:pt x="65" y="161"/>
                    <a:pt x="65" y="161"/>
                  </a:cubicBezTo>
                  <a:cubicBezTo>
                    <a:pt x="63" y="141"/>
                    <a:pt x="63" y="141"/>
                    <a:pt x="63" y="141"/>
                  </a:cubicBezTo>
                  <a:cubicBezTo>
                    <a:pt x="90" y="44"/>
                    <a:pt x="90" y="44"/>
                    <a:pt x="90" y="44"/>
                  </a:cubicBezTo>
                  <a:cubicBezTo>
                    <a:pt x="90" y="43"/>
                    <a:pt x="89" y="43"/>
                    <a:pt x="88" y="42"/>
                  </a:cubicBezTo>
                  <a:cubicBezTo>
                    <a:pt x="80" y="37"/>
                    <a:pt x="80" y="37"/>
                    <a:pt x="80" y="37"/>
                  </a:cubicBezTo>
                  <a:close/>
                  <a:moveTo>
                    <a:pt x="32" y="5"/>
                  </a:moveTo>
                  <a:cubicBezTo>
                    <a:pt x="36" y="3"/>
                    <a:pt x="36" y="3"/>
                    <a:pt x="36" y="3"/>
                  </a:cubicBezTo>
                  <a:cubicBezTo>
                    <a:pt x="34" y="37"/>
                    <a:pt x="37" y="74"/>
                    <a:pt x="45" y="115"/>
                  </a:cubicBezTo>
                  <a:cubicBezTo>
                    <a:pt x="45" y="136"/>
                    <a:pt x="45" y="136"/>
                    <a:pt x="45" y="136"/>
                  </a:cubicBezTo>
                  <a:cubicBezTo>
                    <a:pt x="43" y="157"/>
                    <a:pt x="43" y="157"/>
                    <a:pt x="43" y="157"/>
                  </a:cubicBezTo>
                  <a:cubicBezTo>
                    <a:pt x="31" y="182"/>
                    <a:pt x="23" y="207"/>
                    <a:pt x="21" y="231"/>
                  </a:cubicBezTo>
                  <a:cubicBezTo>
                    <a:pt x="21" y="232"/>
                    <a:pt x="21" y="232"/>
                    <a:pt x="21" y="232"/>
                  </a:cubicBezTo>
                  <a:cubicBezTo>
                    <a:pt x="19" y="283"/>
                    <a:pt x="19" y="283"/>
                    <a:pt x="19" y="283"/>
                  </a:cubicBezTo>
                  <a:cubicBezTo>
                    <a:pt x="7" y="300"/>
                    <a:pt x="7" y="300"/>
                    <a:pt x="7" y="300"/>
                  </a:cubicBezTo>
                  <a:cubicBezTo>
                    <a:pt x="8" y="323"/>
                    <a:pt x="8" y="323"/>
                    <a:pt x="8" y="323"/>
                  </a:cubicBezTo>
                  <a:cubicBezTo>
                    <a:pt x="5" y="324"/>
                    <a:pt x="3" y="326"/>
                    <a:pt x="1" y="328"/>
                  </a:cubicBezTo>
                  <a:cubicBezTo>
                    <a:pt x="3" y="297"/>
                    <a:pt x="3" y="297"/>
                    <a:pt x="3" y="297"/>
                  </a:cubicBezTo>
                  <a:cubicBezTo>
                    <a:pt x="13" y="281"/>
                    <a:pt x="13" y="281"/>
                    <a:pt x="13" y="281"/>
                  </a:cubicBezTo>
                  <a:cubicBezTo>
                    <a:pt x="13" y="281"/>
                    <a:pt x="13" y="280"/>
                    <a:pt x="13" y="280"/>
                  </a:cubicBezTo>
                  <a:cubicBezTo>
                    <a:pt x="11" y="237"/>
                    <a:pt x="18" y="197"/>
                    <a:pt x="34" y="160"/>
                  </a:cubicBezTo>
                  <a:cubicBezTo>
                    <a:pt x="38" y="154"/>
                    <a:pt x="38" y="154"/>
                    <a:pt x="38" y="154"/>
                  </a:cubicBezTo>
                  <a:cubicBezTo>
                    <a:pt x="38" y="153"/>
                    <a:pt x="38" y="153"/>
                    <a:pt x="38" y="153"/>
                  </a:cubicBezTo>
                  <a:cubicBezTo>
                    <a:pt x="38" y="143"/>
                    <a:pt x="39" y="135"/>
                    <a:pt x="41" y="130"/>
                  </a:cubicBezTo>
                  <a:cubicBezTo>
                    <a:pt x="41" y="130"/>
                    <a:pt x="41" y="130"/>
                    <a:pt x="41" y="130"/>
                  </a:cubicBezTo>
                  <a:cubicBezTo>
                    <a:pt x="41" y="117"/>
                    <a:pt x="41" y="117"/>
                    <a:pt x="41" y="117"/>
                  </a:cubicBezTo>
                  <a:cubicBezTo>
                    <a:pt x="33" y="80"/>
                    <a:pt x="30" y="43"/>
                    <a:pt x="32" y="5"/>
                  </a:cubicBezTo>
                  <a:close/>
                </a:path>
              </a:pathLst>
            </a:custGeom>
            <a:solidFill>
              <a:srgbClr val="5059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65" name="Freeform 30"/>
            <p:cNvSpPr/>
            <p:nvPr/>
          </p:nvSpPr>
          <p:spPr bwMode="auto">
            <a:xfrm>
              <a:off x="4689475" y="3354388"/>
              <a:ext cx="50800" cy="328613"/>
            </a:xfrm>
            <a:custGeom>
              <a:avLst/>
              <a:gdLst>
                <a:gd name="T0" fmla="*/ 35 w 44"/>
                <a:gd name="T1" fmla="*/ 0 h 325"/>
                <a:gd name="T2" fmla="*/ 31 w 44"/>
                <a:gd name="T3" fmla="*/ 2 h 325"/>
                <a:gd name="T4" fmla="*/ 40 w 44"/>
                <a:gd name="T5" fmla="*/ 114 h 325"/>
                <a:gd name="T6" fmla="*/ 40 w 44"/>
                <a:gd name="T7" fmla="*/ 127 h 325"/>
                <a:gd name="T8" fmla="*/ 40 w 44"/>
                <a:gd name="T9" fmla="*/ 127 h 325"/>
                <a:gd name="T10" fmla="*/ 37 w 44"/>
                <a:gd name="T11" fmla="*/ 150 h 325"/>
                <a:gd name="T12" fmla="*/ 37 w 44"/>
                <a:gd name="T13" fmla="*/ 151 h 325"/>
                <a:gd name="T14" fmla="*/ 33 w 44"/>
                <a:gd name="T15" fmla="*/ 157 h 325"/>
                <a:gd name="T16" fmla="*/ 12 w 44"/>
                <a:gd name="T17" fmla="*/ 277 h 325"/>
                <a:gd name="T18" fmla="*/ 12 w 44"/>
                <a:gd name="T19" fmla="*/ 278 h 325"/>
                <a:gd name="T20" fmla="*/ 2 w 44"/>
                <a:gd name="T21" fmla="*/ 294 h 325"/>
                <a:gd name="T22" fmla="*/ 0 w 44"/>
                <a:gd name="T23" fmla="*/ 325 h 325"/>
                <a:gd name="T24" fmla="*/ 7 w 44"/>
                <a:gd name="T25" fmla="*/ 320 h 325"/>
                <a:gd name="T26" fmla="*/ 6 w 44"/>
                <a:gd name="T27" fmla="*/ 297 h 325"/>
                <a:gd name="T28" fmla="*/ 18 w 44"/>
                <a:gd name="T29" fmla="*/ 280 h 325"/>
                <a:gd name="T30" fmla="*/ 20 w 44"/>
                <a:gd name="T31" fmla="*/ 229 h 325"/>
                <a:gd name="T32" fmla="*/ 20 w 44"/>
                <a:gd name="T33" fmla="*/ 228 h 325"/>
                <a:gd name="T34" fmla="*/ 42 w 44"/>
                <a:gd name="T35" fmla="*/ 154 h 325"/>
                <a:gd name="T36" fmla="*/ 44 w 44"/>
                <a:gd name="T37" fmla="*/ 133 h 325"/>
                <a:gd name="T38" fmla="*/ 44 w 44"/>
                <a:gd name="T39" fmla="*/ 112 h 325"/>
                <a:gd name="T40" fmla="*/ 35 w 44"/>
                <a:gd name="T41" fmla="*/ 0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325">
                  <a:moveTo>
                    <a:pt x="35" y="0"/>
                  </a:moveTo>
                  <a:cubicBezTo>
                    <a:pt x="31" y="2"/>
                    <a:pt x="31" y="2"/>
                    <a:pt x="31" y="2"/>
                  </a:cubicBezTo>
                  <a:cubicBezTo>
                    <a:pt x="29" y="40"/>
                    <a:pt x="32" y="77"/>
                    <a:pt x="40" y="114"/>
                  </a:cubicBezTo>
                  <a:cubicBezTo>
                    <a:pt x="40" y="127"/>
                    <a:pt x="40" y="127"/>
                    <a:pt x="40" y="127"/>
                  </a:cubicBezTo>
                  <a:cubicBezTo>
                    <a:pt x="40" y="127"/>
                    <a:pt x="40" y="127"/>
                    <a:pt x="40" y="127"/>
                  </a:cubicBezTo>
                  <a:cubicBezTo>
                    <a:pt x="38" y="132"/>
                    <a:pt x="37" y="140"/>
                    <a:pt x="37" y="150"/>
                  </a:cubicBezTo>
                  <a:cubicBezTo>
                    <a:pt x="37" y="150"/>
                    <a:pt x="37" y="150"/>
                    <a:pt x="37" y="151"/>
                  </a:cubicBezTo>
                  <a:cubicBezTo>
                    <a:pt x="33" y="157"/>
                    <a:pt x="33" y="157"/>
                    <a:pt x="33" y="157"/>
                  </a:cubicBezTo>
                  <a:cubicBezTo>
                    <a:pt x="17" y="194"/>
                    <a:pt x="10" y="234"/>
                    <a:pt x="12" y="277"/>
                  </a:cubicBezTo>
                  <a:cubicBezTo>
                    <a:pt x="12" y="277"/>
                    <a:pt x="12" y="278"/>
                    <a:pt x="12" y="278"/>
                  </a:cubicBezTo>
                  <a:cubicBezTo>
                    <a:pt x="2" y="294"/>
                    <a:pt x="2" y="294"/>
                    <a:pt x="2" y="294"/>
                  </a:cubicBezTo>
                  <a:cubicBezTo>
                    <a:pt x="0" y="325"/>
                    <a:pt x="0" y="325"/>
                    <a:pt x="0" y="325"/>
                  </a:cubicBezTo>
                  <a:cubicBezTo>
                    <a:pt x="2" y="323"/>
                    <a:pt x="4" y="321"/>
                    <a:pt x="7" y="320"/>
                  </a:cubicBezTo>
                  <a:cubicBezTo>
                    <a:pt x="6" y="297"/>
                    <a:pt x="6" y="297"/>
                    <a:pt x="6" y="297"/>
                  </a:cubicBezTo>
                  <a:cubicBezTo>
                    <a:pt x="18" y="280"/>
                    <a:pt x="18" y="280"/>
                    <a:pt x="18" y="280"/>
                  </a:cubicBezTo>
                  <a:cubicBezTo>
                    <a:pt x="20" y="229"/>
                    <a:pt x="20" y="229"/>
                    <a:pt x="20" y="229"/>
                  </a:cubicBezTo>
                  <a:cubicBezTo>
                    <a:pt x="20" y="229"/>
                    <a:pt x="20" y="229"/>
                    <a:pt x="20" y="228"/>
                  </a:cubicBezTo>
                  <a:cubicBezTo>
                    <a:pt x="22" y="204"/>
                    <a:pt x="30" y="179"/>
                    <a:pt x="42" y="154"/>
                  </a:cubicBezTo>
                  <a:cubicBezTo>
                    <a:pt x="44" y="133"/>
                    <a:pt x="44" y="133"/>
                    <a:pt x="44" y="133"/>
                  </a:cubicBezTo>
                  <a:cubicBezTo>
                    <a:pt x="44" y="112"/>
                    <a:pt x="44" y="112"/>
                    <a:pt x="44" y="112"/>
                  </a:cubicBezTo>
                  <a:cubicBezTo>
                    <a:pt x="36" y="71"/>
                    <a:pt x="33" y="34"/>
                    <a:pt x="35" y="0"/>
                  </a:cubicBezTo>
                  <a:close/>
                </a:path>
              </a:pathLst>
            </a:custGeom>
            <a:solidFill>
              <a:srgbClr val="7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66" name="Freeform 31"/>
            <p:cNvSpPr/>
            <p:nvPr/>
          </p:nvSpPr>
          <p:spPr bwMode="auto">
            <a:xfrm>
              <a:off x="4756150" y="3378200"/>
              <a:ext cx="11113" cy="20638"/>
            </a:xfrm>
            <a:custGeom>
              <a:avLst/>
              <a:gdLst>
                <a:gd name="T0" fmla="*/ 6 w 10"/>
                <a:gd name="T1" fmla="*/ 20 h 21"/>
                <a:gd name="T2" fmla="*/ 7 w 10"/>
                <a:gd name="T3" fmla="*/ 21 h 21"/>
                <a:gd name="T4" fmla="*/ 5 w 10"/>
                <a:gd name="T5" fmla="*/ 10 h 21"/>
                <a:gd name="T6" fmla="*/ 2 w 10"/>
                <a:gd name="T7" fmla="*/ 0 h 21"/>
                <a:gd name="T8" fmla="*/ 0 w 10"/>
                <a:gd name="T9" fmla="*/ 3 h 21"/>
                <a:gd name="T10" fmla="*/ 6 w 10"/>
                <a:gd name="T11" fmla="*/ 20 h 21"/>
              </a:gdLst>
              <a:ahLst/>
              <a:cxnLst>
                <a:cxn ang="0">
                  <a:pos x="T0" y="T1"/>
                </a:cxn>
                <a:cxn ang="0">
                  <a:pos x="T2" y="T3"/>
                </a:cxn>
                <a:cxn ang="0">
                  <a:pos x="T4" y="T5"/>
                </a:cxn>
                <a:cxn ang="0">
                  <a:pos x="T6" y="T7"/>
                </a:cxn>
                <a:cxn ang="0">
                  <a:pos x="T8" y="T9"/>
                </a:cxn>
                <a:cxn ang="0">
                  <a:pos x="T10" y="T11"/>
                </a:cxn>
              </a:cxnLst>
              <a:rect l="0" t="0" r="r" b="b"/>
              <a:pathLst>
                <a:path w="10" h="21">
                  <a:moveTo>
                    <a:pt x="6" y="20"/>
                  </a:moveTo>
                  <a:cubicBezTo>
                    <a:pt x="6" y="21"/>
                    <a:pt x="7" y="21"/>
                    <a:pt x="7" y="21"/>
                  </a:cubicBezTo>
                  <a:cubicBezTo>
                    <a:pt x="10" y="19"/>
                    <a:pt x="9" y="16"/>
                    <a:pt x="5" y="10"/>
                  </a:cubicBezTo>
                  <a:cubicBezTo>
                    <a:pt x="3" y="7"/>
                    <a:pt x="2" y="3"/>
                    <a:pt x="2" y="0"/>
                  </a:cubicBezTo>
                  <a:cubicBezTo>
                    <a:pt x="0" y="3"/>
                    <a:pt x="0" y="3"/>
                    <a:pt x="0" y="3"/>
                  </a:cubicBezTo>
                  <a:cubicBezTo>
                    <a:pt x="6" y="20"/>
                    <a:pt x="6" y="20"/>
                    <a:pt x="6" y="20"/>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67" name="Freeform 32"/>
            <p:cNvSpPr/>
            <p:nvPr/>
          </p:nvSpPr>
          <p:spPr bwMode="auto">
            <a:xfrm>
              <a:off x="4708525" y="3376613"/>
              <a:ext cx="100013" cy="312738"/>
            </a:xfrm>
            <a:custGeom>
              <a:avLst/>
              <a:gdLst>
                <a:gd name="T0" fmla="*/ 79 w 87"/>
                <a:gd name="T1" fmla="*/ 10 h 308"/>
                <a:gd name="T2" fmla="*/ 78 w 87"/>
                <a:gd name="T3" fmla="*/ 10 h 308"/>
                <a:gd name="T4" fmla="*/ 77 w 87"/>
                <a:gd name="T5" fmla="*/ 10 h 308"/>
                <a:gd name="T6" fmla="*/ 74 w 87"/>
                <a:gd name="T7" fmla="*/ 13 h 308"/>
                <a:gd name="T8" fmla="*/ 75 w 87"/>
                <a:gd name="T9" fmla="*/ 18 h 308"/>
                <a:gd name="T10" fmla="*/ 72 w 87"/>
                <a:gd name="T11" fmla="*/ 19 h 308"/>
                <a:gd name="T12" fmla="*/ 45 w 87"/>
                <a:gd name="T13" fmla="*/ 116 h 308"/>
                <a:gd name="T14" fmla="*/ 47 w 87"/>
                <a:gd name="T15" fmla="*/ 136 h 308"/>
                <a:gd name="T16" fmla="*/ 34 w 87"/>
                <a:gd name="T17" fmla="*/ 163 h 308"/>
                <a:gd name="T18" fmla="*/ 21 w 87"/>
                <a:gd name="T19" fmla="*/ 228 h 308"/>
                <a:gd name="T20" fmla="*/ 0 w 87"/>
                <a:gd name="T21" fmla="*/ 297 h 308"/>
                <a:gd name="T22" fmla="*/ 22 w 87"/>
                <a:gd name="T23" fmla="*/ 307 h 308"/>
                <a:gd name="T24" fmla="*/ 24 w 87"/>
                <a:gd name="T25" fmla="*/ 308 h 308"/>
                <a:gd name="T26" fmla="*/ 27 w 87"/>
                <a:gd name="T27" fmla="*/ 267 h 308"/>
                <a:gd name="T28" fmla="*/ 37 w 87"/>
                <a:gd name="T29" fmla="*/ 235 h 308"/>
                <a:gd name="T30" fmla="*/ 39 w 87"/>
                <a:gd name="T31" fmla="*/ 231 h 308"/>
                <a:gd name="T32" fmla="*/ 49 w 87"/>
                <a:gd name="T33" fmla="*/ 212 h 308"/>
                <a:gd name="T34" fmla="*/ 54 w 87"/>
                <a:gd name="T35" fmla="*/ 168 h 308"/>
                <a:gd name="T36" fmla="*/ 66 w 87"/>
                <a:gd name="T37" fmla="*/ 138 h 308"/>
                <a:gd name="T38" fmla="*/ 71 w 87"/>
                <a:gd name="T39" fmla="*/ 98 h 308"/>
                <a:gd name="T40" fmla="*/ 87 w 87"/>
                <a:gd name="T41" fmla="*/ 0 h 308"/>
                <a:gd name="T42" fmla="*/ 80 w 87"/>
                <a:gd name="T43" fmla="*/ 8 h 308"/>
                <a:gd name="T44" fmla="*/ 79 w 87"/>
                <a:gd name="T45" fmla="*/ 10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308">
                  <a:moveTo>
                    <a:pt x="79" y="10"/>
                  </a:moveTo>
                  <a:cubicBezTo>
                    <a:pt x="79" y="10"/>
                    <a:pt x="78" y="10"/>
                    <a:pt x="78" y="10"/>
                  </a:cubicBezTo>
                  <a:cubicBezTo>
                    <a:pt x="77" y="10"/>
                    <a:pt x="77" y="10"/>
                    <a:pt x="77" y="10"/>
                  </a:cubicBezTo>
                  <a:cubicBezTo>
                    <a:pt x="74" y="13"/>
                    <a:pt x="74" y="13"/>
                    <a:pt x="74" y="13"/>
                  </a:cubicBezTo>
                  <a:cubicBezTo>
                    <a:pt x="75" y="15"/>
                    <a:pt x="75" y="17"/>
                    <a:pt x="75" y="18"/>
                  </a:cubicBezTo>
                  <a:cubicBezTo>
                    <a:pt x="75" y="19"/>
                    <a:pt x="74" y="19"/>
                    <a:pt x="72" y="19"/>
                  </a:cubicBezTo>
                  <a:cubicBezTo>
                    <a:pt x="45" y="116"/>
                    <a:pt x="45" y="116"/>
                    <a:pt x="45" y="116"/>
                  </a:cubicBezTo>
                  <a:cubicBezTo>
                    <a:pt x="47" y="136"/>
                    <a:pt x="47" y="136"/>
                    <a:pt x="47" y="136"/>
                  </a:cubicBezTo>
                  <a:cubicBezTo>
                    <a:pt x="34" y="163"/>
                    <a:pt x="34" y="163"/>
                    <a:pt x="34" y="163"/>
                  </a:cubicBezTo>
                  <a:cubicBezTo>
                    <a:pt x="21" y="228"/>
                    <a:pt x="21" y="228"/>
                    <a:pt x="21" y="228"/>
                  </a:cubicBezTo>
                  <a:cubicBezTo>
                    <a:pt x="0" y="297"/>
                    <a:pt x="0" y="297"/>
                    <a:pt x="0" y="297"/>
                  </a:cubicBezTo>
                  <a:cubicBezTo>
                    <a:pt x="7" y="297"/>
                    <a:pt x="14" y="300"/>
                    <a:pt x="22" y="307"/>
                  </a:cubicBezTo>
                  <a:cubicBezTo>
                    <a:pt x="23" y="307"/>
                    <a:pt x="23" y="307"/>
                    <a:pt x="24" y="308"/>
                  </a:cubicBezTo>
                  <a:cubicBezTo>
                    <a:pt x="28" y="295"/>
                    <a:pt x="29" y="281"/>
                    <a:pt x="27" y="267"/>
                  </a:cubicBezTo>
                  <a:cubicBezTo>
                    <a:pt x="37" y="235"/>
                    <a:pt x="37" y="235"/>
                    <a:pt x="37" y="235"/>
                  </a:cubicBezTo>
                  <a:cubicBezTo>
                    <a:pt x="39" y="231"/>
                    <a:pt x="39" y="231"/>
                    <a:pt x="39" y="231"/>
                  </a:cubicBezTo>
                  <a:cubicBezTo>
                    <a:pt x="49" y="212"/>
                    <a:pt x="49" y="212"/>
                    <a:pt x="49" y="212"/>
                  </a:cubicBezTo>
                  <a:cubicBezTo>
                    <a:pt x="54" y="168"/>
                    <a:pt x="54" y="168"/>
                    <a:pt x="54" y="168"/>
                  </a:cubicBezTo>
                  <a:cubicBezTo>
                    <a:pt x="61" y="158"/>
                    <a:pt x="65" y="148"/>
                    <a:pt x="66" y="138"/>
                  </a:cubicBezTo>
                  <a:cubicBezTo>
                    <a:pt x="71" y="98"/>
                    <a:pt x="71" y="98"/>
                    <a:pt x="71" y="98"/>
                  </a:cubicBezTo>
                  <a:cubicBezTo>
                    <a:pt x="87" y="0"/>
                    <a:pt x="87" y="0"/>
                    <a:pt x="87" y="0"/>
                  </a:cubicBezTo>
                  <a:cubicBezTo>
                    <a:pt x="80" y="8"/>
                    <a:pt x="80" y="8"/>
                    <a:pt x="80" y="8"/>
                  </a:cubicBezTo>
                  <a:cubicBezTo>
                    <a:pt x="80" y="9"/>
                    <a:pt x="80" y="9"/>
                    <a:pt x="79" y="10"/>
                  </a:cubicBezTo>
                  <a:close/>
                </a:path>
              </a:pathLst>
            </a:custGeom>
            <a:solidFill>
              <a:srgbClr val="2B301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68" name="Freeform 33"/>
            <p:cNvSpPr/>
            <p:nvPr/>
          </p:nvSpPr>
          <p:spPr bwMode="auto">
            <a:xfrm>
              <a:off x="4773613" y="3368675"/>
              <a:ext cx="20638" cy="25400"/>
            </a:xfrm>
            <a:custGeom>
              <a:avLst/>
              <a:gdLst>
                <a:gd name="T0" fmla="*/ 18 w 18"/>
                <a:gd name="T1" fmla="*/ 25 h 25"/>
                <a:gd name="T2" fmla="*/ 17 w 18"/>
                <a:gd name="T3" fmla="*/ 20 h 25"/>
                <a:gd name="T4" fmla="*/ 12 w 18"/>
                <a:gd name="T5" fmla="*/ 15 h 25"/>
                <a:gd name="T6" fmla="*/ 0 w 18"/>
                <a:gd name="T7" fmla="*/ 0 h 25"/>
                <a:gd name="T8" fmla="*/ 1 w 18"/>
                <a:gd name="T9" fmla="*/ 8 h 25"/>
                <a:gd name="T10" fmla="*/ 18 w 18"/>
                <a:gd name="T11" fmla="*/ 25 h 25"/>
              </a:gdLst>
              <a:ahLst/>
              <a:cxnLst>
                <a:cxn ang="0">
                  <a:pos x="T0" y="T1"/>
                </a:cxn>
                <a:cxn ang="0">
                  <a:pos x="T2" y="T3"/>
                </a:cxn>
                <a:cxn ang="0">
                  <a:pos x="T4" y="T5"/>
                </a:cxn>
                <a:cxn ang="0">
                  <a:pos x="T6" y="T7"/>
                </a:cxn>
                <a:cxn ang="0">
                  <a:pos x="T8" y="T9"/>
                </a:cxn>
                <a:cxn ang="0">
                  <a:pos x="T10" y="T11"/>
                </a:cxn>
              </a:cxnLst>
              <a:rect l="0" t="0" r="r" b="b"/>
              <a:pathLst>
                <a:path w="18" h="25">
                  <a:moveTo>
                    <a:pt x="18" y="25"/>
                  </a:moveTo>
                  <a:cubicBezTo>
                    <a:pt x="18" y="24"/>
                    <a:pt x="18" y="22"/>
                    <a:pt x="17" y="20"/>
                  </a:cubicBezTo>
                  <a:cubicBezTo>
                    <a:pt x="12" y="15"/>
                    <a:pt x="12" y="15"/>
                    <a:pt x="12" y="15"/>
                  </a:cubicBezTo>
                  <a:cubicBezTo>
                    <a:pt x="0" y="0"/>
                    <a:pt x="0" y="0"/>
                    <a:pt x="0" y="0"/>
                  </a:cubicBezTo>
                  <a:cubicBezTo>
                    <a:pt x="1" y="8"/>
                    <a:pt x="1" y="8"/>
                    <a:pt x="1" y="8"/>
                  </a:cubicBezTo>
                  <a:cubicBezTo>
                    <a:pt x="18" y="25"/>
                    <a:pt x="18" y="25"/>
                    <a:pt x="18" y="25"/>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69" name="Freeform 34"/>
            <p:cNvSpPr/>
            <p:nvPr/>
          </p:nvSpPr>
          <p:spPr bwMode="auto">
            <a:xfrm>
              <a:off x="4773613" y="3368675"/>
              <a:ext cx="22225" cy="20638"/>
            </a:xfrm>
            <a:custGeom>
              <a:avLst/>
              <a:gdLst>
                <a:gd name="T0" fmla="*/ 12 w 14"/>
                <a:gd name="T1" fmla="*/ 13 h 13"/>
                <a:gd name="T2" fmla="*/ 14 w 14"/>
                <a:gd name="T3" fmla="*/ 11 h 13"/>
                <a:gd name="T4" fmla="*/ 0 w 14"/>
                <a:gd name="T5" fmla="*/ 0 h 13"/>
                <a:gd name="T6" fmla="*/ 9 w 14"/>
                <a:gd name="T7" fmla="*/ 10 h 13"/>
                <a:gd name="T8" fmla="*/ 12 w 14"/>
                <a:gd name="T9" fmla="*/ 13 h 13"/>
                <a:gd name="T10" fmla="*/ 12 w 14"/>
                <a:gd name="T11" fmla="*/ 13 h 13"/>
              </a:gdLst>
              <a:ahLst/>
              <a:cxnLst>
                <a:cxn ang="0">
                  <a:pos x="T0" y="T1"/>
                </a:cxn>
                <a:cxn ang="0">
                  <a:pos x="T2" y="T3"/>
                </a:cxn>
                <a:cxn ang="0">
                  <a:pos x="T4" y="T5"/>
                </a:cxn>
                <a:cxn ang="0">
                  <a:pos x="T6" y="T7"/>
                </a:cxn>
                <a:cxn ang="0">
                  <a:pos x="T8" y="T9"/>
                </a:cxn>
                <a:cxn ang="0">
                  <a:pos x="T10" y="T11"/>
                </a:cxn>
              </a:cxnLst>
              <a:rect l="0" t="0" r="r" b="b"/>
              <a:pathLst>
                <a:path w="14" h="13">
                  <a:moveTo>
                    <a:pt x="12" y="13"/>
                  </a:moveTo>
                  <a:lnTo>
                    <a:pt x="14" y="11"/>
                  </a:lnTo>
                  <a:lnTo>
                    <a:pt x="0" y="0"/>
                  </a:lnTo>
                  <a:lnTo>
                    <a:pt x="9" y="10"/>
                  </a:lnTo>
                  <a:lnTo>
                    <a:pt x="12" y="13"/>
                  </a:lnTo>
                  <a:lnTo>
                    <a:pt x="12" y="13"/>
                  </a:lnTo>
                  <a:close/>
                </a:path>
              </a:pathLst>
            </a:custGeom>
            <a:solidFill>
              <a:srgbClr val="5059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70" name="Freeform 35"/>
            <p:cNvSpPr>
              <a:spLocks noEditPoints="1"/>
            </p:cNvSpPr>
            <p:nvPr/>
          </p:nvSpPr>
          <p:spPr bwMode="auto">
            <a:xfrm>
              <a:off x="4751388" y="3351213"/>
              <a:ext cx="88900" cy="328613"/>
            </a:xfrm>
            <a:custGeom>
              <a:avLst/>
              <a:gdLst>
                <a:gd name="T0" fmla="*/ 39 w 78"/>
                <a:gd name="T1" fmla="*/ 26 h 324"/>
                <a:gd name="T2" fmla="*/ 43 w 78"/>
                <a:gd name="T3" fmla="*/ 33 h 324"/>
                <a:gd name="T4" fmla="*/ 50 w 78"/>
                <a:gd name="T5" fmla="*/ 25 h 324"/>
                <a:gd name="T6" fmla="*/ 34 w 78"/>
                <a:gd name="T7" fmla="*/ 123 h 324"/>
                <a:gd name="T8" fmla="*/ 29 w 78"/>
                <a:gd name="T9" fmla="*/ 163 h 324"/>
                <a:gd name="T10" fmla="*/ 17 w 78"/>
                <a:gd name="T11" fmla="*/ 193 h 324"/>
                <a:gd name="T12" fmla="*/ 12 w 78"/>
                <a:gd name="T13" fmla="*/ 237 h 324"/>
                <a:gd name="T14" fmla="*/ 2 w 78"/>
                <a:gd name="T15" fmla="*/ 256 h 324"/>
                <a:gd name="T16" fmla="*/ 9 w 78"/>
                <a:gd name="T17" fmla="*/ 287 h 324"/>
                <a:gd name="T18" fmla="*/ 5 w 78"/>
                <a:gd name="T19" fmla="*/ 319 h 324"/>
                <a:gd name="T20" fmla="*/ 7 w 78"/>
                <a:gd name="T21" fmla="*/ 323 h 324"/>
                <a:gd name="T22" fmla="*/ 7 w 78"/>
                <a:gd name="T23" fmla="*/ 324 h 324"/>
                <a:gd name="T24" fmla="*/ 29 w 78"/>
                <a:gd name="T25" fmla="*/ 317 h 324"/>
                <a:gd name="T26" fmla="*/ 38 w 78"/>
                <a:gd name="T27" fmla="*/ 283 h 324"/>
                <a:gd name="T28" fmla="*/ 26 w 78"/>
                <a:gd name="T29" fmla="*/ 261 h 324"/>
                <a:gd name="T30" fmla="*/ 34 w 78"/>
                <a:gd name="T31" fmla="*/ 238 h 324"/>
                <a:gd name="T32" fmla="*/ 37 w 78"/>
                <a:gd name="T33" fmla="*/ 178 h 324"/>
                <a:gd name="T34" fmla="*/ 42 w 78"/>
                <a:gd name="T35" fmla="*/ 159 h 324"/>
                <a:gd name="T36" fmla="*/ 50 w 78"/>
                <a:gd name="T37" fmla="*/ 93 h 324"/>
                <a:gd name="T38" fmla="*/ 78 w 78"/>
                <a:gd name="T39" fmla="*/ 9 h 324"/>
                <a:gd name="T40" fmla="*/ 24 w 78"/>
                <a:gd name="T41" fmla="*/ 0 h 324"/>
                <a:gd name="T42" fmla="*/ 39 w 78"/>
                <a:gd name="T43" fmla="*/ 26 h 324"/>
                <a:gd name="T44" fmla="*/ 18 w 78"/>
                <a:gd name="T45" fmla="*/ 194 h 324"/>
                <a:gd name="T46" fmla="*/ 23 w 78"/>
                <a:gd name="T47" fmla="*/ 187 h 324"/>
                <a:gd name="T48" fmla="*/ 21 w 78"/>
                <a:gd name="T49" fmla="*/ 218 h 324"/>
                <a:gd name="T50" fmla="*/ 11 w 78"/>
                <a:gd name="T51" fmla="*/ 265 h 324"/>
                <a:gd name="T52" fmla="*/ 17 w 78"/>
                <a:gd name="T53" fmla="*/ 285 h 324"/>
                <a:gd name="T54" fmla="*/ 11 w 78"/>
                <a:gd name="T55" fmla="*/ 312 h 324"/>
                <a:gd name="T56" fmla="*/ 15 w 78"/>
                <a:gd name="T57" fmla="*/ 320 h 324"/>
                <a:gd name="T58" fmla="*/ 9 w 78"/>
                <a:gd name="T59" fmla="*/ 322 h 324"/>
                <a:gd name="T60" fmla="*/ 9 w 78"/>
                <a:gd name="T61" fmla="*/ 322 h 324"/>
                <a:gd name="T62" fmla="*/ 7 w 78"/>
                <a:gd name="T63" fmla="*/ 318 h 324"/>
                <a:gd name="T64" fmla="*/ 10 w 78"/>
                <a:gd name="T65" fmla="*/ 287 h 324"/>
                <a:gd name="T66" fmla="*/ 10 w 78"/>
                <a:gd name="T67" fmla="*/ 286 h 324"/>
                <a:gd name="T68" fmla="*/ 10 w 78"/>
                <a:gd name="T69" fmla="*/ 286 h 324"/>
                <a:gd name="T70" fmla="*/ 3 w 78"/>
                <a:gd name="T71" fmla="*/ 257 h 324"/>
                <a:gd name="T72" fmla="*/ 13 w 78"/>
                <a:gd name="T73" fmla="*/ 237 h 324"/>
                <a:gd name="T74" fmla="*/ 13 w 78"/>
                <a:gd name="T75" fmla="*/ 237 h 324"/>
                <a:gd name="T76" fmla="*/ 18 w 78"/>
                <a:gd name="T77" fmla="*/ 194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8" h="324">
                  <a:moveTo>
                    <a:pt x="39" y="26"/>
                  </a:moveTo>
                  <a:cubicBezTo>
                    <a:pt x="41" y="29"/>
                    <a:pt x="43" y="31"/>
                    <a:pt x="43" y="33"/>
                  </a:cubicBezTo>
                  <a:cubicBezTo>
                    <a:pt x="50" y="25"/>
                    <a:pt x="50" y="25"/>
                    <a:pt x="50" y="25"/>
                  </a:cubicBezTo>
                  <a:cubicBezTo>
                    <a:pt x="34" y="123"/>
                    <a:pt x="34" y="123"/>
                    <a:pt x="34" y="123"/>
                  </a:cubicBezTo>
                  <a:cubicBezTo>
                    <a:pt x="29" y="163"/>
                    <a:pt x="29" y="163"/>
                    <a:pt x="29" y="163"/>
                  </a:cubicBezTo>
                  <a:cubicBezTo>
                    <a:pt x="28" y="173"/>
                    <a:pt x="24" y="183"/>
                    <a:pt x="17" y="193"/>
                  </a:cubicBezTo>
                  <a:cubicBezTo>
                    <a:pt x="12" y="237"/>
                    <a:pt x="12" y="237"/>
                    <a:pt x="12" y="237"/>
                  </a:cubicBezTo>
                  <a:cubicBezTo>
                    <a:pt x="2" y="256"/>
                    <a:pt x="2" y="256"/>
                    <a:pt x="2" y="256"/>
                  </a:cubicBezTo>
                  <a:cubicBezTo>
                    <a:pt x="0" y="272"/>
                    <a:pt x="3" y="282"/>
                    <a:pt x="9" y="287"/>
                  </a:cubicBezTo>
                  <a:cubicBezTo>
                    <a:pt x="5" y="319"/>
                    <a:pt x="5" y="319"/>
                    <a:pt x="5" y="319"/>
                  </a:cubicBezTo>
                  <a:cubicBezTo>
                    <a:pt x="7" y="323"/>
                    <a:pt x="7" y="323"/>
                    <a:pt x="7" y="323"/>
                  </a:cubicBezTo>
                  <a:cubicBezTo>
                    <a:pt x="7" y="324"/>
                    <a:pt x="7" y="324"/>
                    <a:pt x="7" y="324"/>
                  </a:cubicBezTo>
                  <a:cubicBezTo>
                    <a:pt x="29" y="317"/>
                    <a:pt x="29" y="317"/>
                    <a:pt x="29" y="317"/>
                  </a:cubicBezTo>
                  <a:cubicBezTo>
                    <a:pt x="38" y="283"/>
                    <a:pt x="38" y="283"/>
                    <a:pt x="38" y="283"/>
                  </a:cubicBezTo>
                  <a:cubicBezTo>
                    <a:pt x="26" y="261"/>
                    <a:pt x="26" y="261"/>
                    <a:pt x="26" y="261"/>
                  </a:cubicBezTo>
                  <a:cubicBezTo>
                    <a:pt x="34" y="238"/>
                    <a:pt x="34" y="238"/>
                    <a:pt x="34" y="238"/>
                  </a:cubicBezTo>
                  <a:cubicBezTo>
                    <a:pt x="37" y="178"/>
                    <a:pt x="37" y="178"/>
                    <a:pt x="37" y="178"/>
                  </a:cubicBezTo>
                  <a:cubicBezTo>
                    <a:pt x="42" y="159"/>
                    <a:pt x="42" y="159"/>
                    <a:pt x="42" y="159"/>
                  </a:cubicBezTo>
                  <a:cubicBezTo>
                    <a:pt x="50" y="93"/>
                    <a:pt x="50" y="93"/>
                    <a:pt x="50" y="93"/>
                  </a:cubicBezTo>
                  <a:cubicBezTo>
                    <a:pt x="78" y="9"/>
                    <a:pt x="78" y="9"/>
                    <a:pt x="78" y="9"/>
                  </a:cubicBezTo>
                  <a:cubicBezTo>
                    <a:pt x="24" y="0"/>
                    <a:pt x="24" y="0"/>
                    <a:pt x="24" y="0"/>
                  </a:cubicBezTo>
                  <a:cubicBezTo>
                    <a:pt x="19" y="5"/>
                    <a:pt x="24" y="13"/>
                    <a:pt x="39" y="26"/>
                  </a:cubicBezTo>
                  <a:close/>
                  <a:moveTo>
                    <a:pt x="18" y="194"/>
                  </a:moveTo>
                  <a:cubicBezTo>
                    <a:pt x="20" y="191"/>
                    <a:pt x="22" y="189"/>
                    <a:pt x="23" y="187"/>
                  </a:cubicBezTo>
                  <a:cubicBezTo>
                    <a:pt x="21" y="218"/>
                    <a:pt x="21" y="218"/>
                    <a:pt x="21" y="218"/>
                  </a:cubicBezTo>
                  <a:cubicBezTo>
                    <a:pt x="11" y="265"/>
                    <a:pt x="11" y="265"/>
                    <a:pt x="11" y="265"/>
                  </a:cubicBezTo>
                  <a:cubicBezTo>
                    <a:pt x="10" y="272"/>
                    <a:pt x="12" y="279"/>
                    <a:pt x="17" y="285"/>
                  </a:cubicBezTo>
                  <a:cubicBezTo>
                    <a:pt x="11" y="312"/>
                    <a:pt x="11" y="312"/>
                    <a:pt x="11" y="312"/>
                  </a:cubicBezTo>
                  <a:cubicBezTo>
                    <a:pt x="15" y="320"/>
                    <a:pt x="15" y="320"/>
                    <a:pt x="15" y="320"/>
                  </a:cubicBezTo>
                  <a:cubicBezTo>
                    <a:pt x="9" y="322"/>
                    <a:pt x="9" y="322"/>
                    <a:pt x="9" y="322"/>
                  </a:cubicBezTo>
                  <a:cubicBezTo>
                    <a:pt x="9" y="322"/>
                    <a:pt x="9" y="322"/>
                    <a:pt x="9" y="322"/>
                  </a:cubicBezTo>
                  <a:cubicBezTo>
                    <a:pt x="7" y="318"/>
                    <a:pt x="7" y="318"/>
                    <a:pt x="7" y="318"/>
                  </a:cubicBezTo>
                  <a:cubicBezTo>
                    <a:pt x="10" y="287"/>
                    <a:pt x="10" y="287"/>
                    <a:pt x="10" y="287"/>
                  </a:cubicBezTo>
                  <a:cubicBezTo>
                    <a:pt x="11" y="287"/>
                    <a:pt x="11" y="286"/>
                    <a:pt x="10" y="286"/>
                  </a:cubicBezTo>
                  <a:cubicBezTo>
                    <a:pt x="10" y="286"/>
                    <a:pt x="10" y="286"/>
                    <a:pt x="10" y="286"/>
                  </a:cubicBezTo>
                  <a:cubicBezTo>
                    <a:pt x="4" y="281"/>
                    <a:pt x="2" y="271"/>
                    <a:pt x="3" y="257"/>
                  </a:cubicBezTo>
                  <a:cubicBezTo>
                    <a:pt x="13" y="237"/>
                    <a:pt x="13" y="237"/>
                    <a:pt x="13" y="237"/>
                  </a:cubicBezTo>
                  <a:cubicBezTo>
                    <a:pt x="13" y="237"/>
                    <a:pt x="13" y="237"/>
                    <a:pt x="13" y="237"/>
                  </a:cubicBezTo>
                  <a:cubicBezTo>
                    <a:pt x="18" y="194"/>
                    <a:pt x="18" y="194"/>
                    <a:pt x="18" y="194"/>
                  </a:cubicBezTo>
                  <a:close/>
                </a:path>
              </a:pathLst>
            </a:custGeom>
            <a:solidFill>
              <a:srgbClr val="5059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71" name="Freeform 36"/>
            <p:cNvSpPr/>
            <p:nvPr/>
          </p:nvSpPr>
          <p:spPr bwMode="auto">
            <a:xfrm>
              <a:off x="4752975" y="3540125"/>
              <a:ext cx="23813" cy="138113"/>
            </a:xfrm>
            <a:custGeom>
              <a:avLst/>
              <a:gdLst>
                <a:gd name="T0" fmla="*/ 21 w 21"/>
                <a:gd name="T1" fmla="*/ 0 h 135"/>
                <a:gd name="T2" fmla="*/ 16 w 21"/>
                <a:gd name="T3" fmla="*/ 7 h 135"/>
                <a:gd name="T4" fmla="*/ 11 w 21"/>
                <a:gd name="T5" fmla="*/ 50 h 135"/>
                <a:gd name="T6" fmla="*/ 11 w 21"/>
                <a:gd name="T7" fmla="*/ 50 h 135"/>
                <a:gd name="T8" fmla="*/ 1 w 21"/>
                <a:gd name="T9" fmla="*/ 70 h 135"/>
                <a:gd name="T10" fmla="*/ 8 w 21"/>
                <a:gd name="T11" fmla="*/ 99 h 135"/>
                <a:gd name="T12" fmla="*/ 8 w 21"/>
                <a:gd name="T13" fmla="*/ 99 h 135"/>
                <a:gd name="T14" fmla="*/ 8 w 21"/>
                <a:gd name="T15" fmla="*/ 100 h 135"/>
                <a:gd name="T16" fmla="*/ 5 w 21"/>
                <a:gd name="T17" fmla="*/ 131 h 135"/>
                <a:gd name="T18" fmla="*/ 7 w 21"/>
                <a:gd name="T19" fmla="*/ 135 h 135"/>
                <a:gd name="T20" fmla="*/ 7 w 21"/>
                <a:gd name="T21" fmla="*/ 135 h 135"/>
                <a:gd name="T22" fmla="*/ 13 w 21"/>
                <a:gd name="T23" fmla="*/ 133 h 135"/>
                <a:gd name="T24" fmla="*/ 9 w 21"/>
                <a:gd name="T25" fmla="*/ 125 h 135"/>
                <a:gd name="T26" fmla="*/ 15 w 21"/>
                <a:gd name="T27" fmla="*/ 98 h 135"/>
                <a:gd name="T28" fmla="*/ 9 w 21"/>
                <a:gd name="T29" fmla="*/ 78 h 135"/>
                <a:gd name="T30" fmla="*/ 19 w 21"/>
                <a:gd name="T31" fmla="*/ 31 h 135"/>
                <a:gd name="T32" fmla="*/ 21 w 21"/>
                <a:gd name="T33"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35">
                  <a:moveTo>
                    <a:pt x="21" y="0"/>
                  </a:moveTo>
                  <a:cubicBezTo>
                    <a:pt x="20" y="2"/>
                    <a:pt x="18" y="4"/>
                    <a:pt x="16" y="7"/>
                  </a:cubicBezTo>
                  <a:cubicBezTo>
                    <a:pt x="11" y="50"/>
                    <a:pt x="11" y="50"/>
                    <a:pt x="11" y="50"/>
                  </a:cubicBezTo>
                  <a:cubicBezTo>
                    <a:pt x="11" y="50"/>
                    <a:pt x="11" y="50"/>
                    <a:pt x="11" y="50"/>
                  </a:cubicBezTo>
                  <a:cubicBezTo>
                    <a:pt x="1" y="70"/>
                    <a:pt x="1" y="70"/>
                    <a:pt x="1" y="70"/>
                  </a:cubicBezTo>
                  <a:cubicBezTo>
                    <a:pt x="0" y="84"/>
                    <a:pt x="2" y="94"/>
                    <a:pt x="8" y="99"/>
                  </a:cubicBezTo>
                  <a:cubicBezTo>
                    <a:pt x="8" y="99"/>
                    <a:pt x="8" y="99"/>
                    <a:pt x="8" y="99"/>
                  </a:cubicBezTo>
                  <a:cubicBezTo>
                    <a:pt x="9" y="99"/>
                    <a:pt x="9" y="100"/>
                    <a:pt x="8" y="100"/>
                  </a:cubicBezTo>
                  <a:cubicBezTo>
                    <a:pt x="5" y="131"/>
                    <a:pt x="5" y="131"/>
                    <a:pt x="5" y="131"/>
                  </a:cubicBezTo>
                  <a:cubicBezTo>
                    <a:pt x="7" y="135"/>
                    <a:pt x="7" y="135"/>
                    <a:pt x="7" y="135"/>
                  </a:cubicBezTo>
                  <a:cubicBezTo>
                    <a:pt x="7" y="135"/>
                    <a:pt x="7" y="135"/>
                    <a:pt x="7" y="135"/>
                  </a:cubicBezTo>
                  <a:cubicBezTo>
                    <a:pt x="13" y="133"/>
                    <a:pt x="13" y="133"/>
                    <a:pt x="13" y="133"/>
                  </a:cubicBezTo>
                  <a:cubicBezTo>
                    <a:pt x="9" y="125"/>
                    <a:pt x="9" y="125"/>
                    <a:pt x="9" y="125"/>
                  </a:cubicBezTo>
                  <a:cubicBezTo>
                    <a:pt x="15" y="98"/>
                    <a:pt x="15" y="98"/>
                    <a:pt x="15" y="98"/>
                  </a:cubicBezTo>
                  <a:cubicBezTo>
                    <a:pt x="10" y="92"/>
                    <a:pt x="8" y="85"/>
                    <a:pt x="9" y="78"/>
                  </a:cubicBezTo>
                  <a:cubicBezTo>
                    <a:pt x="19" y="31"/>
                    <a:pt x="19" y="31"/>
                    <a:pt x="19" y="31"/>
                  </a:cubicBezTo>
                  <a:cubicBezTo>
                    <a:pt x="21" y="0"/>
                    <a:pt x="21" y="0"/>
                    <a:pt x="21" y="0"/>
                  </a:cubicBezTo>
                  <a:close/>
                </a:path>
              </a:pathLst>
            </a:custGeom>
            <a:solidFill>
              <a:srgbClr val="7A893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72" name="Freeform 37"/>
            <p:cNvSpPr/>
            <p:nvPr/>
          </p:nvSpPr>
          <p:spPr bwMode="auto">
            <a:xfrm>
              <a:off x="4845050" y="3386138"/>
              <a:ext cx="9525" cy="30163"/>
            </a:xfrm>
            <a:custGeom>
              <a:avLst/>
              <a:gdLst>
                <a:gd name="T0" fmla="*/ 7 w 8"/>
                <a:gd name="T1" fmla="*/ 18 h 30"/>
                <a:gd name="T2" fmla="*/ 5 w 8"/>
                <a:gd name="T3" fmla="*/ 0 h 30"/>
                <a:gd name="T4" fmla="*/ 0 w 8"/>
                <a:gd name="T5" fmla="*/ 30 h 30"/>
                <a:gd name="T6" fmla="*/ 8 w 8"/>
                <a:gd name="T7" fmla="*/ 21 h 30"/>
                <a:gd name="T8" fmla="*/ 7 w 8"/>
                <a:gd name="T9" fmla="*/ 18 h 30"/>
              </a:gdLst>
              <a:ahLst/>
              <a:cxnLst>
                <a:cxn ang="0">
                  <a:pos x="T0" y="T1"/>
                </a:cxn>
                <a:cxn ang="0">
                  <a:pos x="T2" y="T3"/>
                </a:cxn>
                <a:cxn ang="0">
                  <a:pos x="T4" y="T5"/>
                </a:cxn>
                <a:cxn ang="0">
                  <a:pos x="T6" y="T7"/>
                </a:cxn>
                <a:cxn ang="0">
                  <a:pos x="T8" y="T9"/>
                </a:cxn>
              </a:cxnLst>
              <a:rect l="0" t="0" r="r" b="b"/>
              <a:pathLst>
                <a:path w="8" h="30">
                  <a:moveTo>
                    <a:pt x="7" y="18"/>
                  </a:moveTo>
                  <a:cubicBezTo>
                    <a:pt x="5" y="0"/>
                    <a:pt x="5" y="0"/>
                    <a:pt x="5" y="0"/>
                  </a:cubicBezTo>
                  <a:cubicBezTo>
                    <a:pt x="4" y="10"/>
                    <a:pt x="2" y="20"/>
                    <a:pt x="0" y="30"/>
                  </a:cubicBezTo>
                  <a:cubicBezTo>
                    <a:pt x="8" y="21"/>
                    <a:pt x="8" y="21"/>
                    <a:pt x="8" y="21"/>
                  </a:cubicBezTo>
                  <a:cubicBezTo>
                    <a:pt x="8" y="20"/>
                    <a:pt x="7" y="19"/>
                    <a:pt x="7" y="18"/>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73" name="Freeform 38"/>
            <p:cNvSpPr/>
            <p:nvPr/>
          </p:nvSpPr>
          <p:spPr bwMode="auto">
            <a:xfrm>
              <a:off x="4759325" y="3659188"/>
              <a:ext cx="107950" cy="38100"/>
            </a:xfrm>
            <a:custGeom>
              <a:avLst/>
              <a:gdLst>
                <a:gd name="T0" fmla="*/ 0 w 95"/>
                <a:gd name="T1" fmla="*/ 20 h 37"/>
                <a:gd name="T2" fmla="*/ 0 w 95"/>
                <a:gd name="T3" fmla="*/ 26 h 37"/>
                <a:gd name="T4" fmla="*/ 36 w 95"/>
                <a:gd name="T5" fmla="*/ 28 h 37"/>
                <a:gd name="T6" fmla="*/ 95 w 95"/>
                <a:gd name="T7" fmla="*/ 22 h 37"/>
                <a:gd name="T8" fmla="*/ 59 w 95"/>
                <a:gd name="T9" fmla="*/ 0 h 37"/>
                <a:gd name="T10" fmla="*/ 22 w 95"/>
                <a:gd name="T11" fmla="*/ 13 h 37"/>
                <a:gd name="T12" fmla="*/ 0 w 95"/>
                <a:gd name="T13" fmla="*/ 20 h 37"/>
              </a:gdLst>
              <a:ahLst/>
              <a:cxnLst>
                <a:cxn ang="0">
                  <a:pos x="T0" y="T1"/>
                </a:cxn>
                <a:cxn ang="0">
                  <a:pos x="T2" y="T3"/>
                </a:cxn>
                <a:cxn ang="0">
                  <a:pos x="T4" y="T5"/>
                </a:cxn>
                <a:cxn ang="0">
                  <a:pos x="T6" y="T7"/>
                </a:cxn>
                <a:cxn ang="0">
                  <a:pos x="T8" y="T9"/>
                </a:cxn>
                <a:cxn ang="0">
                  <a:pos x="T10" y="T11"/>
                </a:cxn>
                <a:cxn ang="0">
                  <a:pos x="T12" y="T13"/>
                </a:cxn>
              </a:cxnLst>
              <a:rect l="0" t="0" r="r" b="b"/>
              <a:pathLst>
                <a:path w="95" h="37">
                  <a:moveTo>
                    <a:pt x="0" y="20"/>
                  </a:moveTo>
                  <a:cubicBezTo>
                    <a:pt x="0" y="26"/>
                    <a:pt x="0" y="26"/>
                    <a:pt x="0" y="26"/>
                  </a:cubicBezTo>
                  <a:cubicBezTo>
                    <a:pt x="36" y="28"/>
                    <a:pt x="36" y="28"/>
                    <a:pt x="36" y="28"/>
                  </a:cubicBezTo>
                  <a:cubicBezTo>
                    <a:pt x="62" y="37"/>
                    <a:pt x="81" y="35"/>
                    <a:pt x="95" y="22"/>
                  </a:cubicBezTo>
                  <a:cubicBezTo>
                    <a:pt x="59" y="0"/>
                    <a:pt x="59" y="0"/>
                    <a:pt x="59" y="0"/>
                  </a:cubicBezTo>
                  <a:cubicBezTo>
                    <a:pt x="22" y="13"/>
                    <a:pt x="22" y="13"/>
                    <a:pt x="22" y="13"/>
                  </a:cubicBezTo>
                  <a:cubicBezTo>
                    <a:pt x="0" y="20"/>
                    <a:pt x="0" y="20"/>
                    <a:pt x="0" y="2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74" name="Freeform 39"/>
            <p:cNvSpPr/>
            <p:nvPr/>
          </p:nvSpPr>
          <p:spPr bwMode="auto">
            <a:xfrm>
              <a:off x="4687888" y="3678238"/>
              <a:ext cx="47625" cy="36513"/>
            </a:xfrm>
            <a:custGeom>
              <a:avLst/>
              <a:gdLst>
                <a:gd name="T0" fmla="*/ 8 w 41"/>
                <a:gd name="T1" fmla="*/ 3 h 37"/>
                <a:gd name="T2" fmla="*/ 0 w 41"/>
                <a:gd name="T3" fmla="*/ 11 h 37"/>
                <a:gd name="T4" fmla="*/ 0 w 41"/>
                <a:gd name="T5" fmla="*/ 29 h 37"/>
                <a:gd name="T6" fmla="*/ 41 w 41"/>
                <a:gd name="T7" fmla="*/ 32 h 37"/>
                <a:gd name="T8" fmla="*/ 40 w 41"/>
                <a:gd name="T9" fmla="*/ 10 h 37"/>
                <a:gd name="T10" fmla="*/ 18 w 41"/>
                <a:gd name="T11" fmla="*/ 0 h 37"/>
                <a:gd name="T12" fmla="*/ 8 w 41"/>
                <a:gd name="T13" fmla="*/ 3 h 37"/>
              </a:gdLst>
              <a:ahLst/>
              <a:cxnLst>
                <a:cxn ang="0">
                  <a:pos x="T0" y="T1"/>
                </a:cxn>
                <a:cxn ang="0">
                  <a:pos x="T2" y="T3"/>
                </a:cxn>
                <a:cxn ang="0">
                  <a:pos x="T4" y="T5"/>
                </a:cxn>
                <a:cxn ang="0">
                  <a:pos x="T6" y="T7"/>
                </a:cxn>
                <a:cxn ang="0">
                  <a:pos x="T8" y="T9"/>
                </a:cxn>
                <a:cxn ang="0">
                  <a:pos x="T10" y="T11"/>
                </a:cxn>
                <a:cxn ang="0">
                  <a:pos x="T12" y="T13"/>
                </a:cxn>
              </a:cxnLst>
              <a:rect l="0" t="0" r="r" b="b"/>
              <a:pathLst>
                <a:path w="41" h="37">
                  <a:moveTo>
                    <a:pt x="8" y="3"/>
                  </a:moveTo>
                  <a:cubicBezTo>
                    <a:pt x="5" y="4"/>
                    <a:pt x="2" y="7"/>
                    <a:pt x="0" y="11"/>
                  </a:cubicBezTo>
                  <a:cubicBezTo>
                    <a:pt x="0" y="29"/>
                    <a:pt x="0" y="29"/>
                    <a:pt x="0" y="29"/>
                  </a:cubicBezTo>
                  <a:cubicBezTo>
                    <a:pt x="15" y="36"/>
                    <a:pt x="29" y="37"/>
                    <a:pt x="41" y="32"/>
                  </a:cubicBezTo>
                  <a:cubicBezTo>
                    <a:pt x="40" y="10"/>
                    <a:pt x="40" y="10"/>
                    <a:pt x="40" y="10"/>
                  </a:cubicBezTo>
                  <a:cubicBezTo>
                    <a:pt x="32" y="3"/>
                    <a:pt x="25" y="0"/>
                    <a:pt x="18" y="0"/>
                  </a:cubicBezTo>
                  <a:cubicBezTo>
                    <a:pt x="14" y="0"/>
                    <a:pt x="11" y="1"/>
                    <a:pt x="8" y="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grpSp>
        <p:nvGrpSpPr>
          <p:cNvPr id="175" name="组合 174"/>
          <p:cNvGrpSpPr/>
          <p:nvPr/>
        </p:nvGrpSpPr>
        <p:grpSpPr>
          <a:xfrm>
            <a:off x="4043187" y="2266221"/>
            <a:ext cx="198385" cy="670936"/>
            <a:chOff x="4452938" y="2232025"/>
            <a:chExt cx="820738" cy="2624138"/>
          </a:xfrm>
        </p:grpSpPr>
        <p:sp>
          <p:nvSpPr>
            <p:cNvPr id="176" name="Freeform 44"/>
            <p:cNvSpPr/>
            <p:nvPr/>
          </p:nvSpPr>
          <p:spPr bwMode="auto">
            <a:xfrm>
              <a:off x="4775201" y="2251075"/>
              <a:ext cx="134938" cy="193675"/>
            </a:xfrm>
            <a:custGeom>
              <a:avLst/>
              <a:gdLst>
                <a:gd name="T0" fmla="*/ 27 w 36"/>
                <a:gd name="T1" fmla="*/ 6 h 52"/>
                <a:gd name="T2" fmla="*/ 17 w 36"/>
                <a:gd name="T3" fmla="*/ 0 h 52"/>
                <a:gd name="T4" fmla="*/ 25 w 36"/>
                <a:gd name="T5" fmla="*/ 13 h 52"/>
                <a:gd name="T6" fmla="*/ 9 w 36"/>
                <a:gd name="T7" fmla="*/ 10 h 52"/>
                <a:gd name="T8" fmla="*/ 0 w 36"/>
                <a:gd name="T9" fmla="*/ 17 h 52"/>
                <a:gd name="T10" fmla="*/ 14 w 36"/>
                <a:gd name="T11" fmla="*/ 15 h 52"/>
                <a:gd name="T12" fmla="*/ 23 w 36"/>
                <a:gd name="T13" fmla="*/ 39 h 52"/>
                <a:gd name="T14" fmla="*/ 24 w 36"/>
                <a:gd name="T15" fmla="*/ 52 h 52"/>
                <a:gd name="T16" fmla="*/ 27 w 36"/>
                <a:gd name="T17" fmla="*/ 52 h 52"/>
                <a:gd name="T18" fmla="*/ 28 w 36"/>
                <a:gd name="T19" fmla="*/ 44 h 52"/>
                <a:gd name="T20" fmla="*/ 34 w 36"/>
                <a:gd name="T21" fmla="*/ 36 h 52"/>
                <a:gd name="T22" fmla="*/ 27 w 36"/>
                <a:gd name="T23"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52">
                  <a:moveTo>
                    <a:pt x="27" y="6"/>
                  </a:moveTo>
                  <a:cubicBezTo>
                    <a:pt x="24" y="4"/>
                    <a:pt x="21" y="2"/>
                    <a:pt x="17" y="0"/>
                  </a:cubicBezTo>
                  <a:cubicBezTo>
                    <a:pt x="22" y="4"/>
                    <a:pt x="24" y="8"/>
                    <a:pt x="25" y="13"/>
                  </a:cubicBezTo>
                  <a:cubicBezTo>
                    <a:pt x="9" y="10"/>
                    <a:pt x="9" y="10"/>
                    <a:pt x="9" y="10"/>
                  </a:cubicBezTo>
                  <a:cubicBezTo>
                    <a:pt x="0" y="17"/>
                    <a:pt x="0" y="17"/>
                    <a:pt x="0" y="17"/>
                  </a:cubicBezTo>
                  <a:cubicBezTo>
                    <a:pt x="5" y="17"/>
                    <a:pt x="9" y="16"/>
                    <a:pt x="14" y="15"/>
                  </a:cubicBezTo>
                  <a:cubicBezTo>
                    <a:pt x="14" y="24"/>
                    <a:pt x="17" y="32"/>
                    <a:pt x="23" y="39"/>
                  </a:cubicBezTo>
                  <a:cubicBezTo>
                    <a:pt x="24" y="52"/>
                    <a:pt x="24" y="52"/>
                    <a:pt x="24" y="52"/>
                  </a:cubicBezTo>
                  <a:cubicBezTo>
                    <a:pt x="27" y="52"/>
                    <a:pt x="27" y="52"/>
                    <a:pt x="27" y="52"/>
                  </a:cubicBezTo>
                  <a:cubicBezTo>
                    <a:pt x="28" y="44"/>
                    <a:pt x="28" y="44"/>
                    <a:pt x="28" y="44"/>
                  </a:cubicBezTo>
                  <a:cubicBezTo>
                    <a:pt x="30" y="38"/>
                    <a:pt x="32" y="35"/>
                    <a:pt x="34" y="36"/>
                  </a:cubicBezTo>
                  <a:cubicBezTo>
                    <a:pt x="36" y="25"/>
                    <a:pt x="34" y="15"/>
                    <a:pt x="27" y="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77" name="Freeform 45"/>
            <p:cNvSpPr>
              <a:spLocks noEditPoints="1"/>
            </p:cNvSpPr>
            <p:nvPr/>
          </p:nvSpPr>
          <p:spPr bwMode="auto">
            <a:xfrm>
              <a:off x="4646613" y="2232025"/>
              <a:ext cx="222250" cy="176213"/>
            </a:xfrm>
            <a:custGeom>
              <a:avLst/>
              <a:gdLst>
                <a:gd name="T0" fmla="*/ 59 w 59"/>
                <a:gd name="T1" fmla="*/ 18 h 47"/>
                <a:gd name="T2" fmla="*/ 51 w 59"/>
                <a:gd name="T3" fmla="*/ 5 h 47"/>
                <a:gd name="T4" fmla="*/ 36 w 59"/>
                <a:gd name="T5" fmla="*/ 0 h 47"/>
                <a:gd name="T6" fmla="*/ 35 w 59"/>
                <a:gd name="T7" fmla="*/ 0 h 47"/>
                <a:gd name="T8" fmla="*/ 10 w 59"/>
                <a:gd name="T9" fmla="*/ 12 h 47"/>
                <a:gd name="T10" fmla="*/ 4 w 59"/>
                <a:gd name="T11" fmla="*/ 47 h 47"/>
                <a:gd name="T12" fmla="*/ 9 w 59"/>
                <a:gd name="T13" fmla="*/ 23 h 47"/>
                <a:gd name="T14" fmla="*/ 34 w 59"/>
                <a:gd name="T15" fmla="*/ 22 h 47"/>
                <a:gd name="T16" fmla="*/ 43 w 59"/>
                <a:gd name="T17" fmla="*/ 15 h 47"/>
                <a:gd name="T18" fmla="*/ 59 w 59"/>
                <a:gd name="T19" fmla="*/ 18 h 47"/>
                <a:gd name="T20" fmla="*/ 35 w 59"/>
                <a:gd name="T21" fmla="*/ 3 h 47"/>
                <a:gd name="T22" fmla="*/ 45 w 59"/>
                <a:gd name="T23" fmla="*/ 5 h 47"/>
                <a:gd name="T24" fmla="*/ 10 w 59"/>
                <a:gd name="T25" fmla="*/ 18 h 47"/>
                <a:gd name="T26" fmla="*/ 35 w 59"/>
                <a:gd name="T27" fmla="*/ 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9" h="47">
                  <a:moveTo>
                    <a:pt x="59" y="18"/>
                  </a:moveTo>
                  <a:cubicBezTo>
                    <a:pt x="58" y="13"/>
                    <a:pt x="56" y="9"/>
                    <a:pt x="51" y="5"/>
                  </a:cubicBezTo>
                  <a:cubicBezTo>
                    <a:pt x="46" y="3"/>
                    <a:pt x="41" y="1"/>
                    <a:pt x="36" y="0"/>
                  </a:cubicBezTo>
                  <a:cubicBezTo>
                    <a:pt x="35" y="0"/>
                    <a:pt x="35" y="0"/>
                    <a:pt x="35" y="0"/>
                  </a:cubicBezTo>
                  <a:cubicBezTo>
                    <a:pt x="24" y="1"/>
                    <a:pt x="16" y="5"/>
                    <a:pt x="10" y="12"/>
                  </a:cubicBezTo>
                  <a:cubicBezTo>
                    <a:pt x="2" y="21"/>
                    <a:pt x="0" y="33"/>
                    <a:pt x="4" y="47"/>
                  </a:cubicBezTo>
                  <a:cubicBezTo>
                    <a:pt x="3" y="39"/>
                    <a:pt x="5" y="31"/>
                    <a:pt x="9" y="23"/>
                  </a:cubicBezTo>
                  <a:cubicBezTo>
                    <a:pt x="17" y="23"/>
                    <a:pt x="25" y="23"/>
                    <a:pt x="34" y="22"/>
                  </a:cubicBezTo>
                  <a:cubicBezTo>
                    <a:pt x="43" y="15"/>
                    <a:pt x="43" y="15"/>
                    <a:pt x="43" y="15"/>
                  </a:cubicBezTo>
                  <a:cubicBezTo>
                    <a:pt x="59" y="18"/>
                    <a:pt x="59" y="18"/>
                    <a:pt x="59" y="18"/>
                  </a:cubicBezTo>
                  <a:close/>
                  <a:moveTo>
                    <a:pt x="35" y="3"/>
                  </a:moveTo>
                  <a:cubicBezTo>
                    <a:pt x="45" y="5"/>
                    <a:pt x="45" y="5"/>
                    <a:pt x="45" y="5"/>
                  </a:cubicBezTo>
                  <a:cubicBezTo>
                    <a:pt x="30" y="7"/>
                    <a:pt x="18" y="12"/>
                    <a:pt x="10" y="18"/>
                  </a:cubicBezTo>
                  <a:cubicBezTo>
                    <a:pt x="12" y="10"/>
                    <a:pt x="21" y="5"/>
                    <a:pt x="35" y="3"/>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78" name="Freeform 46"/>
            <p:cNvSpPr/>
            <p:nvPr/>
          </p:nvSpPr>
          <p:spPr bwMode="auto">
            <a:xfrm>
              <a:off x="4684713" y="2243138"/>
              <a:ext cx="131763" cy="55563"/>
            </a:xfrm>
            <a:custGeom>
              <a:avLst/>
              <a:gdLst>
                <a:gd name="T0" fmla="*/ 35 w 35"/>
                <a:gd name="T1" fmla="*/ 2 h 15"/>
                <a:gd name="T2" fmla="*/ 25 w 35"/>
                <a:gd name="T3" fmla="*/ 0 h 15"/>
                <a:gd name="T4" fmla="*/ 0 w 35"/>
                <a:gd name="T5" fmla="*/ 15 h 15"/>
                <a:gd name="T6" fmla="*/ 35 w 35"/>
                <a:gd name="T7" fmla="*/ 2 h 15"/>
              </a:gdLst>
              <a:ahLst/>
              <a:cxnLst>
                <a:cxn ang="0">
                  <a:pos x="T0" y="T1"/>
                </a:cxn>
                <a:cxn ang="0">
                  <a:pos x="T2" y="T3"/>
                </a:cxn>
                <a:cxn ang="0">
                  <a:pos x="T4" y="T5"/>
                </a:cxn>
                <a:cxn ang="0">
                  <a:pos x="T6" y="T7"/>
                </a:cxn>
              </a:cxnLst>
              <a:rect l="0" t="0" r="r" b="b"/>
              <a:pathLst>
                <a:path w="35" h="15">
                  <a:moveTo>
                    <a:pt x="35" y="2"/>
                  </a:moveTo>
                  <a:cubicBezTo>
                    <a:pt x="25" y="0"/>
                    <a:pt x="25" y="0"/>
                    <a:pt x="25" y="0"/>
                  </a:cubicBezTo>
                  <a:cubicBezTo>
                    <a:pt x="11" y="2"/>
                    <a:pt x="2" y="7"/>
                    <a:pt x="0" y="15"/>
                  </a:cubicBezTo>
                  <a:cubicBezTo>
                    <a:pt x="8" y="9"/>
                    <a:pt x="20" y="4"/>
                    <a:pt x="35" y="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79" name="Freeform 47"/>
            <p:cNvSpPr/>
            <p:nvPr/>
          </p:nvSpPr>
          <p:spPr bwMode="auto">
            <a:xfrm>
              <a:off x="4659313" y="2306638"/>
              <a:ext cx="204788" cy="138113"/>
            </a:xfrm>
            <a:custGeom>
              <a:avLst/>
              <a:gdLst>
                <a:gd name="T0" fmla="*/ 39 w 55"/>
                <a:gd name="T1" fmla="*/ 6 h 37"/>
                <a:gd name="T2" fmla="*/ 49 w 55"/>
                <a:gd name="T3" fmla="*/ 23 h 37"/>
                <a:gd name="T4" fmla="*/ 52 w 55"/>
                <a:gd name="T5" fmla="*/ 35 h 37"/>
                <a:gd name="T6" fmla="*/ 55 w 55"/>
                <a:gd name="T7" fmla="*/ 37 h 37"/>
                <a:gd name="T8" fmla="*/ 54 w 55"/>
                <a:gd name="T9" fmla="*/ 24 h 37"/>
                <a:gd name="T10" fmla="*/ 45 w 55"/>
                <a:gd name="T11" fmla="*/ 0 h 37"/>
                <a:gd name="T12" fmla="*/ 31 w 55"/>
                <a:gd name="T13" fmla="*/ 2 h 37"/>
                <a:gd name="T14" fmla="*/ 6 w 55"/>
                <a:gd name="T15" fmla="*/ 3 h 37"/>
                <a:gd name="T16" fmla="*/ 1 w 55"/>
                <a:gd name="T17" fmla="*/ 27 h 37"/>
                <a:gd name="T18" fmla="*/ 10 w 55"/>
                <a:gd name="T19" fmla="*/ 8 h 37"/>
                <a:gd name="T20" fmla="*/ 39 w 55"/>
                <a:gd name="T21"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37">
                  <a:moveTo>
                    <a:pt x="39" y="6"/>
                  </a:moveTo>
                  <a:cubicBezTo>
                    <a:pt x="49" y="23"/>
                    <a:pt x="49" y="23"/>
                    <a:pt x="49" y="23"/>
                  </a:cubicBezTo>
                  <a:cubicBezTo>
                    <a:pt x="52" y="35"/>
                    <a:pt x="52" y="35"/>
                    <a:pt x="52" y="35"/>
                  </a:cubicBezTo>
                  <a:cubicBezTo>
                    <a:pt x="55" y="37"/>
                    <a:pt x="55" y="37"/>
                    <a:pt x="55" y="37"/>
                  </a:cubicBezTo>
                  <a:cubicBezTo>
                    <a:pt x="54" y="24"/>
                    <a:pt x="54" y="24"/>
                    <a:pt x="54" y="24"/>
                  </a:cubicBezTo>
                  <a:cubicBezTo>
                    <a:pt x="48" y="17"/>
                    <a:pt x="45" y="9"/>
                    <a:pt x="45" y="0"/>
                  </a:cubicBezTo>
                  <a:cubicBezTo>
                    <a:pt x="40" y="1"/>
                    <a:pt x="36" y="2"/>
                    <a:pt x="31" y="2"/>
                  </a:cubicBezTo>
                  <a:cubicBezTo>
                    <a:pt x="22" y="3"/>
                    <a:pt x="14" y="3"/>
                    <a:pt x="6" y="3"/>
                  </a:cubicBezTo>
                  <a:cubicBezTo>
                    <a:pt x="2" y="11"/>
                    <a:pt x="0" y="19"/>
                    <a:pt x="1" y="27"/>
                  </a:cubicBezTo>
                  <a:cubicBezTo>
                    <a:pt x="10" y="8"/>
                    <a:pt x="10" y="8"/>
                    <a:pt x="10" y="8"/>
                  </a:cubicBezTo>
                  <a:cubicBezTo>
                    <a:pt x="39" y="6"/>
                    <a:pt x="39" y="6"/>
                    <a:pt x="39" y="6"/>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80" name="Freeform 48"/>
            <p:cNvSpPr>
              <a:spLocks noEditPoints="1"/>
            </p:cNvSpPr>
            <p:nvPr/>
          </p:nvSpPr>
          <p:spPr bwMode="auto">
            <a:xfrm>
              <a:off x="4662488" y="2328863"/>
              <a:ext cx="250825" cy="263525"/>
            </a:xfrm>
            <a:custGeom>
              <a:avLst/>
              <a:gdLst>
                <a:gd name="T0" fmla="*/ 48 w 67"/>
                <a:gd name="T1" fmla="*/ 17 h 70"/>
                <a:gd name="T2" fmla="*/ 38 w 67"/>
                <a:gd name="T3" fmla="*/ 0 h 70"/>
                <a:gd name="T4" fmla="*/ 9 w 67"/>
                <a:gd name="T5" fmla="*/ 2 h 70"/>
                <a:gd name="T6" fmla="*/ 0 w 67"/>
                <a:gd name="T7" fmla="*/ 21 h 70"/>
                <a:gd name="T8" fmla="*/ 5 w 67"/>
                <a:gd name="T9" fmla="*/ 36 h 70"/>
                <a:gd name="T10" fmla="*/ 19 w 67"/>
                <a:gd name="T11" fmla="*/ 65 h 70"/>
                <a:gd name="T12" fmla="*/ 56 w 67"/>
                <a:gd name="T13" fmla="*/ 35 h 70"/>
                <a:gd name="T14" fmla="*/ 67 w 67"/>
                <a:gd name="T15" fmla="*/ 20 h 70"/>
                <a:gd name="T16" fmla="*/ 64 w 67"/>
                <a:gd name="T17" fmla="*/ 15 h 70"/>
                <a:gd name="T18" fmla="*/ 58 w 67"/>
                <a:gd name="T19" fmla="*/ 23 h 70"/>
                <a:gd name="T20" fmla="*/ 57 w 67"/>
                <a:gd name="T21" fmla="*/ 31 h 70"/>
                <a:gd name="T22" fmla="*/ 54 w 67"/>
                <a:gd name="T23" fmla="*/ 31 h 70"/>
                <a:gd name="T24" fmla="*/ 51 w 67"/>
                <a:gd name="T25" fmla="*/ 29 h 70"/>
                <a:gd name="T26" fmla="*/ 48 w 67"/>
                <a:gd name="T27" fmla="*/ 17 h 70"/>
                <a:gd name="T28" fmla="*/ 3 w 67"/>
                <a:gd name="T29" fmla="*/ 21 h 70"/>
                <a:gd name="T30" fmla="*/ 5 w 67"/>
                <a:gd name="T31" fmla="*/ 16 h 70"/>
                <a:gd name="T32" fmla="*/ 10 w 67"/>
                <a:gd name="T33" fmla="*/ 31 h 70"/>
                <a:gd name="T34" fmla="*/ 25 w 67"/>
                <a:gd name="T35" fmla="*/ 64 h 70"/>
                <a:gd name="T36" fmla="*/ 20 w 67"/>
                <a:gd name="T37" fmla="*/ 63 h 70"/>
                <a:gd name="T38" fmla="*/ 8 w 67"/>
                <a:gd name="T39" fmla="*/ 36 h 70"/>
                <a:gd name="T40" fmla="*/ 8 w 67"/>
                <a:gd name="T41" fmla="*/ 36 h 70"/>
                <a:gd name="T42" fmla="*/ 3 w 67"/>
                <a:gd name="T43" fmla="*/ 2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70">
                  <a:moveTo>
                    <a:pt x="48" y="17"/>
                  </a:moveTo>
                  <a:cubicBezTo>
                    <a:pt x="38" y="0"/>
                    <a:pt x="38" y="0"/>
                    <a:pt x="38" y="0"/>
                  </a:cubicBezTo>
                  <a:cubicBezTo>
                    <a:pt x="9" y="2"/>
                    <a:pt x="9" y="2"/>
                    <a:pt x="9" y="2"/>
                  </a:cubicBezTo>
                  <a:cubicBezTo>
                    <a:pt x="0" y="21"/>
                    <a:pt x="0" y="21"/>
                    <a:pt x="0" y="21"/>
                  </a:cubicBezTo>
                  <a:cubicBezTo>
                    <a:pt x="5" y="36"/>
                    <a:pt x="5" y="36"/>
                    <a:pt x="5" y="36"/>
                  </a:cubicBezTo>
                  <a:cubicBezTo>
                    <a:pt x="8" y="50"/>
                    <a:pt x="13" y="59"/>
                    <a:pt x="19" y="65"/>
                  </a:cubicBezTo>
                  <a:cubicBezTo>
                    <a:pt x="40" y="70"/>
                    <a:pt x="52" y="60"/>
                    <a:pt x="56" y="35"/>
                  </a:cubicBezTo>
                  <a:cubicBezTo>
                    <a:pt x="63" y="30"/>
                    <a:pt x="67" y="25"/>
                    <a:pt x="67" y="20"/>
                  </a:cubicBezTo>
                  <a:cubicBezTo>
                    <a:pt x="67" y="17"/>
                    <a:pt x="66" y="15"/>
                    <a:pt x="64" y="15"/>
                  </a:cubicBezTo>
                  <a:cubicBezTo>
                    <a:pt x="62" y="14"/>
                    <a:pt x="60" y="17"/>
                    <a:pt x="58" y="23"/>
                  </a:cubicBezTo>
                  <a:cubicBezTo>
                    <a:pt x="57" y="31"/>
                    <a:pt x="57" y="31"/>
                    <a:pt x="57" y="31"/>
                  </a:cubicBezTo>
                  <a:cubicBezTo>
                    <a:pt x="54" y="31"/>
                    <a:pt x="54" y="31"/>
                    <a:pt x="54" y="31"/>
                  </a:cubicBezTo>
                  <a:cubicBezTo>
                    <a:pt x="51" y="29"/>
                    <a:pt x="51" y="29"/>
                    <a:pt x="51" y="29"/>
                  </a:cubicBezTo>
                  <a:cubicBezTo>
                    <a:pt x="48" y="17"/>
                    <a:pt x="48" y="17"/>
                    <a:pt x="48" y="17"/>
                  </a:cubicBezTo>
                  <a:close/>
                  <a:moveTo>
                    <a:pt x="3" y="21"/>
                  </a:moveTo>
                  <a:cubicBezTo>
                    <a:pt x="5" y="16"/>
                    <a:pt x="5" y="16"/>
                    <a:pt x="5" y="16"/>
                  </a:cubicBezTo>
                  <a:cubicBezTo>
                    <a:pt x="10" y="31"/>
                    <a:pt x="10" y="31"/>
                    <a:pt x="10" y="31"/>
                  </a:cubicBezTo>
                  <a:cubicBezTo>
                    <a:pt x="13" y="44"/>
                    <a:pt x="18" y="55"/>
                    <a:pt x="25" y="64"/>
                  </a:cubicBezTo>
                  <a:cubicBezTo>
                    <a:pt x="24" y="64"/>
                    <a:pt x="22" y="63"/>
                    <a:pt x="20" y="63"/>
                  </a:cubicBezTo>
                  <a:cubicBezTo>
                    <a:pt x="14" y="57"/>
                    <a:pt x="10" y="48"/>
                    <a:pt x="8" y="36"/>
                  </a:cubicBezTo>
                  <a:cubicBezTo>
                    <a:pt x="8" y="36"/>
                    <a:pt x="8" y="36"/>
                    <a:pt x="8" y="36"/>
                  </a:cubicBezTo>
                  <a:cubicBezTo>
                    <a:pt x="3" y="21"/>
                    <a:pt x="3" y="21"/>
                    <a:pt x="3" y="21"/>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81" name="Freeform 49"/>
            <p:cNvSpPr/>
            <p:nvPr/>
          </p:nvSpPr>
          <p:spPr bwMode="auto">
            <a:xfrm>
              <a:off x="4673601" y="2389188"/>
              <a:ext cx="82550" cy="179388"/>
            </a:xfrm>
            <a:custGeom>
              <a:avLst/>
              <a:gdLst>
                <a:gd name="T0" fmla="*/ 2 w 22"/>
                <a:gd name="T1" fmla="*/ 0 h 48"/>
                <a:gd name="T2" fmla="*/ 0 w 22"/>
                <a:gd name="T3" fmla="*/ 5 h 48"/>
                <a:gd name="T4" fmla="*/ 5 w 22"/>
                <a:gd name="T5" fmla="*/ 20 h 48"/>
                <a:gd name="T6" fmla="*/ 5 w 22"/>
                <a:gd name="T7" fmla="*/ 20 h 48"/>
                <a:gd name="T8" fmla="*/ 17 w 22"/>
                <a:gd name="T9" fmla="*/ 47 h 48"/>
                <a:gd name="T10" fmla="*/ 22 w 22"/>
                <a:gd name="T11" fmla="*/ 48 h 48"/>
                <a:gd name="T12" fmla="*/ 7 w 22"/>
                <a:gd name="T13" fmla="*/ 15 h 48"/>
                <a:gd name="T14" fmla="*/ 2 w 22"/>
                <a:gd name="T15" fmla="*/ 0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48">
                  <a:moveTo>
                    <a:pt x="2" y="0"/>
                  </a:moveTo>
                  <a:cubicBezTo>
                    <a:pt x="0" y="5"/>
                    <a:pt x="0" y="5"/>
                    <a:pt x="0" y="5"/>
                  </a:cubicBezTo>
                  <a:cubicBezTo>
                    <a:pt x="5" y="20"/>
                    <a:pt x="5" y="20"/>
                    <a:pt x="5" y="20"/>
                  </a:cubicBezTo>
                  <a:cubicBezTo>
                    <a:pt x="5" y="20"/>
                    <a:pt x="5" y="20"/>
                    <a:pt x="5" y="20"/>
                  </a:cubicBezTo>
                  <a:cubicBezTo>
                    <a:pt x="7" y="32"/>
                    <a:pt x="11" y="41"/>
                    <a:pt x="17" y="47"/>
                  </a:cubicBezTo>
                  <a:cubicBezTo>
                    <a:pt x="19" y="47"/>
                    <a:pt x="21" y="48"/>
                    <a:pt x="22" y="48"/>
                  </a:cubicBezTo>
                  <a:cubicBezTo>
                    <a:pt x="15" y="39"/>
                    <a:pt x="10" y="28"/>
                    <a:pt x="7" y="15"/>
                  </a:cubicBezTo>
                  <a:cubicBezTo>
                    <a:pt x="2" y="0"/>
                    <a:pt x="2" y="0"/>
                    <a:pt x="2" y="0"/>
                  </a:cubicBez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82" name="Freeform 50"/>
            <p:cNvSpPr/>
            <p:nvPr/>
          </p:nvSpPr>
          <p:spPr bwMode="auto">
            <a:xfrm>
              <a:off x="4733926" y="2403475"/>
              <a:ext cx="187325" cy="271463"/>
            </a:xfrm>
            <a:custGeom>
              <a:avLst/>
              <a:gdLst>
                <a:gd name="T0" fmla="*/ 48 w 50"/>
                <a:gd name="T1" fmla="*/ 1 h 72"/>
                <a:gd name="T2" fmla="*/ 48 w 50"/>
                <a:gd name="T3" fmla="*/ 0 h 72"/>
                <a:gd name="T4" fmla="*/ 37 w 50"/>
                <a:gd name="T5" fmla="*/ 15 h 72"/>
                <a:gd name="T6" fmla="*/ 0 w 50"/>
                <a:gd name="T7" fmla="*/ 45 h 72"/>
                <a:gd name="T8" fmla="*/ 10 w 50"/>
                <a:gd name="T9" fmla="*/ 51 h 72"/>
                <a:gd name="T10" fmla="*/ 27 w 50"/>
                <a:gd name="T11" fmla="*/ 46 h 72"/>
                <a:gd name="T12" fmla="*/ 26 w 50"/>
                <a:gd name="T13" fmla="*/ 54 h 72"/>
                <a:gd name="T14" fmla="*/ 15 w 50"/>
                <a:gd name="T15" fmla="*/ 70 h 72"/>
                <a:gd name="T16" fmla="*/ 18 w 50"/>
                <a:gd name="T17" fmla="*/ 72 h 72"/>
                <a:gd name="T18" fmla="*/ 44 w 50"/>
                <a:gd name="T19" fmla="*/ 43 h 72"/>
                <a:gd name="T20" fmla="*/ 44 w 50"/>
                <a:gd name="T21" fmla="*/ 39 h 72"/>
                <a:gd name="T22" fmla="*/ 42 w 50"/>
                <a:gd name="T23" fmla="*/ 15 h 72"/>
                <a:gd name="T24" fmla="*/ 48 w 50"/>
                <a:gd name="T25" fmla="*/ 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72">
                  <a:moveTo>
                    <a:pt x="48" y="1"/>
                  </a:moveTo>
                  <a:cubicBezTo>
                    <a:pt x="48" y="1"/>
                    <a:pt x="48" y="0"/>
                    <a:pt x="48" y="0"/>
                  </a:cubicBezTo>
                  <a:cubicBezTo>
                    <a:pt x="48" y="5"/>
                    <a:pt x="44" y="10"/>
                    <a:pt x="37" y="15"/>
                  </a:cubicBezTo>
                  <a:cubicBezTo>
                    <a:pt x="33" y="40"/>
                    <a:pt x="21" y="50"/>
                    <a:pt x="0" y="45"/>
                  </a:cubicBezTo>
                  <a:cubicBezTo>
                    <a:pt x="3" y="48"/>
                    <a:pt x="6" y="50"/>
                    <a:pt x="10" y="51"/>
                  </a:cubicBezTo>
                  <a:cubicBezTo>
                    <a:pt x="17" y="50"/>
                    <a:pt x="22" y="49"/>
                    <a:pt x="27" y="46"/>
                  </a:cubicBezTo>
                  <a:cubicBezTo>
                    <a:pt x="26" y="54"/>
                    <a:pt x="26" y="54"/>
                    <a:pt x="26" y="54"/>
                  </a:cubicBezTo>
                  <a:cubicBezTo>
                    <a:pt x="15" y="70"/>
                    <a:pt x="15" y="70"/>
                    <a:pt x="15" y="70"/>
                  </a:cubicBezTo>
                  <a:cubicBezTo>
                    <a:pt x="16" y="71"/>
                    <a:pt x="17" y="71"/>
                    <a:pt x="18" y="72"/>
                  </a:cubicBezTo>
                  <a:cubicBezTo>
                    <a:pt x="30" y="62"/>
                    <a:pt x="38" y="53"/>
                    <a:pt x="44" y="43"/>
                  </a:cubicBezTo>
                  <a:cubicBezTo>
                    <a:pt x="44" y="39"/>
                    <a:pt x="44" y="39"/>
                    <a:pt x="44" y="39"/>
                  </a:cubicBezTo>
                  <a:cubicBezTo>
                    <a:pt x="42" y="15"/>
                    <a:pt x="42" y="15"/>
                    <a:pt x="42" y="15"/>
                  </a:cubicBezTo>
                  <a:cubicBezTo>
                    <a:pt x="48" y="13"/>
                    <a:pt x="50" y="9"/>
                    <a:pt x="48" y="1"/>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83" name="Freeform 51"/>
            <p:cNvSpPr/>
            <p:nvPr/>
          </p:nvSpPr>
          <p:spPr bwMode="auto">
            <a:xfrm>
              <a:off x="4800601" y="2551113"/>
              <a:ext cx="131763" cy="190500"/>
            </a:xfrm>
            <a:custGeom>
              <a:avLst/>
              <a:gdLst>
                <a:gd name="T0" fmla="*/ 35 w 35"/>
                <a:gd name="T1" fmla="*/ 10 h 51"/>
                <a:gd name="T2" fmla="*/ 26 w 35"/>
                <a:gd name="T3" fmla="*/ 0 h 51"/>
                <a:gd name="T4" fmla="*/ 26 w 35"/>
                <a:gd name="T5" fmla="*/ 4 h 51"/>
                <a:gd name="T6" fmla="*/ 0 w 35"/>
                <a:gd name="T7" fmla="*/ 33 h 51"/>
                <a:gd name="T8" fmla="*/ 6 w 35"/>
                <a:gd name="T9" fmla="*/ 38 h 51"/>
                <a:gd name="T10" fmla="*/ 14 w 35"/>
                <a:gd name="T11" fmla="*/ 51 h 51"/>
                <a:gd name="T12" fmla="*/ 27 w 35"/>
                <a:gd name="T13" fmla="*/ 35 h 51"/>
                <a:gd name="T14" fmla="*/ 35 w 35"/>
                <a:gd name="T15" fmla="*/ 10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51">
                  <a:moveTo>
                    <a:pt x="35" y="10"/>
                  </a:moveTo>
                  <a:cubicBezTo>
                    <a:pt x="26" y="0"/>
                    <a:pt x="26" y="0"/>
                    <a:pt x="26" y="0"/>
                  </a:cubicBezTo>
                  <a:cubicBezTo>
                    <a:pt x="26" y="4"/>
                    <a:pt x="26" y="4"/>
                    <a:pt x="26" y="4"/>
                  </a:cubicBezTo>
                  <a:cubicBezTo>
                    <a:pt x="20" y="14"/>
                    <a:pt x="12" y="23"/>
                    <a:pt x="0" y="33"/>
                  </a:cubicBezTo>
                  <a:cubicBezTo>
                    <a:pt x="6" y="38"/>
                    <a:pt x="6" y="38"/>
                    <a:pt x="6" y="38"/>
                  </a:cubicBezTo>
                  <a:cubicBezTo>
                    <a:pt x="14" y="51"/>
                    <a:pt x="14" y="51"/>
                    <a:pt x="14" y="51"/>
                  </a:cubicBezTo>
                  <a:cubicBezTo>
                    <a:pt x="27" y="35"/>
                    <a:pt x="27" y="35"/>
                    <a:pt x="27" y="35"/>
                  </a:cubicBezTo>
                  <a:cubicBezTo>
                    <a:pt x="29" y="27"/>
                    <a:pt x="32" y="18"/>
                    <a:pt x="35" y="1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84" name="Freeform 52"/>
            <p:cNvSpPr>
              <a:spLocks noEditPoints="1"/>
            </p:cNvSpPr>
            <p:nvPr/>
          </p:nvSpPr>
          <p:spPr bwMode="auto">
            <a:xfrm>
              <a:off x="4733926" y="2573338"/>
              <a:ext cx="101600" cy="93663"/>
            </a:xfrm>
            <a:custGeom>
              <a:avLst/>
              <a:gdLst>
                <a:gd name="T0" fmla="*/ 27 w 27"/>
                <a:gd name="T1" fmla="*/ 1 h 25"/>
                <a:gd name="T2" fmla="*/ 10 w 27"/>
                <a:gd name="T3" fmla="*/ 6 h 25"/>
                <a:gd name="T4" fmla="*/ 0 w 27"/>
                <a:gd name="T5" fmla="*/ 0 h 25"/>
                <a:gd name="T6" fmla="*/ 0 w 27"/>
                <a:gd name="T7" fmla="*/ 5 h 25"/>
                <a:gd name="T8" fmla="*/ 1 w 27"/>
                <a:gd name="T9" fmla="*/ 10 h 25"/>
                <a:gd name="T10" fmla="*/ 15 w 27"/>
                <a:gd name="T11" fmla="*/ 25 h 25"/>
                <a:gd name="T12" fmla="*/ 26 w 27"/>
                <a:gd name="T13" fmla="*/ 9 h 25"/>
                <a:gd name="T14" fmla="*/ 27 w 27"/>
                <a:gd name="T15" fmla="*/ 1 h 25"/>
                <a:gd name="T16" fmla="*/ 4 w 27"/>
                <a:gd name="T17" fmla="*/ 9 h 25"/>
                <a:gd name="T18" fmla="*/ 7 w 27"/>
                <a:gd name="T19" fmla="*/ 16 h 25"/>
                <a:gd name="T20" fmla="*/ 2 w 27"/>
                <a:gd name="T21" fmla="*/ 10 h 25"/>
                <a:gd name="T22" fmla="*/ 1 w 27"/>
                <a:gd name="T23" fmla="*/ 4 h 25"/>
                <a:gd name="T24" fmla="*/ 4 w 27"/>
                <a:gd name="T25" fmla="*/ 4 h 25"/>
                <a:gd name="T26" fmla="*/ 4 w 27"/>
                <a:gd name="T27" fmla="*/ 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5">
                  <a:moveTo>
                    <a:pt x="27" y="1"/>
                  </a:moveTo>
                  <a:cubicBezTo>
                    <a:pt x="22" y="4"/>
                    <a:pt x="17" y="5"/>
                    <a:pt x="10" y="6"/>
                  </a:cubicBezTo>
                  <a:cubicBezTo>
                    <a:pt x="6" y="5"/>
                    <a:pt x="3" y="3"/>
                    <a:pt x="0" y="0"/>
                  </a:cubicBezTo>
                  <a:cubicBezTo>
                    <a:pt x="0" y="5"/>
                    <a:pt x="0" y="5"/>
                    <a:pt x="0" y="5"/>
                  </a:cubicBezTo>
                  <a:cubicBezTo>
                    <a:pt x="1" y="10"/>
                    <a:pt x="1" y="10"/>
                    <a:pt x="1" y="10"/>
                  </a:cubicBezTo>
                  <a:cubicBezTo>
                    <a:pt x="5" y="17"/>
                    <a:pt x="10" y="22"/>
                    <a:pt x="15" y="25"/>
                  </a:cubicBezTo>
                  <a:cubicBezTo>
                    <a:pt x="26" y="9"/>
                    <a:pt x="26" y="9"/>
                    <a:pt x="26" y="9"/>
                  </a:cubicBezTo>
                  <a:cubicBezTo>
                    <a:pt x="27" y="1"/>
                    <a:pt x="27" y="1"/>
                    <a:pt x="27" y="1"/>
                  </a:cubicBezTo>
                  <a:close/>
                  <a:moveTo>
                    <a:pt x="4" y="9"/>
                  </a:moveTo>
                  <a:cubicBezTo>
                    <a:pt x="7" y="16"/>
                    <a:pt x="7" y="16"/>
                    <a:pt x="7" y="16"/>
                  </a:cubicBezTo>
                  <a:cubicBezTo>
                    <a:pt x="2" y="10"/>
                    <a:pt x="2" y="10"/>
                    <a:pt x="2" y="10"/>
                  </a:cubicBezTo>
                  <a:cubicBezTo>
                    <a:pt x="1" y="4"/>
                    <a:pt x="1" y="4"/>
                    <a:pt x="1" y="4"/>
                  </a:cubicBezTo>
                  <a:cubicBezTo>
                    <a:pt x="4" y="4"/>
                    <a:pt x="4" y="4"/>
                    <a:pt x="4" y="4"/>
                  </a:cubicBezTo>
                  <a:cubicBezTo>
                    <a:pt x="4" y="9"/>
                    <a:pt x="4" y="9"/>
                    <a:pt x="4" y="9"/>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85" name="Freeform 53"/>
            <p:cNvSpPr/>
            <p:nvPr/>
          </p:nvSpPr>
          <p:spPr bwMode="auto">
            <a:xfrm>
              <a:off x="4737101" y="2587625"/>
              <a:ext cx="22225" cy="46038"/>
            </a:xfrm>
            <a:custGeom>
              <a:avLst/>
              <a:gdLst>
                <a:gd name="T0" fmla="*/ 14 w 14"/>
                <a:gd name="T1" fmla="*/ 29 h 29"/>
                <a:gd name="T2" fmla="*/ 7 w 14"/>
                <a:gd name="T3" fmla="*/ 12 h 29"/>
                <a:gd name="T4" fmla="*/ 7 w 14"/>
                <a:gd name="T5" fmla="*/ 0 h 29"/>
                <a:gd name="T6" fmla="*/ 0 w 14"/>
                <a:gd name="T7" fmla="*/ 0 h 29"/>
                <a:gd name="T8" fmla="*/ 3 w 14"/>
                <a:gd name="T9" fmla="*/ 14 h 29"/>
                <a:gd name="T10" fmla="*/ 14 w 14"/>
                <a:gd name="T11" fmla="*/ 29 h 29"/>
                <a:gd name="T12" fmla="*/ 14 w 14"/>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14" h="29">
                  <a:moveTo>
                    <a:pt x="14" y="29"/>
                  </a:moveTo>
                  <a:lnTo>
                    <a:pt x="7" y="12"/>
                  </a:lnTo>
                  <a:lnTo>
                    <a:pt x="7" y="0"/>
                  </a:lnTo>
                  <a:lnTo>
                    <a:pt x="0" y="0"/>
                  </a:lnTo>
                  <a:lnTo>
                    <a:pt x="3" y="14"/>
                  </a:lnTo>
                  <a:lnTo>
                    <a:pt x="14" y="29"/>
                  </a:lnTo>
                  <a:lnTo>
                    <a:pt x="14" y="29"/>
                  </a:ln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86" name="Freeform 54"/>
            <p:cNvSpPr/>
            <p:nvPr/>
          </p:nvSpPr>
          <p:spPr bwMode="auto">
            <a:xfrm>
              <a:off x="4756151" y="2667000"/>
              <a:ext cx="74613" cy="419100"/>
            </a:xfrm>
            <a:custGeom>
              <a:avLst/>
              <a:gdLst>
                <a:gd name="T0" fmla="*/ 12 w 20"/>
                <a:gd name="T1" fmla="*/ 2 h 112"/>
                <a:gd name="T2" fmla="*/ 9 w 20"/>
                <a:gd name="T3" fmla="*/ 0 h 112"/>
                <a:gd name="T4" fmla="*/ 9 w 20"/>
                <a:gd name="T5" fmla="*/ 1 h 112"/>
                <a:gd name="T6" fmla="*/ 12 w 20"/>
                <a:gd name="T7" fmla="*/ 7 h 112"/>
                <a:gd name="T8" fmla="*/ 5 w 20"/>
                <a:gd name="T9" fmla="*/ 17 h 112"/>
                <a:gd name="T10" fmla="*/ 12 w 20"/>
                <a:gd name="T11" fmla="*/ 36 h 112"/>
                <a:gd name="T12" fmla="*/ 0 w 20"/>
                <a:gd name="T13" fmla="*/ 97 h 112"/>
                <a:gd name="T14" fmla="*/ 7 w 20"/>
                <a:gd name="T15" fmla="*/ 112 h 112"/>
                <a:gd name="T16" fmla="*/ 20 w 20"/>
                <a:gd name="T17" fmla="*/ 84 h 112"/>
                <a:gd name="T18" fmla="*/ 17 w 20"/>
                <a:gd name="T19" fmla="*/ 36 h 112"/>
                <a:gd name="T20" fmla="*/ 11 w 20"/>
                <a:gd name="T21" fmla="*/ 17 h 112"/>
                <a:gd name="T22" fmla="*/ 14 w 20"/>
                <a:gd name="T23" fmla="*/ 14 h 112"/>
                <a:gd name="T24" fmla="*/ 18 w 20"/>
                <a:gd name="T25" fmla="*/ 7 h 112"/>
                <a:gd name="T26" fmla="*/ 12 w 20"/>
                <a:gd name="T27" fmla="*/ 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2">
                  <a:moveTo>
                    <a:pt x="12" y="2"/>
                  </a:moveTo>
                  <a:cubicBezTo>
                    <a:pt x="11" y="1"/>
                    <a:pt x="10" y="1"/>
                    <a:pt x="9" y="0"/>
                  </a:cubicBezTo>
                  <a:cubicBezTo>
                    <a:pt x="9" y="1"/>
                    <a:pt x="9" y="1"/>
                    <a:pt x="9" y="1"/>
                  </a:cubicBezTo>
                  <a:cubicBezTo>
                    <a:pt x="12" y="7"/>
                    <a:pt x="12" y="7"/>
                    <a:pt x="12" y="7"/>
                  </a:cubicBezTo>
                  <a:cubicBezTo>
                    <a:pt x="5" y="17"/>
                    <a:pt x="5" y="17"/>
                    <a:pt x="5" y="17"/>
                  </a:cubicBezTo>
                  <a:cubicBezTo>
                    <a:pt x="12" y="36"/>
                    <a:pt x="12" y="36"/>
                    <a:pt x="12" y="36"/>
                  </a:cubicBezTo>
                  <a:cubicBezTo>
                    <a:pt x="0" y="97"/>
                    <a:pt x="0" y="97"/>
                    <a:pt x="0" y="97"/>
                  </a:cubicBezTo>
                  <a:cubicBezTo>
                    <a:pt x="7" y="112"/>
                    <a:pt x="7" y="112"/>
                    <a:pt x="7" y="112"/>
                  </a:cubicBezTo>
                  <a:cubicBezTo>
                    <a:pt x="12" y="103"/>
                    <a:pt x="16" y="94"/>
                    <a:pt x="20" y="84"/>
                  </a:cubicBezTo>
                  <a:cubicBezTo>
                    <a:pt x="17" y="36"/>
                    <a:pt x="17" y="36"/>
                    <a:pt x="17" y="36"/>
                  </a:cubicBezTo>
                  <a:cubicBezTo>
                    <a:pt x="11" y="17"/>
                    <a:pt x="11" y="17"/>
                    <a:pt x="11" y="17"/>
                  </a:cubicBezTo>
                  <a:cubicBezTo>
                    <a:pt x="14" y="14"/>
                    <a:pt x="14" y="14"/>
                    <a:pt x="14" y="14"/>
                  </a:cubicBezTo>
                  <a:cubicBezTo>
                    <a:pt x="18" y="7"/>
                    <a:pt x="18" y="7"/>
                    <a:pt x="18" y="7"/>
                  </a:cubicBezTo>
                  <a:cubicBezTo>
                    <a:pt x="12" y="2"/>
                    <a:pt x="12" y="2"/>
                    <a:pt x="12" y="2"/>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87" name="Freeform 55"/>
            <p:cNvSpPr/>
            <p:nvPr/>
          </p:nvSpPr>
          <p:spPr bwMode="auto">
            <a:xfrm>
              <a:off x="4764088" y="2670175"/>
              <a:ext cx="36513" cy="60325"/>
            </a:xfrm>
            <a:custGeom>
              <a:avLst/>
              <a:gdLst>
                <a:gd name="T0" fmla="*/ 23 w 23"/>
                <a:gd name="T1" fmla="*/ 14 h 38"/>
                <a:gd name="T2" fmla="*/ 16 w 23"/>
                <a:gd name="T3" fmla="*/ 0 h 38"/>
                <a:gd name="T4" fmla="*/ 0 w 23"/>
                <a:gd name="T5" fmla="*/ 24 h 38"/>
                <a:gd name="T6" fmla="*/ 7 w 23"/>
                <a:gd name="T7" fmla="*/ 38 h 38"/>
                <a:gd name="T8" fmla="*/ 23 w 23"/>
                <a:gd name="T9" fmla="*/ 14 h 38"/>
                <a:gd name="T10" fmla="*/ 23 w 23"/>
                <a:gd name="T11" fmla="*/ 14 h 38"/>
              </a:gdLst>
              <a:ahLst/>
              <a:cxnLst>
                <a:cxn ang="0">
                  <a:pos x="T0" y="T1"/>
                </a:cxn>
                <a:cxn ang="0">
                  <a:pos x="T2" y="T3"/>
                </a:cxn>
                <a:cxn ang="0">
                  <a:pos x="T4" y="T5"/>
                </a:cxn>
                <a:cxn ang="0">
                  <a:pos x="T6" y="T7"/>
                </a:cxn>
                <a:cxn ang="0">
                  <a:pos x="T8" y="T9"/>
                </a:cxn>
                <a:cxn ang="0">
                  <a:pos x="T10" y="T11"/>
                </a:cxn>
              </a:cxnLst>
              <a:rect l="0" t="0" r="r" b="b"/>
              <a:pathLst>
                <a:path w="23" h="38">
                  <a:moveTo>
                    <a:pt x="23" y="14"/>
                  </a:moveTo>
                  <a:lnTo>
                    <a:pt x="16" y="0"/>
                  </a:lnTo>
                  <a:lnTo>
                    <a:pt x="0" y="24"/>
                  </a:lnTo>
                  <a:lnTo>
                    <a:pt x="7" y="38"/>
                  </a:lnTo>
                  <a:lnTo>
                    <a:pt x="23" y="14"/>
                  </a:lnTo>
                  <a:lnTo>
                    <a:pt x="23" y="14"/>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88" name="Freeform 56"/>
            <p:cNvSpPr/>
            <p:nvPr/>
          </p:nvSpPr>
          <p:spPr bwMode="auto">
            <a:xfrm>
              <a:off x="4725988" y="2592388"/>
              <a:ext cx="63500" cy="163513"/>
            </a:xfrm>
            <a:custGeom>
              <a:avLst/>
              <a:gdLst>
                <a:gd name="T0" fmla="*/ 17 w 17"/>
                <a:gd name="T1" fmla="*/ 21 h 44"/>
                <a:gd name="T2" fmla="*/ 17 w 17"/>
                <a:gd name="T3" fmla="*/ 20 h 44"/>
                <a:gd name="T4" fmla="*/ 3 w 17"/>
                <a:gd name="T5" fmla="*/ 5 h 44"/>
                <a:gd name="T6" fmla="*/ 2 w 17"/>
                <a:gd name="T7" fmla="*/ 0 h 44"/>
                <a:gd name="T8" fmla="*/ 0 w 17"/>
                <a:gd name="T9" fmla="*/ 0 h 44"/>
                <a:gd name="T10" fmla="*/ 0 w 17"/>
                <a:gd name="T11" fmla="*/ 8 h 44"/>
                <a:gd name="T12" fmla="*/ 1 w 17"/>
                <a:gd name="T13" fmla="*/ 44 h 44"/>
                <a:gd name="T14" fmla="*/ 10 w 17"/>
                <a:gd name="T15" fmla="*/ 31 h 44"/>
                <a:gd name="T16" fmla="*/ 17 w 17"/>
                <a:gd name="T17"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44">
                  <a:moveTo>
                    <a:pt x="17" y="21"/>
                  </a:moveTo>
                  <a:cubicBezTo>
                    <a:pt x="17" y="20"/>
                    <a:pt x="17" y="20"/>
                    <a:pt x="17" y="20"/>
                  </a:cubicBezTo>
                  <a:cubicBezTo>
                    <a:pt x="12" y="17"/>
                    <a:pt x="7" y="12"/>
                    <a:pt x="3" y="5"/>
                  </a:cubicBezTo>
                  <a:cubicBezTo>
                    <a:pt x="2" y="0"/>
                    <a:pt x="2" y="0"/>
                    <a:pt x="2" y="0"/>
                  </a:cubicBezTo>
                  <a:cubicBezTo>
                    <a:pt x="0" y="0"/>
                    <a:pt x="0" y="0"/>
                    <a:pt x="0" y="0"/>
                  </a:cubicBezTo>
                  <a:cubicBezTo>
                    <a:pt x="0" y="8"/>
                    <a:pt x="0" y="8"/>
                    <a:pt x="0" y="8"/>
                  </a:cubicBezTo>
                  <a:cubicBezTo>
                    <a:pt x="1" y="44"/>
                    <a:pt x="1" y="44"/>
                    <a:pt x="1" y="44"/>
                  </a:cubicBezTo>
                  <a:cubicBezTo>
                    <a:pt x="10" y="31"/>
                    <a:pt x="10" y="31"/>
                    <a:pt x="10" y="31"/>
                  </a:cubicBezTo>
                  <a:cubicBezTo>
                    <a:pt x="17" y="21"/>
                    <a:pt x="17" y="21"/>
                    <a:pt x="17" y="21"/>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89" name="Freeform 57"/>
            <p:cNvSpPr/>
            <p:nvPr/>
          </p:nvSpPr>
          <p:spPr bwMode="auto">
            <a:xfrm>
              <a:off x="4497388" y="2587625"/>
              <a:ext cx="776288" cy="2268538"/>
            </a:xfrm>
            <a:custGeom>
              <a:avLst/>
              <a:gdLst>
                <a:gd name="T0" fmla="*/ 71 w 207"/>
                <a:gd name="T1" fmla="*/ 32 h 605"/>
                <a:gd name="T2" fmla="*/ 61 w 207"/>
                <a:gd name="T3" fmla="*/ 9 h 605"/>
                <a:gd name="T4" fmla="*/ 42 w 207"/>
                <a:gd name="T5" fmla="*/ 22 h 605"/>
                <a:gd name="T6" fmla="*/ 46 w 207"/>
                <a:gd name="T7" fmla="*/ 33 h 605"/>
                <a:gd name="T8" fmla="*/ 37 w 207"/>
                <a:gd name="T9" fmla="*/ 94 h 605"/>
                <a:gd name="T10" fmla="*/ 64 w 207"/>
                <a:gd name="T11" fmla="*/ 189 h 605"/>
                <a:gd name="T12" fmla="*/ 5 w 207"/>
                <a:gd name="T13" fmla="*/ 273 h 605"/>
                <a:gd name="T14" fmla="*/ 68 w 207"/>
                <a:gd name="T15" fmla="*/ 229 h 605"/>
                <a:gd name="T16" fmla="*/ 87 w 207"/>
                <a:gd name="T17" fmla="*/ 258 h 605"/>
                <a:gd name="T18" fmla="*/ 142 w 207"/>
                <a:gd name="T19" fmla="*/ 289 h 605"/>
                <a:gd name="T20" fmla="*/ 148 w 207"/>
                <a:gd name="T21" fmla="*/ 512 h 605"/>
                <a:gd name="T22" fmla="*/ 138 w 207"/>
                <a:gd name="T23" fmla="*/ 575 h 605"/>
                <a:gd name="T24" fmla="*/ 150 w 207"/>
                <a:gd name="T25" fmla="*/ 590 h 605"/>
                <a:gd name="T26" fmla="*/ 157 w 207"/>
                <a:gd name="T27" fmla="*/ 595 h 605"/>
                <a:gd name="T28" fmla="*/ 188 w 207"/>
                <a:gd name="T29" fmla="*/ 578 h 605"/>
                <a:gd name="T30" fmla="*/ 173 w 207"/>
                <a:gd name="T31" fmla="*/ 526 h 605"/>
                <a:gd name="T32" fmla="*/ 163 w 207"/>
                <a:gd name="T33" fmla="*/ 241 h 605"/>
                <a:gd name="T34" fmla="*/ 198 w 207"/>
                <a:gd name="T35" fmla="*/ 195 h 605"/>
                <a:gd name="T36" fmla="*/ 192 w 207"/>
                <a:gd name="T37" fmla="*/ 64 h 605"/>
                <a:gd name="T38" fmla="*/ 127 w 207"/>
                <a:gd name="T39" fmla="*/ 9 h 605"/>
                <a:gd name="T40" fmla="*/ 184 w 207"/>
                <a:gd name="T41" fmla="*/ 178 h 605"/>
                <a:gd name="T42" fmla="*/ 144 w 207"/>
                <a:gd name="T43" fmla="*/ 209 h 605"/>
                <a:gd name="T44" fmla="*/ 162 w 207"/>
                <a:gd name="T45" fmla="*/ 133 h 605"/>
                <a:gd name="T46" fmla="*/ 139 w 207"/>
                <a:gd name="T47" fmla="*/ 181 h 605"/>
                <a:gd name="T48" fmla="*/ 137 w 207"/>
                <a:gd name="T49" fmla="*/ 193 h 605"/>
                <a:gd name="T50" fmla="*/ 94 w 207"/>
                <a:gd name="T51" fmla="*/ 249 h 605"/>
                <a:gd name="T52" fmla="*/ 76 w 207"/>
                <a:gd name="T53" fmla="*/ 144 h 605"/>
                <a:gd name="T54" fmla="*/ 130 w 207"/>
                <a:gd name="T55" fmla="*/ 41 h 605"/>
                <a:gd name="T56" fmla="*/ 130 w 207"/>
                <a:gd name="T57" fmla="*/ 27 h 605"/>
                <a:gd name="T58" fmla="*/ 116 w 207"/>
                <a:gd name="T59" fmla="*/ 0 h 605"/>
                <a:gd name="T60" fmla="*/ 95 w 207"/>
                <a:gd name="T61" fmla="*/ 41 h 605"/>
                <a:gd name="T62" fmla="*/ 83 w 207"/>
                <a:gd name="T63" fmla="*/ 35 h 605"/>
                <a:gd name="T64" fmla="*/ 105 w 207"/>
                <a:gd name="T65" fmla="*/ 38 h 605"/>
                <a:gd name="T66" fmla="*/ 89 w 207"/>
                <a:gd name="T67" fmla="*/ 105 h 605"/>
                <a:gd name="T68" fmla="*/ 69 w 207"/>
                <a:gd name="T69" fmla="*/ 118 h 605"/>
                <a:gd name="T70" fmla="*/ 59 w 207"/>
                <a:gd name="T71" fmla="*/ 98 h 605"/>
                <a:gd name="T72" fmla="*/ 74 w 207"/>
                <a:gd name="T73" fmla="*/ 38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7" h="605">
                  <a:moveTo>
                    <a:pt x="74" y="38"/>
                  </a:moveTo>
                  <a:cubicBezTo>
                    <a:pt x="71" y="32"/>
                    <a:pt x="71" y="32"/>
                    <a:pt x="71" y="32"/>
                  </a:cubicBezTo>
                  <a:cubicBezTo>
                    <a:pt x="62" y="45"/>
                    <a:pt x="62" y="45"/>
                    <a:pt x="62" y="45"/>
                  </a:cubicBezTo>
                  <a:cubicBezTo>
                    <a:pt x="61" y="9"/>
                    <a:pt x="61" y="9"/>
                    <a:pt x="61" y="9"/>
                  </a:cubicBezTo>
                  <a:cubicBezTo>
                    <a:pt x="43" y="19"/>
                    <a:pt x="43" y="19"/>
                    <a:pt x="43" y="19"/>
                  </a:cubicBezTo>
                  <a:cubicBezTo>
                    <a:pt x="42" y="22"/>
                    <a:pt x="42" y="22"/>
                    <a:pt x="42" y="22"/>
                  </a:cubicBezTo>
                  <a:cubicBezTo>
                    <a:pt x="37" y="33"/>
                    <a:pt x="37" y="33"/>
                    <a:pt x="37" y="33"/>
                  </a:cubicBezTo>
                  <a:cubicBezTo>
                    <a:pt x="46" y="33"/>
                    <a:pt x="46" y="33"/>
                    <a:pt x="46" y="33"/>
                  </a:cubicBezTo>
                  <a:cubicBezTo>
                    <a:pt x="34" y="43"/>
                    <a:pt x="34" y="43"/>
                    <a:pt x="34" y="43"/>
                  </a:cubicBezTo>
                  <a:cubicBezTo>
                    <a:pt x="37" y="94"/>
                    <a:pt x="37" y="94"/>
                    <a:pt x="37" y="94"/>
                  </a:cubicBezTo>
                  <a:cubicBezTo>
                    <a:pt x="70" y="137"/>
                    <a:pt x="70" y="137"/>
                    <a:pt x="70" y="137"/>
                  </a:cubicBezTo>
                  <a:cubicBezTo>
                    <a:pt x="64" y="189"/>
                    <a:pt x="64" y="189"/>
                    <a:pt x="64" y="189"/>
                  </a:cubicBezTo>
                  <a:cubicBezTo>
                    <a:pt x="60" y="233"/>
                    <a:pt x="39" y="258"/>
                    <a:pt x="0" y="264"/>
                  </a:cubicBezTo>
                  <a:cubicBezTo>
                    <a:pt x="5" y="273"/>
                    <a:pt x="5" y="273"/>
                    <a:pt x="5" y="273"/>
                  </a:cubicBezTo>
                  <a:cubicBezTo>
                    <a:pt x="8" y="274"/>
                    <a:pt x="11" y="274"/>
                    <a:pt x="13" y="274"/>
                  </a:cubicBezTo>
                  <a:cubicBezTo>
                    <a:pt x="37" y="275"/>
                    <a:pt x="56" y="260"/>
                    <a:pt x="68" y="229"/>
                  </a:cubicBezTo>
                  <a:cubicBezTo>
                    <a:pt x="72" y="206"/>
                    <a:pt x="72" y="206"/>
                    <a:pt x="72" y="206"/>
                  </a:cubicBezTo>
                  <a:cubicBezTo>
                    <a:pt x="87" y="258"/>
                    <a:pt x="87" y="258"/>
                    <a:pt x="87" y="258"/>
                  </a:cubicBezTo>
                  <a:cubicBezTo>
                    <a:pt x="143" y="227"/>
                    <a:pt x="143" y="227"/>
                    <a:pt x="143" y="227"/>
                  </a:cubicBezTo>
                  <a:cubicBezTo>
                    <a:pt x="142" y="289"/>
                    <a:pt x="142" y="289"/>
                    <a:pt x="142" y="289"/>
                  </a:cubicBezTo>
                  <a:cubicBezTo>
                    <a:pt x="128" y="374"/>
                    <a:pt x="128" y="374"/>
                    <a:pt x="128" y="374"/>
                  </a:cubicBezTo>
                  <a:cubicBezTo>
                    <a:pt x="140" y="421"/>
                    <a:pt x="147" y="467"/>
                    <a:pt x="148" y="512"/>
                  </a:cubicBezTo>
                  <a:cubicBezTo>
                    <a:pt x="160" y="568"/>
                    <a:pt x="160" y="568"/>
                    <a:pt x="160" y="568"/>
                  </a:cubicBezTo>
                  <a:cubicBezTo>
                    <a:pt x="152" y="569"/>
                    <a:pt x="145" y="572"/>
                    <a:pt x="138" y="575"/>
                  </a:cubicBezTo>
                  <a:cubicBezTo>
                    <a:pt x="140" y="580"/>
                    <a:pt x="140" y="580"/>
                    <a:pt x="140" y="580"/>
                  </a:cubicBezTo>
                  <a:cubicBezTo>
                    <a:pt x="150" y="590"/>
                    <a:pt x="150" y="590"/>
                    <a:pt x="150" y="590"/>
                  </a:cubicBezTo>
                  <a:cubicBezTo>
                    <a:pt x="155" y="584"/>
                    <a:pt x="155" y="584"/>
                    <a:pt x="155" y="584"/>
                  </a:cubicBezTo>
                  <a:cubicBezTo>
                    <a:pt x="157" y="595"/>
                    <a:pt x="157" y="595"/>
                    <a:pt x="157" y="595"/>
                  </a:cubicBezTo>
                  <a:cubicBezTo>
                    <a:pt x="172" y="603"/>
                    <a:pt x="186" y="605"/>
                    <a:pt x="200" y="599"/>
                  </a:cubicBezTo>
                  <a:cubicBezTo>
                    <a:pt x="200" y="592"/>
                    <a:pt x="196" y="585"/>
                    <a:pt x="188" y="578"/>
                  </a:cubicBezTo>
                  <a:cubicBezTo>
                    <a:pt x="184" y="567"/>
                    <a:pt x="184" y="567"/>
                    <a:pt x="184" y="567"/>
                  </a:cubicBezTo>
                  <a:cubicBezTo>
                    <a:pt x="186" y="555"/>
                    <a:pt x="182" y="541"/>
                    <a:pt x="173" y="526"/>
                  </a:cubicBezTo>
                  <a:cubicBezTo>
                    <a:pt x="175" y="465"/>
                    <a:pt x="168" y="413"/>
                    <a:pt x="153" y="370"/>
                  </a:cubicBezTo>
                  <a:cubicBezTo>
                    <a:pt x="163" y="241"/>
                    <a:pt x="163" y="241"/>
                    <a:pt x="163" y="241"/>
                  </a:cubicBezTo>
                  <a:cubicBezTo>
                    <a:pt x="167" y="245"/>
                    <a:pt x="171" y="248"/>
                    <a:pt x="175" y="251"/>
                  </a:cubicBezTo>
                  <a:cubicBezTo>
                    <a:pt x="198" y="195"/>
                    <a:pt x="198" y="195"/>
                    <a:pt x="198" y="195"/>
                  </a:cubicBezTo>
                  <a:cubicBezTo>
                    <a:pt x="205" y="174"/>
                    <a:pt x="207" y="152"/>
                    <a:pt x="205" y="130"/>
                  </a:cubicBezTo>
                  <a:cubicBezTo>
                    <a:pt x="192" y="64"/>
                    <a:pt x="192" y="64"/>
                    <a:pt x="192" y="64"/>
                  </a:cubicBezTo>
                  <a:cubicBezTo>
                    <a:pt x="192" y="40"/>
                    <a:pt x="182" y="24"/>
                    <a:pt x="164" y="17"/>
                  </a:cubicBezTo>
                  <a:cubicBezTo>
                    <a:pt x="127" y="9"/>
                    <a:pt x="127" y="9"/>
                    <a:pt x="127" y="9"/>
                  </a:cubicBezTo>
                  <a:cubicBezTo>
                    <a:pt x="158" y="20"/>
                    <a:pt x="176" y="42"/>
                    <a:pt x="179" y="76"/>
                  </a:cubicBezTo>
                  <a:cubicBezTo>
                    <a:pt x="184" y="178"/>
                    <a:pt x="184" y="178"/>
                    <a:pt x="184" y="178"/>
                  </a:cubicBezTo>
                  <a:cubicBezTo>
                    <a:pt x="155" y="229"/>
                    <a:pt x="155" y="229"/>
                    <a:pt x="155" y="229"/>
                  </a:cubicBezTo>
                  <a:cubicBezTo>
                    <a:pt x="151" y="223"/>
                    <a:pt x="147" y="217"/>
                    <a:pt x="144" y="209"/>
                  </a:cubicBezTo>
                  <a:cubicBezTo>
                    <a:pt x="162" y="189"/>
                    <a:pt x="162" y="189"/>
                    <a:pt x="162" y="189"/>
                  </a:cubicBezTo>
                  <a:cubicBezTo>
                    <a:pt x="153" y="173"/>
                    <a:pt x="153" y="155"/>
                    <a:pt x="162" y="133"/>
                  </a:cubicBezTo>
                  <a:cubicBezTo>
                    <a:pt x="157" y="84"/>
                    <a:pt x="157" y="84"/>
                    <a:pt x="157" y="84"/>
                  </a:cubicBezTo>
                  <a:cubicBezTo>
                    <a:pt x="139" y="181"/>
                    <a:pt x="139" y="181"/>
                    <a:pt x="139" y="181"/>
                  </a:cubicBezTo>
                  <a:cubicBezTo>
                    <a:pt x="113" y="204"/>
                    <a:pt x="113" y="204"/>
                    <a:pt x="113" y="204"/>
                  </a:cubicBezTo>
                  <a:cubicBezTo>
                    <a:pt x="120" y="199"/>
                    <a:pt x="128" y="195"/>
                    <a:pt x="137" y="193"/>
                  </a:cubicBezTo>
                  <a:cubicBezTo>
                    <a:pt x="134" y="222"/>
                    <a:pt x="134" y="222"/>
                    <a:pt x="134" y="222"/>
                  </a:cubicBezTo>
                  <a:cubicBezTo>
                    <a:pt x="123" y="235"/>
                    <a:pt x="109" y="244"/>
                    <a:pt x="94" y="249"/>
                  </a:cubicBezTo>
                  <a:cubicBezTo>
                    <a:pt x="86" y="237"/>
                    <a:pt x="80" y="215"/>
                    <a:pt x="76" y="185"/>
                  </a:cubicBezTo>
                  <a:cubicBezTo>
                    <a:pt x="76" y="144"/>
                    <a:pt x="76" y="144"/>
                    <a:pt x="76" y="144"/>
                  </a:cubicBezTo>
                  <a:cubicBezTo>
                    <a:pt x="117" y="96"/>
                    <a:pt x="117" y="96"/>
                    <a:pt x="117" y="96"/>
                  </a:cubicBezTo>
                  <a:cubicBezTo>
                    <a:pt x="130" y="41"/>
                    <a:pt x="130" y="41"/>
                    <a:pt x="130" y="41"/>
                  </a:cubicBezTo>
                  <a:cubicBezTo>
                    <a:pt x="122" y="27"/>
                    <a:pt x="122" y="27"/>
                    <a:pt x="122" y="27"/>
                  </a:cubicBezTo>
                  <a:cubicBezTo>
                    <a:pt x="130" y="27"/>
                    <a:pt x="130" y="27"/>
                    <a:pt x="130" y="27"/>
                  </a:cubicBezTo>
                  <a:cubicBezTo>
                    <a:pt x="127" y="9"/>
                    <a:pt x="127" y="9"/>
                    <a:pt x="127" y="9"/>
                  </a:cubicBezTo>
                  <a:cubicBezTo>
                    <a:pt x="116" y="0"/>
                    <a:pt x="116" y="0"/>
                    <a:pt x="116" y="0"/>
                  </a:cubicBezTo>
                  <a:cubicBezTo>
                    <a:pt x="113" y="8"/>
                    <a:pt x="110" y="17"/>
                    <a:pt x="108" y="25"/>
                  </a:cubicBezTo>
                  <a:cubicBezTo>
                    <a:pt x="95" y="41"/>
                    <a:pt x="95" y="41"/>
                    <a:pt x="95" y="41"/>
                  </a:cubicBezTo>
                  <a:cubicBezTo>
                    <a:pt x="87" y="28"/>
                    <a:pt x="87" y="28"/>
                    <a:pt x="87" y="28"/>
                  </a:cubicBezTo>
                  <a:cubicBezTo>
                    <a:pt x="83" y="35"/>
                    <a:pt x="83" y="35"/>
                    <a:pt x="83" y="35"/>
                  </a:cubicBezTo>
                  <a:cubicBezTo>
                    <a:pt x="89" y="45"/>
                    <a:pt x="89" y="45"/>
                    <a:pt x="89" y="45"/>
                  </a:cubicBezTo>
                  <a:cubicBezTo>
                    <a:pt x="105" y="38"/>
                    <a:pt x="105" y="38"/>
                    <a:pt x="105" y="38"/>
                  </a:cubicBezTo>
                  <a:cubicBezTo>
                    <a:pt x="102" y="49"/>
                    <a:pt x="101" y="59"/>
                    <a:pt x="100" y="70"/>
                  </a:cubicBezTo>
                  <a:cubicBezTo>
                    <a:pt x="97" y="82"/>
                    <a:pt x="93" y="94"/>
                    <a:pt x="89" y="105"/>
                  </a:cubicBezTo>
                  <a:cubicBezTo>
                    <a:pt x="85" y="115"/>
                    <a:pt x="81" y="124"/>
                    <a:pt x="76" y="133"/>
                  </a:cubicBezTo>
                  <a:cubicBezTo>
                    <a:pt x="69" y="118"/>
                    <a:pt x="69" y="118"/>
                    <a:pt x="69" y="118"/>
                  </a:cubicBezTo>
                  <a:cubicBezTo>
                    <a:pt x="61" y="102"/>
                    <a:pt x="61" y="102"/>
                    <a:pt x="61" y="102"/>
                  </a:cubicBezTo>
                  <a:cubicBezTo>
                    <a:pt x="59" y="98"/>
                    <a:pt x="59" y="98"/>
                    <a:pt x="59" y="98"/>
                  </a:cubicBezTo>
                  <a:cubicBezTo>
                    <a:pt x="61" y="50"/>
                    <a:pt x="61" y="50"/>
                    <a:pt x="61" y="50"/>
                  </a:cubicBezTo>
                  <a:cubicBezTo>
                    <a:pt x="74" y="38"/>
                    <a:pt x="74" y="38"/>
                    <a:pt x="74" y="3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90" name="Freeform 58"/>
            <p:cNvSpPr/>
            <p:nvPr/>
          </p:nvSpPr>
          <p:spPr bwMode="auto">
            <a:xfrm>
              <a:off x="4797426" y="2719388"/>
              <a:ext cx="93663" cy="261938"/>
            </a:xfrm>
            <a:custGeom>
              <a:avLst/>
              <a:gdLst>
                <a:gd name="T0" fmla="*/ 3 w 25"/>
                <a:gd name="T1" fmla="*/ 0 h 70"/>
                <a:gd name="T2" fmla="*/ 0 w 25"/>
                <a:gd name="T3" fmla="*/ 3 h 70"/>
                <a:gd name="T4" fmla="*/ 6 w 25"/>
                <a:gd name="T5" fmla="*/ 22 h 70"/>
                <a:gd name="T6" fmla="*/ 9 w 25"/>
                <a:gd name="T7" fmla="*/ 70 h 70"/>
                <a:gd name="T8" fmla="*/ 20 w 25"/>
                <a:gd name="T9" fmla="*/ 35 h 70"/>
                <a:gd name="T10" fmla="*/ 25 w 25"/>
                <a:gd name="T11" fmla="*/ 3 h 70"/>
                <a:gd name="T12" fmla="*/ 9 w 25"/>
                <a:gd name="T13" fmla="*/ 10 h 70"/>
                <a:gd name="T14" fmla="*/ 3 w 25"/>
                <a:gd name="T15" fmla="*/ 0 h 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70">
                  <a:moveTo>
                    <a:pt x="3" y="0"/>
                  </a:moveTo>
                  <a:cubicBezTo>
                    <a:pt x="0" y="3"/>
                    <a:pt x="0" y="3"/>
                    <a:pt x="0" y="3"/>
                  </a:cubicBezTo>
                  <a:cubicBezTo>
                    <a:pt x="6" y="22"/>
                    <a:pt x="6" y="22"/>
                    <a:pt x="6" y="22"/>
                  </a:cubicBezTo>
                  <a:cubicBezTo>
                    <a:pt x="9" y="70"/>
                    <a:pt x="9" y="70"/>
                    <a:pt x="9" y="70"/>
                  </a:cubicBezTo>
                  <a:cubicBezTo>
                    <a:pt x="13" y="59"/>
                    <a:pt x="17" y="47"/>
                    <a:pt x="20" y="35"/>
                  </a:cubicBezTo>
                  <a:cubicBezTo>
                    <a:pt x="21" y="24"/>
                    <a:pt x="22" y="14"/>
                    <a:pt x="25" y="3"/>
                  </a:cubicBezTo>
                  <a:cubicBezTo>
                    <a:pt x="9" y="10"/>
                    <a:pt x="9" y="10"/>
                    <a:pt x="9" y="10"/>
                  </a:cubicBezTo>
                  <a:cubicBezTo>
                    <a:pt x="3" y="0"/>
                    <a:pt x="3" y="0"/>
                    <a:pt x="3" y="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91" name="Freeform 59"/>
            <p:cNvSpPr/>
            <p:nvPr/>
          </p:nvSpPr>
          <p:spPr bwMode="auto">
            <a:xfrm>
              <a:off x="4781551" y="2620963"/>
              <a:ext cx="404813" cy="900113"/>
            </a:xfrm>
            <a:custGeom>
              <a:avLst/>
              <a:gdLst>
                <a:gd name="T0" fmla="*/ 51 w 108"/>
                <a:gd name="T1" fmla="*/ 0 h 240"/>
                <a:gd name="T2" fmla="*/ 54 w 108"/>
                <a:gd name="T3" fmla="*/ 18 h 240"/>
                <a:gd name="T4" fmla="*/ 46 w 108"/>
                <a:gd name="T5" fmla="*/ 18 h 240"/>
                <a:gd name="T6" fmla="*/ 54 w 108"/>
                <a:gd name="T7" fmla="*/ 32 h 240"/>
                <a:gd name="T8" fmla="*/ 41 w 108"/>
                <a:gd name="T9" fmla="*/ 87 h 240"/>
                <a:gd name="T10" fmla="*/ 0 w 108"/>
                <a:gd name="T11" fmla="*/ 135 h 240"/>
                <a:gd name="T12" fmla="*/ 0 w 108"/>
                <a:gd name="T13" fmla="*/ 176 h 240"/>
                <a:gd name="T14" fmla="*/ 18 w 108"/>
                <a:gd name="T15" fmla="*/ 240 h 240"/>
                <a:gd name="T16" fmla="*/ 58 w 108"/>
                <a:gd name="T17" fmla="*/ 213 h 240"/>
                <a:gd name="T18" fmla="*/ 61 w 108"/>
                <a:gd name="T19" fmla="*/ 184 h 240"/>
                <a:gd name="T20" fmla="*/ 37 w 108"/>
                <a:gd name="T21" fmla="*/ 195 h 240"/>
                <a:gd name="T22" fmla="*/ 63 w 108"/>
                <a:gd name="T23" fmla="*/ 172 h 240"/>
                <a:gd name="T24" fmla="*/ 81 w 108"/>
                <a:gd name="T25" fmla="*/ 75 h 240"/>
                <a:gd name="T26" fmla="*/ 86 w 108"/>
                <a:gd name="T27" fmla="*/ 124 h 240"/>
                <a:gd name="T28" fmla="*/ 92 w 108"/>
                <a:gd name="T29" fmla="*/ 172 h 240"/>
                <a:gd name="T30" fmla="*/ 86 w 108"/>
                <a:gd name="T31" fmla="*/ 180 h 240"/>
                <a:gd name="T32" fmla="*/ 68 w 108"/>
                <a:gd name="T33" fmla="*/ 200 h 240"/>
                <a:gd name="T34" fmla="*/ 79 w 108"/>
                <a:gd name="T35" fmla="*/ 220 h 240"/>
                <a:gd name="T36" fmla="*/ 108 w 108"/>
                <a:gd name="T37" fmla="*/ 169 h 240"/>
                <a:gd name="T38" fmla="*/ 103 w 108"/>
                <a:gd name="T39" fmla="*/ 67 h 240"/>
                <a:gd name="T40" fmla="*/ 51 w 108"/>
                <a:gd name="T41"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8" h="240">
                  <a:moveTo>
                    <a:pt x="51" y="0"/>
                  </a:moveTo>
                  <a:cubicBezTo>
                    <a:pt x="54" y="18"/>
                    <a:pt x="54" y="18"/>
                    <a:pt x="54" y="18"/>
                  </a:cubicBezTo>
                  <a:cubicBezTo>
                    <a:pt x="46" y="18"/>
                    <a:pt x="46" y="18"/>
                    <a:pt x="46" y="18"/>
                  </a:cubicBezTo>
                  <a:cubicBezTo>
                    <a:pt x="54" y="32"/>
                    <a:pt x="54" y="32"/>
                    <a:pt x="54" y="32"/>
                  </a:cubicBezTo>
                  <a:cubicBezTo>
                    <a:pt x="41" y="87"/>
                    <a:pt x="41" y="87"/>
                    <a:pt x="41" y="87"/>
                  </a:cubicBezTo>
                  <a:cubicBezTo>
                    <a:pt x="0" y="135"/>
                    <a:pt x="0" y="135"/>
                    <a:pt x="0" y="135"/>
                  </a:cubicBezTo>
                  <a:cubicBezTo>
                    <a:pt x="0" y="176"/>
                    <a:pt x="0" y="176"/>
                    <a:pt x="0" y="176"/>
                  </a:cubicBezTo>
                  <a:cubicBezTo>
                    <a:pt x="4" y="206"/>
                    <a:pt x="10" y="228"/>
                    <a:pt x="18" y="240"/>
                  </a:cubicBezTo>
                  <a:cubicBezTo>
                    <a:pt x="33" y="235"/>
                    <a:pt x="47" y="226"/>
                    <a:pt x="58" y="213"/>
                  </a:cubicBezTo>
                  <a:cubicBezTo>
                    <a:pt x="61" y="184"/>
                    <a:pt x="61" y="184"/>
                    <a:pt x="61" y="184"/>
                  </a:cubicBezTo>
                  <a:cubicBezTo>
                    <a:pt x="52" y="186"/>
                    <a:pt x="44" y="190"/>
                    <a:pt x="37" y="195"/>
                  </a:cubicBezTo>
                  <a:cubicBezTo>
                    <a:pt x="63" y="172"/>
                    <a:pt x="63" y="172"/>
                    <a:pt x="63" y="172"/>
                  </a:cubicBezTo>
                  <a:cubicBezTo>
                    <a:pt x="81" y="75"/>
                    <a:pt x="81" y="75"/>
                    <a:pt x="81" y="75"/>
                  </a:cubicBezTo>
                  <a:cubicBezTo>
                    <a:pt x="86" y="124"/>
                    <a:pt x="86" y="124"/>
                    <a:pt x="86" y="124"/>
                  </a:cubicBezTo>
                  <a:cubicBezTo>
                    <a:pt x="92" y="172"/>
                    <a:pt x="92" y="172"/>
                    <a:pt x="92" y="172"/>
                  </a:cubicBezTo>
                  <a:cubicBezTo>
                    <a:pt x="86" y="180"/>
                    <a:pt x="86" y="180"/>
                    <a:pt x="86" y="180"/>
                  </a:cubicBezTo>
                  <a:cubicBezTo>
                    <a:pt x="68" y="200"/>
                    <a:pt x="68" y="200"/>
                    <a:pt x="68" y="200"/>
                  </a:cubicBezTo>
                  <a:cubicBezTo>
                    <a:pt x="71" y="208"/>
                    <a:pt x="75" y="214"/>
                    <a:pt x="79" y="220"/>
                  </a:cubicBezTo>
                  <a:cubicBezTo>
                    <a:pt x="108" y="169"/>
                    <a:pt x="108" y="169"/>
                    <a:pt x="108" y="169"/>
                  </a:cubicBezTo>
                  <a:cubicBezTo>
                    <a:pt x="103" y="67"/>
                    <a:pt x="103" y="67"/>
                    <a:pt x="103" y="67"/>
                  </a:cubicBezTo>
                  <a:cubicBezTo>
                    <a:pt x="100" y="33"/>
                    <a:pt x="82" y="11"/>
                    <a:pt x="51" y="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92" name="Freeform 60"/>
            <p:cNvSpPr>
              <a:spLocks noEditPoints="1"/>
            </p:cNvSpPr>
            <p:nvPr/>
          </p:nvSpPr>
          <p:spPr bwMode="auto">
            <a:xfrm>
              <a:off x="4452938" y="2670175"/>
              <a:ext cx="306388" cy="908050"/>
            </a:xfrm>
            <a:custGeom>
              <a:avLst/>
              <a:gdLst>
                <a:gd name="T0" fmla="*/ 58 w 82"/>
                <a:gd name="T1" fmla="*/ 11 h 242"/>
                <a:gd name="T2" fmla="*/ 49 w 82"/>
                <a:gd name="T3" fmla="*/ 11 h 242"/>
                <a:gd name="T4" fmla="*/ 54 w 82"/>
                <a:gd name="T5" fmla="*/ 0 h 242"/>
                <a:gd name="T6" fmla="*/ 18 w 82"/>
                <a:gd name="T7" fmla="*/ 14 h 242"/>
                <a:gd name="T8" fmla="*/ 42 w 82"/>
                <a:gd name="T9" fmla="*/ 133 h 242"/>
                <a:gd name="T10" fmla="*/ 30 w 82"/>
                <a:gd name="T11" fmla="*/ 184 h 242"/>
                <a:gd name="T12" fmla="*/ 5 w 82"/>
                <a:gd name="T13" fmla="*/ 216 h 242"/>
                <a:gd name="T14" fmla="*/ 0 w 82"/>
                <a:gd name="T15" fmla="*/ 219 h 242"/>
                <a:gd name="T16" fmla="*/ 12 w 82"/>
                <a:gd name="T17" fmla="*/ 242 h 242"/>
                <a:gd name="T18" fmla="*/ 76 w 82"/>
                <a:gd name="T19" fmla="*/ 167 h 242"/>
                <a:gd name="T20" fmla="*/ 82 w 82"/>
                <a:gd name="T21" fmla="*/ 115 h 242"/>
                <a:gd name="T22" fmla="*/ 49 w 82"/>
                <a:gd name="T23" fmla="*/ 72 h 242"/>
                <a:gd name="T24" fmla="*/ 46 w 82"/>
                <a:gd name="T25" fmla="*/ 21 h 242"/>
                <a:gd name="T26" fmla="*/ 58 w 82"/>
                <a:gd name="T27" fmla="*/ 11 h 242"/>
                <a:gd name="T28" fmla="*/ 20 w 82"/>
                <a:gd name="T29" fmla="*/ 16 h 242"/>
                <a:gd name="T30" fmla="*/ 24 w 82"/>
                <a:gd name="T31" fmla="*/ 14 h 242"/>
                <a:gd name="T32" fmla="*/ 49 w 82"/>
                <a:gd name="T33" fmla="*/ 133 h 242"/>
                <a:gd name="T34" fmla="*/ 35 w 82"/>
                <a:gd name="T35" fmla="*/ 198 h 242"/>
                <a:gd name="T36" fmla="*/ 5 w 82"/>
                <a:gd name="T37" fmla="*/ 224 h 242"/>
                <a:gd name="T38" fmla="*/ 3 w 82"/>
                <a:gd name="T39" fmla="*/ 220 h 242"/>
                <a:gd name="T40" fmla="*/ 6 w 82"/>
                <a:gd name="T41" fmla="*/ 218 h 242"/>
                <a:gd name="T42" fmla="*/ 32 w 82"/>
                <a:gd name="T43" fmla="*/ 185 h 242"/>
                <a:gd name="T44" fmla="*/ 32 w 82"/>
                <a:gd name="T45" fmla="*/ 184 h 242"/>
                <a:gd name="T46" fmla="*/ 44 w 82"/>
                <a:gd name="T47" fmla="*/ 133 h 242"/>
                <a:gd name="T48" fmla="*/ 44 w 82"/>
                <a:gd name="T49" fmla="*/ 132 h 242"/>
                <a:gd name="T50" fmla="*/ 20 w 82"/>
                <a:gd name="T51" fmla="*/ 16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242">
                  <a:moveTo>
                    <a:pt x="58" y="11"/>
                  </a:moveTo>
                  <a:cubicBezTo>
                    <a:pt x="49" y="11"/>
                    <a:pt x="49" y="11"/>
                    <a:pt x="49" y="11"/>
                  </a:cubicBezTo>
                  <a:cubicBezTo>
                    <a:pt x="54" y="0"/>
                    <a:pt x="54" y="0"/>
                    <a:pt x="54" y="0"/>
                  </a:cubicBezTo>
                  <a:cubicBezTo>
                    <a:pt x="18" y="14"/>
                    <a:pt x="18" y="14"/>
                    <a:pt x="18" y="14"/>
                  </a:cubicBezTo>
                  <a:cubicBezTo>
                    <a:pt x="42" y="133"/>
                    <a:pt x="42" y="133"/>
                    <a:pt x="42" y="133"/>
                  </a:cubicBezTo>
                  <a:cubicBezTo>
                    <a:pt x="30" y="184"/>
                    <a:pt x="30" y="184"/>
                    <a:pt x="30" y="184"/>
                  </a:cubicBezTo>
                  <a:cubicBezTo>
                    <a:pt x="24" y="200"/>
                    <a:pt x="16" y="210"/>
                    <a:pt x="5" y="216"/>
                  </a:cubicBezTo>
                  <a:cubicBezTo>
                    <a:pt x="3" y="217"/>
                    <a:pt x="1" y="218"/>
                    <a:pt x="0" y="219"/>
                  </a:cubicBezTo>
                  <a:cubicBezTo>
                    <a:pt x="12" y="242"/>
                    <a:pt x="12" y="242"/>
                    <a:pt x="12" y="242"/>
                  </a:cubicBezTo>
                  <a:cubicBezTo>
                    <a:pt x="51" y="236"/>
                    <a:pt x="72" y="211"/>
                    <a:pt x="76" y="167"/>
                  </a:cubicBezTo>
                  <a:cubicBezTo>
                    <a:pt x="82" y="115"/>
                    <a:pt x="82" y="115"/>
                    <a:pt x="82" y="115"/>
                  </a:cubicBezTo>
                  <a:cubicBezTo>
                    <a:pt x="49" y="72"/>
                    <a:pt x="49" y="72"/>
                    <a:pt x="49" y="72"/>
                  </a:cubicBezTo>
                  <a:cubicBezTo>
                    <a:pt x="46" y="21"/>
                    <a:pt x="46" y="21"/>
                    <a:pt x="46" y="21"/>
                  </a:cubicBezTo>
                  <a:cubicBezTo>
                    <a:pt x="58" y="11"/>
                    <a:pt x="58" y="11"/>
                    <a:pt x="58" y="11"/>
                  </a:cubicBezTo>
                  <a:close/>
                  <a:moveTo>
                    <a:pt x="20" y="16"/>
                  </a:moveTo>
                  <a:cubicBezTo>
                    <a:pt x="24" y="14"/>
                    <a:pt x="24" y="14"/>
                    <a:pt x="24" y="14"/>
                  </a:cubicBezTo>
                  <a:cubicBezTo>
                    <a:pt x="49" y="133"/>
                    <a:pt x="49" y="133"/>
                    <a:pt x="49" y="133"/>
                  </a:cubicBezTo>
                  <a:cubicBezTo>
                    <a:pt x="35" y="198"/>
                    <a:pt x="35" y="198"/>
                    <a:pt x="35" y="198"/>
                  </a:cubicBezTo>
                  <a:cubicBezTo>
                    <a:pt x="27" y="212"/>
                    <a:pt x="18" y="221"/>
                    <a:pt x="5" y="224"/>
                  </a:cubicBezTo>
                  <a:cubicBezTo>
                    <a:pt x="3" y="220"/>
                    <a:pt x="3" y="220"/>
                    <a:pt x="3" y="220"/>
                  </a:cubicBezTo>
                  <a:cubicBezTo>
                    <a:pt x="4" y="219"/>
                    <a:pt x="5" y="219"/>
                    <a:pt x="6" y="218"/>
                  </a:cubicBezTo>
                  <a:cubicBezTo>
                    <a:pt x="17" y="212"/>
                    <a:pt x="26" y="201"/>
                    <a:pt x="32" y="185"/>
                  </a:cubicBezTo>
                  <a:cubicBezTo>
                    <a:pt x="32" y="184"/>
                    <a:pt x="32" y="184"/>
                    <a:pt x="32" y="184"/>
                  </a:cubicBezTo>
                  <a:cubicBezTo>
                    <a:pt x="44" y="133"/>
                    <a:pt x="44" y="133"/>
                    <a:pt x="44" y="133"/>
                  </a:cubicBezTo>
                  <a:cubicBezTo>
                    <a:pt x="44" y="133"/>
                    <a:pt x="44" y="132"/>
                    <a:pt x="44" y="132"/>
                  </a:cubicBezTo>
                  <a:cubicBezTo>
                    <a:pt x="20" y="16"/>
                    <a:pt x="20" y="16"/>
                    <a:pt x="20" y="16"/>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93" name="Freeform 61"/>
            <p:cNvSpPr/>
            <p:nvPr/>
          </p:nvSpPr>
          <p:spPr bwMode="auto">
            <a:xfrm>
              <a:off x="4464051" y="2722563"/>
              <a:ext cx="171450" cy="787400"/>
            </a:xfrm>
            <a:custGeom>
              <a:avLst/>
              <a:gdLst>
                <a:gd name="T0" fmla="*/ 21 w 46"/>
                <a:gd name="T1" fmla="*/ 0 h 210"/>
                <a:gd name="T2" fmla="*/ 17 w 46"/>
                <a:gd name="T3" fmla="*/ 2 h 210"/>
                <a:gd name="T4" fmla="*/ 41 w 46"/>
                <a:gd name="T5" fmla="*/ 118 h 210"/>
                <a:gd name="T6" fmla="*/ 41 w 46"/>
                <a:gd name="T7" fmla="*/ 119 h 210"/>
                <a:gd name="T8" fmla="*/ 29 w 46"/>
                <a:gd name="T9" fmla="*/ 170 h 210"/>
                <a:gd name="T10" fmla="*/ 29 w 46"/>
                <a:gd name="T11" fmla="*/ 171 h 210"/>
                <a:gd name="T12" fmla="*/ 3 w 46"/>
                <a:gd name="T13" fmla="*/ 204 h 210"/>
                <a:gd name="T14" fmla="*/ 0 w 46"/>
                <a:gd name="T15" fmla="*/ 206 h 210"/>
                <a:gd name="T16" fmla="*/ 2 w 46"/>
                <a:gd name="T17" fmla="*/ 210 h 210"/>
                <a:gd name="T18" fmla="*/ 32 w 46"/>
                <a:gd name="T19" fmla="*/ 184 h 210"/>
                <a:gd name="T20" fmla="*/ 46 w 46"/>
                <a:gd name="T21" fmla="*/ 119 h 210"/>
                <a:gd name="T22" fmla="*/ 21 w 46"/>
                <a:gd name="T2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210">
                  <a:moveTo>
                    <a:pt x="21" y="0"/>
                  </a:moveTo>
                  <a:cubicBezTo>
                    <a:pt x="17" y="2"/>
                    <a:pt x="17" y="2"/>
                    <a:pt x="17" y="2"/>
                  </a:cubicBezTo>
                  <a:cubicBezTo>
                    <a:pt x="41" y="118"/>
                    <a:pt x="41" y="118"/>
                    <a:pt x="41" y="118"/>
                  </a:cubicBezTo>
                  <a:cubicBezTo>
                    <a:pt x="41" y="118"/>
                    <a:pt x="41" y="119"/>
                    <a:pt x="41" y="119"/>
                  </a:cubicBezTo>
                  <a:cubicBezTo>
                    <a:pt x="29" y="170"/>
                    <a:pt x="29" y="170"/>
                    <a:pt x="29" y="170"/>
                  </a:cubicBezTo>
                  <a:cubicBezTo>
                    <a:pt x="29" y="170"/>
                    <a:pt x="29" y="170"/>
                    <a:pt x="29" y="171"/>
                  </a:cubicBezTo>
                  <a:cubicBezTo>
                    <a:pt x="23" y="187"/>
                    <a:pt x="14" y="198"/>
                    <a:pt x="3" y="204"/>
                  </a:cubicBezTo>
                  <a:cubicBezTo>
                    <a:pt x="2" y="205"/>
                    <a:pt x="1" y="205"/>
                    <a:pt x="0" y="206"/>
                  </a:cubicBezTo>
                  <a:cubicBezTo>
                    <a:pt x="2" y="210"/>
                    <a:pt x="2" y="210"/>
                    <a:pt x="2" y="210"/>
                  </a:cubicBezTo>
                  <a:cubicBezTo>
                    <a:pt x="15" y="207"/>
                    <a:pt x="24" y="198"/>
                    <a:pt x="32" y="184"/>
                  </a:cubicBezTo>
                  <a:cubicBezTo>
                    <a:pt x="46" y="119"/>
                    <a:pt x="46" y="119"/>
                    <a:pt x="46" y="119"/>
                  </a:cubicBezTo>
                  <a:cubicBezTo>
                    <a:pt x="21" y="0"/>
                    <a:pt x="21" y="0"/>
                    <a:pt x="21" y="0"/>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97" name="Freeform 62"/>
            <p:cNvSpPr/>
            <p:nvPr/>
          </p:nvSpPr>
          <p:spPr bwMode="auto">
            <a:xfrm>
              <a:off x="4718051" y="2730500"/>
              <a:ext cx="57150" cy="239713"/>
            </a:xfrm>
            <a:custGeom>
              <a:avLst/>
              <a:gdLst>
                <a:gd name="T0" fmla="*/ 0 w 15"/>
                <a:gd name="T1" fmla="*/ 60 h 64"/>
                <a:gd name="T2" fmla="*/ 2 w 15"/>
                <a:gd name="T3" fmla="*/ 64 h 64"/>
                <a:gd name="T4" fmla="*/ 11 w 15"/>
                <a:gd name="T5" fmla="*/ 17 h 64"/>
                <a:gd name="T6" fmla="*/ 15 w 15"/>
                <a:gd name="T7" fmla="*/ 0 h 64"/>
                <a:gd name="T8" fmla="*/ 2 w 15"/>
                <a:gd name="T9" fmla="*/ 12 h 64"/>
                <a:gd name="T10" fmla="*/ 0 w 15"/>
                <a:gd name="T11" fmla="*/ 60 h 64"/>
              </a:gdLst>
              <a:ahLst/>
              <a:cxnLst>
                <a:cxn ang="0">
                  <a:pos x="T0" y="T1"/>
                </a:cxn>
                <a:cxn ang="0">
                  <a:pos x="T2" y="T3"/>
                </a:cxn>
                <a:cxn ang="0">
                  <a:pos x="T4" y="T5"/>
                </a:cxn>
                <a:cxn ang="0">
                  <a:pos x="T6" y="T7"/>
                </a:cxn>
                <a:cxn ang="0">
                  <a:pos x="T8" y="T9"/>
                </a:cxn>
                <a:cxn ang="0">
                  <a:pos x="T10" y="T11"/>
                </a:cxn>
              </a:cxnLst>
              <a:rect l="0" t="0" r="r" b="b"/>
              <a:pathLst>
                <a:path w="15" h="64">
                  <a:moveTo>
                    <a:pt x="0" y="60"/>
                  </a:moveTo>
                  <a:cubicBezTo>
                    <a:pt x="2" y="64"/>
                    <a:pt x="2" y="64"/>
                    <a:pt x="2" y="64"/>
                  </a:cubicBezTo>
                  <a:cubicBezTo>
                    <a:pt x="2" y="47"/>
                    <a:pt x="5" y="31"/>
                    <a:pt x="11" y="17"/>
                  </a:cubicBezTo>
                  <a:cubicBezTo>
                    <a:pt x="15" y="0"/>
                    <a:pt x="15" y="0"/>
                    <a:pt x="15" y="0"/>
                  </a:cubicBezTo>
                  <a:cubicBezTo>
                    <a:pt x="2" y="12"/>
                    <a:pt x="2" y="12"/>
                    <a:pt x="2" y="12"/>
                  </a:cubicBezTo>
                  <a:cubicBezTo>
                    <a:pt x="0" y="60"/>
                    <a:pt x="0" y="60"/>
                    <a:pt x="0" y="6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98" name="Freeform 63"/>
            <p:cNvSpPr>
              <a:spLocks noEditPoints="1"/>
            </p:cNvSpPr>
            <p:nvPr/>
          </p:nvSpPr>
          <p:spPr bwMode="auto">
            <a:xfrm>
              <a:off x="4456113" y="2786063"/>
              <a:ext cx="120650" cy="663575"/>
            </a:xfrm>
            <a:custGeom>
              <a:avLst/>
              <a:gdLst>
                <a:gd name="T0" fmla="*/ 6 w 32"/>
                <a:gd name="T1" fmla="*/ 102 h 177"/>
                <a:gd name="T2" fmla="*/ 0 w 32"/>
                <a:gd name="T3" fmla="*/ 110 h 177"/>
                <a:gd name="T4" fmla="*/ 4 w 32"/>
                <a:gd name="T5" fmla="*/ 177 h 177"/>
                <a:gd name="T6" fmla="*/ 32 w 32"/>
                <a:gd name="T7" fmla="*/ 104 h 177"/>
                <a:gd name="T8" fmla="*/ 13 w 32"/>
                <a:gd name="T9" fmla="*/ 0 h 177"/>
                <a:gd name="T10" fmla="*/ 6 w 32"/>
                <a:gd name="T11" fmla="*/ 102 h 177"/>
                <a:gd name="T12" fmla="*/ 14 w 32"/>
                <a:gd name="T13" fmla="*/ 15 h 177"/>
                <a:gd name="T14" fmla="*/ 16 w 32"/>
                <a:gd name="T15" fmla="*/ 30 h 177"/>
                <a:gd name="T16" fmla="*/ 14 w 32"/>
                <a:gd name="T17" fmla="*/ 108 h 177"/>
                <a:gd name="T18" fmla="*/ 6 w 32"/>
                <a:gd name="T19" fmla="*/ 117 h 177"/>
                <a:gd name="T20" fmla="*/ 11 w 32"/>
                <a:gd name="T21" fmla="*/ 153 h 177"/>
                <a:gd name="T22" fmla="*/ 5 w 32"/>
                <a:gd name="T23" fmla="*/ 167 h 177"/>
                <a:gd name="T24" fmla="*/ 2 w 32"/>
                <a:gd name="T25" fmla="*/ 110 h 177"/>
                <a:gd name="T26" fmla="*/ 8 w 32"/>
                <a:gd name="T27" fmla="*/ 103 h 177"/>
                <a:gd name="T28" fmla="*/ 8 w 32"/>
                <a:gd name="T29" fmla="*/ 102 h 177"/>
                <a:gd name="T30" fmla="*/ 14 w 32"/>
                <a:gd name="T31" fmla="*/ 1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 h="177">
                  <a:moveTo>
                    <a:pt x="6" y="102"/>
                  </a:moveTo>
                  <a:cubicBezTo>
                    <a:pt x="0" y="110"/>
                    <a:pt x="0" y="110"/>
                    <a:pt x="0" y="110"/>
                  </a:cubicBezTo>
                  <a:cubicBezTo>
                    <a:pt x="4" y="177"/>
                    <a:pt x="4" y="177"/>
                    <a:pt x="4" y="177"/>
                  </a:cubicBezTo>
                  <a:cubicBezTo>
                    <a:pt x="32" y="104"/>
                    <a:pt x="32" y="104"/>
                    <a:pt x="32" y="104"/>
                  </a:cubicBezTo>
                  <a:cubicBezTo>
                    <a:pt x="13" y="0"/>
                    <a:pt x="13" y="0"/>
                    <a:pt x="13" y="0"/>
                  </a:cubicBezTo>
                  <a:cubicBezTo>
                    <a:pt x="10" y="23"/>
                    <a:pt x="7" y="57"/>
                    <a:pt x="6" y="102"/>
                  </a:cubicBezTo>
                  <a:close/>
                  <a:moveTo>
                    <a:pt x="14" y="15"/>
                  </a:moveTo>
                  <a:cubicBezTo>
                    <a:pt x="16" y="30"/>
                    <a:pt x="16" y="30"/>
                    <a:pt x="16" y="30"/>
                  </a:cubicBezTo>
                  <a:cubicBezTo>
                    <a:pt x="14" y="108"/>
                    <a:pt x="14" y="108"/>
                    <a:pt x="14" y="108"/>
                  </a:cubicBezTo>
                  <a:cubicBezTo>
                    <a:pt x="6" y="117"/>
                    <a:pt x="6" y="117"/>
                    <a:pt x="6" y="117"/>
                  </a:cubicBezTo>
                  <a:cubicBezTo>
                    <a:pt x="11" y="153"/>
                    <a:pt x="11" y="153"/>
                    <a:pt x="11" y="153"/>
                  </a:cubicBezTo>
                  <a:cubicBezTo>
                    <a:pt x="5" y="167"/>
                    <a:pt x="5" y="167"/>
                    <a:pt x="5" y="167"/>
                  </a:cubicBezTo>
                  <a:cubicBezTo>
                    <a:pt x="2" y="110"/>
                    <a:pt x="2" y="110"/>
                    <a:pt x="2" y="110"/>
                  </a:cubicBezTo>
                  <a:cubicBezTo>
                    <a:pt x="8" y="103"/>
                    <a:pt x="8" y="103"/>
                    <a:pt x="8" y="103"/>
                  </a:cubicBezTo>
                  <a:cubicBezTo>
                    <a:pt x="8" y="103"/>
                    <a:pt x="8" y="102"/>
                    <a:pt x="8" y="102"/>
                  </a:cubicBezTo>
                  <a:cubicBezTo>
                    <a:pt x="9" y="66"/>
                    <a:pt x="11" y="37"/>
                    <a:pt x="14" y="15"/>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199" name="Freeform 64"/>
            <p:cNvSpPr/>
            <p:nvPr/>
          </p:nvSpPr>
          <p:spPr bwMode="auto">
            <a:xfrm>
              <a:off x="4464051" y="2843213"/>
              <a:ext cx="52388" cy="569913"/>
            </a:xfrm>
            <a:custGeom>
              <a:avLst/>
              <a:gdLst>
                <a:gd name="T0" fmla="*/ 14 w 14"/>
                <a:gd name="T1" fmla="*/ 15 h 152"/>
                <a:gd name="T2" fmla="*/ 12 w 14"/>
                <a:gd name="T3" fmla="*/ 0 h 152"/>
                <a:gd name="T4" fmla="*/ 6 w 14"/>
                <a:gd name="T5" fmla="*/ 87 h 152"/>
                <a:gd name="T6" fmla="*/ 6 w 14"/>
                <a:gd name="T7" fmla="*/ 88 h 152"/>
                <a:gd name="T8" fmla="*/ 0 w 14"/>
                <a:gd name="T9" fmla="*/ 95 h 152"/>
                <a:gd name="T10" fmla="*/ 3 w 14"/>
                <a:gd name="T11" fmla="*/ 152 h 152"/>
                <a:gd name="T12" fmla="*/ 9 w 14"/>
                <a:gd name="T13" fmla="*/ 138 h 152"/>
                <a:gd name="T14" fmla="*/ 4 w 14"/>
                <a:gd name="T15" fmla="*/ 102 h 152"/>
                <a:gd name="T16" fmla="*/ 12 w 14"/>
                <a:gd name="T17" fmla="*/ 93 h 152"/>
                <a:gd name="T18" fmla="*/ 14 w 14"/>
                <a:gd name="T19" fmla="*/ 1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2">
                  <a:moveTo>
                    <a:pt x="14" y="15"/>
                  </a:moveTo>
                  <a:cubicBezTo>
                    <a:pt x="12" y="0"/>
                    <a:pt x="12" y="0"/>
                    <a:pt x="12" y="0"/>
                  </a:cubicBezTo>
                  <a:cubicBezTo>
                    <a:pt x="9" y="22"/>
                    <a:pt x="7" y="51"/>
                    <a:pt x="6" y="87"/>
                  </a:cubicBezTo>
                  <a:cubicBezTo>
                    <a:pt x="6" y="87"/>
                    <a:pt x="6" y="88"/>
                    <a:pt x="6" y="88"/>
                  </a:cubicBezTo>
                  <a:cubicBezTo>
                    <a:pt x="0" y="95"/>
                    <a:pt x="0" y="95"/>
                    <a:pt x="0" y="95"/>
                  </a:cubicBezTo>
                  <a:cubicBezTo>
                    <a:pt x="3" y="152"/>
                    <a:pt x="3" y="152"/>
                    <a:pt x="3" y="152"/>
                  </a:cubicBezTo>
                  <a:cubicBezTo>
                    <a:pt x="9" y="138"/>
                    <a:pt x="9" y="138"/>
                    <a:pt x="9" y="138"/>
                  </a:cubicBezTo>
                  <a:cubicBezTo>
                    <a:pt x="4" y="102"/>
                    <a:pt x="4" y="102"/>
                    <a:pt x="4" y="102"/>
                  </a:cubicBezTo>
                  <a:cubicBezTo>
                    <a:pt x="12" y="93"/>
                    <a:pt x="12" y="93"/>
                    <a:pt x="12" y="93"/>
                  </a:cubicBezTo>
                  <a:cubicBezTo>
                    <a:pt x="14" y="15"/>
                    <a:pt x="14" y="15"/>
                    <a:pt x="14" y="15"/>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00" name="Freeform 65"/>
            <p:cNvSpPr/>
            <p:nvPr/>
          </p:nvSpPr>
          <p:spPr bwMode="auto">
            <a:xfrm>
              <a:off x="4471988" y="2722563"/>
              <a:ext cx="138113" cy="757238"/>
            </a:xfrm>
            <a:custGeom>
              <a:avLst/>
              <a:gdLst>
                <a:gd name="T0" fmla="*/ 0 w 37"/>
                <a:gd name="T1" fmla="*/ 194 h 202"/>
                <a:gd name="T2" fmla="*/ 0 w 37"/>
                <a:gd name="T3" fmla="*/ 202 h 202"/>
                <a:gd name="T4" fmla="*/ 25 w 37"/>
                <a:gd name="T5" fmla="*/ 170 h 202"/>
                <a:gd name="T6" fmla="*/ 37 w 37"/>
                <a:gd name="T7" fmla="*/ 119 h 202"/>
                <a:gd name="T8" fmla="*/ 13 w 37"/>
                <a:gd name="T9" fmla="*/ 0 h 202"/>
                <a:gd name="T10" fmla="*/ 9 w 37"/>
                <a:gd name="T11" fmla="*/ 17 h 202"/>
                <a:gd name="T12" fmla="*/ 28 w 37"/>
                <a:gd name="T13" fmla="*/ 121 h 202"/>
                <a:gd name="T14" fmla="*/ 0 w 37"/>
                <a:gd name="T15" fmla="*/ 194 h 2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02">
                  <a:moveTo>
                    <a:pt x="0" y="194"/>
                  </a:moveTo>
                  <a:cubicBezTo>
                    <a:pt x="0" y="202"/>
                    <a:pt x="0" y="202"/>
                    <a:pt x="0" y="202"/>
                  </a:cubicBezTo>
                  <a:cubicBezTo>
                    <a:pt x="11" y="196"/>
                    <a:pt x="19" y="186"/>
                    <a:pt x="25" y="170"/>
                  </a:cubicBezTo>
                  <a:cubicBezTo>
                    <a:pt x="37" y="119"/>
                    <a:pt x="37" y="119"/>
                    <a:pt x="37" y="119"/>
                  </a:cubicBezTo>
                  <a:cubicBezTo>
                    <a:pt x="13" y="0"/>
                    <a:pt x="13" y="0"/>
                    <a:pt x="13" y="0"/>
                  </a:cubicBezTo>
                  <a:cubicBezTo>
                    <a:pt x="11" y="5"/>
                    <a:pt x="10" y="11"/>
                    <a:pt x="9" y="17"/>
                  </a:cubicBezTo>
                  <a:cubicBezTo>
                    <a:pt x="28" y="121"/>
                    <a:pt x="28" y="121"/>
                    <a:pt x="28" y="121"/>
                  </a:cubicBezTo>
                  <a:cubicBezTo>
                    <a:pt x="0" y="194"/>
                    <a:pt x="0" y="194"/>
                    <a:pt x="0" y="19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01" name="Freeform 66"/>
            <p:cNvSpPr/>
            <p:nvPr/>
          </p:nvSpPr>
          <p:spPr bwMode="auto">
            <a:xfrm>
              <a:off x="4725988" y="2730500"/>
              <a:ext cx="74613" cy="300038"/>
            </a:xfrm>
            <a:custGeom>
              <a:avLst/>
              <a:gdLst>
                <a:gd name="T0" fmla="*/ 8 w 20"/>
                <a:gd name="T1" fmla="*/ 80 h 80"/>
                <a:gd name="T2" fmla="*/ 20 w 20"/>
                <a:gd name="T3" fmla="*/ 19 h 80"/>
                <a:gd name="T4" fmla="*/ 13 w 20"/>
                <a:gd name="T5" fmla="*/ 0 h 80"/>
                <a:gd name="T6" fmla="*/ 9 w 20"/>
                <a:gd name="T7" fmla="*/ 17 h 80"/>
                <a:gd name="T8" fmla="*/ 0 w 20"/>
                <a:gd name="T9" fmla="*/ 64 h 80"/>
                <a:gd name="T10" fmla="*/ 8 w 20"/>
                <a:gd name="T11" fmla="*/ 80 h 80"/>
              </a:gdLst>
              <a:ahLst/>
              <a:cxnLst>
                <a:cxn ang="0">
                  <a:pos x="T0" y="T1"/>
                </a:cxn>
                <a:cxn ang="0">
                  <a:pos x="T2" y="T3"/>
                </a:cxn>
                <a:cxn ang="0">
                  <a:pos x="T4" y="T5"/>
                </a:cxn>
                <a:cxn ang="0">
                  <a:pos x="T6" y="T7"/>
                </a:cxn>
                <a:cxn ang="0">
                  <a:pos x="T8" y="T9"/>
                </a:cxn>
                <a:cxn ang="0">
                  <a:pos x="T10" y="T11"/>
                </a:cxn>
              </a:cxnLst>
              <a:rect l="0" t="0" r="r" b="b"/>
              <a:pathLst>
                <a:path w="20" h="80">
                  <a:moveTo>
                    <a:pt x="8" y="80"/>
                  </a:moveTo>
                  <a:cubicBezTo>
                    <a:pt x="20" y="19"/>
                    <a:pt x="20" y="19"/>
                    <a:pt x="20" y="19"/>
                  </a:cubicBezTo>
                  <a:cubicBezTo>
                    <a:pt x="13" y="0"/>
                    <a:pt x="13" y="0"/>
                    <a:pt x="13" y="0"/>
                  </a:cubicBezTo>
                  <a:cubicBezTo>
                    <a:pt x="9" y="17"/>
                    <a:pt x="9" y="17"/>
                    <a:pt x="9" y="17"/>
                  </a:cubicBezTo>
                  <a:cubicBezTo>
                    <a:pt x="3" y="31"/>
                    <a:pt x="0" y="47"/>
                    <a:pt x="0" y="64"/>
                  </a:cubicBezTo>
                  <a:cubicBezTo>
                    <a:pt x="8" y="80"/>
                    <a:pt x="8" y="80"/>
                    <a:pt x="8" y="80"/>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02" name="Freeform 67"/>
            <p:cNvSpPr>
              <a:spLocks noEditPoints="1"/>
            </p:cNvSpPr>
            <p:nvPr/>
          </p:nvSpPr>
          <p:spPr bwMode="auto">
            <a:xfrm>
              <a:off x="4546601" y="3360738"/>
              <a:ext cx="550863" cy="1382713"/>
            </a:xfrm>
            <a:custGeom>
              <a:avLst/>
              <a:gdLst>
                <a:gd name="T0" fmla="*/ 59 w 147"/>
                <a:gd name="T1" fmla="*/ 0 h 369"/>
                <a:gd name="T2" fmla="*/ 55 w 147"/>
                <a:gd name="T3" fmla="*/ 23 h 369"/>
                <a:gd name="T4" fmla="*/ 0 w 147"/>
                <a:gd name="T5" fmla="*/ 68 h 369"/>
                <a:gd name="T6" fmla="*/ 14 w 147"/>
                <a:gd name="T7" fmla="*/ 175 h 369"/>
                <a:gd name="T8" fmla="*/ 13 w 147"/>
                <a:gd name="T9" fmla="*/ 208 h 369"/>
                <a:gd name="T10" fmla="*/ 31 w 147"/>
                <a:gd name="T11" fmla="*/ 326 h 369"/>
                <a:gd name="T12" fmla="*/ 30 w 147"/>
                <a:gd name="T13" fmla="*/ 353 h 369"/>
                <a:gd name="T14" fmla="*/ 56 w 147"/>
                <a:gd name="T15" fmla="*/ 357 h 369"/>
                <a:gd name="T16" fmla="*/ 57 w 147"/>
                <a:gd name="T17" fmla="*/ 202 h 369"/>
                <a:gd name="T18" fmla="*/ 49 w 147"/>
                <a:gd name="T19" fmla="*/ 152 h 369"/>
                <a:gd name="T20" fmla="*/ 71 w 147"/>
                <a:gd name="T21" fmla="*/ 62 h 369"/>
                <a:gd name="T22" fmla="*/ 79 w 147"/>
                <a:gd name="T23" fmla="*/ 104 h 369"/>
                <a:gd name="T24" fmla="*/ 91 w 147"/>
                <a:gd name="T25" fmla="*/ 160 h 369"/>
                <a:gd name="T26" fmla="*/ 102 w 147"/>
                <a:gd name="T27" fmla="*/ 297 h 369"/>
                <a:gd name="T28" fmla="*/ 125 w 147"/>
                <a:gd name="T29" fmla="*/ 369 h 369"/>
                <a:gd name="T30" fmla="*/ 147 w 147"/>
                <a:gd name="T31" fmla="*/ 362 h 369"/>
                <a:gd name="T32" fmla="*/ 135 w 147"/>
                <a:gd name="T33" fmla="*/ 306 h 369"/>
                <a:gd name="T34" fmla="*/ 115 w 147"/>
                <a:gd name="T35" fmla="*/ 168 h 369"/>
                <a:gd name="T36" fmla="*/ 129 w 147"/>
                <a:gd name="T37" fmla="*/ 83 h 369"/>
                <a:gd name="T38" fmla="*/ 130 w 147"/>
                <a:gd name="T39" fmla="*/ 21 h 369"/>
                <a:gd name="T40" fmla="*/ 74 w 147"/>
                <a:gd name="T41" fmla="*/ 52 h 369"/>
                <a:gd name="T42" fmla="*/ 59 w 147"/>
                <a:gd name="T43" fmla="*/ 0 h 369"/>
                <a:gd name="T44" fmla="*/ 73 w 147"/>
                <a:gd name="T45" fmla="*/ 63 h 369"/>
                <a:gd name="T46" fmla="*/ 84 w 147"/>
                <a:gd name="T47" fmla="*/ 69 h 369"/>
                <a:gd name="T48" fmla="*/ 101 w 147"/>
                <a:gd name="T49" fmla="*/ 154 h 369"/>
                <a:gd name="T50" fmla="*/ 100 w 147"/>
                <a:gd name="T51" fmla="*/ 189 h 369"/>
                <a:gd name="T52" fmla="*/ 111 w 147"/>
                <a:gd name="T53" fmla="*/ 294 h 369"/>
                <a:gd name="T54" fmla="*/ 132 w 147"/>
                <a:gd name="T55" fmla="*/ 363 h 369"/>
                <a:gd name="T56" fmla="*/ 127 w 147"/>
                <a:gd name="T57" fmla="*/ 366 h 369"/>
                <a:gd name="T58" fmla="*/ 104 w 147"/>
                <a:gd name="T59" fmla="*/ 297 h 369"/>
                <a:gd name="T60" fmla="*/ 93 w 147"/>
                <a:gd name="T61" fmla="*/ 160 h 369"/>
                <a:gd name="T62" fmla="*/ 93 w 147"/>
                <a:gd name="T63" fmla="*/ 160 h 369"/>
                <a:gd name="T64" fmla="*/ 73 w 147"/>
                <a:gd name="T65" fmla="*/ 63 h 369"/>
                <a:gd name="T66" fmla="*/ 3 w 147"/>
                <a:gd name="T67" fmla="*/ 70 h 369"/>
                <a:gd name="T68" fmla="*/ 9 w 147"/>
                <a:gd name="T69" fmla="*/ 70 h 369"/>
                <a:gd name="T70" fmla="*/ 23 w 147"/>
                <a:gd name="T71" fmla="*/ 174 h 369"/>
                <a:gd name="T72" fmla="*/ 22 w 147"/>
                <a:gd name="T73" fmla="*/ 204 h 369"/>
                <a:gd name="T74" fmla="*/ 40 w 147"/>
                <a:gd name="T75" fmla="*/ 285 h 369"/>
                <a:gd name="T76" fmla="*/ 40 w 147"/>
                <a:gd name="T77" fmla="*/ 285 h 369"/>
                <a:gd name="T78" fmla="*/ 41 w 147"/>
                <a:gd name="T79" fmla="*/ 351 h 369"/>
                <a:gd name="T80" fmla="*/ 32 w 147"/>
                <a:gd name="T81" fmla="*/ 351 h 369"/>
                <a:gd name="T82" fmla="*/ 33 w 147"/>
                <a:gd name="T83" fmla="*/ 326 h 369"/>
                <a:gd name="T84" fmla="*/ 15 w 147"/>
                <a:gd name="T85" fmla="*/ 207 h 369"/>
                <a:gd name="T86" fmla="*/ 16 w 147"/>
                <a:gd name="T87" fmla="*/ 175 h 369"/>
                <a:gd name="T88" fmla="*/ 16 w 147"/>
                <a:gd name="T89" fmla="*/ 174 h 369"/>
                <a:gd name="T90" fmla="*/ 3 w 147"/>
                <a:gd name="T91" fmla="*/ 7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7" h="369">
                  <a:moveTo>
                    <a:pt x="59" y="0"/>
                  </a:moveTo>
                  <a:cubicBezTo>
                    <a:pt x="55" y="23"/>
                    <a:pt x="55" y="23"/>
                    <a:pt x="55" y="23"/>
                  </a:cubicBezTo>
                  <a:cubicBezTo>
                    <a:pt x="43" y="54"/>
                    <a:pt x="24" y="69"/>
                    <a:pt x="0" y="68"/>
                  </a:cubicBezTo>
                  <a:cubicBezTo>
                    <a:pt x="14" y="175"/>
                    <a:pt x="14" y="175"/>
                    <a:pt x="14" y="175"/>
                  </a:cubicBezTo>
                  <a:cubicBezTo>
                    <a:pt x="13" y="208"/>
                    <a:pt x="13" y="208"/>
                    <a:pt x="13" y="208"/>
                  </a:cubicBezTo>
                  <a:cubicBezTo>
                    <a:pt x="28" y="243"/>
                    <a:pt x="34" y="283"/>
                    <a:pt x="31" y="326"/>
                  </a:cubicBezTo>
                  <a:cubicBezTo>
                    <a:pt x="30" y="353"/>
                    <a:pt x="30" y="353"/>
                    <a:pt x="30" y="353"/>
                  </a:cubicBezTo>
                  <a:cubicBezTo>
                    <a:pt x="39" y="353"/>
                    <a:pt x="47" y="355"/>
                    <a:pt x="56" y="357"/>
                  </a:cubicBezTo>
                  <a:cubicBezTo>
                    <a:pt x="57" y="202"/>
                    <a:pt x="57" y="202"/>
                    <a:pt x="57" y="202"/>
                  </a:cubicBezTo>
                  <a:cubicBezTo>
                    <a:pt x="49" y="152"/>
                    <a:pt x="49" y="152"/>
                    <a:pt x="49" y="152"/>
                  </a:cubicBezTo>
                  <a:cubicBezTo>
                    <a:pt x="71" y="62"/>
                    <a:pt x="71" y="62"/>
                    <a:pt x="71" y="62"/>
                  </a:cubicBezTo>
                  <a:cubicBezTo>
                    <a:pt x="79" y="104"/>
                    <a:pt x="79" y="104"/>
                    <a:pt x="79" y="104"/>
                  </a:cubicBezTo>
                  <a:cubicBezTo>
                    <a:pt x="91" y="160"/>
                    <a:pt x="91" y="160"/>
                    <a:pt x="91" y="160"/>
                  </a:cubicBezTo>
                  <a:cubicBezTo>
                    <a:pt x="102" y="297"/>
                    <a:pt x="102" y="297"/>
                    <a:pt x="102" y="297"/>
                  </a:cubicBezTo>
                  <a:cubicBezTo>
                    <a:pt x="125" y="369"/>
                    <a:pt x="125" y="369"/>
                    <a:pt x="125" y="369"/>
                  </a:cubicBezTo>
                  <a:cubicBezTo>
                    <a:pt x="132" y="366"/>
                    <a:pt x="139" y="363"/>
                    <a:pt x="147" y="362"/>
                  </a:cubicBezTo>
                  <a:cubicBezTo>
                    <a:pt x="135" y="306"/>
                    <a:pt x="135" y="306"/>
                    <a:pt x="135" y="306"/>
                  </a:cubicBezTo>
                  <a:cubicBezTo>
                    <a:pt x="134" y="261"/>
                    <a:pt x="127" y="215"/>
                    <a:pt x="115" y="168"/>
                  </a:cubicBezTo>
                  <a:cubicBezTo>
                    <a:pt x="129" y="83"/>
                    <a:pt x="129" y="83"/>
                    <a:pt x="129" y="83"/>
                  </a:cubicBezTo>
                  <a:cubicBezTo>
                    <a:pt x="130" y="21"/>
                    <a:pt x="130" y="21"/>
                    <a:pt x="130" y="21"/>
                  </a:cubicBezTo>
                  <a:cubicBezTo>
                    <a:pt x="74" y="52"/>
                    <a:pt x="74" y="52"/>
                    <a:pt x="74" y="52"/>
                  </a:cubicBezTo>
                  <a:cubicBezTo>
                    <a:pt x="59" y="0"/>
                    <a:pt x="59" y="0"/>
                    <a:pt x="59" y="0"/>
                  </a:cubicBezTo>
                  <a:close/>
                  <a:moveTo>
                    <a:pt x="73" y="63"/>
                  </a:moveTo>
                  <a:cubicBezTo>
                    <a:pt x="84" y="69"/>
                    <a:pt x="84" y="69"/>
                    <a:pt x="84" y="69"/>
                  </a:cubicBezTo>
                  <a:cubicBezTo>
                    <a:pt x="101" y="154"/>
                    <a:pt x="101" y="154"/>
                    <a:pt x="101" y="154"/>
                  </a:cubicBezTo>
                  <a:cubicBezTo>
                    <a:pt x="100" y="189"/>
                    <a:pt x="100" y="189"/>
                    <a:pt x="100" y="189"/>
                  </a:cubicBezTo>
                  <a:cubicBezTo>
                    <a:pt x="111" y="294"/>
                    <a:pt x="111" y="294"/>
                    <a:pt x="111" y="294"/>
                  </a:cubicBezTo>
                  <a:cubicBezTo>
                    <a:pt x="132" y="363"/>
                    <a:pt x="132" y="363"/>
                    <a:pt x="132" y="363"/>
                  </a:cubicBezTo>
                  <a:cubicBezTo>
                    <a:pt x="130" y="364"/>
                    <a:pt x="128" y="365"/>
                    <a:pt x="127" y="366"/>
                  </a:cubicBezTo>
                  <a:cubicBezTo>
                    <a:pt x="104" y="297"/>
                    <a:pt x="104" y="297"/>
                    <a:pt x="104" y="297"/>
                  </a:cubicBezTo>
                  <a:cubicBezTo>
                    <a:pt x="93" y="160"/>
                    <a:pt x="93" y="160"/>
                    <a:pt x="93" y="160"/>
                  </a:cubicBezTo>
                  <a:cubicBezTo>
                    <a:pt x="93" y="160"/>
                    <a:pt x="93" y="160"/>
                    <a:pt x="93" y="160"/>
                  </a:cubicBezTo>
                  <a:cubicBezTo>
                    <a:pt x="73" y="63"/>
                    <a:pt x="73" y="63"/>
                    <a:pt x="73" y="63"/>
                  </a:cubicBezTo>
                  <a:close/>
                  <a:moveTo>
                    <a:pt x="3" y="70"/>
                  </a:moveTo>
                  <a:cubicBezTo>
                    <a:pt x="5" y="70"/>
                    <a:pt x="7" y="70"/>
                    <a:pt x="9" y="70"/>
                  </a:cubicBezTo>
                  <a:cubicBezTo>
                    <a:pt x="23" y="174"/>
                    <a:pt x="23" y="174"/>
                    <a:pt x="23" y="174"/>
                  </a:cubicBezTo>
                  <a:cubicBezTo>
                    <a:pt x="22" y="204"/>
                    <a:pt x="22" y="204"/>
                    <a:pt x="22" y="204"/>
                  </a:cubicBezTo>
                  <a:cubicBezTo>
                    <a:pt x="32" y="228"/>
                    <a:pt x="38" y="255"/>
                    <a:pt x="40" y="285"/>
                  </a:cubicBezTo>
                  <a:cubicBezTo>
                    <a:pt x="40" y="285"/>
                    <a:pt x="40" y="285"/>
                    <a:pt x="40" y="285"/>
                  </a:cubicBezTo>
                  <a:cubicBezTo>
                    <a:pt x="41" y="351"/>
                    <a:pt x="41" y="351"/>
                    <a:pt x="41" y="351"/>
                  </a:cubicBezTo>
                  <a:cubicBezTo>
                    <a:pt x="38" y="351"/>
                    <a:pt x="35" y="351"/>
                    <a:pt x="32" y="351"/>
                  </a:cubicBezTo>
                  <a:cubicBezTo>
                    <a:pt x="33" y="326"/>
                    <a:pt x="33" y="326"/>
                    <a:pt x="33" y="326"/>
                  </a:cubicBezTo>
                  <a:cubicBezTo>
                    <a:pt x="36" y="283"/>
                    <a:pt x="30" y="243"/>
                    <a:pt x="15" y="207"/>
                  </a:cubicBezTo>
                  <a:cubicBezTo>
                    <a:pt x="16" y="175"/>
                    <a:pt x="16" y="175"/>
                    <a:pt x="16" y="175"/>
                  </a:cubicBezTo>
                  <a:cubicBezTo>
                    <a:pt x="16" y="174"/>
                    <a:pt x="16" y="174"/>
                    <a:pt x="16" y="174"/>
                  </a:cubicBezTo>
                  <a:cubicBezTo>
                    <a:pt x="3" y="70"/>
                    <a:pt x="3" y="70"/>
                    <a:pt x="3" y="7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03" name="Freeform 68"/>
            <p:cNvSpPr/>
            <p:nvPr/>
          </p:nvSpPr>
          <p:spPr bwMode="auto">
            <a:xfrm>
              <a:off x="4819651" y="3597275"/>
              <a:ext cx="220663" cy="1135063"/>
            </a:xfrm>
            <a:custGeom>
              <a:avLst/>
              <a:gdLst>
                <a:gd name="T0" fmla="*/ 11 w 59"/>
                <a:gd name="T1" fmla="*/ 6 h 303"/>
                <a:gd name="T2" fmla="*/ 0 w 59"/>
                <a:gd name="T3" fmla="*/ 0 h 303"/>
                <a:gd name="T4" fmla="*/ 20 w 59"/>
                <a:gd name="T5" fmla="*/ 97 h 303"/>
                <a:gd name="T6" fmla="*/ 20 w 59"/>
                <a:gd name="T7" fmla="*/ 97 h 303"/>
                <a:gd name="T8" fmla="*/ 31 w 59"/>
                <a:gd name="T9" fmla="*/ 234 h 303"/>
                <a:gd name="T10" fmla="*/ 54 w 59"/>
                <a:gd name="T11" fmla="*/ 303 h 303"/>
                <a:gd name="T12" fmla="*/ 59 w 59"/>
                <a:gd name="T13" fmla="*/ 300 h 303"/>
                <a:gd name="T14" fmla="*/ 38 w 59"/>
                <a:gd name="T15" fmla="*/ 231 h 303"/>
                <a:gd name="T16" fmla="*/ 27 w 59"/>
                <a:gd name="T17" fmla="*/ 126 h 303"/>
                <a:gd name="T18" fmla="*/ 28 w 59"/>
                <a:gd name="T19" fmla="*/ 91 h 303"/>
                <a:gd name="T20" fmla="*/ 11 w 59"/>
                <a:gd name="T21" fmla="*/ 6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303">
                  <a:moveTo>
                    <a:pt x="11" y="6"/>
                  </a:moveTo>
                  <a:cubicBezTo>
                    <a:pt x="0" y="0"/>
                    <a:pt x="0" y="0"/>
                    <a:pt x="0" y="0"/>
                  </a:cubicBezTo>
                  <a:cubicBezTo>
                    <a:pt x="20" y="97"/>
                    <a:pt x="20" y="97"/>
                    <a:pt x="20" y="97"/>
                  </a:cubicBezTo>
                  <a:cubicBezTo>
                    <a:pt x="20" y="97"/>
                    <a:pt x="20" y="97"/>
                    <a:pt x="20" y="97"/>
                  </a:cubicBezTo>
                  <a:cubicBezTo>
                    <a:pt x="31" y="234"/>
                    <a:pt x="31" y="234"/>
                    <a:pt x="31" y="234"/>
                  </a:cubicBezTo>
                  <a:cubicBezTo>
                    <a:pt x="54" y="303"/>
                    <a:pt x="54" y="303"/>
                    <a:pt x="54" y="303"/>
                  </a:cubicBezTo>
                  <a:cubicBezTo>
                    <a:pt x="55" y="302"/>
                    <a:pt x="57" y="301"/>
                    <a:pt x="59" y="300"/>
                  </a:cubicBezTo>
                  <a:cubicBezTo>
                    <a:pt x="38" y="231"/>
                    <a:pt x="38" y="231"/>
                    <a:pt x="38" y="231"/>
                  </a:cubicBezTo>
                  <a:cubicBezTo>
                    <a:pt x="27" y="126"/>
                    <a:pt x="27" y="126"/>
                    <a:pt x="27" y="126"/>
                  </a:cubicBezTo>
                  <a:cubicBezTo>
                    <a:pt x="28" y="91"/>
                    <a:pt x="28" y="91"/>
                    <a:pt x="28" y="91"/>
                  </a:cubicBezTo>
                  <a:cubicBezTo>
                    <a:pt x="11" y="6"/>
                    <a:pt x="11" y="6"/>
                    <a:pt x="11" y="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04" name="Freeform 69"/>
            <p:cNvSpPr/>
            <p:nvPr/>
          </p:nvSpPr>
          <p:spPr bwMode="auto">
            <a:xfrm>
              <a:off x="4557713" y="3622675"/>
              <a:ext cx="142875" cy="1054100"/>
            </a:xfrm>
            <a:custGeom>
              <a:avLst/>
              <a:gdLst>
                <a:gd name="T0" fmla="*/ 6 w 38"/>
                <a:gd name="T1" fmla="*/ 0 h 281"/>
                <a:gd name="T2" fmla="*/ 0 w 38"/>
                <a:gd name="T3" fmla="*/ 0 h 281"/>
                <a:gd name="T4" fmla="*/ 13 w 38"/>
                <a:gd name="T5" fmla="*/ 104 h 281"/>
                <a:gd name="T6" fmla="*/ 13 w 38"/>
                <a:gd name="T7" fmla="*/ 105 h 281"/>
                <a:gd name="T8" fmla="*/ 12 w 38"/>
                <a:gd name="T9" fmla="*/ 137 h 281"/>
                <a:gd name="T10" fmla="*/ 30 w 38"/>
                <a:gd name="T11" fmla="*/ 256 h 281"/>
                <a:gd name="T12" fmla="*/ 29 w 38"/>
                <a:gd name="T13" fmla="*/ 281 h 281"/>
                <a:gd name="T14" fmla="*/ 38 w 38"/>
                <a:gd name="T15" fmla="*/ 281 h 281"/>
                <a:gd name="T16" fmla="*/ 37 w 38"/>
                <a:gd name="T17" fmla="*/ 215 h 281"/>
                <a:gd name="T18" fmla="*/ 37 w 38"/>
                <a:gd name="T19" fmla="*/ 215 h 281"/>
                <a:gd name="T20" fmla="*/ 19 w 38"/>
                <a:gd name="T21" fmla="*/ 134 h 281"/>
                <a:gd name="T22" fmla="*/ 20 w 38"/>
                <a:gd name="T23" fmla="*/ 104 h 281"/>
                <a:gd name="T24" fmla="*/ 6 w 38"/>
                <a:gd name="T25"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281">
                  <a:moveTo>
                    <a:pt x="6" y="0"/>
                  </a:moveTo>
                  <a:cubicBezTo>
                    <a:pt x="4" y="0"/>
                    <a:pt x="2" y="0"/>
                    <a:pt x="0" y="0"/>
                  </a:cubicBezTo>
                  <a:cubicBezTo>
                    <a:pt x="13" y="104"/>
                    <a:pt x="13" y="104"/>
                    <a:pt x="13" y="104"/>
                  </a:cubicBezTo>
                  <a:cubicBezTo>
                    <a:pt x="13" y="104"/>
                    <a:pt x="13" y="104"/>
                    <a:pt x="13" y="105"/>
                  </a:cubicBezTo>
                  <a:cubicBezTo>
                    <a:pt x="12" y="137"/>
                    <a:pt x="12" y="137"/>
                    <a:pt x="12" y="137"/>
                  </a:cubicBezTo>
                  <a:cubicBezTo>
                    <a:pt x="27" y="173"/>
                    <a:pt x="33" y="213"/>
                    <a:pt x="30" y="256"/>
                  </a:cubicBezTo>
                  <a:cubicBezTo>
                    <a:pt x="29" y="281"/>
                    <a:pt x="29" y="281"/>
                    <a:pt x="29" y="281"/>
                  </a:cubicBezTo>
                  <a:cubicBezTo>
                    <a:pt x="32" y="281"/>
                    <a:pt x="35" y="281"/>
                    <a:pt x="38" y="281"/>
                  </a:cubicBezTo>
                  <a:cubicBezTo>
                    <a:pt x="37" y="215"/>
                    <a:pt x="37" y="215"/>
                    <a:pt x="37" y="215"/>
                  </a:cubicBezTo>
                  <a:cubicBezTo>
                    <a:pt x="37" y="215"/>
                    <a:pt x="37" y="215"/>
                    <a:pt x="37" y="215"/>
                  </a:cubicBezTo>
                  <a:cubicBezTo>
                    <a:pt x="35" y="185"/>
                    <a:pt x="29" y="158"/>
                    <a:pt x="19" y="134"/>
                  </a:cubicBezTo>
                  <a:cubicBezTo>
                    <a:pt x="20" y="104"/>
                    <a:pt x="20" y="104"/>
                    <a:pt x="20" y="104"/>
                  </a:cubicBezTo>
                  <a:cubicBezTo>
                    <a:pt x="6" y="0"/>
                    <a:pt x="6" y="0"/>
                    <a:pt x="6" y="0"/>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05" name="Freeform 70"/>
            <p:cNvSpPr/>
            <p:nvPr/>
          </p:nvSpPr>
          <p:spPr bwMode="auto">
            <a:xfrm>
              <a:off x="4549776" y="3592513"/>
              <a:ext cx="292100" cy="1203325"/>
            </a:xfrm>
            <a:custGeom>
              <a:avLst/>
              <a:gdLst>
                <a:gd name="T0" fmla="*/ 78 w 78"/>
                <a:gd name="T1" fmla="*/ 42 h 321"/>
                <a:gd name="T2" fmla="*/ 70 w 78"/>
                <a:gd name="T3" fmla="*/ 0 h 321"/>
                <a:gd name="T4" fmla="*/ 48 w 78"/>
                <a:gd name="T5" fmla="*/ 90 h 321"/>
                <a:gd name="T6" fmla="*/ 56 w 78"/>
                <a:gd name="T7" fmla="*/ 140 h 321"/>
                <a:gd name="T8" fmla="*/ 55 w 78"/>
                <a:gd name="T9" fmla="*/ 295 h 321"/>
                <a:gd name="T10" fmla="*/ 29 w 78"/>
                <a:gd name="T11" fmla="*/ 291 h 321"/>
                <a:gd name="T12" fmla="*/ 12 w 78"/>
                <a:gd name="T13" fmla="*/ 305 h 321"/>
                <a:gd name="T14" fmla="*/ 9 w 78"/>
                <a:gd name="T15" fmla="*/ 321 h 321"/>
                <a:gd name="T16" fmla="*/ 47 w 78"/>
                <a:gd name="T17" fmla="*/ 316 h 321"/>
                <a:gd name="T18" fmla="*/ 77 w 78"/>
                <a:gd name="T19" fmla="*/ 303 h 321"/>
                <a:gd name="T20" fmla="*/ 78 w 78"/>
                <a:gd name="T21" fmla="*/ 257 h 321"/>
                <a:gd name="T22" fmla="*/ 74 w 78"/>
                <a:gd name="T23" fmla="*/ 127 h 321"/>
                <a:gd name="T24" fmla="*/ 78 w 78"/>
                <a:gd name="T25" fmla="*/ 4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321">
                  <a:moveTo>
                    <a:pt x="78" y="42"/>
                  </a:moveTo>
                  <a:cubicBezTo>
                    <a:pt x="70" y="0"/>
                    <a:pt x="70" y="0"/>
                    <a:pt x="70" y="0"/>
                  </a:cubicBezTo>
                  <a:cubicBezTo>
                    <a:pt x="48" y="90"/>
                    <a:pt x="48" y="90"/>
                    <a:pt x="48" y="90"/>
                  </a:cubicBezTo>
                  <a:cubicBezTo>
                    <a:pt x="56" y="140"/>
                    <a:pt x="56" y="140"/>
                    <a:pt x="56" y="140"/>
                  </a:cubicBezTo>
                  <a:cubicBezTo>
                    <a:pt x="55" y="295"/>
                    <a:pt x="55" y="295"/>
                    <a:pt x="55" y="295"/>
                  </a:cubicBezTo>
                  <a:cubicBezTo>
                    <a:pt x="46" y="293"/>
                    <a:pt x="38" y="291"/>
                    <a:pt x="29" y="291"/>
                  </a:cubicBezTo>
                  <a:cubicBezTo>
                    <a:pt x="12" y="305"/>
                    <a:pt x="12" y="305"/>
                    <a:pt x="12" y="305"/>
                  </a:cubicBezTo>
                  <a:cubicBezTo>
                    <a:pt x="1" y="313"/>
                    <a:pt x="0" y="318"/>
                    <a:pt x="9" y="321"/>
                  </a:cubicBezTo>
                  <a:cubicBezTo>
                    <a:pt x="47" y="316"/>
                    <a:pt x="47" y="316"/>
                    <a:pt x="47" y="316"/>
                  </a:cubicBezTo>
                  <a:cubicBezTo>
                    <a:pt x="77" y="303"/>
                    <a:pt x="77" y="303"/>
                    <a:pt x="77" y="303"/>
                  </a:cubicBezTo>
                  <a:cubicBezTo>
                    <a:pt x="78" y="257"/>
                    <a:pt x="78" y="257"/>
                    <a:pt x="78" y="257"/>
                  </a:cubicBezTo>
                  <a:cubicBezTo>
                    <a:pt x="74" y="127"/>
                    <a:pt x="74" y="127"/>
                    <a:pt x="74" y="127"/>
                  </a:cubicBezTo>
                  <a:cubicBezTo>
                    <a:pt x="78" y="42"/>
                    <a:pt x="78" y="42"/>
                    <a:pt x="78" y="4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sp>
        <p:nvSpPr>
          <p:cNvPr id="206" name="矩形 205"/>
          <p:cNvSpPr/>
          <p:nvPr/>
        </p:nvSpPr>
        <p:spPr>
          <a:xfrm>
            <a:off x="5592796" y="1631660"/>
            <a:ext cx="2735262" cy="502702"/>
          </a:xfrm>
          <a:prstGeom prst="rect">
            <a:avLst/>
          </a:prstGeom>
        </p:spPr>
        <p:txBody>
          <a:bodyPr wrap="square">
            <a:spAutoFit/>
          </a:bodyPr>
          <a:lstStyle/>
          <a:p>
            <a:pPr algn="just">
              <a:lnSpc>
                <a:spcPts val="16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本套图表使用了主题色设置，可以更换您喜欢的颜色，大家可以联系作者。</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07" name="矩形 206"/>
          <p:cNvSpPr/>
          <p:nvPr/>
        </p:nvSpPr>
        <p:spPr>
          <a:xfrm>
            <a:off x="5592796" y="2303735"/>
            <a:ext cx="2735262" cy="502702"/>
          </a:xfrm>
          <a:prstGeom prst="rect">
            <a:avLst/>
          </a:prstGeom>
        </p:spPr>
        <p:txBody>
          <a:bodyPr wrap="square">
            <a:spAutoFit/>
          </a:bodyPr>
          <a:lstStyle/>
          <a:p>
            <a:pPr algn="just">
              <a:lnSpc>
                <a:spcPts val="16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本套图表使用了主题色设置，可以更换您喜欢的颜色，大家可以联系作者。</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08" name="矩形 207"/>
          <p:cNvSpPr/>
          <p:nvPr/>
        </p:nvSpPr>
        <p:spPr>
          <a:xfrm>
            <a:off x="5592796" y="2975810"/>
            <a:ext cx="2735262" cy="502702"/>
          </a:xfrm>
          <a:prstGeom prst="rect">
            <a:avLst/>
          </a:prstGeom>
        </p:spPr>
        <p:txBody>
          <a:bodyPr wrap="square">
            <a:spAutoFit/>
          </a:bodyPr>
          <a:lstStyle/>
          <a:p>
            <a:pPr algn="just">
              <a:lnSpc>
                <a:spcPts val="16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本套图表使用了主题色设置，可以更换您喜欢的颜色，大家可以联系作者。</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09" name="矩形 208"/>
          <p:cNvSpPr/>
          <p:nvPr/>
        </p:nvSpPr>
        <p:spPr>
          <a:xfrm>
            <a:off x="5592796" y="3647884"/>
            <a:ext cx="2735262" cy="502702"/>
          </a:xfrm>
          <a:prstGeom prst="rect">
            <a:avLst/>
          </a:prstGeom>
        </p:spPr>
        <p:txBody>
          <a:bodyPr wrap="square">
            <a:spAutoFit/>
          </a:bodyPr>
          <a:lstStyle/>
          <a:p>
            <a:pPr algn="just">
              <a:lnSpc>
                <a:spcPts val="16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本套图表使用了主题色设置，可以更换您喜欢的颜色，大家可以联系作者。</a:t>
            </a:r>
            <a:endPar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nvGrpSpPr>
          <p:cNvPr id="210" name="组合 209"/>
          <p:cNvGrpSpPr/>
          <p:nvPr/>
        </p:nvGrpSpPr>
        <p:grpSpPr>
          <a:xfrm>
            <a:off x="4932041" y="1630308"/>
            <a:ext cx="534721" cy="534721"/>
            <a:chOff x="4951870" y="1635646"/>
            <a:chExt cx="534721" cy="534721"/>
          </a:xfrm>
        </p:grpSpPr>
        <p:grpSp>
          <p:nvGrpSpPr>
            <p:cNvPr id="211" name="组合 210"/>
            <p:cNvGrpSpPr/>
            <p:nvPr/>
          </p:nvGrpSpPr>
          <p:grpSpPr>
            <a:xfrm>
              <a:off x="4951870" y="1635646"/>
              <a:ext cx="534721" cy="534721"/>
              <a:chOff x="5436096" y="1915102"/>
              <a:chExt cx="574920" cy="574920"/>
            </a:xfrm>
          </p:grpSpPr>
          <p:sp>
            <p:nvSpPr>
              <p:cNvPr id="213" name="椭圆 212"/>
              <p:cNvSpPr/>
              <p:nvPr/>
            </p:nvSpPr>
            <p:spPr bwMode="auto">
              <a:xfrm>
                <a:off x="5436096" y="1915102"/>
                <a:ext cx="574920" cy="574920"/>
              </a:xfrm>
              <a:prstGeom prst="ellipse">
                <a:avLst/>
              </a:prstGeom>
              <a:gradFill>
                <a:gsLst>
                  <a:gs pos="0">
                    <a:schemeClr val="bg2"/>
                  </a:gs>
                  <a:gs pos="100000">
                    <a:schemeClr val="tx2"/>
                  </a:gs>
                </a:gsLst>
                <a:lin ang="19200000" scaled="0"/>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214" name="椭圆 213"/>
              <p:cNvSpPr/>
              <p:nvPr/>
            </p:nvSpPr>
            <p:spPr bwMode="auto">
              <a:xfrm>
                <a:off x="5467208" y="2001566"/>
                <a:ext cx="457342" cy="457342"/>
              </a:xfrm>
              <a:prstGeom prst="ellipse">
                <a:avLst/>
              </a:prstGeom>
              <a:solidFill>
                <a:schemeClr val="bg1"/>
              </a:solidFill>
              <a:ln w="381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pic>
          <p:nvPicPr>
            <p:cNvPr id="212" name="图片 2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64067" y="1759006"/>
              <a:ext cx="288897" cy="288000"/>
            </a:xfrm>
            <a:prstGeom prst="rect">
              <a:avLst/>
            </a:prstGeom>
          </p:spPr>
        </p:pic>
      </p:grpSp>
      <p:grpSp>
        <p:nvGrpSpPr>
          <p:cNvPr id="215" name="组合 214"/>
          <p:cNvGrpSpPr/>
          <p:nvPr/>
        </p:nvGrpSpPr>
        <p:grpSpPr>
          <a:xfrm>
            <a:off x="4932041" y="3615867"/>
            <a:ext cx="534721" cy="534721"/>
            <a:chOff x="4951870" y="2211710"/>
            <a:chExt cx="534721" cy="534721"/>
          </a:xfrm>
        </p:grpSpPr>
        <p:grpSp>
          <p:nvGrpSpPr>
            <p:cNvPr id="216" name="组合 215"/>
            <p:cNvGrpSpPr/>
            <p:nvPr/>
          </p:nvGrpSpPr>
          <p:grpSpPr>
            <a:xfrm>
              <a:off x="4951870" y="2211710"/>
              <a:ext cx="534721" cy="534721"/>
              <a:chOff x="5436096" y="1915102"/>
              <a:chExt cx="574920" cy="574920"/>
            </a:xfrm>
          </p:grpSpPr>
          <p:sp>
            <p:nvSpPr>
              <p:cNvPr id="218" name="椭圆 217"/>
              <p:cNvSpPr/>
              <p:nvPr/>
            </p:nvSpPr>
            <p:spPr bwMode="auto">
              <a:xfrm>
                <a:off x="5436096" y="1915102"/>
                <a:ext cx="574920" cy="574920"/>
              </a:xfrm>
              <a:prstGeom prst="ellipse">
                <a:avLst/>
              </a:prstGeom>
              <a:gradFill>
                <a:gsLst>
                  <a:gs pos="0">
                    <a:schemeClr val="accent2"/>
                  </a:gs>
                  <a:gs pos="100000">
                    <a:schemeClr val="accent1"/>
                  </a:gs>
                </a:gsLst>
                <a:lin ang="19200000" scaled="0"/>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219" name="椭圆 218"/>
              <p:cNvSpPr/>
              <p:nvPr/>
            </p:nvSpPr>
            <p:spPr bwMode="auto">
              <a:xfrm>
                <a:off x="5467208" y="2001566"/>
                <a:ext cx="457342" cy="457342"/>
              </a:xfrm>
              <a:prstGeom prst="ellipse">
                <a:avLst/>
              </a:prstGeom>
              <a:solidFill>
                <a:schemeClr val="bg1"/>
              </a:solidFill>
              <a:ln w="381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pic>
          <p:nvPicPr>
            <p:cNvPr id="217" name="图片 2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64066" y="2357610"/>
              <a:ext cx="288897" cy="288000"/>
            </a:xfrm>
            <a:prstGeom prst="rect">
              <a:avLst/>
            </a:prstGeom>
          </p:spPr>
        </p:pic>
      </p:grpSp>
      <p:grpSp>
        <p:nvGrpSpPr>
          <p:cNvPr id="220" name="组合 219"/>
          <p:cNvGrpSpPr/>
          <p:nvPr/>
        </p:nvGrpSpPr>
        <p:grpSpPr>
          <a:xfrm>
            <a:off x="4932041" y="2292161"/>
            <a:ext cx="534721" cy="534721"/>
            <a:chOff x="4951870" y="2787774"/>
            <a:chExt cx="534721" cy="534721"/>
          </a:xfrm>
        </p:grpSpPr>
        <p:grpSp>
          <p:nvGrpSpPr>
            <p:cNvPr id="221" name="组合 220"/>
            <p:cNvGrpSpPr/>
            <p:nvPr/>
          </p:nvGrpSpPr>
          <p:grpSpPr>
            <a:xfrm>
              <a:off x="4951870" y="2787774"/>
              <a:ext cx="534721" cy="534721"/>
              <a:chOff x="5436096" y="1915102"/>
              <a:chExt cx="574920" cy="574920"/>
            </a:xfrm>
          </p:grpSpPr>
          <p:sp>
            <p:nvSpPr>
              <p:cNvPr id="223" name="椭圆 222"/>
              <p:cNvSpPr/>
              <p:nvPr/>
            </p:nvSpPr>
            <p:spPr bwMode="auto">
              <a:xfrm>
                <a:off x="5436096" y="1915102"/>
                <a:ext cx="574920" cy="574920"/>
              </a:xfrm>
              <a:prstGeom prst="ellipse">
                <a:avLst/>
              </a:prstGeom>
              <a:gradFill>
                <a:gsLst>
                  <a:gs pos="0">
                    <a:schemeClr val="accent4"/>
                  </a:gs>
                  <a:gs pos="100000">
                    <a:schemeClr val="accent3"/>
                  </a:gs>
                </a:gsLst>
                <a:lin ang="19200000" scaled="0"/>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224" name="椭圆 223"/>
              <p:cNvSpPr/>
              <p:nvPr/>
            </p:nvSpPr>
            <p:spPr bwMode="auto">
              <a:xfrm>
                <a:off x="5467208" y="2001566"/>
                <a:ext cx="457342" cy="457342"/>
              </a:xfrm>
              <a:prstGeom prst="ellipse">
                <a:avLst/>
              </a:prstGeom>
              <a:solidFill>
                <a:schemeClr val="bg1"/>
              </a:solidFill>
              <a:ln w="381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pic>
          <p:nvPicPr>
            <p:cNvPr id="222" name="图片 2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64067" y="2938498"/>
              <a:ext cx="288897" cy="288000"/>
            </a:xfrm>
            <a:prstGeom prst="rect">
              <a:avLst/>
            </a:prstGeom>
          </p:spPr>
        </p:pic>
      </p:grpSp>
      <p:grpSp>
        <p:nvGrpSpPr>
          <p:cNvPr id="225" name="组合 224"/>
          <p:cNvGrpSpPr/>
          <p:nvPr/>
        </p:nvGrpSpPr>
        <p:grpSpPr>
          <a:xfrm>
            <a:off x="4932040" y="2954014"/>
            <a:ext cx="534720" cy="534721"/>
            <a:chOff x="4951861" y="3363838"/>
            <a:chExt cx="534720" cy="534721"/>
          </a:xfrm>
        </p:grpSpPr>
        <p:grpSp>
          <p:nvGrpSpPr>
            <p:cNvPr id="226" name="组合 225"/>
            <p:cNvGrpSpPr/>
            <p:nvPr/>
          </p:nvGrpSpPr>
          <p:grpSpPr>
            <a:xfrm>
              <a:off x="4951861" y="3363838"/>
              <a:ext cx="534720" cy="534721"/>
              <a:chOff x="5436096" y="1915102"/>
              <a:chExt cx="574920" cy="574920"/>
            </a:xfrm>
          </p:grpSpPr>
          <p:sp>
            <p:nvSpPr>
              <p:cNvPr id="228" name="椭圆 227"/>
              <p:cNvSpPr/>
              <p:nvPr/>
            </p:nvSpPr>
            <p:spPr bwMode="auto">
              <a:xfrm>
                <a:off x="5436096" y="1915102"/>
                <a:ext cx="574920" cy="574920"/>
              </a:xfrm>
              <a:prstGeom prst="ellipse">
                <a:avLst/>
              </a:prstGeom>
              <a:gradFill>
                <a:gsLst>
                  <a:gs pos="0">
                    <a:schemeClr val="accent6"/>
                  </a:gs>
                  <a:gs pos="100000">
                    <a:schemeClr val="accent5"/>
                  </a:gs>
                </a:gsLst>
                <a:lin ang="19200000" scaled="0"/>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229" name="椭圆 228"/>
              <p:cNvSpPr/>
              <p:nvPr/>
            </p:nvSpPr>
            <p:spPr bwMode="auto">
              <a:xfrm>
                <a:off x="5467208" y="2001566"/>
                <a:ext cx="457342" cy="457342"/>
              </a:xfrm>
              <a:prstGeom prst="ellipse">
                <a:avLst/>
              </a:prstGeom>
              <a:solidFill>
                <a:schemeClr val="bg1"/>
              </a:solidFill>
              <a:ln w="381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pic>
          <p:nvPicPr>
            <p:cNvPr id="227" name="图片 2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49030" y="3490734"/>
              <a:ext cx="288897" cy="288000"/>
            </a:xfrm>
            <a:prstGeom prst="rect">
              <a:avLst/>
            </a:prstGeom>
          </p:spPr>
        </p:pic>
      </p:grpSp>
      <p:grpSp>
        <p:nvGrpSpPr>
          <p:cNvPr id="230" name="组合 229"/>
          <p:cNvGrpSpPr/>
          <p:nvPr/>
        </p:nvGrpSpPr>
        <p:grpSpPr>
          <a:xfrm rot="1889584">
            <a:off x="3958268" y="2692079"/>
            <a:ext cx="567027" cy="567027"/>
            <a:chOff x="3303065" y="2299580"/>
            <a:chExt cx="872242" cy="872242"/>
          </a:xfrm>
        </p:grpSpPr>
        <p:grpSp>
          <p:nvGrpSpPr>
            <p:cNvPr id="231" name="组合 230"/>
            <p:cNvGrpSpPr/>
            <p:nvPr/>
          </p:nvGrpSpPr>
          <p:grpSpPr>
            <a:xfrm>
              <a:off x="3303065" y="2564061"/>
              <a:ext cx="872242" cy="360040"/>
              <a:chOff x="3303065" y="2564061"/>
              <a:chExt cx="872242" cy="360040"/>
            </a:xfrm>
          </p:grpSpPr>
          <p:sp>
            <p:nvSpPr>
              <p:cNvPr id="233" name="椭圆 232"/>
              <p:cNvSpPr/>
              <p:nvPr/>
            </p:nvSpPr>
            <p:spPr bwMode="auto">
              <a:xfrm>
                <a:off x="3558450" y="2564061"/>
                <a:ext cx="360040" cy="360040"/>
              </a:xfrm>
              <a:prstGeom prst="ellipse">
                <a:avLst/>
              </a:prstGeom>
              <a:gradFill flip="none" rotWithShape="1">
                <a:gsLst>
                  <a:gs pos="0">
                    <a:schemeClr val="bg1">
                      <a:alpha val="63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234" name="椭圆 233"/>
              <p:cNvSpPr/>
              <p:nvPr/>
            </p:nvSpPr>
            <p:spPr bwMode="auto">
              <a:xfrm>
                <a:off x="3303065" y="2746060"/>
                <a:ext cx="872242" cy="21600"/>
              </a:xfrm>
              <a:prstGeom prst="ellipse">
                <a:avLst/>
              </a:prstGeom>
              <a:gradFill flip="none" rotWithShape="1">
                <a:gsLst>
                  <a:gs pos="0">
                    <a:schemeClr val="bg1">
                      <a:alpha val="61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sp>
          <p:nvSpPr>
            <p:cNvPr id="232" name="椭圆 231"/>
            <p:cNvSpPr/>
            <p:nvPr/>
          </p:nvSpPr>
          <p:spPr bwMode="auto">
            <a:xfrm rot="5400000">
              <a:off x="3302349" y="2724901"/>
              <a:ext cx="872242" cy="21600"/>
            </a:xfrm>
            <a:prstGeom prst="ellipse">
              <a:avLst/>
            </a:prstGeom>
            <a:gradFill flip="none" rotWithShape="1">
              <a:gsLst>
                <a:gs pos="0">
                  <a:schemeClr val="bg1">
                    <a:alpha val="61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sp>
        <p:nvSpPr>
          <p:cNvPr id="235" name="矩形 2"/>
          <p:cNvSpPr/>
          <p:nvPr/>
        </p:nvSpPr>
        <p:spPr>
          <a:xfrm>
            <a:off x="1915367" y="3261407"/>
            <a:ext cx="942297" cy="212775"/>
          </a:xfrm>
          <a:custGeom>
            <a:avLst/>
            <a:gdLst>
              <a:gd name="connsiteX0" fmla="*/ 0 w 720080"/>
              <a:gd name="connsiteY0" fmla="*/ 0 h 288032"/>
              <a:gd name="connsiteX1" fmla="*/ 720080 w 720080"/>
              <a:gd name="connsiteY1" fmla="*/ 0 h 288032"/>
              <a:gd name="connsiteX2" fmla="*/ 720080 w 720080"/>
              <a:gd name="connsiteY2" fmla="*/ 288032 h 288032"/>
              <a:gd name="connsiteX3" fmla="*/ 0 w 720080"/>
              <a:gd name="connsiteY3" fmla="*/ 288032 h 288032"/>
              <a:gd name="connsiteX4" fmla="*/ 0 w 720080"/>
              <a:gd name="connsiteY4" fmla="*/ 0 h 288032"/>
              <a:gd name="connsiteX0-1" fmla="*/ 0 w 1112987"/>
              <a:gd name="connsiteY0-2" fmla="*/ 202406 h 490438"/>
              <a:gd name="connsiteX1-3" fmla="*/ 1112987 w 1112987"/>
              <a:gd name="connsiteY1-4" fmla="*/ 0 h 490438"/>
              <a:gd name="connsiteX2-5" fmla="*/ 720080 w 1112987"/>
              <a:gd name="connsiteY2-6" fmla="*/ 490438 h 490438"/>
              <a:gd name="connsiteX3-7" fmla="*/ 0 w 1112987"/>
              <a:gd name="connsiteY3-8" fmla="*/ 490438 h 490438"/>
              <a:gd name="connsiteX4-9" fmla="*/ 0 w 1112987"/>
              <a:gd name="connsiteY4-10" fmla="*/ 202406 h 490438"/>
              <a:gd name="connsiteX0-11" fmla="*/ 0 w 1112987"/>
              <a:gd name="connsiteY0-12" fmla="*/ 202406 h 490438"/>
              <a:gd name="connsiteX1-13" fmla="*/ 1112987 w 1112987"/>
              <a:gd name="connsiteY1-14" fmla="*/ 0 h 490438"/>
              <a:gd name="connsiteX2-15" fmla="*/ 977255 w 1112987"/>
              <a:gd name="connsiteY2-16" fmla="*/ 214213 h 490438"/>
              <a:gd name="connsiteX3-17" fmla="*/ 0 w 1112987"/>
              <a:gd name="connsiteY3-18" fmla="*/ 490438 h 490438"/>
              <a:gd name="connsiteX4-19" fmla="*/ 0 w 1112987"/>
              <a:gd name="connsiteY4-20" fmla="*/ 202406 h 490438"/>
              <a:gd name="connsiteX0-21" fmla="*/ 507206 w 1112987"/>
              <a:gd name="connsiteY0-22" fmla="*/ 9525 h 490438"/>
              <a:gd name="connsiteX1-23" fmla="*/ 1112987 w 1112987"/>
              <a:gd name="connsiteY1-24" fmla="*/ 0 h 490438"/>
              <a:gd name="connsiteX2-25" fmla="*/ 977255 w 1112987"/>
              <a:gd name="connsiteY2-26" fmla="*/ 214213 h 490438"/>
              <a:gd name="connsiteX3-27" fmla="*/ 0 w 1112987"/>
              <a:gd name="connsiteY3-28" fmla="*/ 490438 h 490438"/>
              <a:gd name="connsiteX4-29" fmla="*/ 507206 w 1112987"/>
              <a:gd name="connsiteY4-30" fmla="*/ 9525 h 490438"/>
              <a:gd name="connsiteX0-31" fmla="*/ 285750 w 891531"/>
              <a:gd name="connsiteY0-32" fmla="*/ 9525 h 221357"/>
              <a:gd name="connsiteX1-33" fmla="*/ 891531 w 891531"/>
              <a:gd name="connsiteY1-34" fmla="*/ 0 h 221357"/>
              <a:gd name="connsiteX2-35" fmla="*/ 755799 w 891531"/>
              <a:gd name="connsiteY2-36" fmla="*/ 214213 h 221357"/>
              <a:gd name="connsiteX3-37" fmla="*/ 0 w 891531"/>
              <a:gd name="connsiteY3-38" fmla="*/ 221357 h 221357"/>
              <a:gd name="connsiteX4-39" fmla="*/ 285750 w 891531"/>
              <a:gd name="connsiteY4-40" fmla="*/ 9525 h 221357"/>
              <a:gd name="connsiteX0-41" fmla="*/ 285750 w 891531"/>
              <a:gd name="connsiteY0-42" fmla="*/ 9525 h 221357"/>
              <a:gd name="connsiteX1-43" fmla="*/ 891531 w 891531"/>
              <a:gd name="connsiteY1-44" fmla="*/ 0 h 221357"/>
              <a:gd name="connsiteX2-45" fmla="*/ 755799 w 891531"/>
              <a:gd name="connsiteY2-46" fmla="*/ 218975 h 221357"/>
              <a:gd name="connsiteX3-47" fmla="*/ 0 w 891531"/>
              <a:gd name="connsiteY3-48" fmla="*/ 221357 h 221357"/>
              <a:gd name="connsiteX4-49" fmla="*/ 285750 w 891531"/>
              <a:gd name="connsiteY4-50" fmla="*/ 9525 h 221357"/>
              <a:gd name="connsiteX0-51" fmla="*/ 283369 w 889150"/>
              <a:gd name="connsiteY0-52" fmla="*/ 9525 h 221357"/>
              <a:gd name="connsiteX1-53" fmla="*/ 889150 w 889150"/>
              <a:gd name="connsiteY1-54" fmla="*/ 0 h 221357"/>
              <a:gd name="connsiteX2-55" fmla="*/ 753418 w 889150"/>
              <a:gd name="connsiteY2-56" fmla="*/ 218975 h 221357"/>
              <a:gd name="connsiteX3-57" fmla="*/ 0 w 889150"/>
              <a:gd name="connsiteY3-58" fmla="*/ 221357 h 221357"/>
              <a:gd name="connsiteX4-59" fmla="*/ 283369 w 889150"/>
              <a:gd name="connsiteY4-60" fmla="*/ 9525 h 221357"/>
              <a:gd name="connsiteX0-61" fmla="*/ 280987 w 886768"/>
              <a:gd name="connsiteY0-62" fmla="*/ 9525 h 221357"/>
              <a:gd name="connsiteX1-63" fmla="*/ 886768 w 886768"/>
              <a:gd name="connsiteY1-64" fmla="*/ 0 h 221357"/>
              <a:gd name="connsiteX2-65" fmla="*/ 751036 w 886768"/>
              <a:gd name="connsiteY2-66" fmla="*/ 218975 h 221357"/>
              <a:gd name="connsiteX3-67" fmla="*/ 0 w 886768"/>
              <a:gd name="connsiteY3-68" fmla="*/ 221357 h 221357"/>
              <a:gd name="connsiteX4-69" fmla="*/ 280987 w 886768"/>
              <a:gd name="connsiteY4-70" fmla="*/ 9525 h 221357"/>
              <a:gd name="connsiteX0-71" fmla="*/ 278606 w 884387"/>
              <a:gd name="connsiteY0-72" fmla="*/ 9525 h 218975"/>
              <a:gd name="connsiteX1-73" fmla="*/ 884387 w 884387"/>
              <a:gd name="connsiteY1-74" fmla="*/ 0 h 218975"/>
              <a:gd name="connsiteX2-75" fmla="*/ 748655 w 884387"/>
              <a:gd name="connsiteY2-76" fmla="*/ 218975 h 218975"/>
              <a:gd name="connsiteX3-77" fmla="*/ 0 w 884387"/>
              <a:gd name="connsiteY3-78" fmla="*/ 218975 h 218975"/>
              <a:gd name="connsiteX4-79" fmla="*/ 278606 w 884387"/>
              <a:gd name="connsiteY4-80" fmla="*/ 9525 h 218975"/>
              <a:gd name="connsiteX0-81" fmla="*/ 290512 w 896293"/>
              <a:gd name="connsiteY0-82" fmla="*/ 9525 h 221356"/>
              <a:gd name="connsiteX1-83" fmla="*/ 896293 w 896293"/>
              <a:gd name="connsiteY1-84" fmla="*/ 0 h 221356"/>
              <a:gd name="connsiteX2-85" fmla="*/ 760561 w 896293"/>
              <a:gd name="connsiteY2-86" fmla="*/ 218975 h 221356"/>
              <a:gd name="connsiteX3-87" fmla="*/ 0 w 896293"/>
              <a:gd name="connsiteY3-88" fmla="*/ 221356 h 221356"/>
              <a:gd name="connsiteX4-89" fmla="*/ 290512 w 896293"/>
              <a:gd name="connsiteY4-90" fmla="*/ 9525 h 221356"/>
              <a:gd name="connsiteX0-91" fmla="*/ 290512 w 896293"/>
              <a:gd name="connsiteY0-92" fmla="*/ 9525 h 218975"/>
              <a:gd name="connsiteX1-93" fmla="*/ 896293 w 896293"/>
              <a:gd name="connsiteY1-94" fmla="*/ 0 h 218975"/>
              <a:gd name="connsiteX2-95" fmla="*/ 760561 w 896293"/>
              <a:gd name="connsiteY2-96" fmla="*/ 218975 h 218975"/>
              <a:gd name="connsiteX3-97" fmla="*/ 0 w 896293"/>
              <a:gd name="connsiteY3-98" fmla="*/ 216593 h 218975"/>
              <a:gd name="connsiteX4-99" fmla="*/ 290512 w 896293"/>
              <a:gd name="connsiteY4-100" fmla="*/ 9525 h 218975"/>
              <a:gd name="connsiteX0-101" fmla="*/ 292893 w 896293"/>
              <a:gd name="connsiteY0-102" fmla="*/ 4763 h 218975"/>
              <a:gd name="connsiteX1-103" fmla="*/ 896293 w 896293"/>
              <a:gd name="connsiteY1-104" fmla="*/ 0 h 218975"/>
              <a:gd name="connsiteX2-105" fmla="*/ 760561 w 896293"/>
              <a:gd name="connsiteY2-106" fmla="*/ 218975 h 218975"/>
              <a:gd name="connsiteX3-107" fmla="*/ 0 w 896293"/>
              <a:gd name="connsiteY3-108" fmla="*/ 216593 h 218975"/>
              <a:gd name="connsiteX4-109" fmla="*/ 292893 w 896293"/>
              <a:gd name="connsiteY4-110" fmla="*/ 4763 h 218975"/>
              <a:gd name="connsiteX0-111" fmla="*/ 292893 w 896293"/>
              <a:gd name="connsiteY0-112" fmla="*/ 0 h 218975"/>
              <a:gd name="connsiteX1-113" fmla="*/ 896293 w 896293"/>
              <a:gd name="connsiteY1-114" fmla="*/ 0 h 218975"/>
              <a:gd name="connsiteX2-115" fmla="*/ 760561 w 896293"/>
              <a:gd name="connsiteY2-116" fmla="*/ 218975 h 218975"/>
              <a:gd name="connsiteX3-117" fmla="*/ 0 w 896293"/>
              <a:gd name="connsiteY3-118" fmla="*/ 216593 h 218975"/>
              <a:gd name="connsiteX4-119" fmla="*/ 292893 w 896293"/>
              <a:gd name="connsiteY4-120" fmla="*/ 0 h 218975"/>
              <a:gd name="connsiteX0-121" fmla="*/ 292893 w 896293"/>
              <a:gd name="connsiteY0-122" fmla="*/ 0 h 218975"/>
              <a:gd name="connsiteX1-123" fmla="*/ 896293 w 896293"/>
              <a:gd name="connsiteY1-124" fmla="*/ 0 h 218975"/>
              <a:gd name="connsiteX2-125" fmla="*/ 777230 w 896293"/>
              <a:gd name="connsiteY2-126" fmla="*/ 218975 h 218975"/>
              <a:gd name="connsiteX3-127" fmla="*/ 0 w 896293"/>
              <a:gd name="connsiteY3-128" fmla="*/ 216593 h 218975"/>
              <a:gd name="connsiteX4-129" fmla="*/ 292893 w 896293"/>
              <a:gd name="connsiteY4-130" fmla="*/ 0 h 218975"/>
              <a:gd name="connsiteX0-131" fmla="*/ 135730 w 896293"/>
              <a:gd name="connsiteY0-132" fmla="*/ 47625 h 218975"/>
              <a:gd name="connsiteX1-133" fmla="*/ 896293 w 896293"/>
              <a:gd name="connsiteY1-134" fmla="*/ 0 h 218975"/>
              <a:gd name="connsiteX2-135" fmla="*/ 777230 w 896293"/>
              <a:gd name="connsiteY2-136" fmla="*/ 218975 h 218975"/>
              <a:gd name="connsiteX3-137" fmla="*/ 0 w 896293"/>
              <a:gd name="connsiteY3-138" fmla="*/ 216593 h 218975"/>
              <a:gd name="connsiteX4-139" fmla="*/ 135730 w 896293"/>
              <a:gd name="connsiteY4-140" fmla="*/ 47625 h 218975"/>
              <a:gd name="connsiteX0-141" fmla="*/ 135730 w 777230"/>
              <a:gd name="connsiteY0-142" fmla="*/ 4762 h 176112"/>
              <a:gd name="connsiteX1-143" fmla="*/ 777230 w 777230"/>
              <a:gd name="connsiteY1-144" fmla="*/ 0 h 176112"/>
              <a:gd name="connsiteX2-145" fmla="*/ 777230 w 777230"/>
              <a:gd name="connsiteY2-146" fmla="*/ 176112 h 176112"/>
              <a:gd name="connsiteX3-147" fmla="*/ 0 w 777230"/>
              <a:gd name="connsiteY3-148" fmla="*/ 173730 h 176112"/>
              <a:gd name="connsiteX4-149" fmla="*/ 135730 w 777230"/>
              <a:gd name="connsiteY4-150" fmla="*/ 4762 h 176112"/>
              <a:gd name="connsiteX0-151" fmla="*/ 135730 w 777230"/>
              <a:gd name="connsiteY0-152" fmla="*/ 0 h 171350"/>
              <a:gd name="connsiteX1-153" fmla="*/ 636736 w 777230"/>
              <a:gd name="connsiteY1-154" fmla="*/ 11906 h 171350"/>
              <a:gd name="connsiteX2-155" fmla="*/ 777230 w 777230"/>
              <a:gd name="connsiteY2-156" fmla="*/ 171350 h 171350"/>
              <a:gd name="connsiteX3-157" fmla="*/ 0 w 777230"/>
              <a:gd name="connsiteY3-158" fmla="*/ 168968 h 171350"/>
              <a:gd name="connsiteX4-159" fmla="*/ 135730 w 777230"/>
              <a:gd name="connsiteY4-160" fmla="*/ 0 h 171350"/>
              <a:gd name="connsiteX0-161" fmla="*/ 135730 w 784373"/>
              <a:gd name="connsiteY0-162" fmla="*/ 9525 h 180875"/>
              <a:gd name="connsiteX1-163" fmla="*/ 784373 w 784373"/>
              <a:gd name="connsiteY1-164" fmla="*/ 0 h 180875"/>
              <a:gd name="connsiteX2-165" fmla="*/ 777230 w 784373"/>
              <a:gd name="connsiteY2-166" fmla="*/ 180875 h 180875"/>
              <a:gd name="connsiteX3-167" fmla="*/ 0 w 784373"/>
              <a:gd name="connsiteY3-168" fmla="*/ 178493 h 180875"/>
              <a:gd name="connsiteX4-169" fmla="*/ 135730 w 784373"/>
              <a:gd name="connsiteY4-170" fmla="*/ 9525 h 180875"/>
              <a:gd name="connsiteX0-171" fmla="*/ 135730 w 784373"/>
              <a:gd name="connsiteY0-172" fmla="*/ 2381 h 173731"/>
              <a:gd name="connsiteX1-173" fmla="*/ 784373 w 784373"/>
              <a:gd name="connsiteY1-174" fmla="*/ 0 h 173731"/>
              <a:gd name="connsiteX2-175" fmla="*/ 777230 w 784373"/>
              <a:gd name="connsiteY2-176" fmla="*/ 173731 h 173731"/>
              <a:gd name="connsiteX3-177" fmla="*/ 0 w 784373"/>
              <a:gd name="connsiteY3-178" fmla="*/ 171349 h 173731"/>
              <a:gd name="connsiteX4-179" fmla="*/ 135730 w 784373"/>
              <a:gd name="connsiteY4-180" fmla="*/ 2381 h 173731"/>
              <a:gd name="connsiteX0-181" fmla="*/ 138112 w 784373"/>
              <a:gd name="connsiteY0-182" fmla="*/ 0 h 173732"/>
              <a:gd name="connsiteX1-183" fmla="*/ 784373 w 784373"/>
              <a:gd name="connsiteY1-184" fmla="*/ 1 h 173732"/>
              <a:gd name="connsiteX2-185" fmla="*/ 777230 w 784373"/>
              <a:gd name="connsiteY2-186" fmla="*/ 173732 h 173732"/>
              <a:gd name="connsiteX3-187" fmla="*/ 0 w 784373"/>
              <a:gd name="connsiteY3-188" fmla="*/ 171350 h 173732"/>
              <a:gd name="connsiteX4-189" fmla="*/ 138112 w 784373"/>
              <a:gd name="connsiteY4-190" fmla="*/ 0 h 173732"/>
              <a:gd name="connsiteX0-191" fmla="*/ 138112 w 784373"/>
              <a:gd name="connsiteY0-192" fmla="*/ 0 h 173732"/>
              <a:gd name="connsiteX1-193" fmla="*/ 784373 w 784373"/>
              <a:gd name="connsiteY1-194" fmla="*/ 1 h 173732"/>
              <a:gd name="connsiteX2-195" fmla="*/ 777230 w 784373"/>
              <a:gd name="connsiteY2-196" fmla="*/ 173732 h 173732"/>
              <a:gd name="connsiteX3-197" fmla="*/ 0 w 784373"/>
              <a:gd name="connsiteY3-198" fmla="*/ 173731 h 173732"/>
              <a:gd name="connsiteX4-199" fmla="*/ 138112 w 784373"/>
              <a:gd name="connsiteY4-200" fmla="*/ 0 h 173732"/>
              <a:gd name="connsiteX0-201" fmla="*/ 138112 w 784373"/>
              <a:gd name="connsiteY0-202" fmla="*/ 0 h 180875"/>
              <a:gd name="connsiteX1-203" fmla="*/ 784373 w 784373"/>
              <a:gd name="connsiteY1-204" fmla="*/ 1 h 180875"/>
              <a:gd name="connsiteX2-205" fmla="*/ 777230 w 784373"/>
              <a:gd name="connsiteY2-206" fmla="*/ 173732 h 180875"/>
              <a:gd name="connsiteX3-207" fmla="*/ 0 w 784373"/>
              <a:gd name="connsiteY3-208" fmla="*/ 180875 h 180875"/>
              <a:gd name="connsiteX4-209" fmla="*/ 138112 w 784373"/>
              <a:gd name="connsiteY4-210" fmla="*/ 0 h 180875"/>
              <a:gd name="connsiteX0-211" fmla="*/ 140493 w 786754"/>
              <a:gd name="connsiteY0-212" fmla="*/ 0 h 180875"/>
              <a:gd name="connsiteX1-213" fmla="*/ 786754 w 786754"/>
              <a:gd name="connsiteY1-214" fmla="*/ 1 h 180875"/>
              <a:gd name="connsiteX2-215" fmla="*/ 779611 w 786754"/>
              <a:gd name="connsiteY2-216" fmla="*/ 173732 h 180875"/>
              <a:gd name="connsiteX3-217" fmla="*/ 0 w 786754"/>
              <a:gd name="connsiteY3-218" fmla="*/ 180875 h 180875"/>
              <a:gd name="connsiteX4-219" fmla="*/ 140493 w 786754"/>
              <a:gd name="connsiteY4-220" fmla="*/ 0 h 180875"/>
              <a:gd name="connsiteX0-221" fmla="*/ 134617 w 780878"/>
              <a:gd name="connsiteY0-222" fmla="*/ 0 h 176958"/>
              <a:gd name="connsiteX1-223" fmla="*/ 780878 w 780878"/>
              <a:gd name="connsiteY1-224" fmla="*/ 1 h 176958"/>
              <a:gd name="connsiteX2-225" fmla="*/ 773735 w 780878"/>
              <a:gd name="connsiteY2-226" fmla="*/ 173732 h 176958"/>
              <a:gd name="connsiteX3-227" fmla="*/ 0 w 780878"/>
              <a:gd name="connsiteY3-228" fmla="*/ 176958 h 176958"/>
              <a:gd name="connsiteX4-229" fmla="*/ 134617 w 780878"/>
              <a:gd name="connsiteY4-230" fmla="*/ 0 h 176958"/>
              <a:gd name="connsiteX0-231" fmla="*/ 128741 w 775002"/>
              <a:gd name="connsiteY0-232" fmla="*/ 0 h 175000"/>
              <a:gd name="connsiteX1-233" fmla="*/ 775002 w 775002"/>
              <a:gd name="connsiteY1-234" fmla="*/ 1 h 175000"/>
              <a:gd name="connsiteX2-235" fmla="*/ 767859 w 775002"/>
              <a:gd name="connsiteY2-236" fmla="*/ 173732 h 175000"/>
              <a:gd name="connsiteX3-237" fmla="*/ 0 w 775002"/>
              <a:gd name="connsiteY3-238" fmla="*/ 175000 h 175000"/>
              <a:gd name="connsiteX4-239" fmla="*/ 128741 w 775002"/>
              <a:gd name="connsiteY4-240" fmla="*/ 0 h 175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5002" h="175000">
                <a:moveTo>
                  <a:pt x="128741" y="0"/>
                </a:moveTo>
                <a:lnTo>
                  <a:pt x="775002" y="1"/>
                </a:lnTo>
                <a:lnTo>
                  <a:pt x="767859" y="173732"/>
                </a:lnTo>
                <a:lnTo>
                  <a:pt x="0" y="175000"/>
                </a:lnTo>
                <a:lnTo>
                  <a:pt x="128741" y="0"/>
                </a:lnTo>
                <a:close/>
              </a:path>
            </a:pathLst>
          </a:custGeom>
          <a:solidFill>
            <a:schemeClr val="accent3">
              <a:lumMod val="40000"/>
              <a:lumOff val="60000"/>
            </a:schemeClr>
          </a:solidFill>
          <a:ln w="127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nvGrpSpPr>
          <p:cNvPr id="236" name="组合 235"/>
          <p:cNvGrpSpPr/>
          <p:nvPr/>
        </p:nvGrpSpPr>
        <p:grpSpPr>
          <a:xfrm rot="1889584">
            <a:off x="2095858" y="3196472"/>
            <a:ext cx="567027" cy="567027"/>
            <a:chOff x="3303065" y="2299580"/>
            <a:chExt cx="872242" cy="872242"/>
          </a:xfrm>
        </p:grpSpPr>
        <p:grpSp>
          <p:nvGrpSpPr>
            <p:cNvPr id="237" name="组合 236"/>
            <p:cNvGrpSpPr/>
            <p:nvPr/>
          </p:nvGrpSpPr>
          <p:grpSpPr>
            <a:xfrm>
              <a:off x="3303065" y="2564061"/>
              <a:ext cx="872242" cy="360040"/>
              <a:chOff x="3303065" y="2564061"/>
              <a:chExt cx="872242" cy="360040"/>
            </a:xfrm>
          </p:grpSpPr>
          <p:sp>
            <p:nvSpPr>
              <p:cNvPr id="239" name="椭圆 238"/>
              <p:cNvSpPr/>
              <p:nvPr/>
            </p:nvSpPr>
            <p:spPr bwMode="auto">
              <a:xfrm>
                <a:off x="3558450" y="2564061"/>
                <a:ext cx="360040" cy="360040"/>
              </a:xfrm>
              <a:prstGeom prst="ellipse">
                <a:avLst/>
              </a:prstGeom>
              <a:gradFill flip="none" rotWithShape="1">
                <a:gsLst>
                  <a:gs pos="0">
                    <a:schemeClr val="bg1">
                      <a:alpha val="63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240" name="椭圆 239"/>
              <p:cNvSpPr/>
              <p:nvPr/>
            </p:nvSpPr>
            <p:spPr bwMode="auto">
              <a:xfrm>
                <a:off x="3303065" y="2746060"/>
                <a:ext cx="872242" cy="21600"/>
              </a:xfrm>
              <a:prstGeom prst="ellipse">
                <a:avLst/>
              </a:prstGeom>
              <a:gradFill flip="none" rotWithShape="1">
                <a:gsLst>
                  <a:gs pos="0">
                    <a:schemeClr val="bg1">
                      <a:alpha val="61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sp>
          <p:nvSpPr>
            <p:cNvPr id="238" name="椭圆 237"/>
            <p:cNvSpPr/>
            <p:nvPr/>
          </p:nvSpPr>
          <p:spPr bwMode="auto">
            <a:xfrm rot="5400000">
              <a:off x="3302349" y="2724901"/>
              <a:ext cx="872242" cy="21600"/>
            </a:xfrm>
            <a:prstGeom prst="ellipse">
              <a:avLst/>
            </a:prstGeom>
            <a:gradFill flip="none" rotWithShape="1">
              <a:gsLst>
                <a:gs pos="0">
                  <a:schemeClr val="bg1">
                    <a:alpha val="61000"/>
                  </a:schemeClr>
                </a:gs>
                <a:gs pos="100000">
                  <a:schemeClr val="bg1">
                    <a:alpha val="0"/>
                  </a:schemeClr>
                </a:gs>
              </a:gsLst>
              <a:path path="shape">
                <a:fillToRect l="50000" t="50000" r="50000" b="50000"/>
              </a:path>
              <a:tileRect/>
            </a:gradFill>
            <a:ln w="381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grpSp>
        <p:nvGrpSpPr>
          <p:cNvPr id="241" name="组合 240"/>
          <p:cNvGrpSpPr/>
          <p:nvPr/>
        </p:nvGrpSpPr>
        <p:grpSpPr>
          <a:xfrm>
            <a:off x="2379628" y="2692523"/>
            <a:ext cx="177554" cy="686535"/>
            <a:chOff x="859981" y="3178246"/>
            <a:chExt cx="241794" cy="1013011"/>
          </a:xfrm>
        </p:grpSpPr>
        <p:sp>
          <p:nvSpPr>
            <p:cNvPr id="242" name="Freeform 56"/>
            <p:cNvSpPr>
              <a:spLocks noEditPoints="1"/>
            </p:cNvSpPr>
            <p:nvPr/>
          </p:nvSpPr>
          <p:spPr bwMode="auto">
            <a:xfrm>
              <a:off x="957386" y="3178246"/>
              <a:ext cx="97405" cy="159286"/>
            </a:xfrm>
            <a:custGeom>
              <a:avLst/>
              <a:gdLst>
                <a:gd name="T0" fmla="*/ 64 w 71"/>
                <a:gd name="T1" fmla="*/ 23 h 123"/>
                <a:gd name="T2" fmla="*/ 50 w 71"/>
                <a:gd name="T3" fmla="*/ 7 h 123"/>
                <a:gd name="T4" fmla="*/ 23 w 71"/>
                <a:gd name="T5" fmla="*/ 7 h 123"/>
                <a:gd name="T6" fmla="*/ 8 w 71"/>
                <a:gd name="T7" fmla="*/ 28 h 123"/>
                <a:gd name="T8" fmla="*/ 3 w 71"/>
                <a:gd name="T9" fmla="*/ 82 h 123"/>
                <a:gd name="T10" fmla="*/ 10 w 71"/>
                <a:gd name="T11" fmla="*/ 102 h 123"/>
                <a:gd name="T12" fmla="*/ 11 w 71"/>
                <a:gd name="T13" fmla="*/ 123 h 123"/>
                <a:gd name="T14" fmla="*/ 16 w 71"/>
                <a:gd name="T15" fmla="*/ 117 h 123"/>
                <a:gd name="T16" fmla="*/ 22 w 71"/>
                <a:gd name="T17" fmla="*/ 110 h 123"/>
                <a:gd name="T18" fmla="*/ 22 w 71"/>
                <a:gd name="T19" fmla="*/ 100 h 123"/>
                <a:gd name="T20" fmla="*/ 16 w 71"/>
                <a:gd name="T21" fmla="*/ 95 h 123"/>
                <a:gd name="T22" fmla="*/ 13 w 71"/>
                <a:gd name="T23" fmla="*/ 91 h 123"/>
                <a:gd name="T24" fmla="*/ 9 w 71"/>
                <a:gd name="T25" fmla="*/ 77 h 123"/>
                <a:gd name="T26" fmla="*/ 9 w 71"/>
                <a:gd name="T27" fmla="*/ 39 h 123"/>
                <a:gd name="T28" fmla="*/ 25 w 71"/>
                <a:gd name="T29" fmla="*/ 19 h 123"/>
                <a:gd name="T30" fmla="*/ 47 w 71"/>
                <a:gd name="T31" fmla="*/ 38 h 123"/>
                <a:gd name="T32" fmla="*/ 62 w 71"/>
                <a:gd name="T33" fmla="*/ 70 h 123"/>
                <a:gd name="T34" fmla="*/ 64 w 71"/>
                <a:gd name="T35" fmla="*/ 106 h 123"/>
                <a:gd name="T36" fmla="*/ 64 w 71"/>
                <a:gd name="T37" fmla="*/ 23 h 123"/>
                <a:gd name="T38" fmla="*/ 25 w 71"/>
                <a:gd name="T39" fmla="*/ 13 h 123"/>
                <a:gd name="T40" fmla="*/ 24 w 71"/>
                <a:gd name="T41" fmla="*/ 14 h 123"/>
                <a:gd name="T42" fmla="*/ 10 w 71"/>
                <a:gd name="T43" fmla="*/ 27 h 123"/>
                <a:gd name="T44" fmla="*/ 23 w 71"/>
                <a:gd name="T45" fmla="*/ 9 h 123"/>
                <a:gd name="T46" fmla="*/ 56 w 71"/>
                <a:gd name="T47" fmla="*/ 13 h 123"/>
                <a:gd name="T48" fmla="*/ 25 w 71"/>
                <a:gd name="T49" fmla="*/ 1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1" h="123">
                  <a:moveTo>
                    <a:pt x="64" y="23"/>
                  </a:moveTo>
                  <a:cubicBezTo>
                    <a:pt x="60" y="16"/>
                    <a:pt x="56" y="11"/>
                    <a:pt x="50" y="7"/>
                  </a:cubicBezTo>
                  <a:cubicBezTo>
                    <a:pt x="38" y="0"/>
                    <a:pt x="29" y="0"/>
                    <a:pt x="23" y="7"/>
                  </a:cubicBezTo>
                  <a:cubicBezTo>
                    <a:pt x="15" y="12"/>
                    <a:pt x="9" y="18"/>
                    <a:pt x="8" y="28"/>
                  </a:cubicBezTo>
                  <a:cubicBezTo>
                    <a:pt x="2" y="44"/>
                    <a:pt x="0" y="62"/>
                    <a:pt x="3" y="82"/>
                  </a:cubicBezTo>
                  <a:cubicBezTo>
                    <a:pt x="3" y="93"/>
                    <a:pt x="5" y="100"/>
                    <a:pt x="10" y="102"/>
                  </a:cubicBezTo>
                  <a:cubicBezTo>
                    <a:pt x="16" y="108"/>
                    <a:pt x="16" y="115"/>
                    <a:pt x="11" y="123"/>
                  </a:cubicBezTo>
                  <a:cubicBezTo>
                    <a:pt x="16" y="117"/>
                    <a:pt x="16" y="117"/>
                    <a:pt x="16" y="117"/>
                  </a:cubicBezTo>
                  <a:cubicBezTo>
                    <a:pt x="22" y="110"/>
                    <a:pt x="22" y="110"/>
                    <a:pt x="22" y="110"/>
                  </a:cubicBezTo>
                  <a:cubicBezTo>
                    <a:pt x="22" y="100"/>
                    <a:pt x="22" y="100"/>
                    <a:pt x="22" y="100"/>
                  </a:cubicBezTo>
                  <a:cubicBezTo>
                    <a:pt x="20" y="99"/>
                    <a:pt x="18" y="97"/>
                    <a:pt x="16" y="95"/>
                  </a:cubicBezTo>
                  <a:cubicBezTo>
                    <a:pt x="15" y="94"/>
                    <a:pt x="14" y="92"/>
                    <a:pt x="13" y="91"/>
                  </a:cubicBezTo>
                  <a:cubicBezTo>
                    <a:pt x="11" y="87"/>
                    <a:pt x="9" y="83"/>
                    <a:pt x="9" y="77"/>
                  </a:cubicBezTo>
                  <a:cubicBezTo>
                    <a:pt x="9" y="39"/>
                    <a:pt x="9" y="39"/>
                    <a:pt x="9" y="39"/>
                  </a:cubicBezTo>
                  <a:cubicBezTo>
                    <a:pt x="12" y="31"/>
                    <a:pt x="17" y="24"/>
                    <a:pt x="25" y="19"/>
                  </a:cubicBezTo>
                  <a:cubicBezTo>
                    <a:pt x="33" y="21"/>
                    <a:pt x="41" y="27"/>
                    <a:pt x="47" y="38"/>
                  </a:cubicBezTo>
                  <a:cubicBezTo>
                    <a:pt x="52" y="50"/>
                    <a:pt x="57" y="61"/>
                    <a:pt x="62" y="70"/>
                  </a:cubicBezTo>
                  <a:cubicBezTo>
                    <a:pt x="60" y="87"/>
                    <a:pt x="61" y="98"/>
                    <a:pt x="64" y="106"/>
                  </a:cubicBezTo>
                  <a:cubicBezTo>
                    <a:pt x="71" y="81"/>
                    <a:pt x="71" y="54"/>
                    <a:pt x="64" y="23"/>
                  </a:cubicBezTo>
                  <a:close/>
                  <a:moveTo>
                    <a:pt x="25" y="13"/>
                  </a:moveTo>
                  <a:cubicBezTo>
                    <a:pt x="24" y="14"/>
                    <a:pt x="24" y="14"/>
                    <a:pt x="24" y="14"/>
                  </a:cubicBezTo>
                  <a:cubicBezTo>
                    <a:pt x="18" y="15"/>
                    <a:pt x="14" y="19"/>
                    <a:pt x="10" y="27"/>
                  </a:cubicBezTo>
                  <a:cubicBezTo>
                    <a:pt x="11" y="19"/>
                    <a:pt x="15" y="13"/>
                    <a:pt x="23" y="9"/>
                  </a:cubicBezTo>
                  <a:cubicBezTo>
                    <a:pt x="31" y="1"/>
                    <a:pt x="42" y="3"/>
                    <a:pt x="56" y="13"/>
                  </a:cubicBezTo>
                  <a:cubicBezTo>
                    <a:pt x="41" y="6"/>
                    <a:pt x="30" y="6"/>
                    <a:pt x="25" y="13"/>
                  </a:cubicBezTo>
                  <a:close/>
                </a:path>
              </a:pathLst>
            </a:custGeom>
            <a:solidFill>
              <a:srgbClr val="82521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43" name="Freeform 57"/>
            <p:cNvSpPr/>
            <p:nvPr/>
          </p:nvSpPr>
          <p:spPr bwMode="auto">
            <a:xfrm>
              <a:off x="971138" y="3179392"/>
              <a:ext cx="63027" cy="33233"/>
            </a:xfrm>
            <a:custGeom>
              <a:avLst/>
              <a:gdLst>
                <a:gd name="T0" fmla="*/ 14 w 46"/>
                <a:gd name="T1" fmla="*/ 13 h 26"/>
                <a:gd name="T2" fmla="*/ 15 w 46"/>
                <a:gd name="T3" fmla="*/ 12 h 26"/>
                <a:gd name="T4" fmla="*/ 46 w 46"/>
                <a:gd name="T5" fmla="*/ 12 h 26"/>
                <a:gd name="T6" fmla="*/ 13 w 46"/>
                <a:gd name="T7" fmla="*/ 8 h 26"/>
                <a:gd name="T8" fmla="*/ 0 w 46"/>
                <a:gd name="T9" fmla="*/ 26 h 26"/>
                <a:gd name="T10" fmla="*/ 14 w 46"/>
                <a:gd name="T11" fmla="*/ 13 h 26"/>
              </a:gdLst>
              <a:ahLst/>
              <a:cxnLst>
                <a:cxn ang="0">
                  <a:pos x="T0" y="T1"/>
                </a:cxn>
                <a:cxn ang="0">
                  <a:pos x="T2" y="T3"/>
                </a:cxn>
                <a:cxn ang="0">
                  <a:pos x="T4" y="T5"/>
                </a:cxn>
                <a:cxn ang="0">
                  <a:pos x="T6" y="T7"/>
                </a:cxn>
                <a:cxn ang="0">
                  <a:pos x="T8" y="T9"/>
                </a:cxn>
                <a:cxn ang="0">
                  <a:pos x="T10" y="T11"/>
                </a:cxn>
              </a:cxnLst>
              <a:rect l="0" t="0" r="r" b="b"/>
              <a:pathLst>
                <a:path w="46" h="26">
                  <a:moveTo>
                    <a:pt x="14" y="13"/>
                  </a:moveTo>
                  <a:cubicBezTo>
                    <a:pt x="14" y="13"/>
                    <a:pt x="14" y="13"/>
                    <a:pt x="15" y="12"/>
                  </a:cubicBezTo>
                  <a:cubicBezTo>
                    <a:pt x="20" y="5"/>
                    <a:pt x="31" y="5"/>
                    <a:pt x="46" y="12"/>
                  </a:cubicBezTo>
                  <a:cubicBezTo>
                    <a:pt x="32" y="2"/>
                    <a:pt x="21" y="0"/>
                    <a:pt x="13" y="8"/>
                  </a:cubicBezTo>
                  <a:cubicBezTo>
                    <a:pt x="5" y="12"/>
                    <a:pt x="1" y="18"/>
                    <a:pt x="0" y="26"/>
                  </a:cubicBezTo>
                  <a:cubicBezTo>
                    <a:pt x="4" y="18"/>
                    <a:pt x="8" y="14"/>
                    <a:pt x="14" y="13"/>
                  </a:cubicBezTo>
                  <a:close/>
                </a:path>
              </a:pathLst>
            </a:custGeom>
            <a:solidFill>
              <a:srgbClr val="D0831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44" name="Freeform 58"/>
            <p:cNvSpPr>
              <a:spLocks noEditPoints="1"/>
            </p:cNvSpPr>
            <p:nvPr/>
          </p:nvSpPr>
          <p:spPr bwMode="auto">
            <a:xfrm>
              <a:off x="969991" y="3210332"/>
              <a:ext cx="66465" cy="103135"/>
            </a:xfrm>
            <a:custGeom>
              <a:avLst/>
              <a:gdLst>
                <a:gd name="T0" fmla="*/ 0 w 49"/>
                <a:gd name="T1" fmla="*/ 14 h 79"/>
                <a:gd name="T2" fmla="*/ 0 w 49"/>
                <a:gd name="T3" fmla="*/ 52 h 79"/>
                <a:gd name="T4" fmla="*/ 4 w 49"/>
                <a:gd name="T5" fmla="*/ 66 h 79"/>
                <a:gd name="T6" fmla="*/ 39 w 49"/>
                <a:gd name="T7" fmla="*/ 64 h 79"/>
                <a:gd name="T8" fmla="*/ 49 w 49"/>
                <a:gd name="T9" fmla="*/ 48 h 79"/>
                <a:gd name="T10" fmla="*/ 49 w 49"/>
                <a:gd name="T11" fmla="*/ 43 h 79"/>
                <a:gd name="T12" fmla="*/ 37 w 49"/>
                <a:gd name="T13" fmla="*/ 22 h 79"/>
                <a:gd name="T14" fmla="*/ 17 w 49"/>
                <a:gd name="T15" fmla="*/ 0 h 79"/>
                <a:gd name="T16" fmla="*/ 0 w 49"/>
                <a:gd name="T17" fmla="*/ 14 h 79"/>
                <a:gd name="T18" fmla="*/ 2 w 49"/>
                <a:gd name="T19" fmla="*/ 16 h 79"/>
                <a:gd name="T20" fmla="*/ 5 w 49"/>
                <a:gd name="T21" fmla="*/ 11 h 79"/>
                <a:gd name="T22" fmla="*/ 5 w 49"/>
                <a:gd name="T23" fmla="*/ 50 h 79"/>
                <a:gd name="T24" fmla="*/ 9 w 49"/>
                <a:gd name="T25" fmla="*/ 68 h 79"/>
                <a:gd name="T26" fmla="*/ 2 w 49"/>
                <a:gd name="T27" fmla="*/ 51 h 79"/>
                <a:gd name="T28" fmla="*/ 2 w 49"/>
                <a:gd name="T29" fmla="*/ 1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79">
                  <a:moveTo>
                    <a:pt x="0" y="14"/>
                  </a:moveTo>
                  <a:cubicBezTo>
                    <a:pt x="0" y="52"/>
                    <a:pt x="0" y="52"/>
                    <a:pt x="0" y="52"/>
                  </a:cubicBezTo>
                  <a:cubicBezTo>
                    <a:pt x="0" y="58"/>
                    <a:pt x="2" y="62"/>
                    <a:pt x="4" y="66"/>
                  </a:cubicBezTo>
                  <a:cubicBezTo>
                    <a:pt x="18" y="79"/>
                    <a:pt x="29" y="78"/>
                    <a:pt x="39" y="64"/>
                  </a:cubicBezTo>
                  <a:cubicBezTo>
                    <a:pt x="44" y="61"/>
                    <a:pt x="48" y="55"/>
                    <a:pt x="49" y="48"/>
                  </a:cubicBezTo>
                  <a:cubicBezTo>
                    <a:pt x="49" y="43"/>
                    <a:pt x="49" y="43"/>
                    <a:pt x="49" y="43"/>
                  </a:cubicBezTo>
                  <a:cubicBezTo>
                    <a:pt x="44" y="38"/>
                    <a:pt x="40" y="31"/>
                    <a:pt x="37" y="22"/>
                  </a:cubicBezTo>
                  <a:cubicBezTo>
                    <a:pt x="30" y="13"/>
                    <a:pt x="24" y="5"/>
                    <a:pt x="17" y="0"/>
                  </a:cubicBezTo>
                  <a:cubicBezTo>
                    <a:pt x="10" y="3"/>
                    <a:pt x="5" y="8"/>
                    <a:pt x="0" y="14"/>
                  </a:cubicBezTo>
                  <a:close/>
                  <a:moveTo>
                    <a:pt x="2" y="16"/>
                  </a:moveTo>
                  <a:cubicBezTo>
                    <a:pt x="5" y="11"/>
                    <a:pt x="5" y="11"/>
                    <a:pt x="5" y="11"/>
                  </a:cubicBezTo>
                  <a:cubicBezTo>
                    <a:pt x="5" y="50"/>
                    <a:pt x="5" y="50"/>
                    <a:pt x="5" y="50"/>
                  </a:cubicBezTo>
                  <a:cubicBezTo>
                    <a:pt x="5" y="57"/>
                    <a:pt x="7" y="63"/>
                    <a:pt x="9" y="68"/>
                  </a:cubicBezTo>
                  <a:cubicBezTo>
                    <a:pt x="5" y="65"/>
                    <a:pt x="2" y="60"/>
                    <a:pt x="2" y="51"/>
                  </a:cubicBezTo>
                  <a:cubicBezTo>
                    <a:pt x="2" y="16"/>
                    <a:pt x="2" y="16"/>
                    <a:pt x="2" y="16"/>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45" name="Freeform 59"/>
            <p:cNvSpPr/>
            <p:nvPr/>
          </p:nvSpPr>
          <p:spPr bwMode="auto">
            <a:xfrm>
              <a:off x="972283" y="3225230"/>
              <a:ext cx="10314" cy="73340"/>
            </a:xfrm>
            <a:custGeom>
              <a:avLst/>
              <a:gdLst>
                <a:gd name="T0" fmla="*/ 3 w 7"/>
                <a:gd name="T1" fmla="*/ 0 h 57"/>
                <a:gd name="T2" fmla="*/ 0 w 7"/>
                <a:gd name="T3" fmla="*/ 5 h 57"/>
                <a:gd name="T4" fmla="*/ 0 w 7"/>
                <a:gd name="T5" fmla="*/ 40 h 57"/>
                <a:gd name="T6" fmla="*/ 7 w 7"/>
                <a:gd name="T7" fmla="*/ 57 h 57"/>
                <a:gd name="T8" fmla="*/ 3 w 7"/>
                <a:gd name="T9" fmla="*/ 39 h 57"/>
                <a:gd name="T10" fmla="*/ 3 w 7"/>
                <a:gd name="T11" fmla="*/ 0 h 57"/>
              </a:gdLst>
              <a:ahLst/>
              <a:cxnLst>
                <a:cxn ang="0">
                  <a:pos x="T0" y="T1"/>
                </a:cxn>
                <a:cxn ang="0">
                  <a:pos x="T2" y="T3"/>
                </a:cxn>
                <a:cxn ang="0">
                  <a:pos x="T4" y="T5"/>
                </a:cxn>
                <a:cxn ang="0">
                  <a:pos x="T6" y="T7"/>
                </a:cxn>
                <a:cxn ang="0">
                  <a:pos x="T8" y="T9"/>
                </a:cxn>
                <a:cxn ang="0">
                  <a:pos x="T10" y="T11"/>
                </a:cxn>
              </a:cxnLst>
              <a:rect l="0" t="0" r="r" b="b"/>
              <a:pathLst>
                <a:path w="7" h="57">
                  <a:moveTo>
                    <a:pt x="3" y="0"/>
                  </a:moveTo>
                  <a:cubicBezTo>
                    <a:pt x="0" y="5"/>
                    <a:pt x="0" y="5"/>
                    <a:pt x="0" y="5"/>
                  </a:cubicBezTo>
                  <a:cubicBezTo>
                    <a:pt x="0" y="40"/>
                    <a:pt x="0" y="40"/>
                    <a:pt x="0" y="40"/>
                  </a:cubicBezTo>
                  <a:cubicBezTo>
                    <a:pt x="0" y="49"/>
                    <a:pt x="3" y="54"/>
                    <a:pt x="7" y="57"/>
                  </a:cubicBezTo>
                  <a:cubicBezTo>
                    <a:pt x="5" y="52"/>
                    <a:pt x="3" y="46"/>
                    <a:pt x="3" y="39"/>
                  </a:cubicBezTo>
                  <a:cubicBezTo>
                    <a:pt x="3" y="0"/>
                    <a:pt x="3" y="0"/>
                    <a:pt x="3" y="0"/>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46" name="Freeform 60"/>
            <p:cNvSpPr/>
            <p:nvPr/>
          </p:nvSpPr>
          <p:spPr bwMode="auto">
            <a:xfrm>
              <a:off x="969991" y="3202310"/>
              <a:ext cx="72195" cy="72195"/>
            </a:xfrm>
            <a:custGeom>
              <a:avLst/>
              <a:gdLst>
                <a:gd name="T0" fmla="*/ 49 w 53"/>
                <a:gd name="T1" fmla="*/ 49 h 55"/>
                <a:gd name="T2" fmla="*/ 49 w 53"/>
                <a:gd name="T3" fmla="*/ 54 h 55"/>
                <a:gd name="T4" fmla="*/ 53 w 53"/>
                <a:gd name="T5" fmla="*/ 51 h 55"/>
                <a:gd name="T6" fmla="*/ 38 w 53"/>
                <a:gd name="T7" fmla="*/ 19 h 55"/>
                <a:gd name="T8" fmla="*/ 16 w 53"/>
                <a:gd name="T9" fmla="*/ 0 h 55"/>
                <a:gd name="T10" fmla="*/ 0 w 53"/>
                <a:gd name="T11" fmla="*/ 20 h 55"/>
                <a:gd name="T12" fmla="*/ 17 w 53"/>
                <a:gd name="T13" fmla="*/ 6 h 55"/>
                <a:gd name="T14" fmla="*/ 37 w 53"/>
                <a:gd name="T15" fmla="*/ 28 h 55"/>
                <a:gd name="T16" fmla="*/ 49 w 53"/>
                <a:gd name="T17"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55">
                  <a:moveTo>
                    <a:pt x="49" y="49"/>
                  </a:moveTo>
                  <a:cubicBezTo>
                    <a:pt x="49" y="54"/>
                    <a:pt x="49" y="54"/>
                    <a:pt x="49" y="54"/>
                  </a:cubicBezTo>
                  <a:cubicBezTo>
                    <a:pt x="51" y="55"/>
                    <a:pt x="53" y="54"/>
                    <a:pt x="53" y="51"/>
                  </a:cubicBezTo>
                  <a:cubicBezTo>
                    <a:pt x="48" y="42"/>
                    <a:pt x="43" y="31"/>
                    <a:pt x="38" y="19"/>
                  </a:cubicBezTo>
                  <a:cubicBezTo>
                    <a:pt x="32" y="8"/>
                    <a:pt x="24" y="2"/>
                    <a:pt x="16" y="0"/>
                  </a:cubicBezTo>
                  <a:cubicBezTo>
                    <a:pt x="8" y="5"/>
                    <a:pt x="3" y="12"/>
                    <a:pt x="0" y="20"/>
                  </a:cubicBezTo>
                  <a:cubicBezTo>
                    <a:pt x="5" y="14"/>
                    <a:pt x="10" y="9"/>
                    <a:pt x="17" y="6"/>
                  </a:cubicBezTo>
                  <a:cubicBezTo>
                    <a:pt x="24" y="11"/>
                    <a:pt x="30" y="19"/>
                    <a:pt x="37" y="28"/>
                  </a:cubicBezTo>
                  <a:cubicBezTo>
                    <a:pt x="40" y="37"/>
                    <a:pt x="44" y="44"/>
                    <a:pt x="49" y="49"/>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47" name="Freeform 61"/>
            <p:cNvSpPr/>
            <p:nvPr/>
          </p:nvSpPr>
          <p:spPr bwMode="auto">
            <a:xfrm>
              <a:off x="1028435" y="3208040"/>
              <a:ext cx="48130" cy="140951"/>
            </a:xfrm>
            <a:custGeom>
              <a:avLst/>
              <a:gdLst>
                <a:gd name="T0" fmla="*/ 6 w 35"/>
                <a:gd name="T1" fmla="*/ 50 h 109"/>
                <a:gd name="T2" fmla="*/ 6 w 35"/>
                <a:gd name="T3" fmla="*/ 55 h 109"/>
                <a:gd name="T4" fmla="*/ 2 w 35"/>
                <a:gd name="T5" fmla="*/ 68 h 109"/>
                <a:gd name="T6" fmla="*/ 0 w 35"/>
                <a:gd name="T7" fmla="*/ 84 h 109"/>
                <a:gd name="T8" fmla="*/ 2 w 35"/>
                <a:gd name="T9" fmla="*/ 96 h 109"/>
                <a:gd name="T10" fmla="*/ 4 w 35"/>
                <a:gd name="T11" fmla="*/ 99 h 109"/>
                <a:gd name="T12" fmla="*/ 17 w 35"/>
                <a:gd name="T13" fmla="*/ 103 h 109"/>
                <a:gd name="T14" fmla="*/ 23 w 35"/>
                <a:gd name="T15" fmla="*/ 105 h 109"/>
                <a:gd name="T16" fmla="*/ 35 w 35"/>
                <a:gd name="T17" fmla="*/ 109 h 109"/>
                <a:gd name="T18" fmla="*/ 25 w 35"/>
                <a:gd name="T19" fmla="*/ 95 h 109"/>
                <a:gd name="T20" fmla="*/ 22 w 35"/>
                <a:gd name="T21" fmla="*/ 64 h 109"/>
                <a:gd name="T22" fmla="*/ 22 w 35"/>
                <a:gd name="T23" fmla="*/ 26 h 109"/>
                <a:gd name="T24" fmla="*/ 12 w 35"/>
                <a:gd name="T25" fmla="*/ 0 h 109"/>
                <a:gd name="T26" fmla="*/ 12 w 35"/>
                <a:gd name="T27" fmla="*/ 83 h 109"/>
                <a:gd name="T28" fmla="*/ 10 w 35"/>
                <a:gd name="T29" fmla="*/ 47 h 109"/>
                <a:gd name="T30" fmla="*/ 6 w 35"/>
                <a:gd name="T31" fmla="*/ 5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09">
                  <a:moveTo>
                    <a:pt x="6" y="50"/>
                  </a:moveTo>
                  <a:cubicBezTo>
                    <a:pt x="6" y="55"/>
                    <a:pt x="6" y="55"/>
                    <a:pt x="6" y="55"/>
                  </a:cubicBezTo>
                  <a:cubicBezTo>
                    <a:pt x="7" y="60"/>
                    <a:pt x="5" y="64"/>
                    <a:pt x="2" y="68"/>
                  </a:cubicBezTo>
                  <a:cubicBezTo>
                    <a:pt x="0" y="74"/>
                    <a:pt x="0" y="80"/>
                    <a:pt x="0" y="84"/>
                  </a:cubicBezTo>
                  <a:cubicBezTo>
                    <a:pt x="0" y="89"/>
                    <a:pt x="0" y="93"/>
                    <a:pt x="2" y="96"/>
                  </a:cubicBezTo>
                  <a:cubicBezTo>
                    <a:pt x="3" y="97"/>
                    <a:pt x="3" y="98"/>
                    <a:pt x="4" y="99"/>
                  </a:cubicBezTo>
                  <a:cubicBezTo>
                    <a:pt x="7" y="102"/>
                    <a:pt x="11" y="104"/>
                    <a:pt x="17" y="103"/>
                  </a:cubicBezTo>
                  <a:cubicBezTo>
                    <a:pt x="19" y="104"/>
                    <a:pt x="21" y="104"/>
                    <a:pt x="23" y="105"/>
                  </a:cubicBezTo>
                  <a:cubicBezTo>
                    <a:pt x="27" y="105"/>
                    <a:pt x="31" y="107"/>
                    <a:pt x="35" y="109"/>
                  </a:cubicBezTo>
                  <a:cubicBezTo>
                    <a:pt x="35" y="104"/>
                    <a:pt x="31" y="100"/>
                    <a:pt x="25" y="95"/>
                  </a:cubicBezTo>
                  <a:cubicBezTo>
                    <a:pt x="27" y="86"/>
                    <a:pt x="26" y="76"/>
                    <a:pt x="22" y="64"/>
                  </a:cubicBezTo>
                  <a:cubicBezTo>
                    <a:pt x="25" y="53"/>
                    <a:pt x="25" y="40"/>
                    <a:pt x="22" y="26"/>
                  </a:cubicBezTo>
                  <a:cubicBezTo>
                    <a:pt x="19" y="15"/>
                    <a:pt x="16" y="7"/>
                    <a:pt x="12" y="0"/>
                  </a:cubicBezTo>
                  <a:cubicBezTo>
                    <a:pt x="19" y="31"/>
                    <a:pt x="19" y="58"/>
                    <a:pt x="12" y="83"/>
                  </a:cubicBezTo>
                  <a:cubicBezTo>
                    <a:pt x="9" y="75"/>
                    <a:pt x="8" y="64"/>
                    <a:pt x="10" y="47"/>
                  </a:cubicBezTo>
                  <a:cubicBezTo>
                    <a:pt x="10" y="50"/>
                    <a:pt x="8" y="51"/>
                    <a:pt x="6" y="50"/>
                  </a:cubicBezTo>
                  <a:close/>
                </a:path>
              </a:pathLst>
            </a:custGeom>
            <a:solidFill>
              <a:srgbClr val="60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48" name="Freeform 62"/>
            <p:cNvSpPr/>
            <p:nvPr/>
          </p:nvSpPr>
          <p:spPr bwMode="auto">
            <a:xfrm>
              <a:off x="975721" y="3272213"/>
              <a:ext cx="63027" cy="80216"/>
            </a:xfrm>
            <a:custGeom>
              <a:avLst/>
              <a:gdLst>
                <a:gd name="T0" fmla="*/ 45 w 46"/>
                <a:gd name="T1" fmla="*/ 5 h 61"/>
                <a:gd name="T2" fmla="*/ 45 w 46"/>
                <a:gd name="T3" fmla="*/ 0 h 61"/>
                <a:gd name="T4" fmla="*/ 35 w 46"/>
                <a:gd name="T5" fmla="*/ 16 h 61"/>
                <a:gd name="T6" fmla="*/ 0 w 46"/>
                <a:gd name="T7" fmla="*/ 18 h 61"/>
                <a:gd name="T8" fmla="*/ 3 w 46"/>
                <a:gd name="T9" fmla="*/ 22 h 61"/>
                <a:gd name="T10" fmla="*/ 9 w 46"/>
                <a:gd name="T11" fmla="*/ 27 h 61"/>
                <a:gd name="T12" fmla="*/ 31 w 46"/>
                <a:gd name="T13" fmla="*/ 26 h 61"/>
                <a:gd name="T14" fmla="*/ 31 w 46"/>
                <a:gd name="T15" fmla="*/ 34 h 61"/>
                <a:gd name="T16" fmla="*/ 15 w 46"/>
                <a:gd name="T17" fmla="*/ 54 h 61"/>
                <a:gd name="T18" fmla="*/ 11 w 46"/>
                <a:gd name="T19" fmla="*/ 54 h 61"/>
                <a:gd name="T20" fmla="*/ 9 w 46"/>
                <a:gd name="T21" fmla="*/ 61 h 61"/>
                <a:gd name="T22" fmla="*/ 12 w 46"/>
                <a:gd name="T23" fmla="*/ 57 h 61"/>
                <a:gd name="T24" fmla="*/ 20 w 46"/>
                <a:gd name="T25" fmla="*/ 57 h 61"/>
                <a:gd name="T26" fmla="*/ 39 w 46"/>
                <a:gd name="T27" fmla="*/ 34 h 61"/>
                <a:gd name="T28" fmla="*/ 41 w 46"/>
                <a:gd name="T29" fmla="*/ 18 h 61"/>
                <a:gd name="T30" fmla="*/ 45 w 46"/>
                <a:gd name="T31" fmla="*/ 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6" h="61">
                  <a:moveTo>
                    <a:pt x="45" y="5"/>
                  </a:moveTo>
                  <a:cubicBezTo>
                    <a:pt x="45" y="0"/>
                    <a:pt x="45" y="0"/>
                    <a:pt x="45" y="0"/>
                  </a:cubicBezTo>
                  <a:cubicBezTo>
                    <a:pt x="44" y="7"/>
                    <a:pt x="40" y="13"/>
                    <a:pt x="35" y="16"/>
                  </a:cubicBezTo>
                  <a:cubicBezTo>
                    <a:pt x="25" y="30"/>
                    <a:pt x="14" y="31"/>
                    <a:pt x="0" y="18"/>
                  </a:cubicBezTo>
                  <a:cubicBezTo>
                    <a:pt x="1" y="19"/>
                    <a:pt x="2" y="21"/>
                    <a:pt x="3" y="22"/>
                  </a:cubicBezTo>
                  <a:cubicBezTo>
                    <a:pt x="5" y="24"/>
                    <a:pt x="7" y="26"/>
                    <a:pt x="9" y="27"/>
                  </a:cubicBezTo>
                  <a:cubicBezTo>
                    <a:pt x="17" y="34"/>
                    <a:pt x="24" y="33"/>
                    <a:pt x="31" y="26"/>
                  </a:cubicBezTo>
                  <a:cubicBezTo>
                    <a:pt x="31" y="34"/>
                    <a:pt x="31" y="34"/>
                    <a:pt x="31" y="34"/>
                  </a:cubicBezTo>
                  <a:cubicBezTo>
                    <a:pt x="15" y="54"/>
                    <a:pt x="15" y="54"/>
                    <a:pt x="15" y="54"/>
                  </a:cubicBezTo>
                  <a:cubicBezTo>
                    <a:pt x="11" y="54"/>
                    <a:pt x="11" y="54"/>
                    <a:pt x="11" y="54"/>
                  </a:cubicBezTo>
                  <a:cubicBezTo>
                    <a:pt x="9" y="61"/>
                    <a:pt x="9" y="61"/>
                    <a:pt x="9" y="61"/>
                  </a:cubicBezTo>
                  <a:cubicBezTo>
                    <a:pt x="12" y="57"/>
                    <a:pt x="12" y="57"/>
                    <a:pt x="12" y="57"/>
                  </a:cubicBezTo>
                  <a:cubicBezTo>
                    <a:pt x="20" y="57"/>
                    <a:pt x="20" y="57"/>
                    <a:pt x="20" y="57"/>
                  </a:cubicBezTo>
                  <a:cubicBezTo>
                    <a:pt x="24" y="48"/>
                    <a:pt x="31" y="41"/>
                    <a:pt x="39" y="34"/>
                  </a:cubicBezTo>
                  <a:cubicBezTo>
                    <a:pt x="39" y="30"/>
                    <a:pt x="39" y="24"/>
                    <a:pt x="41" y="18"/>
                  </a:cubicBezTo>
                  <a:cubicBezTo>
                    <a:pt x="44" y="14"/>
                    <a:pt x="46" y="10"/>
                    <a:pt x="45" y="5"/>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49" name="Freeform 63"/>
            <p:cNvSpPr>
              <a:spLocks noEditPoints="1"/>
            </p:cNvSpPr>
            <p:nvPr/>
          </p:nvSpPr>
          <p:spPr bwMode="auto">
            <a:xfrm>
              <a:off x="956240" y="3306590"/>
              <a:ext cx="61881" cy="91675"/>
            </a:xfrm>
            <a:custGeom>
              <a:avLst/>
              <a:gdLst>
                <a:gd name="T0" fmla="*/ 45 w 45"/>
                <a:gd name="T1" fmla="*/ 8 h 71"/>
                <a:gd name="T2" fmla="*/ 45 w 45"/>
                <a:gd name="T3" fmla="*/ 0 h 71"/>
                <a:gd name="T4" fmla="*/ 23 w 45"/>
                <a:gd name="T5" fmla="*/ 1 h 71"/>
                <a:gd name="T6" fmla="*/ 23 w 45"/>
                <a:gd name="T7" fmla="*/ 11 h 71"/>
                <a:gd name="T8" fmla="*/ 23 w 45"/>
                <a:gd name="T9" fmla="*/ 26 h 71"/>
                <a:gd name="T10" fmla="*/ 0 w 45"/>
                <a:gd name="T11" fmla="*/ 63 h 71"/>
                <a:gd name="T12" fmla="*/ 3 w 45"/>
                <a:gd name="T13" fmla="*/ 67 h 71"/>
                <a:gd name="T14" fmla="*/ 6 w 45"/>
                <a:gd name="T15" fmla="*/ 71 h 71"/>
                <a:gd name="T16" fmla="*/ 8 w 45"/>
                <a:gd name="T17" fmla="*/ 55 h 71"/>
                <a:gd name="T18" fmla="*/ 23 w 45"/>
                <a:gd name="T19" fmla="*/ 35 h 71"/>
                <a:gd name="T20" fmla="*/ 25 w 45"/>
                <a:gd name="T21" fmla="*/ 28 h 71"/>
                <a:gd name="T22" fmla="*/ 29 w 45"/>
                <a:gd name="T23" fmla="*/ 28 h 71"/>
                <a:gd name="T24" fmla="*/ 45 w 45"/>
                <a:gd name="T25" fmla="*/ 8 h 71"/>
                <a:gd name="T26" fmla="*/ 24 w 45"/>
                <a:gd name="T27" fmla="*/ 4 h 71"/>
                <a:gd name="T28" fmla="*/ 26 w 45"/>
                <a:gd name="T29" fmla="*/ 6 h 71"/>
                <a:gd name="T30" fmla="*/ 26 w 45"/>
                <a:gd name="T31" fmla="*/ 24 h 71"/>
                <a:gd name="T32" fmla="*/ 24 w 45"/>
                <a:gd name="T33" fmla="*/ 26 h 71"/>
                <a:gd name="T34" fmla="*/ 24 w 45"/>
                <a:gd name="T35"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71">
                  <a:moveTo>
                    <a:pt x="45" y="8"/>
                  </a:moveTo>
                  <a:cubicBezTo>
                    <a:pt x="45" y="0"/>
                    <a:pt x="45" y="0"/>
                    <a:pt x="45" y="0"/>
                  </a:cubicBezTo>
                  <a:cubicBezTo>
                    <a:pt x="38" y="7"/>
                    <a:pt x="31" y="8"/>
                    <a:pt x="23" y="1"/>
                  </a:cubicBezTo>
                  <a:cubicBezTo>
                    <a:pt x="23" y="11"/>
                    <a:pt x="23" y="11"/>
                    <a:pt x="23" y="11"/>
                  </a:cubicBezTo>
                  <a:cubicBezTo>
                    <a:pt x="23" y="26"/>
                    <a:pt x="23" y="26"/>
                    <a:pt x="23" y="26"/>
                  </a:cubicBezTo>
                  <a:cubicBezTo>
                    <a:pt x="0" y="63"/>
                    <a:pt x="0" y="63"/>
                    <a:pt x="0" y="63"/>
                  </a:cubicBezTo>
                  <a:cubicBezTo>
                    <a:pt x="3" y="67"/>
                    <a:pt x="3" y="67"/>
                    <a:pt x="3" y="67"/>
                  </a:cubicBezTo>
                  <a:cubicBezTo>
                    <a:pt x="6" y="71"/>
                    <a:pt x="6" y="71"/>
                    <a:pt x="6" y="71"/>
                  </a:cubicBezTo>
                  <a:cubicBezTo>
                    <a:pt x="8" y="55"/>
                    <a:pt x="8" y="55"/>
                    <a:pt x="8" y="55"/>
                  </a:cubicBezTo>
                  <a:cubicBezTo>
                    <a:pt x="23" y="35"/>
                    <a:pt x="23" y="35"/>
                    <a:pt x="23" y="35"/>
                  </a:cubicBezTo>
                  <a:cubicBezTo>
                    <a:pt x="25" y="28"/>
                    <a:pt x="25" y="28"/>
                    <a:pt x="25" y="28"/>
                  </a:cubicBezTo>
                  <a:cubicBezTo>
                    <a:pt x="29" y="28"/>
                    <a:pt x="29" y="28"/>
                    <a:pt x="29" y="28"/>
                  </a:cubicBezTo>
                  <a:cubicBezTo>
                    <a:pt x="45" y="8"/>
                    <a:pt x="45" y="8"/>
                    <a:pt x="45" y="8"/>
                  </a:cubicBezTo>
                  <a:close/>
                  <a:moveTo>
                    <a:pt x="24" y="4"/>
                  </a:moveTo>
                  <a:cubicBezTo>
                    <a:pt x="26" y="6"/>
                    <a:pt x="26" y="6"/>
                    <a:pt x="26" y="6"/>
                  </a:cubicBezTo>
                  <a:cubicBezTo>
                    <a:pt x="26" y="24"/>
                    <a:pt x="26" y="24"/>
                    <a:pt x="26" y="24"/>
                  </a:cubicBezTo>
                  <a:cubicBezTo>
                    <a:pt x="24" y="26"/>
                    <a:pt x="24" y="26"/>
                    <a:pt x="24" y="26"/>
                  </a:cubicBezTo>
                  <a:cubicBezTo>
                    <a:pt x="24" y="4"/>
                    <a:pt x="24" y="4"/>
                    <a:pt x="24" y="4"/>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50" name="Freeform 64"/>
            <p:cNvSpPr/>
            <p:nvPr/>
          </p:nvSpPr>
          <p:spPr bwMode="auto">
            <a:xfrm>
              <a:off x="989473" y="3311175"/>
              <a:ext cx="2292" cy="28649"/>
            </a:xfrm>
            <a:custGeom>
              <a:avLst/>
              <a:gdLst>
                <a:gd name="T0" fmla="*/ 2 w 2"/>
                <a:gd name="T1" fmla="*/ 3 h 25"/>
                <a:gd name="T2" fmla="*/ 0 w 2"/>
                <a:gd name="T3" fmla="*/ 0 h 25"/>
                <a:gd name="T4" fmla="*/ 0 w 2"/>
                <a:gd name="T5" fmla="*/ 25 h 25"/>
                <a:gd name="T6" fmla="*/ 2 w 2"/>
                <a:gd name="T7" fmla="*/ 23 h 25"/>
                <a:gd name="T8" fmla="*/ 2 w 2"/>
                <a:gd name="T9" fmla="*/ 3 h 25"/>
                <a:gd name="T10" fmla="*/ 2 w 2"/>
                <a:gd name="T11" fmla="*/ 3 h 25"/>
              </a:gdLst>
              <a:ahLst/>
              <a:cxnLst>
                <a:cxn ang="0">
                  <a:pos x="T0" y="T1"/>
                </a:cxn>
                <a:cxn ang="0">
                  <a:pos x="T2" y="T3"/>
                </a:cxn>
                <a:cxn ang="0">
                  <a:pos x="T4" y="T5"/>
                </a:cxn>
                <a:cxn ang="0">
                  <a:pos x="T6" y="T7"/>
                </a:cxn>
                <a:cxn ang="0">
                  <a:pos x="T8" y="T9"/>
                </a:cxn>
                <a:cxn ang="0">
                  <a:pos x="T10" y="T11"/>
                </a:cxn>
              </a:cxnLst>
              <a:rect l="0" t="0" r="r" b="b"/>
              <a:pathLst>
                <a:path w="2" h="25">
                  <a:moveTo>
                    <a:pt x="2" y="3"/>
                  </a:moveTo>
                  <a:lnTo>
                    <a:pt x="0" y="0"/>
                  </a:lnTo>
                  <a:lnTo>
                    <a:pt x="0" y="25"/>
                  </a:lnTo>
                  <a:lnTo>
                    <a:pt x="2" y="23"/>
                  </a:lnTo>
                  <a:lnTo>
                    <a:pt x="2" y="3"/>
                  </a:lnTo>
                  <a:lnTo>
                    <a:pt x="2" y="3"/>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51" name="Freeform 65"/>
            <p:cNvSpPr>
              <a:spLocks noEditPoints="1"/>
            </p:cNvSpPr>
            <p:nvPr/>
          </p:nvSpPr>
          <p:spPr bwMode="auto">
            <a:xfrm>
              <a:off x="945927" y="3336385"/>
              <a:ext cx="114594" cy="135221"/>
            </a:xfrm>
            <a:custGeom>
              <a:avLst/>
              <a:gdLst>
                <a:gd name="T0" fmla="*/ 77 w 83"/>
                <a:gd name="T1" fmla="*/ 4 h 104"/>
                <a:gd name="T2" fmla="*/ 64 w 83"/>
                <a:gd name="T3" fmla="*/ 0 h 104"/>
                <a:gd name="T4" fmla="*/ 46 w 83"/>
                <a:gd name="T5" fmla="*/ 23 h 104"/>
                <a:gd name="T6" fmla="*/ 12 w 83"/>
                <a:gd name="T7" fmla="*/ 62 h 104"/>
                <a:gd name="T8" fmla="*/ 4 w 83"/>
                <a:gd name="T9" fmla="*/ 74 h 104"/>
                <a:gd name="T10" fmla="*/ 2 w 83"/>
                <a:gd name="T11" fmla="*/ 104 h 104"/>
                <a:gd name="T12" fmla="*/ 27 w 83"/>
                <a:gd name="T13" fmla="*/ 64 h 104"/>
                <a:gd name="T14" fmla="*/ 67 w 83"/>
                <a:gd name="T15" fmla="*/ 35 h 104"/>
                <a:gd name="T16" fmla="*/ 60 w 83"/>
                <a:gd name="T17" fmla="*/ 24 h 104"/>
                <a:gd name="T18" fmla="*/ 78 w 83"/>
                <a:gd name="T19" fmla="*/ 18 h 104"/>
                <a:gd name="T20" fmla="*/ 83 w 83"/>
                <a:gd name="T21" fmla="*/ 6 h 104"/>
                <a:gd name="T22" fmla="*/ 77 w 83"/>
                <a:gd name="T23" fmla="*/ 4 h 104"/>
                <a:gd name="T24" fmla="*/ 64 w 83"/>
                <a:gd name="T25" fmla="*/ 4 h 104"/>
                <a:gd name="T26" fmla="*/ 70 w 83"/>
                <a:gd name="T27" fmla="*/ 6 h 104"/>
                <a:gd name="T28" fmla="*/ 56 w 83"/>
                <a:gd name="T29" fmla="*/ 24 h 104"/>
                <a:gd name="T30" fmla="*/ 8 w 83"/>
                <a:gd name="T31" fmla="*/ 76 h 104"/>
                <a:gd name="T32" fmla="*/ 2 w 83"/>
                <a:gd name="T33" fmla="*/ 92 h 104"/>
                <a:gd name="T34" fmla="*/ 6 w 83"/>
                <a:gd name="T35" fmla="*/ 75 h 104"/>
                <a:gd name="T36" fmla="*/ 43 w 83"/>
                <a:gd name="T37" fmla="*/ 31 h 104"/>
                <a:gd name="T38" fmla="*/ 64 w 83"/>
                <a:gd name="T39" fmla="*/ 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 h="104">
                  <a:moveTo>
                    <a:pt x="77" y="4"/>
                  </a:moveTo>
                  <a:cubicBezTo>
                    <a:pt x="71" y="5"/>
                    <a:pt x="67" y="3"/>
                    <a:pt x="64" y="0"/>
                  </a:cubicBezTo>
                  <a:cubicBezTo>
                    <a:pt x="46" y="23"/>
                    <a:pt x="46" y="23"/>
                    <a:pt x="46" y="23"/>
                  </a:cubicBezTo>
                  <a:cubicBezTo>
                    <a:pt x="12" y="62"/>
                    <a:pt x="12" y="62"/>
                    <a:pt x="12" y="62"/>
                  </a:cubicBezTo>
                  <a:cubicBezTo>
                    <a:pt x="4" y="74"/>
                    <a:pt x="4" y="74"/>
                    <a:pt x="4" y="74"/>
                  </a:cubicBezTo>
                  <a:cubicBezTo>
                    <a:pt x="1" y="79"/>
                    <a:pt x="0" y="89"/>
                    <a:pt x="2" y="104"/>
                  </a:cubicBezTo>
                  <a:cubicBezTo>
                    <a:pt x="3" y="86"/>
                    <a:pt x="11" y="73"/>
                    <a:pt x="27" y="64"/>
                  </a:cubicBezTo>
                  <a:cubicBezTo>
                    <a:pt x="67" y="35"/>
                    <a:pt x="67" y="35"/>
                    <a:pt x="67" y="35"/>
                  </a:cubicBezTo>
                  <a:cubicBezTo>
                    <a:pt x="60" y="24"/>
                    <a:pt x="60" y="24"/>
                    <a:pt x="60" y="24"/>
                  </a:cubicBezTo>
                  <a:cubicBezTo>
                    <a:pt x="78" y="18"/>
                    <a:pt x="78" y="18"/>
                    <a:pt x="78" y="18"/>
                  </a:cubicBezTo>
                  <a:cubicBezTo>
                    <a:pt x="83" y="6"/>
                    <a:pt x="83" y="6"/>
                    <a:pt x="83" y="6"/>
                  </a:cubicBezTo>
                  <a:cubicBezTo>
                    <a:pt x="81" y="5"/>
                    <a:pt x="79" y="5"/>
                    <a:pt x="77" y="4"/>
                  </a:cubicBezTo>
                  <a:close/>
                  <a:moveTo>
                    <a:pt x="64" y="4"/>
                  </a:moveTo>
                  <a:cubicBezTo>
                    <a:pt x="70" y="6"/>
                    <a:pt x="70" y="6"/>
                    <a:pt x="70" y="6"/>
                  </a:cubicBezTo>
                  <a:cubicBezTo>
                    <a:pt x="56" y="24"/>
                    <a:pt x="56" y="24"/>
                    <a:pt x="56" y="24"/>
                  </a:cubicBezTo>
                  <a:cubicBezTo>
                    <a:pt x="8" y="76"/>
                    <a:pt x="8" y="76"/>
                    <a:pt x="8" y="76"/>
                  </a:cubicBezTo>
                  <a:cubicBezTo>
                    <a:pt x="5" y="80"/>
                    <a:pt x="3" y="86"/>
                    <a:pt x="2" y="92"/>
                  </a:cubicBezTo>
                  <a:cubicBezTo>
                    <a:pt x="2" y="84"/>
                    <a:pt x="3" y="79"/>
                    <a:pt x="6" y="75"/>
                  </a:cubicBezTo>
                  <a:cubicBezTo>
                    <a:pt x="17" y="60"/>
                    <a:pt x="30" y="45"/>
                    <a:pt x="43" y="31"/>
                  </a:cubicBezTo>
                  <a:cubicBezTo>
                    <a:pt x="64" y="4"/>
                    <a:pt x="64" y="4"/>
                    <a:pt x="64" y="4"/>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52" name="Freeform 66"/>
            <p:cNvSpPr/>
            <p:nvPr/>
          </p:nvSpPr>
          <p:spPr bwMode="auto">
            <a:xfrm>
              <a:off x="949364" y="3340969"/>
              <a:ext cx="92822" cy="114594"/>
            </a:xfrm>
            <a:custGeom>
              <a:avLst/>
              <a:gdLst>
                <a:gd name="T0" fmla="*/ 68 w 68"/>
                <a:gd name="T1" fmla="*/ 2 h 88"/>
                <a:gd name="T2" fmla="*/ 62 w 68"/>
                <a:gd name="T3" fmla="*/ 0 h 88"/>
                <a:gd name="T4" fmla="*/ 41 w 68"/>
                <a:gd name="T5" fmla="*/ 27 h 88"/>
                <a:gd name="T6" fmla="*/ 4 w 68"/>
                <a:gd name="T7" fmla="*/ 71 h 88"/>
                <a:gd name="T8" fmla="*/ 0 w 68"/>
                <a:gd name="T9" fmla="*/ 88 h 88"/>
                <a:gd name="T10" fmla="*/ 6 w 68"/>
                <a:gd name="T11" fmla="*/ 72 h 88"/>
                <a:gd name="T12" fmla="*/ 54 w 68"/>
                <a:gd name="T13" fmla="*/ 20 h 88"/>
                <a:gd name="T14" fmla="*/ 68 w 68"/>
                <a:gd name="T15" fmla="*/ 2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8">
                  <a:moveTo>
                    <a:pt x="68" y="2"/>
                  </a:moveTo>
                  <a:cubicBezTo>
                    <a:pt x="62" y="0"/>
                    <a:pt x="62" y="0"/>
                    <a:pt x="62" y="0"/>
                  </a:cubicBezTo>
                  <a:cubicBezTo>
                    <a:pt x="41" y="27"/>
                    <a:pt x="41" y="27"/>
                    <a:pt x="41" y="27"/>
                  </a:cubicBezTo>
                  <a:cubicBezTo>
                    <a:pt x="28" y="41"/>
                    <a:pt x="15" y="56"/>
                    <a:pt x="4" y="71"/>
                  </a:cubicBezTo>
                  <a:cubicBezTo>
                    <a:pt x="1" y="75"/>
                    <a:pt x="0" y="80"/>
                    <a:pt x="0" y="88"/>
                  </a:cubicBezTo>
                  <a:cubicBezTo>
                    <a:pt x="1" y="82"/>
                    <a:pt x="3" y="76"/>
                    <a:pt x="6" y="72"/>
                  </a:cubicBezTo>
                  <a:cubicBezTo>
                    <a:pt x="54" y="20"/>
                    <a:pt x="54" y="20"/>
                    <a:pt x="54" y="20"/>
                  </a:cubicBezTo>
                  <a:cubicBezTo>
                    <a:pt x="68" y="2"/>
                    <a:pt x="68" y="2"/>
                    <a:pt x="68"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53" name="Freeform 67"/>
            <p:cNvSpPr/>
            <p:nvPr/>
          </p:nvSpPr>
          <p:spPr bwMode="auto">
            <a:xfrm>
              <a:off x="936759" y="3332948"/>
              <a:ext cx="97405" cy="138659"/>
            </a:xfrm>
            <a:custGeom>
              <a:avLst/>
              <a:gdLst>
                <a:gd name="T0" fmla="*/ 71 w 71"/>
                <a:gd name="T1" fmla="*/ 3 h 107"/>
                <a:gd name="T2" fmla="*/ 69 w 71"/>
                <a:gd name="T3" fmla="*/ 0 h 107"/>
                <a:gd name="T4" fmla="*/ 45 w 71"/>
                <a:gd name="T5" fmla="*/ 31 h 107"/>
                <a:gd name="T6" fmla="*/ 20 w 71"/>
                <a:gd name="T7" fmla="*/ 58 h 107"/>
                <a:gd name="T8" fmla="*/ 0 w 71"/>
                <a:gd name="T9" fmla="*/ 93 h 107"/>
                <a:gd name="T10" fmla="*/ 7 w 71"/>
                <a:gd name="T11" fmla="*/ 104 h 107"/>
                <a:gd name="T12" fmla="*/ 9 w 71"/>
                <a:gd name="T13" fmla="*/ 107 h 107"/>
                <a:gd name="T14" fmla="*/ 11 w 71"/>
                <a:gd name="T15" fmla="*/ 77 h 107"/>
                <a:gd name="T16" fmla="*/ 19 w 71"/>
                <a:gd name="T17" fmla="*/ 65 h 107"/>
                <a:gd name="T18" fmla="*/ 53 w 71"/>
                <a:gd name="T19" fmla="*/ 26 h 107"/>
                <a:gd name="T20" fmla="*/ 71 w 71"/>
                <a:gd name="T21" fmla="*/ 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107">
                  <a:moveTo>
                    <a:pt x="71" y="3"/>
                  </a:moveTo>
                  <a:cubicBezTo>
                    <a:pt x="70" y="2"/>
                    <a:pt x="70" y="1"/>
                    <a:pt x="69" y="0"/>
                  </a:cubicBezTo>
                  <a:cubicBezTo>
                    <a:pt x="45" y="31"/>
                    <a:pt x="45" y="31"/>
                    <a:pt x="45" y="31"/>
                  </a:cubicBezTo>
                  <a:cubicBezTo>
                    <a:pt x="20" y="58"/>
                    <a:pt x="20" y="58"/>
                    <a:pt x="20" y="58"/>
                  </a:cubicBezTo>
                  <a:cubicBezTo>
                    <a:pt x="10" y="69"/>
                    <a:pt x="3" y="80"/>
                    <a:pt x="0" y="93"/>
                  </a:cubicBezTo>
                  <a:cubicBezTo>
                    <a:pt x="2" y="97"/>
                    <a:pt x="4" y="100"/>
                    <a:pt x="7" y="104"/>
                  </a:cubicBezTo>
                  <a:cubicBezTo>
                    <a:pt x="7" y="105"/>
                    <a:pt x="8" y="106"/>
                    <a:pt x="9" y="107"/>
                  </a:cubicBezTo>
                  <a:cubicBezTo>
                    <a:pt x="7" y="92"/>
                    <a:pt x="8" y="82"/>
                    <a:pt x="11" y="77"/>
                  </a:cubicBezTo>
                  <a:cubicBezTo>
                    <a:pt x="19" y="65"/>
                    <a:pt x="19" y="65"/>
                    <a:pt x="19" y="65"/>
                  </a:cubicBezTo>
                  <a:cubicBezTo>
                    <a:pt x="53" y="26"/>
                    <a:pt x="53" y="26"/>
                    <a:pt x="53" y="26"/>
                  </a:cubicBezTo>
                  <a:cubicBezTo>
                    <a:pt x="71" y="3"/>
                    <a:pt x="71" y="3"/>
                    <a:pt x="71" y="3"/>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54" name="Freeform 68"/>
            <p:cNvSpPr>
              <a:spLocks noEditPoints="1"/>
            </p:cNvSpPr>
            <p:nvPr/>
          </p:nvSpPr>
          <p:spPr bwMode="auto">
            <a:xfrm>
              <a:off x="927592" y="3316904"/>
              <a:ext cx="104281" cy="136367"/>
            </a:xfrm>
            <a:custGeom>
              <a:avLst/>
              <a:gdLst>
                <a:gd name="T0" fmla="*/ 76 w 76"/>
                <a:gd name="T1" fmla="*/ 12 h 105"/>
                <a:gd name="T2" fmla="*/ 74 w 76"/>
                <a:gd name="T3" fmla="*/ 0 h 105"/>
                <a:gd name="T4" fmla="*/ 55 w 76"/>
                <a:gd name="T5" fmla="*/ 23 h 105"/>
                <a:gd name="T6" fmla="*/ 56 w 76"/>
                <a:gd name="T7" fmla="*/ 36 h 105"/>
                <a:gd name="T8" fmla="*/ 44 w 76"/>
                <a:gd name="T9" fmla="*/ 27 h 105"/>
                <a:gd name="T10" fmla="*/ 29 w 76"/>
                <a:gd name="T11" fmla="*/ 47 h 105"/>
                <a:gd name="T12" fmla="*/ 27 w 76"/>
                <a:gd name="T13" fmla="*/ 63 h 105"/>
                <a:gd name="T14" fmla="*/ 24 w 76"/>
                <a:gd name="T15" fmla="*/ 59 h 105"/>
                <a:gd name="T16" fmla="*/ 18 w 76"/>
                <a:gd name="T17" fmla="*/ 67 h 105"/>
                <a:gd name="T18" fmla="*/ 14 w 76"/>
                <a:gd name="T19" fmla="*/ 59 h 105"/>
                <a:gd name="T20" fmla="*/ 5 w 76"/>
                <a:gd name="T21" fmla="*/ 73 h 105"/>
                <a:gd name="T22" fmla="*/ 5 w 76"/>
                <a:gd name="T23" fmla="*/ 100 h 105"/>
                <a:gd name="T24" fmla="*/ 7 w 76"/>
                <a:gd name="T25" fmla="*/ 105 h 105"/>
                <a:gd name="T26" fmla="*/ 27 w 76"/>
                <a:gd name="T27" fmla="*/ 70 h 105"/>
                <a:gd name="T28" fmla="*/ 52 w 76"/>
                <a:gd name="T29" fmla="*/ 43 h 105"/>
                <a:gd name="T30" fmla="*/ 76 w 76"/>
                <a:gd name="T31" fmla="*/ 12 h 105"/>
                <a:gd name="T32" fmla="*/ 44 w 76"/>
                <a:gd name="T33" fmla="*/ 29 h 105"/>
                <a:gd name="T34" fmla="*/ 47 w 76"/>
                <a:gd name="T35" fmla="*/ 30 h 105"/>
                <a:gd name="T36" fmla="*/ 33 w 76"/>
                <a:gd name="T37" fmla="*/ 47 h 105"/>
                <a:gd name="T38" fmla="*/ 29 w 76"/>
                <a:gd name="T39" fmla="*/ 59 h 105"/>
                <a:gd name="T40" fmla="*/ 31 w 76"/>
                <a:gd name="T41" fmla="*/ 47 h 105"/>
                <a:gd name="T42" fmla="*/ 44 w 76"/>
                <a:gd name="T43" fmla="*/ 29 h 105"/>
                <a:gd name="T44" fmla="*/ 14 w 76"/>
                <a:gd name="T45" fmla="*/ 62 h 105"/>
                <a:gd name="T46" fmla="*/ 15 w 76"/>
                <a:gd name="T47" fmla="*/ 65 h 105"/>
                <a:gd name="T48" fmla="*/ 5 w 76"/>
                <a:gd name="T49" fmla="*/ 95 h 105"/>
                <a:gd name="T50" fmla="*/ 4 w 76"/>
                <a:gd name="T51" fmla="*/ 79 h 105"/>
                <a:gd name="T52" fmla="*/ 14 w 76"/>
                <a:gd name="T53" fmla="*/ 6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6" h="105">
                  <a:moveTo>
                    <a:pt x="76" y="12"/>
                  </a:moveTo>
                  <a:cubicBezTo>
                    <a:pt x="74" y="9"/>
                    <a:pt x="74" y="5"/>
                    <a:pt x="74" y="0"/>
                  </a:cubicBezTo>
                  <a:cubicBezTo>
                    <a:pt x="66" y="7"/>
                    <a:pt x="59" y="14"/>
                    <a:pt x="55" y="23"/>
                  </a:cubicBezTo>
                  <a:cubicBezTo>
                    <a:pt x="56" y="36"/>
                    <a:pt x="56" y="36"/>
                    <a:pt x="56" y="36"/>
                  </a:cubicBezTo>
                  <a:cubicBezTo>
                    <a:pt x="44" y="27"/>
                    <a:pt x="44" y="27"/>
                    <a:pt x="44" y="27"/>
                  </a:cubicBezTo>
                  <a:cubicBezTo>
                    <a:pt x="29" y="47"/>
                    <a:pt x="29" y="47"/>
                    <a:pt x="29" y="47"/>
                  </a:cubicBezTo>
                  <a:cubicBezTo>
                    <a:pt x="27" y="63"/>
                    <a:pt x="27" y="63"/>
                    <a:pt x="27" y="63"/>
                  </a:cubicBezTo>
                  <a:cubicBezTo>
                    <a:pt x="24" y="59"/>
                    <a:pt x="24" y="59"/>
                    <a:pt x="24" y="59"/>
                  </a:cubicBezTo>
                  <a:cubicBezTo>
                    <a:pt x="18" y="67"/>
                    <a:pt x="18" y="67"/>
                    <a:pt x="18" y="67"/>
                  </a:cubicBezTo>
                  <a:cubicBezTo>
                    <a:pt x="14" y="59"/>
                    <a:pt x="14" y="59"/>
                    <a:pt x="14" y="59"/>
                  </a:cubicBezTo>
                  <a:cubicBezTo>
                    <a:pt x="5" y="73"/>
                    <a:pt x="5" y="73"/>
                    <a:pt x="5" y="73"/>
                  </a:cubicBezTo>
                  <a:cubicBezTo>
                    <a:pt x="0" y="80"/>
                    <a:pt x="0" y="89"/>
                    <a:pt x="5" y="100"/>
                  </a:cubicBezTo>
                  <a:cubicBezTo>
                    <a:pt x="5" y="101"/>
                    <a:pt x="6" y="103"/>
                    <a:pt x="7" y="105"/>
                  </a:cubicBezTo>
                  <a:cubicBezTo>
                    <a:pt x="10" y="92"/>
                    <a:pt x="17" y="81"/>
                    <a:pt x="27" y="70"/>
                  </a:cubicBezTo>
                  <a:cubicBezTo>
                    <a:pt x="52" y="43"/>
                    <a:pt x="52" y="43"/>
                    <a:pt x="52" y="43"/>
                  </a:cubicBezTo>
                  <a:cubicBezTo>
                    <a:pt x="76" y="12"/>
                    <a:pt x="76" y="12"/>
                    <a:pt x="76" y="12"/>
                  </a:cubicBezTo>
                  <a:close/>
                  <a:moveTo>
                    <a:pt x="44" y="29"/>
                  </a:moveTo>
                  <a:cubicBezTo>
                    <a:pt x="47" y="30"/>
                    <a:pt x="47" y="30"/>
                    <a:pt x="47" y="30"/>
                  </a:cubicBezTo>
                  <a:cubicBezTo>
                    <a:pt x="33" y="47"/>
                    <a:pt x="33" y="47"/>
                    <a:pt x="33" y="47"/>
                  </a:cubicBezTo>
                  <a:cubicBezTo>
                    <a:pt x="29" y="59"/>
                    <a:pt x="29" y="59"/>
                    <a:pt x="29" y="59"/>
                  </a:cubicBezTo>
                  <a:cubicBezTo>
                    <a:pt x="31" y="47"/>
                    <a:pt x="31" y="47"/>
                    <a:pt x="31" y="47"/>
                  </a:cubicBezTo>
                  <a:cubicBezTo>
                    <a:pt x="44" y="29"/>
                    <a:pt x="44" y="29"/>
                    <a:pt x="44" y="29"/>
                  </a:cubicBezTo>
                  <a:close/>
                  <a:moveTo>
                    <a:pt x="14" y="62"/>
                  </a:moveTo>
                  <a:cubicBezTo>
                    <a:pt x="15" y="65"/>
                    <a:pt x="15" y="65"/>
                    <a:pt x="15" y="65"/>
                  </a:cubicBezTo>
                  <a:cubicBezTo>
                    <a:pt x="7" y="74"/>
                    <a:pt x="4" y="84"/>
                    <a:pt x="5" y="95"/>
                  </a:cubicBezTo>
                  <a:cubicBezTo>
                    <a:pt x="2" y="90"/>
                    <a:pt x="2" y="85"/>
                    <a:pt x="4" y="79"/>
                  </a:cubicBezTo>
                  <a:cubicBezTo>
                    <a:pt x="7" y="73"/>
                    <a:pt x="10" y="67"/>
                    <a:pt x="14" y="62"/>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55" name="Freeform 69"/>
            <p:cNvSpPr/>
            <p:nvPr/>
          </p:nvSpPr>
          <p:spPr bwMode="auto">
            <a:xfrm>
              <a:off x="966554" y="3354720"/>
              <a:ext cx="25211" cy="38962"/>
            </a:xfrm>
            <a:custGeom>
              <a:avLst/>
              <a:gdLst>
                <a:gd name="T0" fmla="*/ 22 w 22"/>
                <a:gd name="T1" fmla="*/ 1 h 34"/>
                <a:gd name="T2" fmla="*/ 18 w 22"/>
                <a:gd name="T3" fmla="*/ 0 h 34"/>
                <a:gd name="T4" fmla="*/ 3 w 22"/>
                <a:gd name="T5" fmla="*/ 20 h 34"/>
                <a:gd name="T6" fmla="*/ 0 w 22"/>
                <a:gd name="T7" fmla="*/ 34 h 34"/>
                <a:gd name="T8" fmla="*/ 5 w 22"/>
                <a:gd name="T9" fmla="*/ 20 h 34"/>
                <a:gd name="T10" fmla="*/ 22 w 22"/>
                <a:gd name="T11" fmla="*/ 1 h 34"/>
                <a:gd name="T12" fmla="*/ 22 w 22"/>
                <a:gd name="T13" fmla="*/ 1 h 34"/>
              </a:gdLst>
              <a:ahLst/>
              <a:cxnLst>
                <a:cxn ang="0">
                  <a:pos x="T0" y="T1"/>
                </a:cxn>
                <a:cxn ang="0">
                  <a:pos x="T2" y="T3"/>
                </a:cxn>
                <a:cxn ang="0">
                  <a:pos x="T4" y="T5"/>
                </a:cxn>
                <a:cxn ang="0">
                  <a:pos x="T6" y="T7"/>
                </a:cxn>
                <a:cxn ang="0">
                  <a:pos x="T8" y="T9"/>
                </a:cxn>
                <a:cxn ang="0">
                  <a:pos x="T10" y="T11"/>
                </a:cxn>
                <a:cxn ang="0">
                  <a:pos x="T12" y="T13"/>
                </a:cxn>
              </a:cxnLst>
              <a:rect l="0" t="0" r="r" b="b"/>
              <a:pathLst>
                <a:path w="22" h="34">
                  <a:moveTo>
                    <a:pt x="22" y="1"/>
                  </a:moveTo>
                  <a:lnTo>
                    <a:pt x="18" y="0"/>
                  </a:lnTo>
                  <a:lnTo>
                    <a:pt x="3" y="20"/>
                  </a:lnTo>
                  <a:lnTo>
                    <a:pt x="0" y="34"/>
                  </a:lnTo>
                  <a:lnTo>
                    <a:pt x="5" y="20"/>
                  </a:lnTo>
                  <a:lnTo>
                    <a:pt x="22" y="1"/>
                  </a:lnTo>
                  <a:lnTo>
                    <a:pt x="22"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56" name="Freeform 70"/>
            <p:cNvSpPr/>
            <p:nvPr/>
          </p:nvSpPr>
          <p:spPr bwMode="auto">
            <a:xfrm>
              <a:off x="929884" y="3397121"/>
              <a:ext cx="18335" cy="42400"/>
            </a:xfrm>
            <a:custGeom>
              <a:avLst/>
              <a:gdLst>
                <a:gd name="T0" fmla="*/ 13 w 13"/>
                <a:gd name="T1" fmla="*/ 3 h 33"/>
                <a:gd name="T2" fmla="*/ 12 w 13"/>
                <a:gd name="T3" fmla="*/ 0 h 33"/>
                <a:gd name="T4" fmla="*/ 2 w 13"/>
                <a:gd name="T5" fmla="*/ 17 h 33"/>
                <a:gd name="T6" fmla="*/ 3 w 13"/>
                <a:gd name="T7" fmla="*/ 33 h 33"/>
                <a:gd name="T8" fmla="*/ 13 w 13"/>
                <a:gd name="T9" fmla="*/ 3 h 33"/>
              </a:gdLst>
              <a:ahLst/>
              <a:cxnLst>
                <a:cxn ang="0">
                  <a:pos x="T0" y="T1"/>
                </a:cxn>
                <a:cxn ang="0">
                  <a:pos x="T2" y="T3"/>
                </a:cxn>
                <a:cxn ang="0">
                  <a:pos x="T4" y="T5"/>
                </a:cxn>
                <a:cxn ang="0">
                  <a:pos x="T6" y="T7"/>
                </a:cxn>
                <a:cxn ang="0">
                  <a:pos x="T8" y="T9"/>
                </a:cxn>
              </a:cxnLst>
              <a:rect l="0" t="0" r="r" b="b"/>
              <a:pathLst>
                <a:path w="13" h="33">
                  <a:moveTo>
                    <a:pt x="13" y="3"/>
                  </a:moveTo>
                  <a:cubicBezTo>
                    <a:pt x="12" y="0"/>
                    <a:pt x="12" y="0"/>
                    <a:pt x="12" y="0"/>
                  </a:cubicBezTo>
                  <a:cubicBezTo>
                    <a:pt x="8" y="5"/>
                    <a:pt x="5" y="11"/>
                    <a:pt x="2" y="17"/>
                  </a:cubicBezTo>
                  <a:cubicBezTo>
                    <a:pt x="0" y="23"/>
                    <a:pt x="0" y="28"/>
                    <a:pt x="3" y="33"/>
                  </a:cubicBezTo>
                  <a:cubicBezTo>
                    <a:pt x="2" y="22"/>
                    <a:pt x="5" y="12"/>
                    <a:pt x="13" y="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57" name="Freeform 71"/>
            <p:cNvSpPr/>
            <p:nvPr/>
          </p:nvSpPr>
          <p:spPr bwMode="auto">
            <a:xfrm>
              <a:off x="945927" y="3320343"/>
              <a:ext cx="41254" cy="83654"/>
            </a:xfrm>
            <a:custGeom>
              <a:avLst/>
              <a:gdLst>
                <a:gd name="T0" fmla="*/ 36 w 36"/>
                <a:gd name="T1" fmla="*/ 17 h 73"/>
                <a:gd name="T2" fmla="*/ 36 w 36"/>
                <a:gd name="T3" fmla="*/ 0 h 73"/>
                <a:gd name="T4" fmla="*/ 29 w 36"/>
                <a:gd name="T5" fmla="*/ 8 h 73"/>
                <a:gd name="T6" fmla="*/ 28 w 36"/>
                <a:gd name="T7" fmla="*/ 21 h 73"/>
                <a:gd name="T8" fmla="*/ 2 w 36"/>
                <a:gd name="T9" fmla="*/ 54 h 73"/>
                <a:gd name="T10" fmla="*/ 4 w 36"/>
                <a:gd name="T11" fmla="*/ 59 h 73"/>
                <a:gd name="T12" fmla="*/ 0 w 36"/>
                <a:gd name="T13" fmla="*/ 64 h 73"/>
                <a:gd name="T14" fmla="*/ 5 w 36"/>
                <a:gd name="T15" fmla="*/ 73 h 73"/>
                <a:gd name="T16" fmla="*/ 12 w 36"/>
                <a:gd name="T17" fmla="*/ 64 h 73"/>
                <a:gd name="T18" fmla="*/ 9 w 36"/>
                <a:gd name="T19" fmla="*/ 59 h 73"/>
                <a:gd name="T20" fmla="*/ 36 w 36"/>
                <a:gd name="T21" fmla="*/ 17 h 73"/>
                <a:gd name="T22" fmla="*/ 36 w 36"/>
                <a:gd name="T23" fmla="*/ 17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73">
                  <a:moveTo>
                    <a:pt x="36" y="17"/>
                  </a:moveTo>
                  <a:lnTo>
                    <a:pt x="36" y="0"/>
                  </a:lnTo>
                  <a:lnTo>
                    <a:pt x="29" y="8"/>
                  </a:lnTo>
                  <a:lnTo>
                    <a:pt x="28" y="21"/>
                  </a:lnTo>
                  <a:lnTo>
                    <a:pt x="2" y="54"/>
                  </a:lnTo>
                  <a:lnTo>
                    <a:pt x="4" y="59"/>
                  </a:lnTo>
                  <a:lnTo>
                    <a:pt x="0" y="64"/>
                  </a:lnTo>
                  <a:lnTo>
                    <a:pt x="5" y="73"/>
                  </a:lnTo>
                  <a:lnTo>
                    <a:pt x="12" y="64"/>
                  </a:lnTo>
                  <a:lnTo>
                    <a:pt x="9" y="59"/>
                  </a:lnTo>
                  <a:lnTo>
                    <a:pt x="36" y="17"/>
                  </a:lnTo>
                  <a:lnTo>
                    <a:pt x="36" y="17"/>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58" name="Freeform 72"/>
            <p:cNvSpPr/>
            <p:nvPr/>
          </p:nvSpPr>
          <p:spPr bwMode="auto">
            <a:xfrm>
              <a:off x="987181" y="3346699"/>
              <a:ext cx="17189" cy="17189"/>
            </a:xfrm>
            <a:custGeom>
              <a:avLst/>
              <a:gdLst>
                <a:gd name="T0" fmla="*/ 14 w 15"/>
                <a:gd name="T1" fmla="*/ 0 h 15"/>
                <a:gd name="T2" fmla="*/ 4 w 15"/>
                <a:gd name="T3" fmla="*/ 0 h 15"/>
                <a:gd name="T4" fmla="*/ 0 w 15"/>
                <a:gd name="T5" fmla="*/ 5 h 15"/>
                <a:gd name="T6" fmla="*/ 15 w 15"/>
                <a:gd name="T7" fmla="*/ 15 h 15"/>
                <a:gd name="T8" fmla="*/ 14 w 15"/>
                <a:gd name="T9" fmla="*/ 0 h 15"/>
                <a:gd name="T10" fmla="*/ 14 w 15"/>
                <a:gd name="T11" fmla="*/ 0 h 15"/>
              </a:gdLst>
              <a:ahLst/>
              <a:cxnLst>
                <a:cxn ang="0">
                  <a:pos x="T0" y="T1"/>
                </a:cxn>
                <a:cxn ang="0">
                  <a:pos x="T2" y="T3"/>
                </a:cxn>
                <a:cxn ang="0">
                  <a:pos x="T4" y="T5"/>
                </a:cxn>
                <a:cxn ang="0">
                  <a:pos x="T6" y="T7"/>
                </a:cxn>
                <a:cxn ang="0">
                  <a:pos x="T8" y="T9"/>
                </a:cxn>
                <a:cxn ang="0">
                  <a:pos x="T10" y="T11"/>
                </a:cxn>
              </a:cxnLst>
              <a:rect l="0" t="0" r="r" b="b"/>
              <a:pathLst>
                <a:path w="15" h="15">
                  <a:moveTo>
                    <a:pt x="14" y="0"/>
                  </a:moveTo>
                  <a:lnTo>
                    <a:pt x="4" y="0"/>
                  </a:lnTo>
                  <a:lnTo>
                    <a:pt x="0" y="5"/>
                  </a:lnTo>
                  <a:lnTo>
                    <a:pt x="15" y="15"/>
                  </a:lnTo>
                  <a:lnTo>
                    <a:pt x="14" y="0"/>
                  </a:lnTo>
                  <a:lnTo>
                    <a:pt x="14" y="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59" name="Freeform 73"/>
            <p:cNvSpPr>
              <a:spLocks noEditPoints="1"/>
            </p:cNvSpPr>
            <p:nvPr/>
          </p:nvSpPr>
          <p:spPr bwMode="auto">
            <a:xfrm>
              <a:off x="943635" y="3329510"/>
              <a:ext cx="35525" cy="52713"/>
            </a:xfrm>
            <a:custGeom>
              <a:avLst/>
              <a:gdLst>
                <a:gd name="T0" fmla="*/ 30 w 31"/>
                <a:gd name="T1" fmla="*/ 13 h 46"/>
                <a:gd name="T2" fmla="*/ 31 w 31"/>
                <a:gd name="T3" fmla="*/ 0 h 46"/>
                <a:gd name="T4" fmla="*/ 25 w 31"/>
                <a:gd name="T5" fmla="*/ 7 h 46"/>
                <a:gd name="T6" fmla="*/ 0 w 31"/>
                <a:gd name="T7" fmla="*/ 34 h 46"/>
                <a:gd name="T8" fmla="*/ 2 w 31"/>
                <a:gd name="T9" fmla="*/ 40 h 46"/>
                <a:gd name="T10" fmla="*/ 2 w 31"/>
                <a:gd name="T11" fmla="*/ 43 h 46"/>
                <a:gd name="T12" fmla="*/ 4 w 31"/>
                <a:gd name="T13" fmla="*/ 46 h 46"/>
                <a:gd name="T14" fmla="*/ 30 w 31"/>
                <a:gd name="T15" fmla="*/ 13 h 46"/>
                <a:gd name="T16" fmla="*/ 30 w 31"/>
                <a:gd name="T17" fmla="*/ 13 h 46"/>
                <a:gd name="T18" fmla="*/ 29 w 31"/>
                <a:gd name="T19" fmla="*/ 6 h 46"/>
                <a:gd name="T20" fmla="*/ 28 w 31"/>
                <a:gd name="T21" fmla="*/ 10 h 46"/>
                <a:gd name="T22" fmla="*/ 4 w 31"/>
                <a:gd name="T23" fmla="*/ 39 h 46"/>
                <a:gd name="T24" fmla="*/ 2 w 31"/>
                <a:gd name="T25" fmla="*/ 34 h 46"/>
                <a:gd name="T26" fmla="*/ 29 w 31"/>
                <a:gd name="T27" fmla="*/ 6 h 46"/>
                <a:gd name="T28" fmla="*/ 29 w 31"/>
                <a:gd name="T29" fmla="*/ 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46">
                  <a:moveTo>
                    <a:pt x="30" y="13"/>
                  </a:moveTo>
                  <a:lnTo>
                    <a:pt x="31" y="0"/>
                  </a:lnTo>
                  <a:lnTo>
                    <a:pt x="25" y="7"/>
                  </a:lnTo>
                  <a:lnTo>
                    <a:pt x="0" y="34"/>
                  </a:lnTo>
                  <a:lnTo>
                    <a:pt x="2" y="40"/>
                  </a:lnTo>
                  <a:lnTo>
                    <a:pt x="2" y="43"/>
                  </a:lnTo>
                  <a:lnTo>
                    <a:pt x="4" y="46"/>
                  </a:lnTo>
                  <a:lnTo>
                    <a:pt x="30" y="13"/>
                  </a:lnTo>
                  <a:lnTo>
                    <a:pt x="30" y="13"/>
                  </a:lnTo>
                  <a:close/>
                  <a:moveTo>
                    <a:pt x="29" y="6"/>
                  </a:moveTo>
                  <a:lnTo>
                    <a:pt x="28" y="10"/>
                  </a:lnTo>
                  <a:lnTo>
                    <a:pt x="4" y="39"/>
                  </a:lnTo>
                  <a:lnTo>
                    <a:pt x="2" y="34"/>
                  </a:lnTo>
                  <a:lnTo>
                    <a:pt x="29" y="6"/>
                  </a:lnTo>
                  <a:lnTo>
                    <a:pt x="29" y="6"/>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60" name="Freeform 74"/>
            <p:cNvSpPr/>
            <p:nvPr/>
          </p:nvSpPr>
          <p:spPr bwMode="auto">
            <a:xfrm>
              <a:off x="945927" y="3336385"/>
              <a:ext cx="30941" cy="37816"/>
            </a:xfrm>
            <a:custGeom>
              <a:avLst/>
              <a:gdLst>
                <a:gd name="T0" fmla="*/ 26 w 27"/>
                <a:gd name="T1" fmla="*/ 4 h 33"/>
                <a:gd name="T2" fmla="*/ 27 w 27"/>
                <a:gd name="T3" fmla="*/ 0 h 33"/>
                <a:gd name="T4" fmla="*/ 0 w 27"/>
                <a:gd name="T5" fmla="*/ 28 h 33"/>
                <a:gd name="T6" fmla="*/ 2 w 27"/>
                <a:gd name="T7" fmla="*/ 33 h 33"/>
                <a:gd name="T8" fmla="*/ 26 w 27"/>
                <a:gd name="T9" fmla="*/ 4 h 33"/>
                <a:gd name="T10" fmla="*/ 26 w 27"/>
                <a:gd name="T11" fmla="*/ 4 h 33"/>
              </a:gdLst>
              <a:ahLst/>
              <a:cxnLst>
                <a:cxn ang="0">
                  <a:pos x="T0" y="T1"/>
                </a:cxn>
                <a:cxn ang="0">
                  <a:pos x="T2" y="T3"/>
                </a:cxn>
                <a:cxn ang="0">
                  <a:pos x="T4" y="T5"/>
                </a:cxn>
                <a:cxn ang="0">
                  <a:pos x="T6" y="T7"/>
                </a:cxn>
                <a:cxn ang="0">
                  <a:pos x="T8" y="T9"/>
                </a:cxn>
                <a:cxn ang="0">
                  <a:pos x="T10" y="T11"/>
                </a:cxn>
              </a:cxnLst>
              <a:rect l="0" t="0" r="r" b="b"/>
              <a:pathLst>
                <a:path w="27" h="33">
                  <a:moveTo>
                    <a:pt x="26" y="4"/>
                  </a:moveTo>
                  <a:lnTo>
                    <a:pt x="27" y="0"/>
                  </a:lnTo>
                  <a:lnTo>
                    <a:pt x="0" y="28"/>
                  </a:lnTo>
                  <a:lnTo>
                    <a:pt x="2" y="33"/>
                  </a:lnTo>
                  <a:lnTo>
                    <a:pt x="26" y="4"/>
                  </a:lnTo>
                  <a:lnTo>
                    <a:pt x="26"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61" name="Freeform 75"/>
            <p:cNvSpPr/>
            <p:nvPr/>
          </p:nvSpPr>
          <p:spPr bwMode="auto">
            <a:xfrm>
              <a:off x="935613" y="3350136"/>
              <a:ext cx="137513" cy="236064"/>
            </a:xfrm>
            <a:custGeom>
              <a:avLst/>
              <a:gdLst>
                <a:gd name="T0" fmla="*/ 75 w 100"/>
                <a:gd name="T1" fmla="*/ 17 h 182"/>
                <a:gd name="T2" fmla="*/ 80 w 100"/>
                <a:gd name="T3" fmla="*/ 26 h 182"/>
                <a:gd name="T4" fmla="*/ 26 w 100"/>
                <a:gd name="T5" fmla="*/ 67 h 182"/>
                <a:gd name="T6" fmla="*/ 10 w 100"/>
                <a:gd name="T7" fmla="*/ 98 h 182"/>
                <a:gd name="T8" fmla="*/ 10 w 100"/>
                <a:gd name="T9" fmla="*/ 108 h 182"/>
                <a:gd name="T10" fmla="*/ 3 w 100"/>
                <a:gd name="T11" fmla="*/ 140 h 182"/>
                <a:gd name="T12" fmla="*/ 1 w 100"/>
                <a:gd name="T13" fmla="*/ 175 h 182"/>
                <a:gd name="T14" fmla="*/ 31 w 100"/>
                <a:gd name="T15" fmla="*/ 159 h 182"/>
                <a:gd name="T16" fmla="*/ 25 w 100"/>
                <a:gd name="T17" fmla="*/ 140 h 182"/>
                <a:gd name="T18" fmla="*/ 32 w 100"/>
                <a:gd name="T19" fmla="*/ 126 h 182"/>
                <a:gd name="T20" fmla="*/ 55 w 100"/>
                <a:gd name="T21" fmla="*/ 121 h 182"/>
                <a:gd name="T22" fmla="*/ 63 w 100"/>
                <a:gd name="T23" fmla="*/ 102 h 182"/>
                <a:gd name="T24" fmla="*/ 100 w 100"/>
                <a:gd name="T25" fmla="*/ 6 h 182"/>
                <a:gd name="T26" fmla="*/ 95 w 100"/>
                <a:gd name="T27" fmla="*/ 0 h 182"/>
                <a:gd name="T28" fmla="*/ 89 w 100"/>
                <a:gd name="T29" fmla="*/ 12 h 182"/>
                <a:gd name="T30" fmla="*/ 75 w 100"/>
                <a:gd name="T31" fmla="*/ 17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82">
                  <a:moveTo>
                    <a:pt x="75" y="17"/>
                  </a:moveTo>
                  <a:cubicBezTo>
                    <a:pt x="80" y="26"/>
                    <a:pt x="80" y="26"/>
                    <a:pt x="80" y="26"/>
                  </a:cubicBezTo>
                  <a:cubicBezTo>
                    <a:pt x="26" y="67"/>
                    <a:pt x="26" y="67"/>
                    <a:pt x="26" y="67"/>
                  </a:cubicBezTo>
                  <a:cubicBezTo>
                    <a:pt x="16" y="78"/>
                    <a:pt x="11" y="88"/>
                    <a:pt x="10" y="98"/>
                  </a:cubicBezTo>
                  <a:cubicBezTo>
                    <a:pt x="10" y="108"/>
                    <a:pt x="10" y="108"/>
                    <a:pt x="10" y="108"/>
                  </a:cubicBezTo>
                  <a:cubicBezTo>
                    <a:pt x="3" y="140"/>
                    <a:pt x="3" y="140"/>
                    <a:pt x="3" y="140"/>
                  </a:cubicBezTo>
                  <a:cubicBezTo>
                    <a:pt x="0" y="155"/>
                    <a:pt x="0" y="166"/>
                    <a:pt x="1" y="175"/>
                  </a:cubicBezTo>
                  <a:cubicBezTo>
                    <a:pt x="13" y="182"/>
                    <a:pt x="23" y="177"/>
                    <a:pt x="31" y="159"/>
                  </a:cubicBezTo>
                  <a:cubicBezTo>
                    <a:pt x="26" y="153"/>
                    <a:pt x="24" y="147"/>
                    <a:pt x="25" y="140"/>
                  </a:cubicBezTo>
                  <a:cubicBezTo>
                    <a:pt x="32" y="126"/>
                    <a:pt x="32" y="126"/>
                    <a:pt x="32" y="126"/>
                  </a:cubicBezTo>
                  <a:cubicBezTo>
                    <a:pt x="55" y="121"/>
                    <a:pt x="55" y="121"/>
                    <a:pt x="55" y="121"/>
                  </a:cubicBezTo>
                  <a:cubicBezTo>
                    <a:pt x="63" y="102"/>
                    <a:pt x="63" y="102"/>
                    <a:pt x="63" y="102"/>
                  </a:cubicBezTo>
                  <a:cubicBezTo>
                    <a:pt x="60" y="82"/>
                    <a:pt x="72" y="50"/>
                    <a:pt x="100" y="6"/>
                  </a:cubicBezTo>
                  <a:cubicBezTo>
                    <a:pt x="95" y="0"/>
                    <a:pt x="95" y="0"/>
                    <a:pt x="95" y="0"/>
                  </a:cubicBezTo>
                  <a:cubicBezTo>
                    <a:pt x="89" y="12"/>
                    <a:pt x="89" y="12"/>
                    <a:pt x="89" y="12"/>
                  </a:cubicBezTo>
                  <a:cubicBezTo>
                    <a:pt x="75" y="17"/>
                    <a:pt x="75" y="17"/>
                    <a:pt x="75" y="17"/>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62" name="Freeform 76"/>
            <p:cNvSpPr/>
            <p:nvPr/>
          </p:nvSpPr>
          <p:spPr bwMode="auto">
            <a:xfrm>
              <a:off x="904673" y="3344408"/>
              <a:ext cx="183351" cy="300237"/>
            </a:xfrm>
            <a:custGeom>
              <a:avLst/>
              <a:gdLst>
                <a:gd name="T0" fmla="*/ 102 w 133"/>
                <a:gd name="T1" fmla="*/ 31 h 232"/>
                <a:gd name="T2" fmla="*/ 97 w 133"/>
                <a:gd name="T3" fmla="*/ 22 h 232"/>
                <a:gd name="T4" fmla="*/ 111 w 133"/>
                <a:gd name="T5" fmla="*/ 17 h 232"/>
                <a:gd name="T6" fmla="*/ 117 w 133"/>
                <a:gd name="T7" fmla="*/ 5 h 232"/>
                <a:gd name="T8" fmla="*/ 122 w 133"/>
                <a:gd name="T9" fmla="*/ 11 h 232"/>
                <a:gd name="T10" fmla="*/ 85 w 133"/>
                <a:gd name="T11" fmla="*/ 107 h 232"/>
                <a:gd name="T12" fmla="*/ 77 w 133"/>
                <a:gd name="T13" fmla="*/ 126 h 232"/>
                <a:gd name="T14" fmla="*/ 54 w 133"/>
                <a:gd name="T15" fmla="*/ 131 h 232"/>
                <a:gd name="T16" fmla="*/ 81 w 133"/>
                <a:gd name="T17" fmla="*/ 141 h 232"/>
                <a:gd name="T18" fmla="*/ 90 w 133"/>
                <a:gd name="T19" fmla="*/ 112 h 232"/>
                <a:gd name="T20" fmla="*/ 101 w 133"/>
                <a:gd name="T21" fmla="*/ 64 h 232"/>
                <a:gd name="T22" fmla="*/ 133 w 133"/>
                <a:gd name="T23" fmla="*/ 10 h 232"/>
                <a:gd name="T24" fmla="*/ 125 w 133"/>
                <a:gd name="T25" fmla="*/ 4 h 232"/>
                <a:gd name="T26" fmla="*/ 113 w 133"/>
                <a:gd name="T27" fmla="*/ 0 h 232"/>
                <a:gd name="T28" fmla="*/ 108 w 133"/>
                <a:gd name="T29" fmla="*/ 12 h 232"/>
                <a:gd name="T30" fmla="*/ 90 w 133"/>
                <a:gd name="T31" fmla="*/ 18 h 232"/>
                <a:gd name="T32" fmla="*/ 97 w 133"/>
                <a:gd name="T33" fmla="*/ 29 h 232"/>
                <a:gd name="T34" fmla="*/ 57 w 133"/>
                <a:gd name="T35" fmla="*/ 58 h 232"/>
                <a:gd name="T36" fmla="*/ 32 w 133"/>
                <a:gd name="T37" fmla="*/ 98 h 232"/>
                <a:gd name="T38" fmla="*/ 30 w 133"/>
                <a:gd name="T39" fmla="*/ 95 h 232"/>
                <a:gd name="T40" fmla="*/ 30 w 133"/>
                <a:gd name="T41" fmla="*/ 106 h 232"/>
                <a:gd name="T42" fmla="*/ 9 w 133"/>
                <a:gd name="T43" fmla="*/ 65 h 232"/>
                <a:gd name="T44" fmla="*/ 31 w 133"/>
                <a:gd name="T45" fmla="*/ 29 h 232"/>
                <a:gd name="T46" fmla="*/ 30 w 133"/>
                <a:gd name="T47" fmla="*/ 27 h 232"/>
                <a:gd name="T48" fmla="*/ 7 w 133"/>
                <a:gd name="T49" fmla="*/ 63 h 232"/>
                <a:gd name="T50" fmla="*/ 11 w 133"/>
                <a:gd name="T51" fmla="*/ 86 h 232"/>
                <a:gd name="T52" fmla="*/ 30 w 133"/>
                <a:gd name="T53" fmla="*/ 111 h 232"/>
                <a:gd name="T54" fmla="*/ 30 w 133"/>
                <a:gd name="T55" fmla="*/ 115 h 232"/>
                <a:gd name="T56" fmla="*/ 23 w 133"/>
                <a:gd name="T57" fmla="*/ 146 h 232"/>
                <a:gd name="T58" fmla="*/ 20 w 133"/>
                <a:gd name="T59" fmla="*/ 175 h 232"/>
                <a:gd name="T60" fmla="*/ 15 w 133"/>
                <a:gd name="T61" fmla="*/ 187 h 232"/>
                <a:gd name="T62" fmla="*/ 11 w 133"/>
                <a:gd name="T63" fmla="*/ 166 h 232"/>
                <a:gd name="T64" fmla="*/ 22 w 133"/>
                <a:gd name="T65" fmla="*/ 145 h 232"/>
                <a:gd name="T66" fmla="*/ 20 w 133"/>
                <a:gd name="T67" fmla="*/ 138 h 232"/>
                <a:gd name="T68" fmla="*/ 20 w 133"/>
                <a:gd name="T69" fmla="*/ 146 h 232"/>
                <a:gd name="T70" fmla="*/ 11 w 133"/>
                <a:gd name="T71" fmla="*/ 163 h 232"/>
                <a:gd name="T72" fmla="*/ 10 w 133"/>
                <a:gd name="T73" fmla="*/ 159 h 232"/>
                <a:gd name="T74" fmla="*/ 20 w 133"/>
                <a:gd name="T75" fmla="*/ 138 h 232"/>
                <a:gd name="T76" fmla="*/ 20 w 133"/>
                <a:gd name="T77" fmla="*/ 124 h 232"/>
                <a:gd name="T78" fmla="*/ 12 w 133"/>
                <a:gd name="T79" fmla="*/ 108 h 232"/>
                <a:gd name="T80" fmla="*/ 7 w 133"/>
                <a:gd name="T81" fmla="*/ 101 h 232"/>
                <a:gd name="T82" fmla="*/ 2 w 133"/>
                <a:gd name="T83" fmla="*/ 84 h 232"/>
                <a:gd name="T84" fmla="*/ 0 w 133"/>
                <a:gd name="T85" fmla="*/ 91 h 232"/>
                <a:gd name="T86" fmla="*/ 11 w 133"/>
                <a:gd name="T87" fmla="*/ 114 h 232"/>
                <a:gd name="T88" fmla="*/ 1 w 133"/>
                <a:gd name="T89" fmla="*/ 153 h 232"/>
                <a:gd name="T90" fmla="*/ 8 w 133"/>
                <a:gd name="T91" fmla="*/ 232 h 232"/>
                <a:gd name="T92" fmla="*/ 12 w 133"/>
                <a:gd name="T93" fmla="*/ 228 h 232"/>
                <a:gd name="T94" fmla="*/ 21 w 133"/>
                <a:gd name="T95" fmla="*/ 228 h 232"/>
                <a:gd name="T96" fmla="*/ 19 w 133"/>
                <a:gd name="T97" fmla="*/ 225 h 232"/>
                <a:gd name="T98" fmla="*/ 23 w 133"/>
                <a:gd name="T99" fmla="*/ 220 h 232"/>
                <a:gd name="T100" fmla="*/ 17 w 133"/>
                <a:gd name="T101" fmla="*/ 199 h 232"/>
                <a:gd name="T102" fmla="*/ 23 w 133"/>
                <a:gd name="T103" fmla="*/ 180 h 232"/>
                <a:gd name="T104" fmla="*/ 25 w 133"/>
                <a:gd name="T105" fmla="*/ 145 h 232"/>
                <a:gd name="T106" fmla="*/ 32 w 133"/>
                <a:gd name="T107" fmla="*/ 113 h 232"/>
                <a:gd name="T108" fmla="*/ 32 w 133"/>
                <a:gd name="T109" fmla="*/ 103 h 232"/>
                <a:gd name="T110" fmla="*/ 48 w 133"/>
                <a:gd name="T111" fmla="*/ 72 h 232"/>
                <a:gd name="T112" fmla="*/ 102 w 133"/>
                <a:gd name="T113" fmla="*/ 3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 h="232">
                  <a:moveTo>
                    <a:pt x="102" y="31"/>
                  </a:moveTo>
                  <a:cubicBezTo>
                    <a:pt x="97" y="22"/>
                    <a:pt x="97" y="22"/>
                    <a:pt x="97" y="22"/>
                  </a:cubicBezTo>
                  <a:cubicBezTo>
                    <a:pt x="111" y="17"/>
                    <a:pt x="111" y="17"/>
                    <a:pt x="111" y="17"/>
                  </a:cubicBezTo>
                  <a:cubicBezTo>
                    <a:pt x="117" y="5"/>
                    <a:pt x="117" y="5"/>
                    <a:pt x="117" y="5"/>
                  </a:cubicBezTo>
                  <a:cubicBezTo>
                    <a:pt x="122" y="11"/>
                    <a:pt x="122" y="11"/>
                    <a:pt x="122" y="11"/>
                  </a:cubicBezTo>
                  <a:cubicBezTo>
                    <a:pt x="94" y="55"/>
                    <a:pt x="82" y="87"/>
                    <a:pt x="85" y="107"/>
                  </a:cubicBezTo>
                  <a:cubicBezTo>
                    <a:pt x="77" y="126"/>
                    <a:pt x="77" y="126"/>
                    <a:pt x="77" y="126"/>
                  </a:cubicBezTo>
                  <a:cubicBezTo>
                    <a:pt x="54" y="131"/>
                    <a:pt x="54" y="131"/>
                    <a:pt x="54" y="131"/>
                  </a:cubicBezTo>
                  <a:cubicBezTo>
                    <a:pt x="81" y="141"/>
                    <a:pt x="81" y="141"/>
                    <a:pt x="81" y="141"/>
                  </a:cubicBezTo>
                  <a:cubicBezTo>
                    <a:pt x="82" y="131"/>
                    <a:pt x="85" y="121"/>
                    <a:pt x="90" y="112"/>
                  </a:cubicBezTo>
                  <a:cubicBezTo>
                    <a:pt x="91" y="96"/>
                    <a:pt x="95" y="80"/>
                    <a:pt x="101" y="64"/>
                  </a:cubicBezTo>
                  <a:cubicBezTo>
                    <a:pt x="109" y="38"/>
                    <a:pt x="119" y="20"/>
                    <a:pt x="133" y="10"/>
                  </a:cubicBezTo>
                  <a:cubicBezTo>
                    <a:pt x="131" y="7"/>
                    <a:pt x="128" y="5"/>
                    <a:pt x="125" y="4"/>
                  </a:cubicBezTo>
                  <a:cubicBezTo>
                    <a:pt x="121" y="2"/>
                    <a:pt x="117" y="0"/>
                    <a:pt x="113" y="0"/>
                  </a:cubicBezTo>
                  <a:cubicBezTo>
                    <a:pt x="108" y="12"/>
                    <a:pt x="108" y="12"/>
                    <a:pt x="108" y="12"/>
                  </a:cubicBezTo>
                  <a:cubicBezTo>
                    <a:pt x="90" y="18"/>
                    <a:pt x="90" y="18"/>
                    <a:pt x="90" y="18"/>
                  </a:cubicBezTo>
                  <a:cubicBezTo>
                    <a:pt x="97" y="29"/>
                    <a:pt x="97" y="29"/>
                    <a:pt x="97" y="29"/>
                  </a:cubicBezTo>
                  <a:cubicBezTo>
                    <a:pt x="57" y="58"/>
                    <a:pt x="57" y="58"/>
                    <a:pt x="57" y="58"/>
                  </a:cubicBezTo>
                  <a:cubicBezTo>
                    <a:pt x="41" y="67"/>
                    <a:pt x="33" y="80"/>
                    <a:pt x="32" y="98"/>
                  </a:cubicBezTo>
                  <a:cubicBezTo>
                    <a:pt x="31" y="97"/>
                    <a:pt x="30" y="96"/>
                    <a:pt x="30" y="95"/>
                  </a:cubicBezTo>
                  <a:cubicBezTo>
                    <a:pt x="30" y="106"/>
                    <a:pt x="30" y="106"/>
                    <a:pt x="30" y="106"/>
                  </a:cubicBezTo>
                  <a:cubicBezTo>
                    <a:pt x="15" y="91"/>
                    <a:pt x="8" y="77"/>
                    <a:pt x="9" y="65"/>
                  </a:cubicBezTo>
                  <a:cubicBezTo>
                    <a:pt x="14" y="53"/>
                    <a:pt x="21" y="41"/>
                    <a:pt x="31" y="29"/>
                  </a:cubicBezTo>
                  <a:cubicBezTo>
                    <a:pt x="30" y="27"/>
                    <a:pt x="30" y="27"/>
                    <a:pt x="30" y="27"/>
                  </a:cubicBezTo>
                  <a:cubicBezTo>
                    <a:pt x="7" y="63"/>
                    <a:pt x="7" y="63"/>
                    <a:pt x="7" y="63"/>
                  </a:cubicBezTo>
                  <a:cubicBezTo>
                    <a:pt x="6" y="72"/>
                    <a:pt x="7" y="80"/>
                    <a:pt x="11" y="86"/>
                  </a:cubicBezTo>
                  <a:cubicBezTo>
                    <a:pt x="15" y="95"/>
                    <a:pt x="21" y="103"/>
                    <a:pt x="30" y="111"/>
                  </a:cubicBezTo>
                  <a:cubicBezTo>
                    <a:pt x="30" y="115"/>
                    <a:pt x="30" y="115"/>
                    <a:pt x="30" y="115"/>
                  </a:cubicBezTo>
                  <a:cubicBezTo>
                    <a:pt x="23" y="146"/>
                    <a:pt x="23" y="146"/>
                    <a:pt x="23" y="146"/>
                  </a:cubicBezTo>
                  <a:cubicBezTo>
                    <a:pt x="20" y="156"/>
                    <a:pt x="20" y="166"/>
                    <a:pt x="20" y="175"/>
                  </a:cubicBezTo>
                  <a:cubicBezTo>
                    <a:pt x="15" y="187"/>
                    <a:pt x="15" y="187"/>
                    <a:pt x="15" y="187"/>
                  </a:cubicBezTo>
                  <a:cubicBezTo>
                    <a:pt x="11" y="166"/>
                    <a:pt x="11" y="166"/>
                    <a:pt x="11" y="166"/>
                  </a:cubicBezTo>
                  <a:cubicBezTo>
                    <a:pt x="22" y="145"/>
                    <a:pt x="22" y="145"/>
                    <a:pt x="22" y="145"/>
                  </a:cubicBezTo>
                  <a:cubicBezTo>
                    <a:pt x="20" y="138"/>
                    <a:pt x="20" y="138"/>
                    <a:pt x="20" y="138"/>
                  </a:cubicBezTo>
                  <a:cubicBezTo>
                    <a:pt x="20" y="146"/>
                    <a:pt x="20" y="146"/>
                    <a:pt x="20" y="146"/>
                  </a:cubicBezTo>
                  <a:cubicBezTo>
                    <a:pt x="11" y="163"/>
                    <a:pt x="11" y="163"/>
                    <a:pt x="11" y="163"/>
                  </a:cubicBezTo>
                  <a:cubicBezTo>
                    <a:pt x="10" y="159"/>
                    <a:pt x="10" y="159"/>
                    <a:pt x="10" y="159"/>
                  </a:cubicBezTo>
                  <a:cubicBezTo>
                    <a:pt x="20" y="138"/>
                    <a:pt x="20" y="138"/>
                    <a:pt x="20" y="138"/>
                  </a:cubicBezTo>
                  <a:cubicBezTo>
                    <a:pt x="20" y="124"/>
                    <a:pt x="20" y="124"/>
                    <a:pt x="20" y="124"/>
                  </a:cubicBezTo>
                  <a:cubicBezTo>
                    <a:pt x="19" y="119"/>
                    <a:pt x="17" y="114"/>
                    <a:pt x="12" y="108"/>
                  </a:cubicBezTo>
                  <a:cubicBezTo>
                    <a:pt x="11" y="106"/>
                    <a:pt x="9" y="103"/>
                    <a:pt x="7" y="101"/>
                  </a:cubicBezTo>
                  <a:cubicBezTo>
                    <a:pt x="4" y="95"/>
                    <a:pt x="2" y="90"/>
                    <a:pt x="2" y="84"/>
                  </a:cubicBezTo>
                  <a:cubicBezTo>
                    <a:pt x="0" y="91"/>
                    <a:pt x="0" y="91"/>
                    <a:pt x="0" y="91"/>
                  </a:cubicBezTo>
                  <a:cubicBezTo>
                    <a:pt x="11" y="114"/>
                    <a:pt x="11" y="114"/>
                    <a:pt x="11" y="114"/>
                  </a:cubicBezTo>
                  <a:cubicBezTo>
                    <a:pt x="1" y="153"/>
                    <a:pt x="1" y="153"/>
                    <a:pt x="1" y="153"/>
                  </a:cubicBezTo>
                  <a:cubicBezTo>
                    <a:pt x="8" y="232"/>
                    <a:pt x="8" y="232"/>
                    <a:pt x="8" y="232"/>
                  </a:cubicBezTo>
                  <a:cubicBezTo>
                    <a:pt x="12" y="228"/>
                    <a:pt x="12" y="228"/>
                    <a:pt x="12" y="228"/>
                  </a:cubicBezTo>
                  <a:cubicBezTo>
                    <a:pt x="21" y="228"/>
                    <a:pt x="21" y="228"/>
                    <a:pt x="21" y="228"/>
                  </a:cubicBezTo>
                  <a:cubicBezTo>
                    <a:pt x="20" y="227"/>
                    <a:pt x="19" y="226"/>
                    <a:pt x="19" y="225"/>
                  </a:cubicBezTo>
                  <a:cubicBezTo>
                    <a:pt x="23" y="220"/>
                    <a:pt x="23" y="220"/>
                    <a:pt x="23" y="220"/>
                  </a:cubicBezTo>
                  <a:cubicBezTo>
                    <a:pt x="17" y="199"/>
                    <a:pt x="17" y="199"/>
                    <a:pt x="17" y="199"/>
                  </a:cubicBezTo>
                  <a:cubicBezTo>
                    <a:pt x="23" y="180"/>
                    <a:pt x="23" y="180"/>
                    <a:pt x="23" y="180"/>
                  </a:cubicBezTo>
                  <a:cubicBezTo>
                    <a:pt x="22" y="171"/>
                    <a:pt x="22" y="160"/>
                    <a:pt x="25" y="145"/>
                  </a:cubicBezTo>
                  <a:cubicBezTo>
                    <a:pt x="32" y="113"/>
                    <a:pt x="32" y="113"/>
                    <a:pt x="32" y="113"/>
                  </a:cubicBezTo>
                  <a:cubicBezTo>
                    <a:pt x="32" y="103"/>
                    <a:pt x="32" y="103"/>
                    <a:pt x="32" y="103"/>
                  </a:cubicBezTo>
                  <a:cubicBezTo>
                    <a:pt x="33" y="93"/>
                    <a:pt x="38" y="83"/>
                    <a:pt x="48" y="72"/>
                  </a:cubicBezTo>
                  <a:cubicBezTo>
                    <a:pt x="102" y="31"/>
                    <a:pt x="102" y="31"/>
                    <a:pt x="102" y="31"/>
                  </a:cubicBezTo>
                  <a:close/>
                </a:path>
              </a:pathLst>
            </a:custGeom>
            <a:solidFill>
              <a:srgbClr val="D6CD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63" name="Freeform 77"/>
            <p:cNvSpPr/>
            <p:nvPr/>
          </p:nvSpPr>
          <p:spPr bwMode="auto">
            <a:xfrm>
              <a:off x="921862" y="3369619"/>
              <a:ext cx="16043" cy="33233"/>
            </a:xfrm>
            <a:custGeom>
              <a:avLst/>
              <a:gdLst>
                <a:gd name="T0" fmla="*/ 12 w 12"/>
                <a:gd name="T1" fmla="*/ 0 h 25"/>
                <a:gd name="T2" fmla="*/ 6 w 12"/>
                <a:gd name="T3" fmla="*/ 6 h 25"/>
                <a:gd name="T4" fmla="*/ 0 w 12"/>
                <a:gd name="T5" fmla="*/ 25 h 25"/>
                <a:gd name="T6" fmla="*/ 12 w 12"/>
                <a:gd name="T7" fmla="*/ 0 h 25"/>
              </a:gdLst>
              <a:ahLst/>
              <a:cxnLst>
                <a:cxn ang="0">
                  <a:pos x="T0" y="T1"/>
                </a:cxn>
                <a:cxn ang="0">
                  <a:pos x="T2" y="T3"/>
                </a:cxn>
                <a:cxn ang="0">
                  <a:pos x="T4" y="T5"/>
                </a:cxn>
                <a:cxn ang="0">
                  <a:pos x="T6" y="T7"/>
                </a:cxn>
              </a:cxnLst>
              <a:rect l="0" t="0" r="r" b="b"/>
              <a:pathLst>
                <a:path w="12" h="25">
                  <a:moveTo>
                    <a:pt x="12" y="0"/>
                  </a:moveTo>
                  <a:cubicBezTo>
                    <a:pt x="10" y="1"/>
                    <a:pt x="8" y="3"/>
                    <a:pt x="6" y="6"/>
                  </a:cubicBezTo>
                  <a:cubicBezTo>
                    <a:pt x="0" y="25"/>
                    <a:pt x="0" y="25"/>
                    <a:pt x="0" y="25"/>
                  </a:cubicBezTo>
                  <a:cubicBezTo>
                    <a:pt x="7" y="16"/>
                    <a:pt x="11" y="8"/>
                    <a:pt x="12" y="0"/>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64" name="Freeform 78"/>
            <p:cNvSpPr/>
            <p:nvPr/>
          </p:nvSpPr>
          <p:spPr bwMode="auto">
            <a:xfrm>
              <a:off x="917278" y="3368472"/>
              <a:ext cx="28649" cy="44692"/>
            </a:xfrm>
            <a:custGeom>
              <a:avLst/>
              <a:gdLst>
                <a:gd name="T0" fmla="*/ 19 w 21"/>
                <a:gd name="T1" fmla="*/ 0 h 34"/>
                <a:gd name="T2" fmla="*/ 15 w 21"/>
                <a:gd name="T3" fmla="*/ 1 h 34"/>
                <a:gd name="T4" fmla="*/ 3 w 21"/>
                <a:gd name="T5" fmla="*/ 26 h 34"/>
                <a:gd name="T6" fmla="*/ 0 w 21"/>
                <a:gd name="T7" fmla="*/ 34 h 34"/>
                <a:gd name="T8" fmla="*/ 21 w 21"/>
                <a:gd name="T9" fmla="*/ 5 h 34"/>
                <a:gd name="T10" fmla="*/ 19 w 21"/>
                <a:gd name="T11" fmla="*/ 0 h 34"/>
              </a:gdLst>
              <a:ahLst/>
              <a:cxnLst>
                <a:cxn ang="0">
                  <a:pos x="T0" y="T1"/>
                </a:cxn>
                <a:cxn ang="0">
                  <a:pos x="T2" y="T3"/>
                </a:cxn>
                <a:cxn ang="0">
                  <a:pos x="T4" y="T5"/>
                </a:cxn>
                <a:cxn ang="0">
                  <a:pos x="T6" y="T7"/>
                </a:cxn>
                <a:cxn ang="0">
                  <a:pos x="T8" y="T9"/>
                </a:cxn>
                <a:cxn ang="0">
                  <a:pos x="T10" y="T11"/>
                </a:cxn>
              </a:cxnLst>
              <a:rect l="0" t="0" r="r" b="b"/>
              <a:pathLst>
                <a:path w="21" h="34">
                  <a:moveTo>
                    <a:pt x="19" y="0"/>
                  </a:moveTo>
                  <a:cubicBezTo>
                    <a:pt x="18" y="0"/>
                    <a:pt x="16" y="1"/>
                    <a:pt x="15" y="1"/>
                  </a:cubicBezTo>
                  <a:cubicBezTo>
                    <a:pt x="14" y="9"/>
                    <a:pt x="10" y="17"/>
                    <a:pt x="3" y="26"/>
                  </a:cubicBezTo>
                  <a:cubicBezTo>
                    <a:pt x="0" y="34"/>
                    <a:pt x="0" y="34"/>
                    <a:pt x="0" y="34"/>
                  </a:cubicBezTo>
                  <a:cubicBezTo>
                    <a:pt x="21" y="5"/>
                    <a:pt x="21" y="5"/>
                    <a:pt x="21" y="5"/>
                  </a:cubicBezTo>
                  <a:cubicBezTo>
                    <a:pt x="19" y="0"/>
                    <a:pt x="19" y="0"/>
                    <a:pt x="19" y="0"/>
                  </a:cubicBezTo>
                  <a:close/>
                </a:path>
              </a:pathLst>
            </a:custGeom>
            <a:solidFill>
              <a:srgbClr val="D6CD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65" name="Freeform 79"/>
            <p:cNvSpPr/>
            <p:nvPr/>
          </p:nvSpPr>
          <p:spPr bwMode="auto">
            <a:xfrm>
              <a:off x="906965" y="3375348"/>
              <a:ext cx="38962" cy="210853"/>
            </a:xfrm>
            <a:custGeom>
              <a:avLst/>
              <a:gdLst>
                <a:gd name="T0" fmla="*/ 29 w 29"/>
                <a:gd name="T1" fmla="*/ 3 h 163"/>
                <a:gd name="T2" fmla="*/ 29 w 29"/>
                <a:gd name="T3" fmla="*/ 0 h 163"/>
                <a:gd name="T4" fmla="*/ 8 w 29"/>
                <a:gd name="T5" fmla="*/ 29 h 163"/>
                <a:gd name="T6" fmla="*/ 6 w 29"/>
                <a:gd name="T7" fmla="*/ 32 h 163"/>
                <a:gd name="T8" fmla="*/ 1 w 29"/>
                <a:gd name="T9" fmla="*/ 60 h 163"/>
                <a:gd name="T10" fmla="*/ 6 w 29"/>
                <a:gd name="T11" fmla="*/ 77 h 163"/>
                <a:gd name="T12" fmla="*/ 11 w 29"/>
                <a:gd name="T13" fmla="*/ 84 h 163"/>
                <a:gd name="T14" fmla="*/ 19 w 29"/>
                <a:gd name="T15" fmla="*/ 100 h 163"/>
                <a:gd name="T16" fmla="*/ 19 w 29"/>
                <a:gd name="T17" fmla="*/ 114 h 163"/>
                <a:gd name="T18" fmla="*/ 21 w 29"/>
                <a:gd name="T19" fmla="*/ 121 h 163"/>
                <a:gd name="T20" fmla="*/ 10 w 29"/>
                <a:gd name="T21" fmla="*/ 142 h 163"/>
                <a:gd name="T22" fmla="*/ 14 w 29"/>
                <a:gd name="T23" fmla="*/ 163 h 163"/>
                <a:gd name="T24" fmla="*/ 19 w 29"/>
                <a:gd name="T25" fmla="*/ 151 h 163"/>
                <a:gd name="T26" fmla="*/ 22 w 29"/>
                <a:gd name="T27" fmla="*/ 122 h 163"/>
                <a:gd name="T28" fmla="*/ 29 w 29"/>
                <a:gd name="T29" fmla="*/ 91 h 163"/>
                <a:gd name="T30" fmla="*/ 29 w 29"/>
                <a:gd name="T31" fmla="*/ 87 h 163"/>
                <a:gd name="T32" fmla="*/ 10 w 29"/>
                <a:gd name="T33" fmla="*/ 62 h 163"/>
                <a:gd name="T34" fmla="*/ 6 w 29"/>
                <a:gd name="T35" fmla="*/ 39 h 163"/>
                <a:gd name="T36" fmla="*/ 29 w 29"/>
                <a:gd name="T37" fmla="*/ 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63">
                  <a:moveTo>
                    <a:pt x="29" y="3"/>
                  </a:moveTo>
                  <a:cubicBezTo>
                    <a:pt x="29" y="0"/>
                    <a:pt x="29" y="0"/>
                    <a:pt x="29" y="0"/>
                  </a:cubicBezTo>
                  <a:cubicBezTo>
                    <a:pt x="8" y="29"/>
                    <a:pt x="8" y="29"/>
                    <a:pt x="8" y="29"/>
                  </a:cubicBezTo>
                  <a:cubicBezTo>
                    <a:pt x="6" y="32"/>
                    <a:pt x="6" y="32"/>
                    <a:pt x="6" y="32"/>
                  </a:cubicBezTo>
                  <a:cubicBezTo>
                    <a:pt x="1" y="41"/>
                    <a:pt x="0" y="51"/>
                    <a:pt x="1" y="60"/>
                  </a:cubicBezTo>
                  <a:cubicBezTo>
                    <a:pt x="1" y="66"/>
                    <a:pt x="3" y="71"/>
                    <a:pt x="6" y="77"/>
                  </a:cubicBezTo>
                  <a:cubicBezTo>
                    <a:pt x="8" y="79"/>
                    <a:pt x="10" y="82"/>
                    <a:pt x="11" y="84"/>
                  </a:cubicBezTo>
                  <a:cubicBezTo>
                    <a:pt x="16" y="90"/>
                    <a:pt x="18" y="95"/>
                    <a:pt x="19" y="100"/>
                  </a:cubicBezTo>
                  <a:cubicBezTo>
                    <a:pt x="19" y="114"/>
                    <a:pt x="19" y="114"/>
                    <a:pt x="19" y="114"/>
                  </a:cubicBezTo>
                  <a:cubicBezTo>
                    <a:pt x="21" y="121"/>
                    <a:pt x="21" y="121"/>
                    <a:pt x="21" y="121"/>
                  </a:cubicBezTo>
                  <a:cubicBezTo>
                    <a:pt x="10" y="142"/>
                    <a:pt x="10" y="142"/>
                    <a:pt x="10" y="142"/>
                  </a:cubicBezTo>
                  <a:cubicBezTo>
                    <a:pt x="14" y="163"/>
                    <a:pt x="14" y="163"/>
                    <a:pt x="14" y="163"/>
                  </a:cubicBezTo>
                  <a:cubicBezTo>
                    <a:pt x="19" y="151"/>
                    <a:pt x="19" y="151"/>
                    <a:pt x="19" y="151"/>
                  </a:cubicBezTo>
                  <a:cubicBezTo>
                    <a:pt x="19" y="142"/>
                    <a:pt x="19" y="132"/>
                    <a:pt x="22" y="122"/>
                  </a:cubicBezTo>
                  <a:cubicBezTo>
                    <a:pt x="29" y="91"/>
                    <a:pt x="29" y="91"/>
                    <a:pt x="29" y="91"/>
                  </a:cubicBezTo>
                  <a:cubicBezTo>
                    <a:pt x="29" y="87"/>
                    <a:pt x="29" y="87"/>
                    <a:pt x="29" y="87"/>
                  </a:cubicBezTo>
                  <a:cubicBezTo>
                    <a:pt x="20" y="79"/>
                    <a:pt x="14" y="71"/>
                    <a:pt x="10" y="62"/>
                  </a:cubicBezTo>
                  <a:cubicBezTo>
                    <a:pt x="6" y="56"/>
                    <a:pt x="5" y="48"/>
                    <a:pt x="6" y="39"/>
                  </a:cubicBezTo>
                  <a:cubicBezTo>
                    <a:pt x="29" y="3"/>
                    <a:pt x="29" y="3"/>
                    <a:pt x="29" y="3"/>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66" name="Freeform 80"/>
            <p:cNvSpPr/>
            <p:nvPr/>
          </p:nvSpPr>
          <p:spPr bwMode="auto">
            <a:xfrm>
              <a:off x="916132" y="3382223"/>
              <a:ext cx="34378" cy="99697"/>
            </a:xfrm>
            <a:custGeom>
              <a:avLst/>
              <a:gdLst>
                <a:gd name="T0" fmla="*/ 13 w 25"/>
                <a:gd name="T1" fmla="*/ 23 h 77"/>
                <a:gd name="T2" fmla="*/ 22 w 25"/>
                <a:gd name="T3" fmla="*/ 9 h 77"/>
                <a:gd name="T4" fmla="*/ 25 w 25"/>
                <a:gd name="T5" fmla="*/ 5 h 77"/>
                <a:gd name="T6" fmla="*/ 23 w 25"/>
                <a:gd name="T7" fmla="*/ 0 h 77"/>
                <a:gd name="T8" fmla="*/ 1 w 25"/>
                <a:gd name="T9" fmla="*/ 36 h 77"/>
                <a:gd name="T10" fmla="*/ 22 w 25"/>
                <a:gd name="T11" fmla="*/ 77 h 77"/>
                <a:gd name="T12" fmla="*/ 22 w 25"/>
                <a:gd name="T13" fmla="*/ 66 h 77"/>
                <a:gd name="T14" fmla="*/ 15 w 25"/>
                <a:gd name="T15" fmla="*/ 55 h 77"/>
                <a:gd name="T16" fmla="*/ 13 w 25"/>
                <a:gd name="T17" fmla="*/ 50 h 77"/>
                <a:gd name="T18" fmla="*/ 13 w 25"/>
                <a:gd name="T19" fmla="*/ 2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77">
                  <a:moveTo>
                    <a:pt x="13" y="23"/>
                  </a:moveTo>
                  <a:cubicBezTo>
                    <a:pt x="22" y="9"/>
                    <a:pt x="22" y="9"/>
                    <a:pt x="22" y="9"/>
                  </a:cubicBezTo>
                  <a:cubicBezTo>
                    <a:pt x="25" y="5"/>
                    <a:pt x="25" y="5"/>
                    <a:pt x="25" y="5"/>
                  </a:cubicBezTo>
                  <a:cubicBezTo>
                    <a:pt x="23" y="0"/>
                    <a:pt x="23" y="0"/>
                    <a:pt x="23" y="0"/>
                  </a:cubicBezTo>
                  <a:cubicBezTo>
                    <a:pt x="13" y="12"/>
                    <a:pt x="6" y="24"/>
                    <a:pt x="1" y="36"/>
                  </a:cubicBezTo>
                  <a:cubicBezTo>
                    <a:pt x="0" y="48"/>
                    <a:pt x="7" y="62"/>
                    <a:pt x="22" y="77"/>
                  </a:cubicBezTo>
                  <a:cubicBezTo>
                    <a:pt x="22" y="66"/>
                    <a:pt x="22" y="66"/>
                    <a:pt x="22" y="66"/>
                  </a:cubicBezTo>
                  <a:cubicBezTo>
                    <a:pt x="19" y="62"/>
                    <a:pt x="17" y="59"/>
                    <a:pt x="15" y="55"/>
                  </a:cubicBezTo>
                  <a:cubicBezTo>
                    <a:pt x="14" y="53"/>
                    <a:pt x="13" y="51"/>
                    <a:pt x="13" y="50"/>
                  </a:cubicBezTo>
                  <a:cubicBezTo>
                    <a:pt x="8" y="39"/>
                    <a:pt x="8" y="30"/>
                    <a:pt x="13" y="23"/>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67" name="Freeform 81"/>
            <p:cNvSpPr>
              <a:spLocks noEditPoints="1"/>
            </p:cNvSpPr>
            <p:nvPr/>
          </p:nvSpPr>
          <p:spPr bwMode="auto">
            <a:xfrm>
              <a:off x="882900" y="3462440"/>
              <a:ext cx="37816" cy="199394"/>
            </a:xfrm>
            <a:custGeom>
              <a:avLst/>
              <a:gdLst>
                <a:gd name="T0" fmla="*/ 17 w 27"/>
                <a:gd name="T1" fmla="*/ 62 h 154"/>
                <a:gd name="T2" fmla="*/ 27 w 27"/>
                <a:gd name="T3" fmla="*/ 23 h 154"/>
                <a:gd name="T4" fmla="*/ 16 w 27"/>
                <a:gd name="T5" fmla="*/ 0 h 154"/>
                <a:gd name="T6" fmla="*/ 2 w 27"/>
                <a:gd name="T7" fmla="*/ 54 h 154"/>
                <a:gd name="T8" fmla="*/ 8 w 27"/>
                <a:gd name="T9" fmla="*/ 147 h 154"/>
                <a:gd name="T10" fmla="*/ 10 w 27"/>
                <a:gd name="T11" fmla="*/ 154 h 154"/>
                <a:gd name="T12" fmla="*/ 24 w 27"/>
                <a:gd name="T13" fmla="*/ 141 h 154"/>
                <a:gd name="T14" fmla="*/ 17 w 27"/>
                <a:gd name="T15" fmla="*/ 62 h 154"/>
                <a:gd name="T16" fmla="*/ 17 w 27"/>
                <a:gd name="T17" fmla="*/ 7 h 154"/>
                <a:gd name="T18" fmla="*/ 19 w 27"/>
                <a:gd name="T19" fmla="*/ 13 h 154"/>
                <a:gd name="T20" fmla="*/ 9 w 27"/>
                <a:gd name="T21" fmla="*/ 55 h 154"/>
                <a:gd name="T22" fmla="*/ 9 w 27"/>
                <a:gd name="T23" fmla="*/ 106 h 154"/>
                <a:gd name="T24" fmla="*/ 15 w 27"/>
                <a:gd name="T25" fmla="*/ 146 h 154"/>
                <a:gd name="T26" fmla="*/ 11 w 27"/>
                <a:gd name="T27" fmla="*/ 149 h 154"/>
                <a:gd name="T28" fmla="*/ 5 w 27"/>
                <a:gd name="T29" fmla="*/ 103 h 154"/>
                <a:gd name="T30" fmla="*/ 5 w 27"/>
                <a:gd name="T31" fmla="*/ 54 h 154"/>
                <a:gd name="T32" fmla="*/ 17 w 27"/>
                <a:gd name="T33" fmla="*/ 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154">
                  <a:moveTo>
                    <a:pt x="17" y="62"/>
                  </a:moveTo>
                  <a:cubicBezTo>
                    <a:pt x="27" y="23"/>
                    <a:pt x="27" y="23"/>
                    <a:pt x="27" y="23"/>
                  </a:cubicBezTo>
                  <a:cubicBezTo>
                    <a:pt x="16" y="0"/>
                    <a:pt x="16" y="0"/>
                    <a:pt x="16" y="0"/>
                  </a:cubicBezTo>
                  <a:cubicBezTo>
                    <a:pt x="2" y="54"/>
                    <a:pt x="2" y="54"/>
                    <a:pt x="2" y="54"/>
                  </a:cubicBezTo>
                  <a:cubicBezTo>
                    <a:pt x="0" y="87"/>
                    <a:pt x="2" y="118"/>
                    <a:pt x="8" y="147"/>
                  </a:cubicBezTo>
                  <a:cubicBezTo>
                    <a:pt x="10" y="154"/>
                    <a:pt x="10" y="154"/>
                    <a:pt x="10" y="154"/>
                  </a:cubicBezTo>
                  <a:cubicBezTo>
                    <a:pt x="24" y="141"/>
                    <a:pt x="24" y="141"/>
                    <a:pt x="24" y="141"/>
                  </a:cubicBezTo>
                  <a:cubicBezTo>
                    <a:pt x="17" y="62"/>
                    <a:pt x="17" y="62"/>
                    <a:pt x="17" y="62"/>
                  </a:cubicBezTo>
                  <a:close/>
                  <a:moveTo>
                    <a:pt x="17" y="7"/>
                  </a:moveTo>
                  <a:cubicBezTo>
                    <a:pt x="19" y="13"/>
                    <a:pt x="19" y="13"/>
                    <a:pt x="19" y="13"/>
                  </a:cubicBezTo>
                  <a:cubicBezTo>
                    <a:pt x="9" y="55"/>
                    <a:pt x="9" y="55"/>
                    <a:pt x="9" y="55"/>
                  </a:cubicBezTo>
                  <a:cubicBezTo>
                    <a:pt x="7" y="70"/>
                    <a:pt x="7" y="87"/>
                    <a:pt x="9" y="106"/>
                  </a:cubicBezTo>
                  <a:cubicBezTo>
                    <a:pt x="15" y="146"/>
                    <a:pt x="15" y="146"/>
                    <a:pt x="15" y="146"/>
                  </a:cubicBezTo>
                  <a:cubicBezTo>
                    <a:pt x="11" y="149"/>
                    <a:pt x="11" y="149"/>
                    <a:pt x="11" y="149"/>
                  </a:cubicBezTo>
                  <a:cubicBezTo>
                    <a:pt x="5" y="103"/>
                    <a:pt x="5" y="103"/>
                    <a:pt x="5" y="103"/>
                  </a:cubicBezTo>
                  <a:cubicBezTo>
                    <a:pt x="4" y="85"/>
                    <a:pt x="4" y="69"/>
                    <a:pt x="5" y="54"/>
                  </a:cubicBezTo>
                  <a:cubicBezTo>
                    <a:pt x="17" y="7"/>
                    <a:pt x="17" y="7"/>
                    <a:pt x="17" y="7"/>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68" name="Freeform 82"/>
            <p:cNvSpPr/>
            <p:nvPr/>
          </p:nvSpPr>
          <p:spPr bwMode="auto">
            <a:xfrm>
              <a:off x="888630" y="3471606"/>
              <a:ext cx="20627" cy="183351"/>
            </a:xfrm>
            <a:custGeom>
              <a:avLst/>
              <a:gdLst>
                <a:gd name="T0" fmla="*/ 15 w 15"/>
                <a:gd name="T1" fmla="*/ 6 h 142"/>
                <a:gd name="T2" fmla="*/ 13 w 15"/>
                <a:gd name="T3" fmla="*/ 0 h 142"/>
                <a:gd name="T4" fmla="*/ 1 w 15"/>
                <a:gd name="T5" fmla="*/ 47 h 142"/>
                <a:gd name="T6" fmla="*/ 1 w 15"/>
                <a:gd name="T7" fmla="*/ 96 h 142"/>
                <a:gd name="T8" fmla="*/ 7 w 15"/>
                <a:gd name="T9" fmla="*/ 142 h 142"/>
                <a:gd name="T10" fmla="*/ 11 w 15"/>
                <a:gd name="T11" fmla="*/ 139 h 142"/>
                <a:gd name="T12" fmla="*/ 5 w 15"/>
                <a:gd name="T13" fmla="*/ 99 h 142"/>
                <a:gd name="T14" fmla="*/ 5 w 15"/>
                <a:gd name="T15" fmla="*/ 48 h 142"/>
                <a:gd name="T16" fmla="*/ 15 w 15"/>
                <a:gd name="T17" fmla="*/ 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2">
                  <a:moveTo>
                    <a:pt x="15" y="6"/>
                  </a:moveTo>
                  <a:cubicBezTo>
                    <a:pt x="13" y="0"/>
                    <a:pt x="13" y="0"/>
                    <a:pt x="13" y="0"/>
                  </a:cubicBezTo>
                  <a:cubicBezTo>
                    <a:pt x="1" y="47"/>
                    <a:pt x="1" y="47"/>
                    <a:pt x="1" y="47"/>
                  </a:cubicBezTo>
                  <a:cubicBezTo>
                    <a:pt x="0" y="62"/>
                    <a:pt x="0" y="78"/>
                    <a:pt x="1" y="96"/>
                  </a:cubicBezTo>
                  <a:cubicBezTo>
                    <a:pt x="7" y="142"/>
                    <a:pt x="7" y="142"/>
                    <a:pt x="7" y="142"/>
                  </a:cubicBezTo>
                  <a:cubicBezTo>
                    <a:pt x="11" y="139"/>
                    <a:pt x="11" y="139"/>
                    <a:pt x="11" y="139"/>
                  </a:cubicBezTo>
                  <a:cubicBezTo>
                    <a:pt x="5" y="99"/>
                    <a:pt x="5" y="99"/>
                    <a:pt x="5" y="99"/>
                  </a:cubicBezTo>
                  <a:cubicBezTo>
                    <a:pt x="3" y="80"/>
                    <a:pt x="3" y="63"/>
                    <a:pt x="5" y="48"/>
                  </a:cubicBezTo>
                  <a:cubicBezTo>
                    <a:pt x="15" y="6"/>
                    <a:pt x="15" y="6"/>
                    <a:pt x="1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69" name="Freeform 83"/>
            <p:cNvSpPr/>
            <p:nvPr/>
          </p:nvSpPr>
          <p:spPr bwMode="auto">
            <a:xfrm>
              <a:off x="918424" y="3523174"/>
              <a:ext cx="13751" cy="32086"/>
            </a:xfrm>
            <a:custGeom>
              <a:avLst/>
              <a:gdLst>
                <a:gd name="T0" fmla="*/ 12 w 12"/>
                <a:gd name="T1" fmla="*/ 9 h 28"/>
                <a:gd name="T2" fmla="*/ 12 w 12"/>
                <a:gd name="T3" fmla="*/ 0 h 28"/>
                <a:gd name="T4" fmla="*/ 0 w 12"/>
                <a:gd name="T5" fmla="*/ 24 h 28"/>
                <a:gd name="T6" fmla="*/ 2 w 12"/>
                <a:gd name="T7" fmla="*/ 28 h 28"/>
                <a:gd name="T8" fmla="*/ 12 w 12"/>
                <a:gd name="T9" fmla="*/ 9 h 28"/>
                <a:gd name="T10" fmla="*/ 12 w 12"/>
                <a:gd name="T11" fmla="*/ 9 h 28"/>
              </a:gdLst>
              <a:ahLst/>
              <a:cxnLst>
                <a:cxn ang="0">
                  <a:pos x="T0" y="T1"/>
                </a:cxn>
                <a:cxn ang="0">
                  <a:pos x="T2" y="T3"/>
                </a:cxn>
                <a:cxn ang="0">
                  <a:pos x="T4" y="T5"/>
                </a:cxn>
                <a:cxn ang="0">
                  <a:pos x="T6" y="T7"/>
                </a:cxn>
                <a:cxn ang="0">
                  <a:pos x="T8" y="T9"/>
                </a:cxn>
                <a:cxn ang="0">
                  <a:pos x="T10" y="T11"/>
                </a:cxn>
              </a:cxnLst>
              <a:rect l="0" t="0" r="r" b="b"/>
              <a:pathLst>
                <a:path w="12" h="28">
                  <a:moveTo>
                    <a:pt x="12" y="9"/>
                  </a:moveTo>
                  <a:lnTo>
                    <a:pt x="12" y="0"/>
                  </a:lnTo>
                  <a:lnTo>
                    <a:pt x="0" y="24"/>
                  </a:lnTo>
                  <a:lnTo>
                    <a:pt x="2" y="28"/>
                  </a:lnTo>
                  <a:lnTo>
                    <a:pt x="12" y="9"/>
                  </a:lnTo>
                  <a:lnTo>
                    <a:pt x="12" y="9"/>
                  </a:ln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70" name="Freeform 84"/>
            <p:cNvSpPr/>
            <p:nvPr/>
          </p:nvSpPr>
          <p:spPr bwMode="auto">
            <a:xfrm>
              <a:off x="928737" y="3577033"/>
              <a:ext cx="35525" cy="52713"/>
            </a:xfrm>
            <a:custGeom>
              <a:avLst/>
              <a:gdLst>
                <a:gd name="T0" fmla="*/ 6 w 26"/>
                <a:gd name="T1" fmla="*/ 0 h 40"/>
                <a:gd name="T2" fmla="*/ 0 w 26"/>
                <a:gd name="T3" fmla="*/ 19 h 40"/>
                <a:gd name="T4" fmla="*/ 6 w 26"/>
                <a:gd name="T5" fmla="*/ 40 h 40"/>
                <a:gd name="T6" fmla="*/ 26 w 26"/>
                <a:gd name="T7" fmla="*/ 15 h 40"/>
                <a:gd name="T8" fmla="*/ 6 w 26"/>
                <a:gd name="T9" fmla="*/ 0 h 40"/>
              </a:gdLst>
              <a:ahLst/>
              <a:cxnLst>
                <a:cxn ang="0">
                  <a:pos x="T0" y="T1"/>
                </a:cxn>
                <a:cxn ang="0">
                  <a:pos x="T2" y="T3"/>
                </a:cxn>
                <a:cxn ang="0">
                  <a:pos x="T4" y="T5"/>
                </a:cxn>
                <a:cxn ang="0">
                  <a:pos x="T6" y="T7"/>
                </a:cxn>
                <a:cxn ang="0">
                  <a:pos x="T8" y="T9"/>
                </a:cxn>
              </a:cxnLst>
              <a:rect l="0" t="0" r="r" b="b"/>
              <a:pathLst>
                <a:path w="26" h="40">
                  <a:moveTo>
                    <a:pt x="6" y="0"/>
                  </a:moveTo>
                  <a:cubicBezTo>
                    <a:pt x="0" y="19"/>
                    <a:pt x="0" y="19"/>
                    <a:pt x="0" y="19"/>
                  </a:cubicBezTo>
                  <a:cubicBezTo>
                    <a:pt x="6" y="40"/>
                    <a:pt x="6" y="40"/>
                    <a:pt x="6" y="40"/>
                  </a:cubicBezTo>
                  <a:cubicBezTo>
                    <a:pt x="26" y="15"/>
                    <a:pt x="26" y="15"/>
                    <a:pt x="26" y="15"/>
                  </a:cubicBezTo>
                  <a:cubicBezTo>
                    <a:pt x="15" y="17"/>
                    <a:pt x="8" y="12"/>
                    <a:pt x="6" y="0"/>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71" name="Freeform 85"/>
            <p:cNvSpPr>
              <a:spLocks noEditPoints="1"/>
            </p:cNvSpPr>
            <p:nvPr/>
          </p:nvSpPr>
          <p:spPr bwMode="auto">
            <a:xfrm>
              <a:off x="892067" y="3640060"/>
              <a:ext cx="46984" cy="60735"/>
            </a:xfrm>
            <a:custGeom>
              <a:avLst/>
              <a:gdLst>
                <a:gd name="T0" fmla="*/ 4 w 35"/>
                <a:gd name="T1" fmla="*/ 17 h 47"/>
                <a:gd name="T2" fmla="*/ 0 w 35"/>
                <a:gd name="T3" fmla="*/ 20 h 47"/>
                <a:gd name="T4" fmla="*/ 1 w 35"/>
                <a:gd name="T5" fmla="*/ 23 h 47"/>
                <a:gd name="T6" fmla="*/ 16 w 35"/>
                <a:gd name="T7" fmla="*/ 9 h 47"/>
                <a:gd name="T8" fmla="*/ 9 w 35"/>
                <a:gd name="T9" fmla="*/ 19 h 47"/>
                <a:gd name="T10" fmla="*/ 7 w 35"/>
                <a:gd name="T11" fmla="*/ 22 h 47"/>
                <a:gd name="T12" fmla="*/ 6 w 35"/>
                <a:gd name="T13" fmla="*/ 27 h 47"/>
                <a:gd name="T14" fmla="*/ 11 w 35"/>
                <a:gd name="T15" fmla="*/ 26 h 47"/>
                <a:gd name="T16" fmla="*/ 9 w 35"/>
                <a:gd name="T17" fmla="*/ 30 h 47"/>
                <a:gd name="T18" fmla="*/ 9 w 35"/>
                <a:gd name="T19" fmla="*/ 31 h 47"/>
                <a:gd name="T20" fmla="*/ 11 w 35"/>
                <a:gd name="T21" fmla="*/ 34 h 47"/>
                <a:gd name="T22" fmla="*/ 14 w 35"/>
                <a:gd name="T23" fmla="*/ 31 h 47"/>
                <a:gd name="T24" fmla="*/ 17 w 35"/>
                <a:gd name="T25" fmla="*/ 31 h 47"/>
                <a:gd name="T26" fmla="*/ 14 w 35"/>
                <a:gd name="T27" fmla="*/ 35 h 47"/>
                <a:gd name="T28" fmla="*/ 15 w 35"/>
                <a:gd name="T29" fmla="*/ 39 h 47"/>
                <a:gd name="T30" fmla="*/ 20 w 35"/>
                <a:gd name="T31" fmla="*/ 35 h 47"/>
                <a:gd name="T32" fmla="*/ 23 w 35"/>
                <a:gd name="T33" fmla="*/ 35 h 47"/>
                <a:gd name="T34" fmla="*/ 19 w 35"/>
                <a:gd name="T35" fmla="*/ 40 h 47"/>
                <a:gd name="T36" fmla="*/ 17 w 35"/>
                <a:gd name="T37" fmla="*/ 44 h 47"/>
                <a:gd name="T38" fmla="*/ 20 w 35"/>
                <a:gd name="T39" fmla="*/ 47 h 47"/>
                <a:gd name="T40" fmla="*/ 35 w 35"/>
                <a:gd name="T41" fmla="*/ 22 h 47"/>
                <a:gd name="T42" fmla="*/ 31 w 35"/>
                <a:gd name="T43" fmla="*/ 0 h 47"/>
                <a:gd name="T44" fmla="*/ 22 w 35"/>
                <a:gd name="T45" fmla="*/ 0 h 47"/>
                <a:gd name="T46" fmla="*/ 18 w 35"/>
                <a:gd name="T47" fmla="*/ 4 h 47"/>
                <a:gd name="T48" fmla="*/ 4 w 35"/>
                <a:gd name="T49" fmla="*/ 17 h 47"/>
                <a:gd name="T50" fmla="*/ 30 w 35"/>
                <a:gd name="T51" fmla="*/ 1 h 47"/>
                <a:gd name="T52" fmla="*/ 29 w 35"/>
                <a:gd name="T53" fmla="*/ 3 h 47"/>
                <a:gd name="T54" fmla="*/ 23 w 35"/>
                <a:gd name="T55" fmla="*/ 5 h 47"/>
                <a:gd name="T56" fmla="*/ 10 w 35"/>
                <a:gd name="T57" fmla="*/ 24 h 47"/>
                <a:gd name="T58" fmla="*/ 7 w 35"/>
                <a:gd name="T59" fmla="*/ 24 h 47"/>
                <a:gd name="T60" fmla="*/ 18 w 35"/>
                <a:gd name="T61" fmla="*/ 9 h 47"/>
                <a:gd name="T62" fmla="*/ 15 w 35"/>
                <a:gd name="T63" fmla="*/ 7 h 47"/>
                <a:gd name="T64" fmla="*/ 22 w 35"/>
                <a:gd name="T65" fmla="*/ 1 h 47"/>
                <a:gd name="T66" fmla="*/ 30 w 35"/>
                <a:gd name="T6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7">
                  <a:moveTo>
                    <a:pt x="4" y="17"/>
                  </a:moveTo>
                  <a:cubicBezTo>
                    <a:pt x="0" y="20"/>
                    <a:pt x="0" y="20"/>
                    <a:pt x="0" y="20"/>
                  </a:cubicBezTo>
                  <a:cubicBezTo>
                    <a:pt x="0" y="22"/>
                    <a:pt x="1" y="23"/>
                    <a:pt x="1" y="23"/>
                  </a:cubicBezTo>
                  <a:cubicBezTo>
                    <a:pt x="16" y="9"/>
                    <a:pt x="16" y="9"/>
                    <a:pt x="16" y="9"/>
                  </a:cubicBezTo>
                  <a:cubicBezTo>
                    <a:pt x="9" y="19"/>
                    <a:pt x="9" y="19"/>
                    <a:pt x="9" y="19"/>
                  </a:cubicBezTo>
                  <a:cubicBezTo>
                    <a:pt x="8" y="20"/>
                    <a:pt x="7" y="21"/>
                    <a:pt x="7" y="22"/>
                  </a:cubicBezTo>
                  <a:cubicBezTo>
                    <a:pt x="6" y="24"/>
                    <a:pt x="5" y="25"/>
                    <a:pt x="6" y="27"/>
                  </a:cubicBezTo>
                  <a:cubicBezTo>
                    <a:pt x="11" y="26"/>
                    <a:pt x="11" y="26"/>
                    <a:pt x="11" y="26"/>
                  </a:cubicBezTo>
                  <a:cubicBezTo>
                    <a:pt x="10" y="28"/>
                    <a:pt x="10" y="29"/>
                    <a:pt x="9" y="30"/>
                  </a:cubicBezTo>
                  <a:cubicBezTo>
                    <a:pt x="9" y="30"/>
                    <a:pt x="9" y="31"/>
                    <a:pt x="9" y="31"/>
                  </a:cubicBezTo>
                  <a:cubicBezTo>
                    <a:pt x="9" y="33"/>
                    <a:pt x="10" y="34"/>
                    <a:pt x="11" y="34"/>
                  </a:cubicBezTo>
                  <a:cubicBezTo>
                    <a:pt x="14" y="31"/>
                    <a:pt x="14" y="31"/>
                    <a:pt x="14" y="31"/>
                  </a:cubicBezTo>
                  <a:cubicBezTo>
                    <a:pt x="17" y="31"/>
                    <a:pt x="17" y="31"/>
                    <a:pt x="17" y="31"/>
                  </a:cubicBezTo>
                  <a:cubicBezTo>
                    <a:pt x="15" y="33"/>
                    <a:pt x="15" y="34"/>
                    <a:pt x="14" y="35"/>
                  </a:cubicBezTo>
                  <a:cubicBezTo>
                    <a:pt x="14" y="37"/>
                    <a:pt x="14" y="38"/>
                    <a:pt x="15" y="39"/>
                  </a:cubicBezTo>
                  <a:cubicBezTo>
                    <a:pt x="20" y="35"/>
                    <a:pt x="20" y="35"/>
                    <a:pt x="20" y="35"/>
                  </a:cubicBezTo>
                  <a:cubicBezTo>
                    <a:pt x="23" y="35"/>
                    <a:pt x="23" y="35"/>
                    <a:pt x="23" y="35"/>
                  </a:cubicBezTo>
                  <a:cubicBezTo>
                    <a:pt x="21" y="37"/>
                    <a:pt x="20" y="38"/>
                    <a:pt x="19" y="40"/>
                  </a:cubicBezTo>
                  <a:cubicBezTo>
                    <a:pt x="18" y="41"/>
                    <a:pt x="17" y="43"/>
                    <a:pt x="17" y="44"/>
                  </a:cubicBezTo>
                  <a:cubicBezTo>
                    <a:pt x="17" y="45"/>
                    <a:pt x="18" y="46"/>
                    <a:pt x="20" y="47"/>
                  </a:cubicBezTo>
                  <a:cubicBezTo>
                    <a:pt x="35" y="22"/>
                    <a:pt x="35" y="22"/>
                    <a:pt x="35" y="22"/>
                  </a:cubicBezTo>
                  <a:cubicBezTo>
                    <a:pt x="31" y="0"/>
                    <a:pt x="31" y="0"/>
                    <a:pt x="31" y="0"/>
                  </a:cubicBezTo>
                  <a:cubicBezTo>
                    <a:pt x="22" y="0"/>
                    <a:pt x="22" y="0"/>
                    <a:pt x="22" y="0"/>
                  </a:cubicBezTo>
                  <a:cubicBezTo>
                    <a:pt x="18" y="4"/>
                    <a:pt x="18" y="4"/>
                    <a:pt x="18" y="4"/>
                  </a:cubicBezTo>
                  <a:cubicBezTo>
                    <a:pt x="4" y="17"/>
                    <a:pt x="4" y="17"/>
                    <a:pt x="4" y="17"/>
                  </a:cubicBezTo>
                  <a:close/>
                  <a:moveTo>
                    <a:pt x="30" y="1"/>
                  </a:moveTo>
                  <a:cubicBezTo>
                    <a:pt x="29" y="3"/>
                    <a:pt x="29" y="3"/>
                    <a:pt x="29" y="3"/>
                  </a:cubicBezTo>
                  <a:cubicBezTo>
                    <a:pt x="23" y="5"/>
                    <a:pt x="23" y="5"/>
                    <a:pt x="23" y="5"/>
                  </a:cubicBezTo>
                  <a:cubicBezTo>
                    <a:pt x="18" y="11"/>
                    <a:pt x="14" y="18"/>
                    <a:pt x="10" y="24"/>
                  </a:cubicBezTo>
                  <a:cubicBezTo>
                    <a:pt x="7" y="24"/>
                    <a:pt x="7" y="24"/>
                    <a:pt x="7" y="24"/>
                  </a:cubicBezTo>
                  <a:cubicBezTo>
                    <a:pt x="18" y="9"/>
                    <a:pt x="18" y="9"/>
                    <a:pt x="18" y="9"/>
                  </a:cubicBezTo>
                  <a:cubicBezTo>
                    <a:pt x="15" y="7"/>
                    <a:pt x="15" y="7"/>
                    <a:pt x="15" y="7"/>
                  </a:cubicBezTo>
                  <a:cubicBezTo>
                    <a:pt x="22" y="1"/>
                    <a:pt x="22" y="1"/>
                    <a:pt x="22" y="1"/>
                  </a:cubicBezTo>
                  <a:cubicBezTo>
                    <a:pt x="30" y="1"/>
                    <a:pt x="30" y="1"/>
                    <a:pt x="30" y="1"/>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72" name="Freeform 86"/>
            <p:cNvSpPr/>
            <p:nvPr/>
          </p:nvSpPr>
          <p:spPr bwMode="auto">
            <a:xfrm>
              <a:off x="901235" y="3641205"/>
              <a:ext cx="30941" cy="29794"/>
            </a:xfrm>
            <a:custGeom>
              <a:avLst/>
              <a:gdLst>
                <a:gd name="T0" fmla="*/ 22 w 23"/>
                <a:gd name="T1" fmla="*/ 2 h 23"/>
                <a:gd name="T2" fmla="*/ 23 w 23"/>
                <a:gd name="T3" fmla="*/ 0 h 23"/>
                <a:gd name="T4" fmla="*/ 15 w 23"/>
                <a:gd name="T5" fmla="*/ 0 h 23"/>
                <a:gd name="T6" fmla="*/ 8 w 23"/>
                <a:gd name="T7" fmla="*/ 6 h 23"/>
                <a:gd name="T8" fmla="*/ 11 w 23"/>
                <a:gd name="T9" fmla="*/ 8 h 23"/>
                <a:gd name="T10" fmla="*/ 0 w 23"/>
                <a:gd name="T11" fmla="*/ 23 h 23"/>
                <a:gd name="T12" fmla="*/ 3 w 23"/>
                <a:gd name="T13" fmla="*/ 23 h 23"/>
                <a:gd name="T14" fmla="*/ 16 w 23"/>
                <a:gd name="T15" fmla="*/ 4 h 23"/>
                <a:gd name="T16" fmla="*/ 22 w 23"/>
                <a:gd name="T17" fmla="*/ 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3">
                  <a:moveTo>
                    <a:pt x="22" y="2"/>
                  </a:moveTo>
                  <a:cubicBezTo>
                    <a:pt x="23" y="0"/>
                    <a:pt x="23" y="0"/>
                    <a:pt x="23" y="0"/>
                  </a:cubicBezTo>
                  <a:cubicBezTo>
                    <a:pt x="15" y="0"/>
                    <a:pt x="15" y="0"/>
                    <a:pt x="15" y="0"/>
                  </a:cubicBezTo>
                  <a:cubicBezTo>
                    <a:pt x="8" y="6"/>
                    <a:pt x="8" y="6"/>
                    <a:pt x="8" y="6"/>
                  </a:cubicBezTo>
                  <a:cubicBezTo>
                    <a:pt x="11" y="8"/>
                    <a:pt x="11" y="8"/>
                    <a:pt x="11" y="8"/>
                  </a:cubicBezTo>
                  <a:cubicBezTo>
                    <a:pt x="0" y="23"/>
                    <a:pt x="0" y="23"/>
                    <a:pt x="0" y="23"/>
                  </a:cubicBezTo>
                  <a:cubicBezTo>
                    <a:pt x="3" y="23"/>
                    <a:pt x="3" y="23"/>
                    <a:pt x="3" y="23"/>
                  </a:cubicBezTo>
                  <a:cubicBezTo>
                    <a:pt x="7" y="17"/>
                    <a:pt x="11" y="10"/>
                    <a:pt x="16" y="4"/>
                  </a:cubicBezTo>
                  <a:cubicBezTo>
                    <a:pt x="22" y="2"/>
                    <a:pt x="22" y="2"/>
                    <a:pt x="22" y="2"/>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73" name="Freeform 87"/>
            <p:cNvSpPr>
              <a:spLocks noEditPoints="1"/>
            </p:cNvSpPr>
            <p:nvPr/>
          </p:nvSpPr>
          <p:spPr bwMode="auto">
            <a:xfrm>
              <a:off x="931029" y="3357013"/>
              <a:ext cx="156994" cy="303675"/>
            </a:xfrm>
            <a:custGeom>
              <a:avLst/>
              <a:gdLst>
                <a:gd name="T0" fmla="*/ 0 w 114"/>
                <a:gd name="T1" fmla="*/ 215 h 234"/>
                <a:gd name="T2" fmla="*/ 2 w 114"/>
                <a:gd name="T3" fmla="*/ 218 h 234"/>
                <a:gd name="T4" fmla="*/ 16 w 114"/>
                <a:gd name="T5" fmla="*/ 234 h 234"/>
                <a:gd name="T6" fmla="*/ 93 w 114"/>
                <a:gd name="T7" fmla="*/ 109 h 234"/>
                <a:gd name="T8" fmla="*/ 114 w 114"/>
                <a:gd name="T9" fmla="*/ 0 h 234"/>
                <a:gd name="T10" fmla="*/ 82 w 114"/>
                <a:gd name="T11" fmla="*/ 54 h 234"/>
                <a:gd name="T12" fmla="*/ 71 w 114"/>
                <a:gd name="T13" fmla="*/ 102 h 234"/>
                <a:gd name="T14" fmla="*/ 62 w 114"/>
                <a:gd name="T15" fmla="*/ 131 h 234"/>
                <a:gd name="T16" fmla="*/ 62 w 114"/>
                <a:gd name="T17" fmla="*/ 136 h 234"/>
                <a:gd name="T18" fmla="*/ 48 w 114"/>
                <a:gd name="T19" fmla="*/ 151 h 234"/>
                <a:gd name="T20" fmla="*/ 44 w 114"/>
                <a:gd name="T21" fmla="*/ 160 h 234"/>
                <a:gd name="T22" fmla="*/ 24 w 114"/>
                <a:gd name="T23" fmla="*/ 185 h 234"/>
                <a:gd name="T24" fmla="*/ 4 w 114"/>
                <a:gd name="T25" fmla="*/ 210 h 234"/>
                <a:gd name="T26" fmla="*/ 0 w 114"/>
                <a:gd name="T27" fmla="*/ 215 h 234"/>
                <a:gd name="T28" fmla="*/ 7 w 114"/>
                <a:gd name="T29" fmla="*/ 220 h 234"/>
                <a:gd name="T30" fmla="*/ 3 w 114"/>
                <a:gd name="T31" fmla="*/ 215 h 234"/>
                <a:gd name="T32" fmla="*/ 47 w 114"/>
                <a:gd name="T33" fmla="*/ 161 h 234"/>
                <a:gd name="T34" fmla="*/ 64 w 114"/>
                <a:gd name="T35" fmla="*/ 138 h 234"/>
                <a:gd name="T36" fmla="*/ 74 w 114"/>
                <a:gd name="T37" fmla="*/ 104 h 234"/>
                <a:gd name="T38" fmla="*/ 86 w 114"/>
                <a:gd name="T39" fmla="*/ 50 h 234"/>
                <a:gd name="T40" fmla="*/ 112 w 114"/>
                <a:gd name="T41" fmla="*/ 5 h 234"/>
                <a:gd name="T42" fmla="*/ 90 w 114"/>
                <a:gd name="T43" fmla="*/ 52 h 234"/>
                <a:gd name="T44" fmla="*/ 77 w 114"/>
                <a:gd name="T45" fmla="*/ 105 h 234"/>
                <a:gd name="T46" fmla="*/ 67 w 114"/>
                <a:gd name="T47" fmla="*/ 141 h 234"/>
                <a:gd name="T48" fmla="*/ 51 w 114"/>
                <a:gd name="T49" fmla="*/ 164 h 234"/>
                <a:gd name="T50" fmla="*/ 7 w 114"/>
                <a:gd name="T51" fmla="*/ 22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4" h="234">
                  <a:moveTo>
                    <a:pt x="0" y="215"/>
                  </a:moveTo>
                  <a:cubicBezTo>
                    <a:pt x="0" y="216"/>
                    <a:pt x="1" y="217"/>
                    <a:pt x="2" y="218"/>
                  </a:cubicBezTo>
                  <a:cubicBezTo>
                    <a:pt x="6" y="224"/>
                    <a:pt x="11" y="230"/>
                    <a:pt x="16" y="234"/>
                  </a:cubicBezTo>
                  <a:cubicBezTo>
                    <a:pt x="51" y="198"/>
                    <a:pt x="76" y="156"/>
                    <a:pt x="93" y="109"/>
                  </a:cubicBezTo>
                  <a:cubicBezTo>
                    <a:pt x="103" y="75"/>
                    <a:pt x="110" y="38"/>
                    <a:pt x="114" y="0"/>
                  </a:cubicBezTo>
                  <a:cubicBezTo>
                    <a:pt x="100" y="10"/>
                    <a:pt x="90" y="28"/>
                    <a:pt x="82" y="54"/>
                  </a:cubicBezTo>
                  <a:cubicBezTo>
                    <a:pt x="76" y="70"/>
                    <a:pt x="72" y="86"/>
                    <a:pt x="71" y="102"/>
                  </a:cubicBezTo>
                  <a:cubicBezTo>
                    <a:pt x="66" y="111"/>
                    <a:pt x="63" y="121"/>
                    <a:pt x="62" y="131"/>
                  </a:cubicBezTo>
                  <a:cubicBezTo>
                    <a:pt x="62" y="133"/>
                    <a:pt x="62" y="134"/>
                    <a:pt x="62" y="136"/>
                  </a:cubicBezTo>
                  <a:cubicBezTo>
                    <a:pt x="56" y="140"/>
                    <a:pt x="51" y="145"/>
                    <a:pt x="48" y="151"/>
                  </a:cubicBezTo>
                  <a:cubicBezTo>
                    <a:pt x="46" y="154"/>
                    <a:pt x="45" y="157"/>
                    <a:pt x="44" y="160"/>
                  </a:cubicBezTo>
                  <a:cubicBezTo>
                    <a:pt x="24" y="185"/>
                    <a:pt x="24" y="185"/>
                    <a:pt x="24" y="185"/>
                  </a:cubicBezTo>
                  <a:cubicBezTo>
                    <a:pt x="4" y="210"/>
                    <a:pt x="4" y="210"/>
                    <a:pt x="4" y="210"/>
                  </a:cubicBezTo>
                  <a:cubicBezTo>
                    <a:pt x="0" y="215"/>
                    <a:pt x="0" y="215"/>
                    <a:pt x="0" y="215"/>
                  </a:cubicBezTo>
                  <a:close/>
                  <a:moveTo>
                    <a:pt x="7" y="220"/>
                  </a:moveTo>
                  <a:cubicBezTo>
                    <a:pt x="3" y="215"/>
                    <a:pt x="3" y="215"/>
                    <a:pt x="3" y="215"/>
                  </a:cubicBezTo>
                  <a:cubicBezTo>
                    <a:pt x="47" y="161"/>
                    <a:pt x="47" y="161"/>
                    <a:pt x="47" y="161"/>
                  </a:cubicBezTo>
                  <a:cubicBezTo>
                    <a:pt x="50" y="151"/>
                    <a:pt x="55" y="144"/>
                    <a:pt x="64" y="138"/>
                  </a:cubicBezTo>
                  <a:cubicBezTo>
                    <a:pt x="64" y="126"/>
                    <a:pt x="68" y="114"/>
                    <a:pt x="74" y="104"/>
                  </a:cubicBezTo>
                  <a:cubicBezTo>
                    <a:pt x="74" y="86"/>
                    <a:pt x="79" y="68"/>
                    <a:pt x="86" y="50"/>
                  </a:cubicBezTo>
                  <a:cubicBezTo>
                    <a:pt x="92" y="30"/>
                    <a:pt x="100" y="15"/>
                    <a:pt x="112" y="5"/>
                  </a:cubicBezTo>
                  <a:cubicBezTo>
                    <a:pt x="101" y="20"/>
                    <a:pt x="94" y="35"/>
                    <a:pt x="90" y="52"/>
                  </a:cubicBezTo>
                  <a:cubicBezTo>
                    <a:pt x="83" y="68"/>
                    <a:pt x="79" y="86"/>
                    <a:pt x="77" y="105"/>
                  </a:cubicBezTo>
                  <a:cubicBezTo>
                    <a:pt x="72" y="116"/>
                    <a:pt x="69" y="127"/>
                    <a:pt x="67" y="141"/>
                  </a:cubicBezTo>
                  <a:cubicBezTo>
                    <a:pt x="59" y="147"/>
                    <a:pt x="53" y="155"/>
                    <a:pt x="51" y="164"/>
                  </a:cubicBezTo>
                  <a:cubicBezTo>
                    <a:pt x="7" y="220"/>
                    <a:pt x="7" y="220"/>
                    <a:pt x="7" y="220"/>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74" name="Freeform 88"/>
            <p:cNvSpPr/>
            <p:nvPr/>
          </p:nvSpPr>
          <p:spPr bwMode="auto">
            <a:xfrm>
              <a:off x="935613" y="3363889"/>
              <a:ext cx="148972" cy="278464"/>
            </a:xfrm>
            <a:custGeom>
              <a:avLst/>
              <a:gdLst>
                <a:gd name="T0" fmla="*/ 0 w 109"/>
                <a:gd name="T1" fmla="*/ 210 h 215"/>
                <a:gd name="T2" fmla="*/ 4 w 109"/>
                <a:gd name="T3" fmla="*/ 215 h 215"/>
                <a:gd name="T4" fmla="*/ 48 w 109"/>
                <a:gd name="T5" fmla="*/ 159 h 215"/>
                <a:gd name="T6" fmla="*/ 64 w 109"/>
                <a:gd name="T7" fmla="*/ 136 h 215"/>
                <a:gd name="T8" fmla="*/ 74 w 109"/>
                <a:gd name="T9" fmla="*/ 100 h 215"/>
                <a:gd name="T10" fmla="*/ 87 w 109"/>
                <a:gd name="T11" fmla="*/ 47 h 215"/>
                <a:gd name="T12" fmla="*/ 109 w 109"/>
                <a:gd name="T13" fmla="*/ 0 h 215"/>
                <a:gd name="T14" fmla="*/ 83 w 109"/>
                <a:gd name="T15" fmla="*/ 45 h 215"/>
                <a:gd name="T16" fmla="*/ 71 w 109"/>
                <a:gd name="T17" fmla="*/ 99 h 215"/>
                <a:gd name="T18" fmla="*/ 61 w 109"/>
                <a:gd name="T19" fmla="*/ 133 h 215"/>
                <a:gd name="T20" fmla="*/ 44 w 109"/>
                <a:gd name="T21" fmla="*/ 156 h 215"/>
                <a:gd name="T22" fmla="*/ 0 w 109"/>
                <a:gd name="T23" fmla="*/ 21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9" h="215">
                  <a:moveTo>
                    <a:pt x="0" y="210"/>
                  </a:moveTo>
                  <a:cubicBezTo>
                    <a:pt x="4" y="215"/>
                    <a:pt x="4" y="215"/>
                    <a:pt x="4" y="215"/>
                  </a:cubicBezTo>
                  <a:cubicBezTo>
                    <a:pt x="48" y="159"/>
                    <a:pt x="48" y="159"/>
                    <a:pt x="48" y="159"/>
                  </a:cubicBezTo>
                  <a:cubicBezTo>
                    <a:pt x="50" y="150"/>
                    <a:pt x="56" y="142"/>
                    <a:pt x="64" y="136"/>
                  </a:cubicBezTo>
                  <a:cubicBezTo>
                    <a:pt x="66" y="122"/>
                    <a:pt x="69" y="111"/>
                    <a:pt x="74" y="100"/>
                  </a:cubicBezTo>
                  <a:cubicBezTo>
                    <a:pt x="76" y="81"/>
                    <a:pt x="80" y="63"/>
                    <a:pt x="87" y="47"/>
                  </a:cubicBezTo>
                  <a:cubicBezTo>
                    <a:pt x="91" y="30"/>
                    <a:pt x="98" y="15"/>
                    <a:pt x="109" y="0"/>
                  </a:cubicBezTo>
                  <a:cubicBezTo>
                    <a:pt x="97" y="10"/>
                    <a:pt x="89" y="25"/>
                    <a:pt x="83" y="45"/>
                  </a:cubicBezTo>
                  <a:cubicBezTo>
                    <a:pt x="76" y="63"/>
                    <a:pt x="71" y="81"/>
                    <a:pt x="71" y="99"/>
                  </a:cubicBezTo>
                  <a:cubicBezTo>
                    <a:pt x="65" y="109"/>
                    <a:pt x="61" y="121"/>
                    <a:pt x="61" y="133"/>
                  </a:cubicBezTo>
                  <a:cubicBezTo>
                    <a:pt x="52" y="139"/>
                    <a:pt x="47" y="146"/>
                    <a:pt x="44" y="156"/>
                  </a:cubicBezTo>
                  <a:cubicBezTo>
                    <a:pt x="0" y="210"/>
                    <a:pt x="0" y="210"/>
                    <a:pt x="0" y="2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75" name="Freeform 89"/>
            <p:cNvSpPr/>
            <p:nvPr/>
          </p:nvSpPr>
          <p:spPr bwMode="auto">
            <a:xfrm>
              <a:off x="893214" y="3651519"/>
              <a:ext cx="20627" cy="20627"/>
            </a:xfrm>
            <a:custGeom>
              <a:avLst/>
              <a:gdLst>
                <a:gd name="T0" fmla="*/ 8 w 15"/>
                <a:gd name="T1" fmla="*/ 10 h 16"/>
                <a:gd name="T2" fmla="*/ 15 w 15"/>
                <a:gd name="T3" fmla="*/ 0 h 16"/>
                <a:gd name="T4" fmla="*/ 0 w 15"/>
                <a:gd name="T5" fmla="*/ 14 h 16"/>
                <a:gd name="T6" fmla="*/ 6 w 15"/>
                <a:gd name="T7" fmla="*/ 13 h 16"/>
                <a:gd name="T8" fmla="*/ 8 w 15"/>
                <a:gd name="T9" fmla="*/ 10 h 16"/>
              </a:gdLst>
              <a:ahLst/>
              <a:cxnLst>
                <a:cxn ang="0">
                  <a:pos x="T0" y="T1"/>
                </a:cxn>
                <a:cxn ang="0">
                  <a:pos x="T2" y="T3"/>
                </a:cxn>
                <a:cxn ang="0">
                  <a:pos x="T4" y="T5"/>
                </a:cxn>
                <a:cxn ang="0">
                  <a:pos x="T6" y="T7"/>
                </a:cxn>
                <a:cxn ang="0">
                  <a:pos x="T8" y="T9"/>
                </a:cxn>
              </a:cxnLst>
              <a:rect l="0" t="0" r="r" b="b"/>
              <a:pathLst>
                <a:path w="15" h="16">
                  <a:moveTo>
                    <a:pt x="8" y="10"/>
                  </a:moveTo>
                  <a:cubicBezTo>
                    <a:pt x="15" y="0"/>
                    <a:pt x="15" y="0"/>
                    <a:pt x="15" y="0"/>
                  </a:cubicBezTo>
                  <a:cubicBezTo>
                    <a:pt x="0" y="14"/>
                    <a:pt x="0" y="14"/>
                    <a:pt x="0" y="14"/>
                  </a:cubicBezTo>
                  <a:cubicBezTo>
                    <a:pt x="2" y="16"/>
                    <a:pt x="3" y="15"/>
                    <a:pt x="6" y="13"/>
                  </a:cubicBezTo>
                  <a:cubicBezTo>
                    <a:pt x="6" y="12"/>
                    <a:pt x="7" y="11"/>
                    <a:pt x="8" y="1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76" name="Freeform 90"/>
            <p:cNvSpPr/>
            <p:nvPr/>
          </p:nvSpPr>
          <p:spPr bwMode="auto">
            <a:xfrm>
              <a:off x="900089" y="3673292"/>
              <a:ext cx="6876" cy="5730"/>
            </a:xfrm>
            <a:custGeom>
              <a:avLst/>
              <a:gdLst>
                <a:gd name="T0" fmla="*/ 3 w 5"/>
                <a:gd name="T1" fmla="*/ 4 h 4"/>
                <a:gd name="T2" fmla="*/ 5 w 5"/>
                <a:gd name="T3" fmla="*/ 0 h 4"/>
                <a:gd name="T4" fmla="*/ 0 w 5"/>
                <a:gd name="T5" fmla="*/ 1 h 4"/>
                <a:gd name="T6" fmla="*/ 3 w 5"/>
                <a:gd name="T7" fmla="*/ 4 h 4"/>
              </a:gdLst>
              <a:ahLst/>
              <a:cxnLst>
                <a:cxn ang="0">
                  <a:pos x="T0" y="T1"/>
                </a:cxn>
                <a:cxn ang="0">
                  <a:pos x="T2" y="T3"/>
                </a:cxn>
                <a:cxn ang="0">
                  <a:pos x="T4" y="T5"/>
                </a:cxn>
                <a:cxn ang="0">
                  <a:pos x="T6" y="T7"/>
                </a:cxn>
              </a:cxnLst>
              <a:rect l="0" t="0" r="r" b="b"/>
              <a:pathLst>
                <a:path w="5" h="4">
                  <a:moveTo>
                    <a:pt x="3" y="4"/>
                  </a:moveTo>
                  <a:cubicBezTo>
                    <a:pt x="4" y="3"/>
                    <a:pt x="4" y="2"/>
                    <a:pt x="5" y="0"/>
                  </a:cubicBezTo>
                  <a:cubicBezTo>
                    <a:pt x="0" y="1"/>
                    <a:pt x="0" y="1"/>
                    <a:pt x="0" y="1"/>
                  </a:cubicBezTo>
                  <a:cubicBezTo>
                    <a:pt x="1" y="2"/>
                    <a:pt x="2" y="3"/>
                    <a:pt x="3" y="4"/>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77" name="Freeform 91"/>
            <p:cNvSpPr/>
            <p:nvPr/>
          </p:nvSpPr>
          <p:spPr bwMode="auto">
            <a:xfrm>
              <a:off x="918424" y="3640060"/>
              <a:ext cx="57297" cy="74487"/>
            </a:xfrm>
            <a:custGeom>
              <a:avLst/>
              <a:gdLst>
                <a:gd name="T0" fmla="*/ 11 w 41"/>
                <a:gd name="T1" fmla="*/ 0 h 58"/>
                <a:gd name="T2" fmla="*/ 15 w 41"/>
                <a:gd name="T3" fmla="*/ 22 h 58"/>
                <a:gd name="T4" fmla="*/ 0 w 41"/>
                <a:gd name="T5" fmla="*/ 47 h 58"/>
                <a:gd name="T6" fmla="*/ 3 w 41"/>
                <a:gd name="T7" fmla="*/ 47 h 58"/>
                <a:gd name="T8" fmla="*/ 20 w 41"/>
                <a:gd name="T9" fmla="*/ 26 h 58"/>
                <a:gd name="T10" fmla="*/ 29 w 41"/>
                <a:gd name="T11" fmla="*/ 35 h 58"/>
                <a:gd name="T12" fmla="*/ 40 w 41"/>
                <a:gd name="T13" fmla="*/ 58 h 58"/>
                <a:gd name="T14" fmla="*/ 41 w 41"/>
                <a:gd name="T15" fmla="*/ 58 h 58"/>
                <a:gd name="T16" fmla="*/ 31 w 41"/>
                <a:gd name="T17" fmla="*/ 34 h 58"/>
                <a:gd name="T18" fmla="*/ 23 w 41"/>
                <a:gd name="T19" fmla="*/ 21 h 58"/>
                <a:gd name="T20" fmla="*/ 25 w 41"/>
                <a:gd name="T21" fmla="*/ 16 h 58"/>
                <a:gd name="T22" fmla="*/ 11 w 41"/>
                <a:gd name="T23"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58">
                  <a:moveTo>
                    <a:pt x="11" y="0"/>
                  </a:moveTo>
                  <a:cubicBezTo>
                    <a:pt x="15" y="22"/>
                    <a:pt x="15" y="22"/>
                    <a:pt x="15" y="22"/>
                  </a:cubicBezTo>
                  <a:cubicBezTo>
                    <a:pt x="0" y="47"/>
                    <a:pt x="0" y="47"/>
                    <a:pt x="0" y="47"/>
                  </a:cubicBezTo>
                  <a:cubicBezTo>
                    <a:pt x="0" y="47"/>
                    <a:pt x="1" y="47"/>
                    <a:pt x="3" y="47"/>
                  </a:cubicBezTo>
                  <a:cubicBezTo>
                    <a:pt x="20" y="26"/>
                    <a:pt x="20" y="26"/>
                    <a:pt x="20" y="26"/>
                  </a:cubicBezTo>
                  <a:cubicBezTo>
                    <a:pt x="29" y="35"/>
                    <a:pt x="29" y="35"/>
                    <a:pt x="29" y="35"/>
                  </a:cubicBezTo>
                  <a:cubicBezTo>
                    <a:pt x="40" y="58"/>
                    <a:pt x="40" y="58"/>
                    <a:pt x="40" y="58"/>
                  </a:cubicBezTo>
                  <a:cubicBezTo>
                    <a:pt x="41" y="58"/>
                    <a:pt x="41" y="58"/>
                    <a:pt x="41" y="58"/>
                  </a:cubicBezTo>
                  <a:cubicBezTo>
                    <a:pt x="31" y="34"/>
                    <a:pt x="31" y="34"/>
                    <a:pt x="31" y="34"/>
                  </a:cubicBezTo>
                  <a:cubicBezTo>
                    <a:pt x="23" y="21"/>
                    <a:pt x="23" y="21"/>
                    <a:pt x="23" y="21"/>
                  </a:cubicBezTo>
                  <a:cubicBezTo>
                    <a:pt x="25" y="16"/>
                    <a:pt x="25" y="16"/>
                    <a:pt x="25" y="16"/>
                  </a:cubicBezTo>
                  <a:cubicBezTo>
                    <a:pt x="20" y="12"/>
                    <a:pt x="15" y="6"/>
                    <a:pt x="11" y="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78" name="Freeform 92"/>
            <p:cNvSpPr>
              <a:spLocks noEditPoints="1"/>
            </p:cNvSpPr>
            <p:nvPr/>
          </p:nvSpPr>
          <p:spPr bwMode="auto">
            <a:xfrm>
              <a:off x="952803" y="3357013"/>
              <a:ext cx="148972" cy="315134"/>
            </a:xfrm>
            <a:custGeom>
              <a:avLst/>
              <a:gdLst>
                <a:gd name="T0" fmla="*/ 83 w 108"/>
                <a:gd name="T1" fmla="*/ 140 h 243"/>
                <a:gd name="T2" fmla="*/ 97 w 108"/>
                <a:gd name="T3" fmla="*/ 98 h 243"/>
                <a:gd name="T4" fmla="*/ 98 w 108"/>
                <a:gd name="T5" fmla="*/ 0 h 243"/>
                <a:gd name="T6" fmla="*/ 77 w 108"/>
                <a:gd name="T7" fmla="*/ 109 h 243"/>
                <a:gd name="T8" fmla="*/ 0 w 108"/>
                <a:gd name="T9" fmla="*/ 234 h 243"/>
                <a:gd name="T10" fmla="*/ 14 w 108"/>
                <a:gd name="T11" fmla="*/ 243 h 243"/>
                <a:gd name="T12" fmla="*/ 44 w 108"/>
                <a:gd name="T13" fmla="*/ 210 h 243"/>
                <a:gd name="T14" fmla="*/ 55 w 108"/>
                <a:gd name="T15" fmla="*/ 194 h 243"/>
                <a:gd name="T16" fmla="*/ 82 w 108"/>
                <a:gd name="T17" fmla="*/ 203 h 243"/>
                <a:gd name="T18" fmla="*/ 76 w 108"/>
                <a:gd name="T19" fmla="*/ 157 h 243"/>
                <a:gd name="T20" fmla="*/ 83 w 108"/>
                <a:gd name="T21" fmla="*/ 140 h 243"/>
                <a:gd name="T22" fmla="*/ 70 w 108"/>
                <a:gd name="T23" fmla="*/ 169 h 243"/>
                <a:gd name="T24" fmla="*/ 70 w 108"/>
                <a:gd name="T25" fmla="*/ 190 h 243"/>
                <a:gd name="T26" fmla="*/ 61 w 108"/>
                <a:gd name="T27" fmla="*/ 186 h 243"/>
                <a:gd name="T28" fmla="*/ 70 w 108"/>
                <a:gd name="T29" fmla="*/ 169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8" h="243">
                  <a:moveTo>
                    <a:pt x="83" y="140"/>
                  </a:moveTo>
                  <a:cubicBezTo>
                    <a:pt x="97" y="98"/>
                    <a:pt x="97" y="98"/>
                    <a:pt x="97" y="98"/>
                  </a:cubicBezTo>
                  <a:cubicBezTo>
                    <a:pt x="107" y="54"/>
                    <a:pt x="108" y="21"/>
                    <a:pt x="98" y="0"/>
                  </a:cubicBezTo>
                  <a:cubicBezTo>
                    <a:pt x="94" y="38"/>
                    <a:pt x="87" y="75"/>
                    <a:pt x="77" y="109"/>
                  </a:cubicBezTo>
                  <a:cubicBezTo>
                    <a:pt x="60" y="156"/>
                    <a:pt x="35" y="198"/>
                    <a:pt x="0" y="234"/>
                  </a:cubicBezTo>
                  <a:cubicBezTo>
                    <a:pt x="4" y="238"/>
                    <a:pt x="9" y="241"/>
                    <a:pt x="14" y="243"/>
                  </a:cubicBezTo>
                  <a:cubicBezTo>
                    <a:pt x="25" y="233"/>
                    <a:pt x="35" y="222"/>
                    <a:pt x="44" y="210"/>
                  </a:cubicBezTo>
                  <a:cubicBezTo>
                    <a:pt x="48" y="205"/>
                    <a:pt x="52" y="200"/>
                    <a:pt x="55" y="194"/>
                  </a:cubicBezTo>
                  <a:cubicBezTo>
                    <a:pt x="82" y="203"/>
                    <a:pt x="82" y="203"/>
                    <a:pt x="82" y="203"/>
                  </a:cubicBezTo>
                  <a:cubicBezTo>
                    <a:pt x="76" y="157"/>
                    <a:pt x="76" y="157"/>
                    <a:pt x="76" y="157"/>
                  </a:cubicBezTo>
                  <a:cubicBezTo>
                    <a:pt x="79" y="152"/>
                    <a:pt x="81" y="146"/>
                    <a:pt x="83" y="140"/>
                  </a:cubicBezTo>
                  <a:close/>
                  <a:moveTo>
                    <a:pt x="70" y="169"/>
                  </a:moveTo>
                  <a:cubicBezTo>
                    <a:pt x="70" y="190"/>
                    <a:pt x="70" y="190"/>
                    <a:pt x="70" y="190"/>
                  </a:cubicBezTo>
                  <a:cubicBezTo>
                    <a:pt x="61" y="186"/>
                    <a:pt x="61" y="186"/>
                    <a:pt x="61" y="186"/>
                  </a:cubicBezTo>
                  <a:cubicBezTo>
                    <a:pt x="64" y="181"/>
                    <a:pt x="67" y="175"/>
                    <a:pt x="70" y="169"/>
                  </a:cubicBezTo>
                  <a:close/>
                </a:path>
              </a:pathLst>
            </a:custGeom>
            <a:solidFill>
              <a:srgbClr val="D6CD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79" name="Freeform 93"/>
            <p:cNvSpPr/>
            <p:nvPr/>
          </p:nvSpPr>
          <p:spPr bwMode="auto">
            <a:xfrm>
              <a:off x="1036456" y="3575887"/>
              <a:ext cx="12606" cy="27503"/>
            </a:xfrm>
            <a:custGeom>
              <a:avLst/>
              <a:gdLst>
                <a:gd name="T0" fmla="*/ 9 w 9"/>
                <a:gd name="T1" fmla="*/ 21 h 21"/>
                <a:gd name="T2" fmla="*/ 9 w 9"/>
                <a:gd name="T3" fmla="*/ 0 h 21"/>
                <a:gd name="T4" fmla="*/ 0 w 9"/>
                <a:gd name="T5" fmla="*/ 17 h 21"/>
                <a:gd name="T6" fmla="*/ 9 w 9"/>
                <a:gd name="T7" fmla="*/ 21 h 21"/>
              </a:gdLst>
              <a:ahLst/>
              <a:cxnLst>
                <a:cxn ang="0">
                  <a:pos x="T0" y="T1"/>
                </a:cxn>
                <a:cxn ang="0">
                  <a:pos x="T2" y="T3"/>
                </a:cxn>
                <a:cxn ang="0">
                  <a:pos x="T4" y="T5"/>
                </a:cxn>
                <a:cxn ang="0">
                  <a:pos x="T6" y="T7"/>
                </a:cxn>
              </a:cxnLst>
              <a:rect l="0" t="0" r="r" b="b"/>
              <a:pathLst>
                <a:path w="9" h="21">
                  <a:moveTo>
                    <a:pt x="9" y="21"/>
                  </a:moveTo>
                  <a:cubicBezTo>
                    <a:pt x="9" y="0"/>
                    <a:pt x="9" y="0"/>
                    <a:pt x="9" y="0"/>
                  </a:cubicBezTo>
                  <a:cubicBezTo>
                    <a:pt x="6" y="6"/>
                    <a:pt x="3" y="12"/>
                    <a:pt x="0" y="17"/>
                  </a:cubicBezTo>
                  <a:cubicBezTo>
                    <a:pt x="9" y="21"/>
                    <a:pt x="9" y="21"/>
                    <a:pt x="9" y="21"/>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80" name="Freeform 94"/>
            <p:cNvSpPr/>
            <p:nvPr/>
          </p:nvSpPr>
          <p:spPr bwMode="auto">
            <a:xfrm>
              <a:off x="936759" y="3514007"/>
              <a:ext cx="80216" cy="85946"/>
            </a:xfrm>
            <a:custGeom>
              <a:avLst/>
              <a:gdLst>
                <a:gd name="T0" fmla="*/ 28 w 58"/>
                <a:gd name="T1" fmla="*/ 14 h 66"/>
                <a:gd name="T2" fmla="*/ 31 w 58"/>
                <a:gd name="T3" fmla="*/ 0 h 66"/>
                <a:gd name="T4" fmla="*/ 24 w 58"/>
                <a:gd name="T5" fmla="*/ 14 h 66"/>
                <a:gd name="T6" fmla="*/ 30 w 58"/>
                <a:gd name="T7" fmla="*/ 33 h 66"/>
                <a:gd name="T8" fmla="*/ 0 w 58"/>
                <a:gd name="T9" fmla="*/ 49 h 66"/>
                <a:gd name="T10" fmla="*/ 20 w 58"/>
                <a:gd name="T11" fmla="*/ 64 h 66"/>
                <a:gd name="T12" fmla="*/ 40 w 58"/>
                <a:gd name="T13" fmla="*/ 39 h 66"/>
                <a:gd name="T14" fmla="*/ 44 w 58"/>
                <a:gd name="T15" fmla="*/ 30 h 66"/>
                <a:gd name="T16" fmla="*/ 58 w 58"/>
                <a:gd name="T17" fmla="*/ 15 h 66"/>
                <a:gd name="T18" fmla="*/ 58 w 58"/>
                <a:gd name="T19" fmla="*/ 10 h 66"/>
                <a:gd name="T20" fmla="*/ 27 w 58"/>
                <a:gd name="T21" fmla="*/ 18 h 66"/>
                <a:gd name="T22" fmla="*/ 28 w 58"/>
                <a:gd name="T23" fmla="*/ 1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66">
                  <a:moveTo>
                    <a:pt x="28" y="14"/>
                  </a:moveTo>
                  <a:cubicBezTo>
                    <a:pt x="31" y="0"/>
                    <a:pt x="31" y="0"/>
                    <a:pt x="31" y="0"/>
                  </a:cubicBezTo>
                  <a:cubicBezTo>
                    <a:pt x="24" y="14"/>
                    <a:pt x="24" y="14"/>
                    <a:pt x="24" y="14"/>
                  </a:cubicBezTo>
                  <a:cubicBezTo>
                    <a:pt x="23" y="21"/>
                    <a:pt x="25" y="27"/>
                    <a:pt x="30" y="33"/>
                  </a:cubicBezTo>
                  <a:cubicBezTo>
                    <a:pt x="22" y="51"/>
                    <a:pt x="12" y="56"/>
                    <a:pt x="0" y="49"/>
                  </a:cubicBezTo>
                  <a:cubicBezTo>
                    <a:pt x="2" y="61"/>
                    <a:pt x="9" y="66"/>
                    <a:pt x="20" y="64"/>
                  </a:cubicBezTo>
                  <a:cubicBezTo>
                    <a:pt x="40" y="39"/>
                    <a:pt x="40" y="39"/>
                    <a:pt x="40" y="39"/>
                  </a:cubicBezTo>
                  <a:cubicBezTo>
                    <a:pt x="41" y="36"/>
                    <a:pt x="42" y="33"/>
                    <a:pt x="44" y="30"/>
                  </a:cubicBezTo>
                  <a:cubicBezTo>
                    <a:pt x="47" y="24"/>
                    <a:pt x="52" y="19"/>
                    <a:pt x="58" y="15"/>
                  </a:cubicBezTo>
                  <a:cubicBezTo>
                    <a:pt x="58" y="13"/>
                    <a:pt x="58" y="12"/>
                    <a:pt x="58" y="10"/>
                  </a:cubicBezTo>
                  <a:cubicBezTo>
                    <a:pt x="47" y="23"/>
                    <a:pt x="37" y="26"/>
                    <a:pt x="27" y="18"/>
                  </a:cubicBezTo>
                  <a:cubicBezTo>
                    <a:pt x="27" y="17"/>
                    <a:pt x="27" y="15"/>
                    <a:pt x="28" y="14"/>
                  </a:cubicBezTo>
                  <a:close/>
                </a:path>
              </a:pathLst>
            </a:custGeom>
            <a:solidFill>
              <a:srgbClr val="D6CD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81" name="Freeform 95"/>
            <p:cNvSpPr>
              <a:spLocks noEditPoints="1"/>
            </p:cNvSpPr>
            <p:nvPr/>
          </p:nvSpPr>
          <p:spPr bwMode="auto">
            <a:xfrm>
              <a:off x="973430" y="3514007"/>
              <a:ext cx="43546" cy="33233"/>
            </a:xfrm>
            <a:custGeom>
              <a:avLst/>
              <a:gdLst>
                <a:gd name="T0" fmla="*/ 4 w 31"/>
                <a:gd name="T1" fmla="*/ 0 h 26"/>
                <a:gd name="T2" fmla="*/ 1 w 31"/>
                <a:gd name="T3" fmla="*/ 14 h 26"/>
                <a:gd name="T4" fmla="*/ 0 w 31"/>
                <a:gd name="T5" fmla="*/ 18 h 26"/>
                <a:gd name="T6" fmla="*/ 31 w 31"/>
                <a:gd name="T7" fmla="*/ 10 h 26"/>
                <a:gd name="T8" fmla="*/ 4 w 31"/>
                <a:gd name="T9" fmla="*/ 0 h 26"/>
                <a:gd name="T10" fmla="*/ 2 w 31"/>
                <a:gd name="T11" fmla="*/ 17 h 26"/>
                <a:gd name="T12" fmla="*/ 5 w 31"/>
                <a:gd name="T13" fmla="*/ 3 h 26"/>
                <a:gd name="T14" fmla="*/ 29 w 31"/>
                <a:gd name="T15" fmla="*/ 11 h 26"/>
                <a:gd name="T16" fmla="*/ 28 w 31"/>
                <a:gd name="T17" fmla="*/ 12 h 26"/>
                <a:gd name="T18" fmla="*/ 7 w 31"/>
                <a:gd name="T19" fmla="*/ 6 h 26"/>
                <a:gd name="T20" fmla="*/ 2 w 31"/>
                <a:gd name="T21"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26">
                  <a:moveTo>
                    <a:pt x="4" y="0"/>
                  </a:moveTo>
                  <a:cubicBezTo>
                    <a:pt x="1" y="14"/>
                    <a:pt x="1" y="14"/>
                    <a:pt x="1" y="14"/>
                  </a:cubicBezTo>
                  <a:cubicBezTo>
                    <a:pt x="0" y="15"/>
                    <a:pt x="0" y="17"/>
                    <a:pt x="0" y="18"/>
                  </a:cubicBezTo>
                  <a:cubicBezTo>
                    <a:pt x="10" y="26"/>
                    <a:pt x="20" y="23"/>
                    <a:pt x="31" y="10"/>
                  </a:cubicBezTo>
                  <a:cubicBezTo>
                    <a:pt x="4" y="0"/>
                    <a:pt x="4" y="0"/>
                    <a:pt x="4" y="0"/>
                  </a:cubicBezTo>
                  <a:close/>
                  <a:moveTo>
                    <a:pt x="2" y="17"/>
                  </a:moveTo>
                  <a:cubicBezTo>
                    <a:pt x="5" y="3"/>
                    <a:pt x="5" y="3"/>
                    <a:pt x="5" y="3"/>
                  </a:cubicBezTo>
                  <a:cubicBezTo>
                    <a:pt x="29" y="11"/>
                    <a:pt x="29" y="11"/>
                    <a:pt x="29" y="11"/>
                  </a:cubicBezTo>
                  <a:cubicBezTo>
                    <a:pt x="28" y="12"/>
                    <a:pt x="28" y="12"/>
                    <a:pt x="28" y="12"/>
                  </a:cubicBezTo>
                  <a:cubicBezTo>
                    <a:pt x="7" y="6"/>
                    <a:pt x="7" y="6"/>
                    <a:pt x="7" y="6"/>
                  </a:cubicBezTo>
                  <a:cubicBezTo>
                    <a:pt x="2" y="17"/>
                    <a:pt x="2" y="17"/>
                    <a:pt x="2" y="17"/>
                  </a:cubicBezTo>
                  <a:close/>
                </a:path>
              </a:pathLst>
            </a:custGeom>
            <a:solidFill>
              <a:srgbClr val="F3F2E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82" name="Freeform 96"/>
            <p:cNvSpPr/>
            <p:nvPr/>
          </p:nvSpPr>
          <p:spPr bwMode="auto">
            <a:xfrm>
              <a:off x="976867" y="3517444"/>
              <a:ext cx="36670" cy="18335"/>
            </a:xfrm>
            <a:custGeom>
              <a:avLst/>
              <a:gdLst>
                <a:gd name="T0" fmla="*/ 3 w 32"/>
                <a:gd name="T1" fmla="*/ 0 h 16"/>
                <a:gd name="T2" fmla="*/ 0 w 32"/>
                <a:gd name="T3" fmla="*/ 16 h 16"/>
                <a:gd name="T4" fmla="*/ 6 w 32"/>
                <a:gd name="T5" fmla="*/ 4 h 16"/>
                <a:gd name="T6" fmla="*/ 31 w 32"/>
                <a:gd name="T7" fmla="*/ 11 h 16"/>
                <a:gd name="T8" fmla="*/ 32 w 32"/>
                <a:gd name="T9" fmla="*/ 9 h 16"/>
                <a:gd name="T10" fmla="*/ 3 w 32"/>
                <a:gd name="T11" fmla="*/ 0 h 16"/>
                <a:gd name="T12" fmla="*/ 3 w 32"/>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32" h="16">
                  <a:moveTo>
                    <a:pt x="3" y="0"/>
                  </a:moveTo>
                  <a:lnTo>
                    <a:pt x="0" y="16"/>
                  </a:lnTo>
                  <a:lnTo>
                    <a:pt x="6" y="4"/>
                  </a:lnTo>
                  <a:lnTo>
                    <a:pt x="31" y="11"/>
                  </a:lnTo>
                  <a:lnTo>
                    <a:pt x="32" y="9"/>
                  </a:lnTo>
                  <a:lnTo>
                    <a:pt x="3" y="0"/>
                  </a:lnTo>
                  <a:lnTo>
                    <a:pt x="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83" name="Freeform 97"/>
            <p:cNvSpPr>
              <a:spLocks noEditPoints="1"/>
            </p:cNvSpPr>
            <p:nvPr/>
          </p:nvSpPr>
          <p:spPr bwMode="auto">
            <a:xfrm>
              <a:off x="889775" y="3629746"/>
              <a:ext cx="160432" cy="198248"/>
            </a:xfrm>
            <a:custGeom>
              <a:avLst/>
              <a:gdLst>
                <a:gd name="T0" fmla="*/ 60 w 117"/>
                <a:gd name="T1" fmla="*/ 33 h 153"/>
                <a:gd name="T2" fmla="*/ 46 w 117"/>
                <a:gd name="T3" fmla="*/ 24 h 153"/>
                <a:gd name="T4" fmla="*/ 44 w 117"/>
                <a:gd name="T5" fmla="*/ 29 h 153"/>
                <a:gd name="T6" fmla="*/ 52 w 117"/>
                <a:gd name="T7" fmla="*/ 42 h 153"/>
                <a:gd name="T8" fmla="*/ 62 w 117"/>
                <a:gd name="T9" fmla="*/ 66 h 153"/>
                <a:gd name="T10" fmla="*/ 61 w 117"/>
                <a:gd name="T11" fmla="*/ 66 h 153"/>
                <a:gd name="T12" fmla="*/ 59 w 117"/>
                <a:gd name="T13" fmla="*/ 66 h 153"/>
                <a:gd name="T14" fmla="*/ 60 w 117"/>
                <a:gd name="T15" fmla="*/ 69 h 153"/>
                <a:gd name="T16" fmla="*/ 60 w 117"/>
                <a:gd name="T17" fmla="*/ 81 h 153"/>
                <a:gd name="T18" fmla="*/ 57 w 117"/>
                <a:gd name="T19" fmla="*/ 77 h 153"/>
                <a:gd name="T20" fmla="*/ 54 w 117"/>
                <a:gd name="T21" fmla="*/ 81 h 153"/>
                <a:gd name="T22" fmla="*/ 47 w 117"/>
                <a:gd name="T23" fmla="*/ 80 h 153"/>
                <a:gd name="T24" fmla="*/ 44 w 117"/>
                <a:gd name="T25" fmla="*/ 81 h 153"/>
                <a:gd name="T26" fmla="*/ 39 w 117"/>
                <a:gd name="T27" fmla="*/ 75 h 153"/>
                <a:gd name="T28" fmla="*/ 37 w 117"/>
                <a:gd name="T29" fmla="*/ 76 h 153"/>
                <a:gd name="T30" fmla="*/ 28 w 117"/>
                <a:gd name="T31" fmla="*/ 66 h 153"/>
                <a:gd name="T32" fmla="*/ 24 w 117"/>
                <a:gd name="T33" fmla="*/ 55 h 153"/>
                <a:gd name="T34" fmla="*/ 21 w 117"/>
                <a:gd name="T35" fmla="*/ 55 h 153"/>
                <a:gd name="T36" fmla="*/ 18 w 117"/>
                <a:gd name="T37" fmla="*/ 52 h 153"/>
                <a:gd name="T38" fmla="*/ 20 w 117"/>
                <a:gd name="T39" fmla="*/ 48 h 153"/>
                <a:gd name="T40" fmla="*/ 16 w 117"/>
                <a:gd name="T41" fmla="*/ 47 h 153"/>
                <a:gd name="T42" fmla="*/ 15 w 117"/>
                <a:gd name="T43" fmla="*/ 43 h 153"/>
                <a:gd name="T44" fmla="*/ 12 w 117"/>
                <a:gd name="T45" fmla="*/ 42 h 153"/>
                <a:gd name="T46" fmla="*/ 10 w 117"/>
                <a:gd name="T47" fmla="*/ 39 h 153"/>
                <a:gd name="T48" fmla="*/ 0 w 117"/>
                <a:gd name="T49" fmla="*/ 146 h 153"/>
                <a:gd name="T50" fmla="*/ 82 w 117"/>
                <a:gd name="T51" fmla="*/ 134 h 153"/>
                <a:gd name="T52" fmla="*/ 107 w 117"/>
                <a:gd name="T53" fmla="*/ 38 h 153"/>
                <a:gd name="T54" fmla="*/ 117 w 117"/>
                <a:gd name="T55" fmla="*/ 66 h 153"/>
                <a:gd name="T56" fmla="*/ 117 w 117"/>
                <a:gd name="T57" fmla="*/ 13 h 153"/>
                <a:gd name="T58" fmla="*/ 90 w 117"/>
                <a:gd name="T59" fmla="*/ 0 h 153"/>
                <a:gd name="T60" fmla="*/ 60 w 117"/>
                <a:gd name="T61" fmla="*/ 33 h 153"/>
                <a:gd name="T62" fmla="*/ 13 w 117"/>
                <a:gd name="T63" fmla="*/ 49 h 153"/>
                <a:gd name="T64" fmla="*/ 15 w 117"/>
                <a:gd name="T65" fmla="*/ 50 h 153"/>
                <a:gd name="T66" fmla="*/ 15 w 117"/>
                <a:gd name="T67" fmla="*/ 95 h 153"/>
                <a:gd name="T68" fmla="*/ 8 w 117"/>
                <a:gd name="T69" fmla="*/ 143 h 153"/>
                <a:gd name="T70" fmla="*/ 3 w 117"/>
                <a:gd name="T71" fmla="*/ 143 h 153"/>
                <a:gd name="T72" fmla="*/ 13 w 117"/>
                <a:gd name="T73" fmla="*/ 4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53">
                  <a:moveTo>
                    <a:pt x="60" y="33"/>
                  </a:moveTo>
                  <a:cubicBezTo>
                    <a:pt x="55" y="31"/>
                    <a:pt x="50" y="28"/>
                    <a:pt x="46" y="24"/>
                  </a:cubicBezTo>
                  <a:cubicBezTo>
                    <a:pt x="44" y="29"/>
                    <a:pt x="44" y="29"/>
                    <a:pt x="44" y="29"/>
                  </a:cubicBezTo>
                  <a:cubicBezTo>
                    <a:pt x="52" y="42"/>
                    <a:pt x="52" y="42"/>
                    <a:pt x="52" y="42"/>
                  </a:cubicBezTo>
                  <a:cubicBezTo>
                    <a:pt x="62" y="66"/>
                    <a:pt x="62" y="66"/>
                    <a:pt x="62" y="66"/>
                  </a:cubicBezTo>
                  <a:cubicBezTo>
                    <a:pt x="61" y="66"/>
                    <a:pt x="61" y="66"/>
                    <a:pt x="61" y="66"/>
                  </a:cubicBezTo>
                  <a:cubicBezTo>
                    <a:pt x="59" y="66"/>
                    <a:pt x="59" y="66"/>
                    <a:pt x="59" y="66"/>
                  </a:cubicBezTo>
                  <a:cubicBezTo>
                    <a:pt x="60" y="69"/>
                    <a:pt x="60" y="69"/>
                    <a:pt x="60" y="69"/>
                  </a:cubicBezTo>
                  <a:cubicBezTo>
                    <a:pt x="64" y="77"/>
                    <a:pt x="64" y="81"/>
                    <a:pt x="60" y="81"/>
                  </a:cubicBezTo>
                  <a:cubicBezTo>
                    <a:pt x="57" y="77"/>
                    <a:pt x="57" y="77"/>
                    <a:pt x="57" y="77"/>
                  </a:cubicBezTo>
                  <a:cubicBezTo>
                    <a:pt x="56" y="80"/>
                    <a:pt x="55" y="81"/>
                    <a:pt x="54" y="81"/>
                  </a:cubicBezTo>
                  <a:cubicBezTo>
                    <a:pt x="52" y="82"/>
                    <a:pt x="50" y="82"/>
                    <a:pt x="47" y="80"/>
                  </a:cubicBezTo>
                  <a:cubicBezTo>
                    <a:pt x="46" y="81"/>
                    <a:pt x="45" y="81"/>
                    <a:pt x="44" y="81"/>
                  </a:cubicBezTo>
                  <a:cubicBezTo>
                    <a:pt x="42" y="81"/>
                    <a:pt x="41" y="79"/>
                    <a:pt x="39" y="75"/>
                  </a:cubicBezTo>
                  <a:cubicBezTo>
                    <a:pt x="38" y="75"/>
                    <a:pt x="37" y="76"/>
                    <a:pt x="37" y="76"/>
                  </a:cubicBezTo>
                  <a:cubicBezTo>
                    <a:pt x="33" y="78"/>
                    <a:pt x="30" y="74"/>
                    <a:pt x="28" y="66"/>
                  </a:cubicBezTo>
                  <a:cubicBezTo>
                    <a:pt x="24" y="55"/>
                    <a:pt x="24" y="55"/>
                    <a:pt x="24" y="55"/>
                  </a:cubicBezTo>
                  <a:cubicBezTo>
                    <a:pt x="22" y="55"/>
                    <a:pt x="21" y="55"/>
                    <a:pt x="21" y="55"/>
                  </a:cubicBezTo>
                  <a:cubicBezTo>
                    <a:pt x="19" y="54"/>
                    <a:pt x="18" y="53"/>
                    <a:pt x="18" y="52"/>
                  </a:cubicBezTo>
                  <a:cubicBezTo>
                    <a:pt x="18" y="51"/>
                    <a:pt x="19" y="49"/>
                    <a:pt x="20" y="48"/>
                  </a:cubicBezTo>
                  <a:cubicBezTo>
                    <a:pt x="18" y="47"/>
                    <a:pt x="17" y="47"/>
                    <a:pt x="16" y="47"/>
                  </a:cubicBezTo>
                  <a:cubicBezTo>
                    <a:pt x="15" y="46"/>
                    <a:pt x="15" y="45"/>
                    <a:pt x="15" y="43"/>
                  </a:cubicBezTo>
                  <a:cubicBezTo>
                    <a:pt x="14" y="43"/>
                    <a:pt x="13" y="43"/>
                    <a:pt x="12" y="42"/>
                  </a:cubicBezTo>
                  <a:cubicBezTo>
                    <a:pt x="11" y="42"/>
                    <a:pt x="10" y="41"/>
                    <a:pt x="10" y="39"/>
                  </a:cubicBezTo>
                  <a:cubicBezTo>
                    <a:pt x="11" y="77"/>
                    <a:pt x="7" y="113"/>
                    <a:pt x="0" y="146"/>
                  </a:cubicBezTo>
                  <a:cubicBezTo>
                    <a:pt x="33" y="153"/>
                    <a:pt x="61" y="149"/>
                    <a:pt x="82" y="134"/>
                  </a:cubicBezTo>
                  <a:cubicBezTo>
                    <a:pt x="87" y="99"/>
                    <a:pt x="95" y="67"/>
                    <a:pt x="107" y="38"/>
                  </a:cubicBezTo>
                  <a:cubicBezTo>
                    <a:pt x="117" y="66"/>
                    <a:pt x="117" y="66"/>
                    <a:pt x="117" y="66"/>
                  </a:cubicBezTo>
                  <a:cubicBezTo>
                    <a:pt x="117" y="13"/>
                    <a:pt x="117" y="13"/>
                    <a:pt x="117" y="13"/>
                  </a:cubicBezTo>
                  <a:cubicBezTo>
                    <a:pt x="109" y="6"/>
                    <a:pt x="100" y="2"/>
                    <a:pt x="90" y="0"/>
                  </a:cubicBezTo>
                  <a:cubicBezTo>
                    <a:pt x="81" y="12"/>
                    <a:pt x="71" y="23"/>
                    <a:pt x="60" y="33"/>
                  </a:cubicBezTo>
                  <a:close/>
                  <a:moveTo>
                    <a:pt x="13" y="49"/>
                  </a:moveTo>
                  <a:cubicBezTo>
                    <a:pt x="15" y="50"/>
                    <a:pt x="15" y="50"/>
                    <a:pt x="15" y="50"/>
                  </a:cubicBezTo>
                  <a:cubicBezTo>
                    <a:pt x="17" y="65"/>
                    <a:pt x="17" y="80"/>
                    <a:pt x="15" y="95"/>
                  </a:cubicBezTo>
                  <a:cubicBezTo>
                    <a:pt x="8" y="143"/>
                    <a:pt x="8" y="143"/>
                    <a:pt x="8" y="143"/>
                  </a:cubicBezTo>
                  <a:cubicBezTo>
                    <a:pt x="3" y="143"/>
                    <a:pt x="3" y="143"/>
                    <a:pt x="3" y="143"/>
                  </a:cubicBezTo>
                  <a:cubicBezTo>
                    <a:pt x="10" y="99"/>
                    <a:pt x="13" y="68"/>
                    <a:pt x="13" y="49"/>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84" name="Freeform 98"/>
            <p:cNvSpPr/>
            <p:nvPr/>
          </p:nvSpPr>
          <p:spPr bwMode="auto">
            <a:xfrm>
              <a:off x="894359" y="3692773"/>
              <a:ext cx="19481" cy="122616"/>
            </a:xfrm>
            <a:custGeom>
              <a:avLst/>
              <a:gdLst>
                <a:gd name="T0" fmla="*/ 12 w 14"/>
                <a:gd name="T1" fmla="*/ 1 h 94"/>
                <a:gd name="T2" fmla="*/ 10 w 14"/>
                <a:gd name="T3" fmla="*/ 0 h 94"/>
                <a:gd name="T4" fmla="*/ 0 w 14"/>
                <a:gd name="T5" fmla="*/ 94 h 94"/>
                <a:gd name="T6" fmla="*/ 5 w 14"/>
                <a:gd name="T7" fmla="*/ 94 h 94"/>
                <a:gd name="T8" fmla="*/ 12 w 14"/>
                <a:gd name="T9" fmla="*/ 46 h 94"/>
                <a:gd name="T10" fmla="*/ 12 w 14"/>
                <a:gd name="T11" fmla="*/ 1 h 94"/>
              </a:gdLst>
              <a:ahLst/>
              <a:cxnLst>
                <a:cxn ang="0">
                  <a:pos x="T0" y="T1"/>
                </a:cxn>
                <a:cxn ang="0">
                  <a:pos x="T2" y="T3"/>
                </a:cxn>
                <a:cxn ang="0">
                  <a:pos x="T4" y="T5"/>
                </a:cxn>
                <a:cxn ang="0">
                  <a:pos x="T6" y="T7"/>
                </a:cxn>
                <a:cxn ang="0">
                  <a:pos x="T8" y="T9"/>
                </a:cxn>
                <a:cxn ang="0">
                  <a:pos x="T10" y="T11"/>
                </a:cxn>
              </a:cxnLst>
              <a:rect l="0" t="0" r="r" b="b"/>
              <a:pathLst>
                <a:path w="14" h="94">
                  <a:moveTo>
                    <a:pt x="12" y="1"/>
                  </a:moveTo>
                  <a:cubicBezTo>
                    <a:pt x="10" y="0"/>
                    <a:pt x="10" y="0"/>
                    <a:pt x="10" y="0"/>
                  </a:cubicBezTo>
                  <a:cubicBezTo>
                    <a:pt x="10" y="19"/>
                    <a:pt x="7" y="50"/>
                    <a:pt x="0" y="94"/>
                  </a:cubicBezTo>
                  <a:cubicBezTo>
                    <a:pt x="5" y="94"/>
                    <a:pt x="5" y="94"/>
                    <a:pt x="5" y="94"/>
                  </a:cubicBezTo>
                  <a:cubicBezTo>
                    <a:pt x="12" y="46"/>
                    <a:pt x="12" y="46"/>
                    <a:pt x="12" y="46"/>
                  </a:cubicBezTo>
                  <a:cubicBezTo>
                    <a:pt x="14" y="31"/>
                    <a:pt x="14" y="16"/>
                    <a:pt x="12" y="1"/>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85" name="Freeform 99"/>
            <p:cNvSpPr/>
            <p:nvPr/>
          </p:nvSpPr>
          <p:spPr bwMode="auto">
            <a:xfrm>
              <a:off x="889775" y="3609119"/>
              <a:ext cx="178767" cy="239502"/>
            </a:xfrm>
            <a:custGeom>
              <a:avLst/>
              <a:gdLst>
                <a:gd name="T0" fmla="*/ 90 w 130"/>
                <a:gd name="T1" fmla="*/ 16 h 185"/>
                <a:gd name="T2" fmla="*/ 117 w 130"/>
                <a:gd name="T3" fmla="*/ 29 h 185"/>
                <a:gd name="T4" fmla="*/ 117 w 130"/>
                <a:gd name="T5" fmla="*/ 82 h 185"/>
                <a:gd name="T6" fmla="*/ 107 w 130"/>
                <a:gd name="T7" fmla="*/ 54 h 185"/>
                <a:gd name="T8" fmla="*/ 82 w 130"/>
                <a:gd name="T9" fmla="*/ 150 h 185"/>
                <a:gd name="T10" fmla="*/ 0 w 130"/>
                <a:gd name="T11" fmla="*/ 162 h 185"/>
                <a:gd name="T12" fmla="*/ 36 w 130"/>
                <a:gd name="T13" fmla="*/ 175 h 185"/>
                <a:gd name="T14" fmla="*/ 43 w 130"/>
                <a:gd name="T15" fmla="*/ 177 h 185"/>
                <a:gd name="T16" fmla="*/ 71 w 130"/>
                <a:gd name="T17" fmla="*/ 181 h 185"/>
                <a:gd name="T18" fmla="*/ 98 w 130"/>
                <a:gd name="T19" fmla="*/ 182 h 185"/>
                <a:gd name="T20" fmla="*/ 110 w 130"/>
                <a:gd name="T21" fmla="*/ 81 h 185"/>
                <a:gd name="T22" fmla="*/ 115 w 130"/>
                <a:gd name="T23" fmla="*/ 125 h 185"/>
                <a:gd name="T24" fmla="*/ 115 w 130"/>
                <a:gd name="T25" fmla="*/ 126 h 185"/>
                <a:gd name="T26" fmla="*/ 111 w 130"/>
                <a:gd name="T27" fmla="*/ 171 h 185"/>
                <a:gd name="T28" fmla="*/ 117 w 130"/>
                <a:gd name="T29" fmla="*/ 177 h 185"/>
                <a:gd name="T30" fmla="*/ 117 w 130"/>
                <a:gd name="T31" fmla="*/ 185 h 185"/>
                <a:gd name="T32" fmla="*/ 124 w 130"/>
                <a:gd name="T33" fmla="*/ 176 h 185"/>
                <a:gd name="T34" fmla="*/ 124 w 130"/>
                <a:gd name="T35" fmla="*/ 109 h 185"/>
                <a:gd name="T36" fmla="*/ 128 w 130"/>
                <a:gd name="T37" fmla="*/ 9 h 185"/>
                <a:gd name="T38" fmla="*/ 101 w 130"/>
                <a:gd name="T39" fmla="*/ 0 h 185"/>
                <a:gd name="T40" fmla="*/ 90 w 130"/>
                <a:gd name="T41" fmla="*/ 1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185">
                  <a:moveTo>
                    <a:pt x="90" y="16"/>
                  </a:moveTo>
                  <a:cubicBezTo>
                    <a:pt x="100" y="18"/>
                    <a:pt x="109" y="22"/>
                    <a:pt x="117" y="29"/>
                  </a:cubicBezTo>
                  <a:cubicBezTo>
                    <a:pt x="117" y="82"/>
                    <a:pt x="117" y="82"/>
                    <a:pt x="117" y="82"/>
                  </a:cubicBezTo>
                  <a:cubicBezTo>
                    <a:pt x="107" y="54"/>
                    <a:pt x="107" y="54"/>
                    <a:pt x="107" y="54"/>
                  </a:cubicBezTo>
                  <a:cubicBezTo>
                    <a:pt x="95" y="83"/>
                    <a:pt x="87" y="115"/>
                    <a:pt x="82" y="150"/>
                  </a:cubicBezTo>
                  <a:cubicBezTo>
                    <a:pt x="61" y="165"/>
                    <a:pt x="33" y="169"/>
                    <a:pt x="0" y="162"/>
                  </a:cubicBezTo>
                  <a:cubicBezTo>
                    <a:pt x="12" y="168"/>
                    <a:pt x="24" y="172"/>
                    <a:pt x="36" y="175"/>
                  </a:cubicBezTo>
                  <a:cubicBezTo>
                    <a:pt x="38" y="176"/>
                    <a:pt x="40" y="176"/>
                    <a:pt x="43" y="177"/>
                  </a:cubicBezTo>
                  <a:cubicBezTo>
                    <a:pt x="52" y="179"/>
                    <a:pt x="62" y="180"/>
                    <a:pt x="71" y="181"/>
                  </a:cubicBezTo>
                  <a:cubicBezTo>
                    <a:pt x="80" y="182"/>
                    <a:pt x="89" y="183"/>
                    <a:pt x="98" y="182"/>
                  </a:cubicBezTo>
                  <a:cubicBezTo>
                    <a:pt x="97" y="144"/>
                    <a:pt x="101" y="110"/>
                    <a:pt x="110" y="81"/>
                  </a:cubicBezTo>
                  <a:cubicBezTo>
                    <a:pt x="112" y="95"/>
                    <a:pt x="114" y="110"/>
                    <a:pt x="115" y="125"/>
                  </a:cubicBezTo>
                  <a:cubicBezTo>
                    <a:pt x="115" y="126"/>
                    <a:pt x="115" y="126"/>
                    <a:pt x="115" y="126"/>
                  </a:cubicBezTo>
                  <a:cubicBezTo>
                    <a:pt x="111" y="171"/>
                    <a:pt x="111" y="171"/>
                    <a:pt x="111" y="171"/>
                  </a:cubicBezTo>
                  <a:cubicBezTo>
                    <a:pt x="117" y="177"/>
                    <a:pt x="117" y="177"/>
                    <a:pt x="117" y="177"/>
                  </a:cubicBezTo>
                  <a:cubicBezTo>
                    <a:pt x="117" y="179"/>
                    <a:pt x="117" y="182"/>
                    <a:pt x="117" y="185"/>
                  </a:cubicBezTo>
                  <a:cubicBezTo>
                    <a:pt x="124" y="176"/>
                    <a:pt x="124" y="176"/>
                    <a:pt x="124" y="176"/>
                  </a:cubicBezTo>
                  <a:cubicBezTo>
                    <a:pt x="124" y="109"/>
                    <a:pt x="124" y="109"/>
                    <a:pt x="124" y="109"/>
                  </a:cubicBezTo>
                  <a:cubicBezTo>
                    <a:pt x="128" y="76"/>
                    <a:pt x="130" y="43"/>
                    <a:pt x="128" y="9"/>
                  </a:cubicBezTo>
                  <a:cubicBezTo>
                    <a:pt x="101" y="0"/>
                    <a:pt x="101" y="0"/>
                    <a:pt x="101" y="0"/>
                  </a:cubicBezTo>
                  <a:cubicBezTo>
                    <a:pt x="98" y="6"/>
                    <a:pt x="94" y="11"/>
                    <a:pt x="90"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86" name="Freeform 100"/>
            <p:cNvSpPr/>
            <p:nvPr/>
          </p:nvSpPr>
          <p:spPr bwMode="auto">
            <a:xfrm>
              <a:off x="961970" y="3693919"/>
              <a:ext cx="16043" cy="40108"/>
            </a:xfrm>
            <a:custGeom>
              <a:avLst/>
              <a:gdLst>
                <a:gd name="T0" fmla="*/ 0 w 12"/>
                <a:gd name="T1" fmla="*/ 0 h 31"/>
                <a:gd name="T2" fmla="*/ 0 w 12"/>
                <a:gd name="T3" fmla="*/ 6 h 31"/>
                <a:gd name="T4" fmla="*/ 8 w 12"/>
                <a:gd name="T5" fmla="*/ 31 h 31"/>
                <a:gd name="T6" fmla="*/ 8 w 12"/>
                <a:gd name="T7" fmla="*/ 19 h 31"/>
                <a:gd name="T8" fmla="*/ 7 w 12"/>
                <a:gd name="T9" fmla="*/ 16 h 31"/>
                <a:gd name="T10" fmla="*/ 0 w 12"/>
                <a:gd name="T11" fmla="*/ 0 h 31"/>
              </a:gdLst>
              <a:ahLst/>
              <a:cxnLst>
                <a:cxn ang="0">
                  <a:pos x="T0" y="T1"/>
                </a:cxn>
                <a:cxn ang="0">
                  <a:pos x="T2" y="T3"/>
                </a:cxn>
                <a:cxn ang="0">
                  <a:pos x="T4" y="T5"/>
                </a:cxn>
                <a:cxn ang="0">
                  <a:pos x="T6" y="T7"/>
                </a:cxn>
                <a:cxn ang="0">
                  <a:pos x="T8" y="T9"/>
                </a:cxn>
                <a:cxn ang="0">
                  <a:pos x="T10" y="T11"/>
                </a:cxn>
              </a:cxnLst>
              <a:rect l="0" t="0" r="r" b="b"/>
              <a:pathLst>
                <a:path w="12" h="31">
                  <a:moveTo>
                    <a:pt x="0" y="0"/>
                  </a:moveTo>
                  <a:cubicBezTo>
                    <a:pt x="0" y="6"/>
                    <a:pt x="0" y="6"/>
                    <a:pt x="0" y="6"/>
                  </a:cubicBezTo>
                  <a:cubicBezTo>
                    <a:pt x="8" y="31"/>
                    <a:pt x="8" y="31"/>
                    <a:pt x="8" y="31"/>
                  </a:cubicBezTo>
                  <a:cubicBezTo>
                    <a:pt x="12" y="31"/>
                    <a:pt x="12" y="27"/>
                    <a:pt x="8" y="19"/>
                  </a:cubicBezTo>
                  <a:cubicBezTo>
                    <a:pt x="7" y="16"/>
                    <a:pt x="7" y="16"/>
                    <a:pt x="7" y="16"/>
                  </a:cubicBezTo>
                  <a:cubicBezTo>
                    <a:pt x="0" y="0"/>
                    <a:pt x="0" y="0"/>
                    <a:pt x="0" y="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87" name="Freeform 101"/>
            <p:cNvSpPr>
              <a:spLocks noEditPoints="1"/>
            </p:cNvSpPr>
            <p:nvPr/>
          </p:nvSpPr>
          <p:spPr bwMode="auto">
            <a:xfrm>
              <a:off x="923008" y="3673292"/>
              <a:ext cx="50421" cy="63027"/>
            </a:xfrm>
            <a:custGeom>
              <a:avLst/>
              <a:gdLst>
                <a:gd name="T0" fmla="*/ 28 w 37"/>
                <a:gd name="T1" fmla="*/ 22 h 48"/>
                <a:gd name="T2" fmla="*/ 28 w 37"/>
                <a:gd name="T3" fmla="*/ 16 h 48"/>
                <a:gd name="T4" fmla="*/ 35 w 37"/>
                <a:gd name="T5" fmla="*/ 32 h 48"/>
                <a:gd name="T6" fmla="*/ 37 w 37"/>
                <a:gd name="T7" fmla="*/ 32 h 48"/>
                <a:gd name="T8" fmla="*/ 26 w 37"/>
                <a:gd name="T9" fmla="*/ 9 h 48"/>
                <a:gd name="T10" fmla="*/ 17 w 37"/>
                <a:gd name="T11" fmla="*/ 0 h 48"/>
                <a:gd name="T12" fmla="*/ 0 w 37"/>
                <a:gd name="T13" fmla="*/ 21 h 48"/>
                <a:gd name="T14" fmla="*/ 4 w 37"/>
                <a:gd name="T15" fmla="*/ 32 h 48"/>
                <a:gd name="T16" fmla="*/ 13 w 37"/>
                <a:gd name="T17" fmla="*/ 42 h 48"/>
                <a:gd name="T18" fmla="*/ 8 w 37"/>
                <a:gd name="T19" fmla="*/ 32 h 48"/>
                <a:gd name="T20" fmla="*/ 8 w 37"/>
                <a:gd name="T21" fmla="*/ 28 h 48"/>
                <a:gd name="T22" fmla="*/ 15 w 37"/>
                <a:gd name="T23" fmla="*/ 41 h 48"/>
                <a:gd name="T24" fmla="*/ 20 w 37"/>
                <a:gd name="T25" fmla="*/ 47 h 48"/>
                <a:gd name="T26" fmla="*/ 15 w 37"/>
                <a:gd name="T27" fmla="*/ 31 h 48"/>
                <a:gd name="T28" fmla="*/ 15 w 37"/>
                <a:gd name="T29" fmla="*/ 27 h 48"/>
                <a:gd name="T30" fmla="*/ 19 w 37"/>
                <a:gd name="T31" fmla="*/ 40 h 48"/>
                <a:gd name="T32" fmla="*/ 23 w 37"/>
                <a:gd name="T33" fmla="*/ 46 h 48"/>
                <a:gd name="T34" fmla="*/ 30 w 37"/>
                <a:gd name="T35" fmla="*/ 47 h 48"/>
                <a:gd name="T36" fmla="*/ 20 w 37"/>
                <a:gd name="T37" fmla="*/ 28 h 48"/>
                <a:gd name="T38" fmla="*/ 22 w 37"/>
                <a:gd name="T39" fmla="*/ 21 h 48"/>
                <a:gd name="T40" fmla="*/ 28 w 37"/>
                <a:gd name="T41" fmla="*/ 36 h 48"/>
                <a:gd name="T42" fmla="*/ 33 w 37"/>
                <a:gd name="T43" fmla="*/ 43 h 48"/>
                <a:gd name="T44" fmla="*/ 36 w 37"/>
                <a:gd name="T45" fmla="*/ 47 h 48"/>
                <a:gd name="T46" fmla="*/ 28 w 37"/>
                <a:gd name="T47" fmla="*/ 22 h 48"/>
                <a:gd name="T48" fmla="*/ 19 w 37"/>
                <a:gd name="T49" fmla="*/ 5 h 48"/>
                <a:gd name="T50" fmla="*/ 5 w 37"/>
                <a:gd name="T51" fmla="*/ 22 h 48"/>
                <a:gd name="T52" fmla="*/ 6 w 37"/>
                <a:gd name="T53" fmla="*/ 34 h 48"/>
                <a:gd name="T54" fmla="*/ 2 w 37"/>
                <a:gd name="T55" fmla="*/ 21 h 48"/>
                <a:gd name="T56" fmla="*/ 17 w 37"/>
                <a:gd name="T57" fmla="*/ 3 h 48"/>
                <a:gd name="T58" fmla="*/ 19 w 37"/>
                <a:gd name="T59"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 h="48">
                  <a:moveTo>
                    <a:pt x="28" y="22"/>
                  </a:moveTo>
                  <a:cubicBezTo>
                    <a:pt x="28" y="16"/>
                    <a:pt x="28" y="16"/>
                    <a:pt x="28" y="16"/>
                  </a:cubicBezTo>
                  <a:cubicBezTo>
                    <a:pt x="35" y="32"/>
                    <a:pt x="35" y="32"/>
                    <a:pt x="35" y="32"/>
                  </a:cubicBezTo>
                  <a:cubicBezTo>
                    <a:pt x="37" y="32"/>
                    <a:pt x="37" y="32"/>
                    <a:pt x="37" y="32"/>
                  </a:cubicBezTo>
                  <a:cubicBezTo>
                    <a:pt x="26" y="9"/>
                    <a:pt x="26" y="9"/>
                    <a:pt x="26" y="9"/>
                  </a:cubicBezTo>
                  <a:cubicBezTo>
                    <a:pt x="17" y="0"/>
                    <a:pt x="17" y="0"/>
                    <a:pt x="17" y="0"/>
                  </a:cubicBezTo>
                  <a:cubicBezTo>
                    <a:pt x="0" y="21"/>
                    <a:pt x="0" y="21"/>
                    <a:pt x="0" y="21"/>
                  </a:cubicBezTo>
                  <a:cubicBezTo>
                    <a:pt x="4" y="32"/>
                    <a:pt x="4" y="32"/>
                    <a:pt x="4" y="32"/>
                  </a:cubicBezTo>
                  <a:cubicBezTo>
                    <a:pt x="6" y="40"/>
                    <a:pt x="9" y="44"/>
                    <a:pt x="13" y="42"/>
                  </a:cubicBezTo>
                  <a:cubicBezTo>
                    <a:pt x="8" y="32"/>
                    <a:pt x="8" y="32"/>
                    <a:pt x="8" y="32"/>
                  </a:cubicBezTo>
                  <a:cubicBezTo>
                    <a:pt x="8" y="28"/>
                    <a:pt x="8" y="28"/>
                    <a:pt x="8" y="28"/>
                  </a:cubicBezTo>
                  <a:cubicBezTo>
                    <a:pt x="15" y="41"/>
                    <a:pt x="15" y="41"/>
                    <a:pt x="15" y="41"/>
                  </a:cubicBezTo>
                  <a:cubicBezTo>
                    <a:pt x="17" y="45"/>
                    <a:pt x="18" y="47"/>
                    <a:pt x="20" y="47"/>
                  </a:cubicBezTo>
                  <a:cubicBezTo>
                    <a:pt x="17" y="41"/>
                    <a:pt x="15" y="36"/>
                    <a:pt x="15" y="31"/>
                  </a:cubicBezTo>
                  <a:cubicBezTo>
                    <a:pt x="15" y="27"/>
                    <a:pt x="15" y="27"/>
                    <a:pt x="15" y="27"/>
                  </a:cubicBezTo>
                  <a:cubicBezTo>
                    <a:pt x="19" y="40"/>
                    <a:pt x="19" y="40"/>
                    <a:pt x="19" y="40"/>
                  </a:cubicBezTo>
                  <a:cubicBezTo>
                    <a:pt x="20" y="42"/>
                    <a:pt x="22" y="44"/>
                    <a:pt x="23" y="46"/>
                  </a:cubicBezTo>
                  <a:cubicBezTo>
                    <a:pt x="26" y="48"/>
                    <a:pt x="28" y="48"/>
                    <a:pt x="30" y="47"/>
                  </a:cubicBezTo>
                  <a:cubicBezTo>
                    <a:pt x="20" y="28"/>
                    <a:pt x="20" y="28"/>
                    <a:pt x="20" y="28"/>
                  </a:cubicBezTo>
                  <a:cubicBezTo>
                    <a:pt x="22" y="21"/>
                    <a:pt x="22" y="21"/>
                    <a:pt x="22" y="21"/>
                  </a:cubicBezTo>
                  <a:cubicBezTo>
                    <a:pt x="28" y="36"/>
                    <a:pt x="28" y="36"/>
                    <a:pt x="28" y="36"/>
                  </a:cubicBezTo>
                  <a:cubicBezTo>
                    <a:pt x="33" y="43"/>
                    <a:pt x="33" y="43"/>
                    <a:pt x="33" y="43"/>
                  </a:cubicBezTo>
                  <a:cubicBezTo>
                    <a:pt x="36" y="47"/>
                    <a:pt x="36" y="47"/>
                    <a:pt x="36" y="47"/>
                  </a:cubicBezTo>
                  <a:cubicBezTo>
                    <a:pt x="28" y="22"/>
                    <a:pt x="28" y="22"/>
                    <a:pt x="28" y="22"/>
                  </a:cubicBezTo>
                  <a:close/>
                  <a:moveTo>
                    <a:pt x="19" y="5"/>
                  </a:moveTo>
                  <a:cubicBezTo>
                    <a:pt x="5" y="22"/>
                    <a:pt x="5" y="22"/>
                    <a:pt x="5" y="22"/>
                  </a:cubicBezTo>
                  <a:cubicBezTo>
                    <a:pt x="6" y="34"/>
                    <a:pt x="6" y="34"/>
                    <a:pt x="6" y="34"/>
                  </a:cubicBezTo>
                  <a:cubicBezTo>
                    <a:pt x="2" y="21"/>
                    <a:pt x="2" y="21"/>
                    <a:pt x="2" y="21"/>
                  </a:cubicBezTo>
                  <a:cubicBezTo>
                    <a:pt x="17" y="3"/>
                    <a:pt x="17" y="3"/>
                    <a:pt x="17" y="3"/>
                  </a:cubicBezTo>
                  <a:cubicBezTo>
                    <a:pt x="19" y="5"/>
                    <a:pt x="19" y="5"/>
                    <a:pt x="19" y="5"/>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88" name="Freeform 102"/>
            <p:cNvSpPr/>
            <p:nvPr/>
          </p:nvSpPr>
          <p:spPr bwMode="auto">
            <a:xfrm>
              <a:off x="925300" y="3677876"/>
              <a:ext cx="24065" cy="40108"/>
            </a:xfrm>
            <a:custGeom>
              <a:avLst/>
              <a:gdLst>
                <a:gd name="T0" fmla="*/ 4 w 21"/>
                <a:gd name="T1" fmla="*/ 21 h 35"/>
                <a:gd name="T2" fmla="*/ 21 w 21"/>
                <a:gd name="T3" fmla="*/ 2 h 35"/>
                <a:gd name="T4" fmla="*/ 18 w 21"/>
                <a:gd name="T5" fmla="*/ 0 h 35"/>
                <a:gd name="T6" fmla="*/ 0 w 21"/>
                <a:gd name="T7" fmla="*/ 20 h 35"/>
                <a:gd name="T8" fmla="*/ 5 w 21"/>
                <a:gd name="T9" fmla="*/ 35 h 35"/>
                <a:gd name="T10" fmla="*/ 4 w 21"/>
                <a:gd name="T11" fmla="*/ 21 h 35"/>
                <a:gd name="T12" fmla="*/ 4 w 21"/>
                <a:gd name="T13" fmla="*/ 21 h 35"/>
              </a:gdLst>
              <a:ahLst/>
              <a:cxnLst>
                <a:cxn ang="0">
                  <a:pos x="T0" y="T1"/>
                </a:cxn>
                <a:cxn ang="0">
                  <a:pos x="T2" y="T3"/>
                </a:cxn>
                <a:cxn ang="0">
                  <a:pos x="T4" y="T5"/>
                </a:cxn>
                <a:cxn ang="0">
                  <a:pos x="T6" y="T7"/>
                </a:cxn>
                <a:cxn ang="0">
                  <a:pos x="T8" y="T9"/>
                </a:cxn>
                <a:cxn ang="0">
                  <a:pos x="T10" y="T11"/>
                </a:cxn>
                <a:cxn ang="0">
                  <a:pos x="T12" y="T13"/>
                </a:cxn>
              </a:cxnLst>
              <a:rect l="0" t="0" r="r" b="b"/>
              <a:pathLst>
                <a:path w="21" h="35">
                  <a:moveTo>
                    <a:pt x="4" y="21"/>
                  </a:moveTo>
                  <a:lnTo>
                    <a:pt x="21" y="2"/>
                  </a:lnTo>
                  <a:lnTo>
                    <a:pt x="18" y="0"/>
                  </a:lnTo>
                  <a:lnTo>
                    <a:pt x="0" y="20"/>
                  </a:lnTo>
                  <a:lnTo>
                    <a:pt x="5" y="35"/>
                  </a:lnTo>
                  <a:lnTo>
                    <a:pt x="4" y="21"/>
                  </a:lnTo>
                  <a:lnTo>
                    <a:pt x="4" y="21"/>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89" name="Freeform 103"/>
            <p:cNvSpPr/>
            <p:nvPr/>
          </p:nvSpPr>
          <p:spPr bwMode="auto">
            <a:xfrm>
              <a:off x="950511" y="3700794"/>
              <a:ext cx="18335" cy="33233"/>
            </a:xfrm>
            <a:custGeom>
              <a:avLst/>
              <a:gdLst>
                <a:gd name="T0" fmla="*/ 13 w 13"/>
                <a:gd name="T1" fmla="*/ 22 h 26"/>
                <a:gd name="T2" fmla="*/ 8 w 13"/>
                <a:gd name="T3" fmla="*/ 15 h 26"/>
                <a:gd name="T4" fmla="*/ 2 w 13"/>
                <a:gd name="T5" fmla="*/ 0 h 26"/>
                <a:gd name="T6" fmla="*/ 0 w 13"/>
                <a:gd name="T7" fmla="*/ 7 h 26"/>
                <a:gd name="T8" fmla="*/ 10 w 13"/>
                <a:gd name="T9" fmla="*/ 26 h 26"/>
                <a:gd name="T10" fmla="*/ 13 w 13"/>
                <a:gd name="T11" fmla="*/ 22 h 26"/>
              </a:gdLst>
              <a:ahLst/>
              <a:cxnLst>
                <a:cxn ang="0">
                  <a:pos x="T0" y="T1"/>
                </a:cxn>
                <a:cxn ang="0">
                  <a:pos x="T2" y="T3"/>
                </a:cxn>
                <a:cxn ang="0">
                  <a:pos x="T4" y="T5"/>
                </a:cxn>
                <a:cxn ang="0">
                  <a:pos x="T6" y="T7"/>
                </a:cxn>
                <a:cxn ang="0">
                  <a:pos x="T8" y="T9"/>
                </a:cxn>
                <a:cxn ang="0">
                  <a:pos x="T10" y="T11"/>
                </a:cxn>
              </a:cxnLst>
              <a:rect l="0" t="0" r="r" b="b"/>
              <a:pathLst>
                <a:path w="13" h="26">
                  <a:moveTo>
                    <a:pt x="13" y="22"/>
                  </a:moveTo>
                  <a:cubicBezTo>
                    <a:pt x="8" y="15"/>
                    <a:pt x="8" y="15"/>
                    <a:pt x="8" y="15"/>
                  </a:cubicBezTo>
                  <a:cubicBezTo>
                    <a:pt x="2" y="0"/>
                    <a:pt x="2" y="0"/>
                    <a:pt x="2" y="0"/>
                  </a:cubicBezTo>
                  <a:cubicBezTo>
                    <a:pt x="0" y="7"/>
                    <a:pt x="0" y="7"/>
                    <a:pt x="0" y="7"/>
                  </a:cubicBezTo>
                  <a:cubicBezTo>
                    <a:pt x="10" y="26"/>
                    <a:pt x="10" y="26"/>
                    <a:pt x="10" y="26"/>
                  </a:cubicBezTo>
                  <a:cubicBezTo>
                    <a:pt x="11" y="26"/>
                    <a:pt x="12" y="25"/>
                    <a:pt x="13" y="22"/>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90" name="Freeform 104"/>
            <p:cNvSpPr/>
            <p:nvPr/>
          </p:nvSpPr>
          <p:spPr bwMode="auto">
            <a:xfrm>
              <a:off x="978013" y="3713400"/>
              <a:ext cx="71048" cy="446917"/>
            </a:xfrm>
            <a:custGeom>
              <a:avLst/>
              <a:gdLst>
                <a:gd name="T0" fmla="*/ 51 w 52"/>
                <a:gd name="T1" fmla="*/ 45 h 344"/>
                <a:gd name="T2" fmla="*/ 51 w 52"/>
                <a:gd name="T3" fmla="*/ 44 h 344"/>
                <a:gd name="T4" fmla="*/ 46 w 52"/>
                <a:gd name="T5" fmla="*/ 0 h 344"/>
                <a:gd name="T6" fmla="*/ 34 w 52"/>
                <a:gd name="T7" fmla="*/ 101 h 344"/>
                <a:gd name="T8" fmla="*/ 7 w 52"/>
                <a:gd name="T9" fmla="*/ 100 h 344"/>
                <a:gd name="T10" fmla="*/ 37 w 52"/>
                <a:gd name="T11" fmla="*/ 116 h 344"/>
                <a:gd name="T12" fmla="*/ 42 w 52"/>
                <a:gd name="T13" fmla="*/ 171 h 344"/>
                <a:gd name="T14" fmla="*/ 25 w 52"/>
                <a:gd name="T15" fmla="*/ 268 h 344"/>
                <a:gd name="T16" fmla="*/ 0 w 52"/>
                <a:gd name="T17" fmla="*/ 340 h 344"/>
                <a:gd name="T18" fmla="*/ 24 w 52"/>
                <a:gd name="T19" fmla="*/ 332 h 344"/>
                <a:gd name="T20" fmla="*/ 35 w 52"/>
                <a:gd name="T21" fmla="*/ 296 h 344"/>
                <a:gd name="T22" fmla="*/ 35 w 52"/>
                <a:gd name="T23" fmla="*/ 261 h 344"/>
                <a:gd name="T24" fmla="*/ 50 w 52"/>
                <a:gd name="T25" fmla="*/ 190 h 344"/>
                <a:gd name="T26" fmla="*/ 46 w 52"/>
                <a:gd name="T27" fmla="*/ 103 h 344"/>
                <a:gd name="T28" fmla="*/ 47 w 52"/>
                <a:gd name="T29" fmla="*/ 90 h 344"/>
                <a:gd name="T30" fmla="*/ 51 w 52"/>
                <a:gd name="T31" fmla="*/ 4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344">
                  <a:moveTo>
                    <a:pt x="51" y="45"/>
                  </a:moveTo>
                  <a:cubicBezTo>
                    <a:pt x="51" y="45"/>
                    <a:pt x="51" y="45"/>
                    <a:pt x="51" y="44"/>
                  </a:cubicBezTo>
                  <a:cubicBezTo>
                    <a:pt x="50" y="29"/>
                    <a:pt x="48" y="14"/>
                    <a:pt x="46" y="0"/>
                  </a:cubicBezTo>
                  <a:cubicBezTo>
                    <a:pt x="37" y="29"/>
                    <a:pt x="33" y="63"/>
                    <a:pt x="34" y="101"/>
                  </a:cubicBezTo>
                  <a:cubicBezTo>
                    <a:pt x="25" y="102"/>
                    <a:pt x="16" y="101"/>
                    <a:pt x="7" y="100"/>
                  </a:cubicBezTo>
                  <a:cubicBezTo>
                    <a:pt x="19" y="102"/>
                    <a:pt x="29" y="108"/>
                    <a:pt x="37" y="116"/>
                  </a:cubicBezTo>
                  <a:cubicBezTo>
                    <a:pt x="42" y="134"/>
                    <a:pt x="44" y="152"/>
                    <a:pt x="42" y="171"/>
                  </a:cubicBezTo>
                  <a:cubicBezTo>
                    <a:pt x="39" y="204"/>
                    <a:pt x="33" y="237"/>
                    <a:pt x="25" y="268"/>
                  </a:cubicBezTo>
                  <a:cubicBezTo>
                    <a:pt x="25" y="300"/>
                    <a:pt x="17" y="324"/>
                    <a:pt x="0" y="340"/>
                  </a:cubicBezTo>
                  <a:cubicBezTo>
                    <a:pt x="7" y="344"/>
                    <a:pt x="15" y="341"/>
                    <a:pt x="24" y="332"/>
                  </a:cubicBezTo>
                  <a:cubicBezTo>
                    <a:pt x="35" y="296"/>
                    <a:pt x="35" y="296"/>
                    <a:pt x="35" y="296"/>
                  </a:cubicBezTo>
                  <a:cubicBezTo>
                    <a:pt x="32" y="284"/>
                    <a:pt x="32" y="273"/>
                    <a:pt x="35" y="261"/>
                  </a:cubicBezTo>
                  <a:cubicBezTo>
                    <a:pt x="42" y="236"/>
                    <a:pt x="48" y="212"/>
                    <a:pt x="50" y="190"/>
                  </a:cubicBezTo>
                  <a:cubicBezTo>
                    <a:pt x="52" y="160"/>
                    <a:pt x="51" y="131"/>
                    <a:pt x="46" y="103"/>
                  </a:cubicBezTo>
                  <a:cubicBezTo>
                    <a:pt x="47" y="90"/>
                    <a:pt x="47" y="90"/>
                    <a:pt x="47" y="90"/>
                  </a:cubicBezTo>
                  <a:cubicBezTo>
                    <a:pt x="51" y="45"/>
                    <a:pt x="51" y="45"/>
                    <a:pt x="51" y="45"/>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91" name="Freeform 105"/>
            <p:cNvSpPr/>
            <p:nvPr/>
          </p:nvSpPr>
          <p:spPr bwMode="auto">
            <a:xfrm>
              <a:off x="913841" y="3838307"/>
              <a:ext cx="83654" cy="303675"/>
            </a:xfrm>
            <a:custGeom>
              <a:avLst/>
              <a:gdLst>
                <a:gd name="T0" fmla="*/ 48 w 61"/>
                <a:gd name="T1" fmla="*/ 22 h 234"/>
                <a:gd name="T2" fmla="*/ 51 w 61"/>
                <a:gd name="T3" fmla="*/ 62 h 234"/>
                <a:gd name="T4" fmla="*/ 38 w 61"/>
                <a:gd name="T5" fmla="*/ 145 h 234"/>
                <a:gd name="T6" fmla="*/ 38 w 61"/>
                <a:gd name="T7" fmla="*/ 179 h 234"/>
                <a:gd name="T8" fmla="*/ 0 w 61"/>
                <a:gd name="T9" fmla="*/ 229 h 234"/>
                <a:gd name="T10" fmla="*/ 36 w 61"/>
                <a:gd name="T11" fmla="*/ 214 h 234"/>
                <a:gd name="T12" fmla="*/ 48 w 61"/>
                <a:gd name="T13" fmla="*/ 185 h 234"/>
                <a:gd name="T14" fmla="*/ 48 w 61"/>
                <a:gd name="T15" fmla="*/ 149 h 234"/>
                <a:gd name="T16" fmla="*/ 61 w 61"/>
                <a:gd name="T17" fmla="*/ 84 h 234"/>
                <a:gd name="T18" fmla="*/ 59 w 61"/>
                <a:gd name="T19" fmla="*/ 48 h 234"/>
                <a:gd name="T20" fmla="*/ 54 w 61"/>
                <a:gd name="T21" fmla="*/ 4 h 234"/>
                <a:gd name="T22" fmla="*/ 26 w 61"/>
                <a:gd name="T23" fmla="*/ 0 h 234"/>
                <a:gd name="T24" fmla="*/ 48 w 61"/>
                <a:gd name="T25" fmla="*/ 2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234">
                  <a:moveTo>
                    <a:pt x="48" y="22"/>
                  </a:moveTo>
                  <a:cubicBezTo>
                    <a:pt x="47" y="38"/>
                    <a:pt x="49" y="51"/>
                    <a:pt x="51" y="62"/>
                  </a:cubicBezTo>
                  <a:cubicBezTo>
                    <a:pt x="50" y="91"/>
                    <a:pt x="46" y="119"/>
                    <a:pt x="38" y="145"/>
                  </a:cubicBezTo>
                  <a:cubicBezTo>
                    <a:pt x="38" y="179"/>
                    <a:pt x="38" y="179"/>
                    <a:pt x="38" y="179"/>
                  </a:cubicBezTo>
                  <a:cubicBezTo>
                    <a:pt x="31" y="204"/>
                    <a:pt x="18" y="221"/>
                    <a:pt x="0" y="229"/>
                  </a:cubicBezTo>
                  <a:cubicBezTo>
                    <a:pt x="10" y="234"/>
                    <a:pt x="22" y="229"/>
                    <a:pt x="36" y="214"/>
                  </a:cubicBezTo>
                  <a:cubicBezTo>
                    <a:pt x="38" y="203"/>
                    <a:pt x="42" y="194"/>
                    <a:pt x="48" y="185"/>
                  </a:cubicBezTo>
                  <a:cubicBezTo>
                    <a:pt x="48" y="149"/>
                    <a:pt x="48" y="149"/>
                    <a:pt x="48" y="149"/>
                  </a:cubicBezTo>
                  <a:cubicBezTo>
                    <a:pt x="61" y="84"/>
                    <a:pt x="61" y="84"/>
                    <a:pt x="61" y="84"/>
                  </a:cubicBezTo>
                  <a:cubicBezTo>
                    <a:pt x="61" y="72"/>
                    <a:pt x="60" y="60"/>
                    <a:pt x="59" y="48"/>
                  </a:cubicBezTo>
                  <a:cubicBezTo>
                    <a:pt x="55" y="34"/>
                    <a:pt x="54" y="20"/>
                    <a:pt x="54" y="4"/>
                  </a:cubicBezTo>
                  <a:cubicBezTo>
                    <a:pt x="45" y="3"/>
                    <a:pt x="35" y="2"/>
                    <a:pt x="26" y="0"/>
                  </a:cubicBezTo>
                  <a:cubicBezTo>
                    <a:pt x="36" y="3"/>
                    <a:pt x="43" y="11"/>
                    <a:pt x="48" y="22"/>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292" name="Freeform 106"/>
            <p:cNvSpPr>
              <a:spLocks noEditPoints="1"/>
            </p:cNvSpPr>
            <p:nvPr/>
          </p:nvSpPr>
          <p:spPr bwMode="auto">
            <a:xfrm>
              <a:off x="909257" y="3836016"/>
              <a:ext cx="74487" cy="299091"/>
            </a:xfrm>
            <a:custGeom>
              <a:avLst/>
              <a:gdLst>
                <a:gd name="T0" fmla="*/ 54 w 54"/>
                <a:gd name="T1" fmla="*/ 64 h 231"/>
                <a:gd name="T2" fmla="*/ 51 w 54"/>
                <a:gd name="T3" fmla="*/ 24 h 231"/>
                <a:gd name="T4" fmla="*/ 29 w 54"/>
                <a:gd name="T5" fmla="*/ 2 h 231"/>
                <a:gd name="T6" fmla="*/ 22 w 54"/>
                <a:gd name="T7" fmla="*/ 0 h 231"/>
                <a:gd name="T8" fmla="*/ 29 w 54"/>
                <a:gd name="T9" fmla="*/ 40 h 231"/>
                <a:gd name="T10" fmla="*/ 26 w 54"/>
                <a:gd name="T11" fmla="*/ 142 h 231"/>
                <a:gd name="T12" fmla="*/ 0 w 54"/>
                <a:gd name="T13" fmla="*/ 229 h 231"/>
                <a:gd name="T14" fmla="*/ 3 w 54"/>
                <a:gd name="T15" fmla="*/ 231 h 231"/>
                <a:gd name="T16" fmla="*/ 41 w 54"/>
                <a:gd name="T17" fmla="*/ 181 h 231"/>
                <a:gd name="T18" fmla="*/ 41 w 54"/>
                <a:gd name="T19" fmla="*/ 147 h 231"/>
                <a:gd name="T20" fmla="*/ 54 w 54"/>
                <a:gd name="T21" fmla="*/ 64 h 231"/>
                <a:gd name="T22" fmla="*/ 24 w 54"/>
                <a:gd name="T23" fmla="*/ 4 h 231"/>
                <a:gd name="T24" fmla="*/ 28 w 54"/>
                <a:gd name="T25" fmla="*/ 4 h 231"/>
                <a:gd name="T26" fmla="*/ 36 w 54"/>
                <a:gd name="T27" fmla="*/ 38 h 231"/>
                <a:gd name="T28" fmla="*/ 33 w 54"/>
                <a:gd name="T29" fmla="*/ 103 h 231"/>
                <a:gd name="T30" fmla="*/ 33 w 54"/>
                <a:gd name="T31" fmla="*/ 145 h 231"/>
                <a:gd name="T32" fmla="*/ 20 w 54"/>
                <a:gd name="T33" fmla="*/ 195 h 231"/>
                <a:gd name="T34" fmla="*/ 9 w 54"/>
                <a:gd name="T35" fmla="*/ 224 h 231"/>
                <a:gd name="T36" fmla="*/ 3 w 54"/>
                <a:gd name="T37" fmla="*/ 227 h 231"/>
                <a:gd name="T38" fmla="*/ 18 w 54"/>
                <a:gd name="T39" fmla="*/ 194 h 231"/>
                <a:gd name="T40" fmla="*/ 28 w 54"/>
                <a:gd name="T41" fmla="*/ 143 h 231"/>
                <a:gd name="T42" fmla="*/ 28 w 54"/>
                <a:gd name="T43" fmla="*/ 100 h 231"/>
                <a:gd name="T44" fmla="*/ 32 w 54"/>
                <a:gd name="T45" fmla="*/ 39 h 231"/>
                <a:gd name="T46" fmla="*/ 24 w 54"/>
                <a:gd name="T47" fmla="*/ 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231">
                  <a:moveTo>
                    <a:pt x="54" y="64"/>
                  </a:moveTo>
                  <a:cubicBezTo>
                    <a:pt x="52" y="53"/>
                    <a:pt x="50" y="40"/>
                    <a:pt x="51" y="24"/>
                  </a:cubicBezTo>
                  <a:cubicBezTo>
                    <a:pt x="46" y="13"/>
                    <a:pt x="39" y="5"/>
                    <a:pt x="29" y="2"/>
                  </a:cubicBezTo>
                  <a:cubicBezTo>
                    <a:pt x="26" y="1"/>
                    <a:pt x="24" y="1"/>
                    <a:pt x="22" y="0"/>
                  </a:cubicBezTo>
                  <a:cubicBezTo>
                    <a:pt x="21" y="14"/>
                    <a:pt x="23" y="27"/>
                    <a:pt x="29" y="40"/>
                  </a:cubicBezTo>
                  <a:cubicBezTo>
                    <a:pt x="25" y="70"/>
                    <a:pt x="24" y="104"/>
                    <a:pt x="26" y="142"/>
                  </a:cubicBezTo>
                  <a:cubicBezTo>
                    <a:pt x="24" y="172"/>
                    <a:pt x="15" y="200"/>
                    <a:pt x="0" y="229"/>
                  </a:cubicBezTo>
                  <a:cubicBezTo>
                    <a:pt x="1" y="230"/>
                    <a:pt x="2" y="230"/>
                    <a:pt x="3" y="231"/>
                  </a:cubicBezTo>
                  <a:cubicBezTo>
                    <a:pt x="21" y="223"/>
                    <a:pt x="34" y="206"/>
                    <a:pt x="41" y="181"/>
                  </a:cubicBezTo>
                  <a:cubicBezTo>
                    <a:pt x="41" y="147"/>
                    <a:pt x="41" y="147"/>
                    <a:pt x="41" y="147"/>
                  </a:cubicBezTo>
                  <a:cubicBezTo>
                    <a:pt x="49" y="121"/>
                    <a:pt x="53" y="93"/>
                    <a:pt x="54" y="64"/>
                  </a:cubicBezTo>
                  <a:close/>
                  <a:moveTo>
                    <a:pt x="24" y="4"/>
                  </a:moveTo>
                  <a:cubicBezTo>
                    <a:pt x="28" y="4"/>
                    <a:pt x="28" y="4"/>
                    <a:pt x="28" y="4"/>
                  </a:cubicBezTo>
                  <a:cubicBezTo>
                    <a:pt x="28" y="15"/>
                    <a:pt x="31" y="26"/>
                    <a:pt x="36" y="38"/>
                  </a:cubicBezTo>
                  <a:cubicBezTo>
                    <a:pt x="33" y="103"/>
                    <a:pt x="33" y="103"/>
                    <a:pt x="33" y="103"/>
                  </a:cubicBezTo>
                  <a:cubicBezTo>
                    <a:pt x="33" y="145"/>
                    <a:pt x="33" y="145"/>
                    <a:pt x="33" y="145"/>
                  </a:cubicBezTo>
                  <a:cubicBezTo>
                    <a:pt x="31" y="163"/>
                    <a:pt x="27" y="180"/>
                    <a:pt x="20" y="195"/>
                  </a:cubicBezTo>
                  <a:cubicBezTo>
                    <a:pt x="9" y="224"/>
                    <a:pt x="9" y="224"/>
                    <a:pt x="9" y="224"/>
                  </a:cubicBezTo>
                  <a:cubicBezTo>
                    <a:pt x="3" y="227"/>
                    <a:pt x="3" y="227"/>
                    <a:pt x="3" y="227"/>
                  </a:cubicBezTo>
                  <a:cubicBezTo>
                    <a:pt x="18" y="194"/>
                    <a:pt x="18" y="194"/>
                    <a:pt x="18" y="194"/>
                  </a:cubicBezTo>
                  <a:cubicBezTo>
                    <a:pt x="24" y="175"/>
                    <a:pt x="27" y="158"/>
                    <a:pt x="28" y="143"/>
                  </a:cubicBezTo>
                  <a:cubicBezTo>
                    <a:pt x="28" y="100"/>
                    <a:pt x="28" y="100"/>
                    <a:pt x="28" y="100"/>
                  </a:cubicBezTo>
                  <a:cubicBezTo>
                    <a:pt x="32" y="39"/>
                    <a:pt x="32" y="39"/>
                    <a:pt x="32" y="39"/>
                  </a:cubicBezTo>
                  <a:cubicBezTo>
                    <a:pt x="26" y="27"/>
                    <a:pt x="24" y="15"/>
                    <a:pt x="24" y="4"/>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335" name="Freeform 107"/>
            <p:cNvSpPr/>
            <p:nvPr/>
          </p:nvSpPr>
          <p:spPr bwMode="auto">
            <a:xfrm>
              <a:off x="913841" y="3840599"/>
              <a:ext cx="44692" cy="289924"/>
            </a:xfrm>
            <a:custGeom>
              <a:avLst/>
              <a:gdLst>
                <a:gd name="T0" fmla="*/ 25 w 33"/>
                <a:gd name="T1" fmla="*/ 0 h 223"/>
                <a:gd name="T2" fmla="*/ 21 w 33"/>
                <a:gd name="T3" fmla="*/ 0 h 223"/>
                <a:gd name="T4" fmla="*/ 29 w 33"/>
                <a:gd name="T5" fmla="*/ 35 h 223"/>
                <a:gd name="T6" fmla="*/ 25 w 33"/>
                <a:gd name="T7" fmla="*/ 96 h 223"/>
                <a:gd name="T8" fmla="*/ 25 w 33"/>
                <a:gd name="T9" fmla="*/ 139 h 223"/>
                <a:gd name="T10" fmla="*/ 15 w 33"/>
                <a:gd name="T11" fmla="*/ 190 h 223"/>
                <a:gd name="T12" fmla="*/ 0 w 33"/>
                <a:gd name="T13" fmla="*/ 223 h 223"/>
                <a:gd name="T14" fmla="*/ 6 w 33"/>
                <a:gd name="T15" fmla="*/ 220 h 223"/>
                <a:gd name="T16" fmla="*/ 17 w 33"/>
                <a:gd name="T17" fmla="*/ 191 h 223"/>
                <a:gd name="T18" fmla="*/ 30 w 33"/>
                <a:gd name="T19" fmla="*/ 141 h 223"/>
                <a:gd name="T20" fmla="*/ 30 w 33"/>
                <a:gd name="T21" fmla="*/ 99 h 223"/>
                <a:gd name="T22" fmla="*/ 33 w 33"/>
                <a:gd name="T23" fmla="*/ 34 h 223"/>
                <a:gd name="T24" fmla="*/ 25 w 33"/>
                <a:gd name="T25" fmla="*/ 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223">
                  <a:moveTo>
                    <a:pt x="25" y="0"/>
                  </a:moveTo>
                  <a:cubicBezTo>
                    <a:pt x="21" y="0"/>
                    <a:pt x="21" y="0"/>
                    <a:pt x="21" y="0"/>
                  </a:cubicBezTo>
                  <a:cubicBezTo>
                    <a:pt x="21" y="11"/>
                    <a:pt x="23" y="23"/>
                    <a:pt x="29" y="35"/>
                  </a:cubicBezTo>
                  <a:cubicBezTo>
                    <a:pt x="25" y="96"/>
                    <a:pt x="25" y="96"/>
                    <a:pt x="25" y="96"/>
                  </a:cubicBezTo>
                  <a:cubicBezTo>
                    <a:pt x="25" y="139"/>
                    <a:pt x="25" y="139"/>
                    <a:pt x="25" y="139"/>
                  </a:cubicBezTo>
                  <a:cubicBezTo>
                    <a:pt x="24" y="154"/>
                    <a:pt x="21" y="171"/>
                    <a:pt x="15" y="190"/>
                  </a:cubicBezTo>
                  <a:cubicBezTo>
                    <a:pt x="0" y="223"/>
                    <a:pt x="0" y="223"/>
                    <a:pt x="0" y="223"/>
                  </a:cubicBezTo>
                  <a:cubicBezTo>
                    <a:pt x="6" y="220"/>
                    <a:pt x="6" y="220"/>
                    <a:pt x="6" y="220"/>
                  </a:cubicBezTo>
                  <a:cubicBezTo>
                    <a:pt x="17" y="191"/>
                    <a:pt x="17" y="191"/>
                    <a:pt x="17" y="191"/>
                  </a:cubicBezTo>
                  <a:cubicBezTo>
                    <a:pt x="24" y="176"/>
                    <a:pt x="28" y="159"/>
                    <a:pt x="30" y="141"/>
                  </a:cubicBezTo>
                  <a:cubicBezTo>
                    <a:pt x="30" y="99"/>
                    <a:pt x="30" y="99"/>
                    <a:pt x="30" y="99"/>
                  </a:cubicBezTo>
                  <a:cubicBezTo>
                    <a:pt x="33" y="34"/>
                    <a:pt x="33" y="34"/>
                    <a:pt x="33" y="34"/>
                  </a:cubicBezTo>
                  <a:cubicBezTo>
                    <a:pt x="28" y="22"/>
                    <a:pt x="25" y="11"/>
                    <a:pt x="25" y="0"/>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336" name="Freeform 108"/>
            <p:cNvSpPr>
              <a:spLocks noEditPoints="1"/>
            </p:cNvSpPr>
            <p:nvPr/>
          </p:nvSpPr>
          <p:spPr bwMode="auto">
            <a:xfrm>
              <a:off x="968846" y="3844038"/>
              <a:ext cx="69903" cy="310551"/>
            </a:xfrm>
            <a:custGeom>
              <a:avLst/>
              <a:gdLst>
                <a:gd name="T0" fmla="*/ 49 w 51"/>
                <a:gd name="T1" fmla="*/ 71 h 240"/>
                <a:gd name="T2" fmla="*/ 44 w 51"/>
                <a:gd name="T3" fmla="*/ 16 h 240"/>
                <a:gd name="T4" fmla="*/ 14 w 51"/>
                <a:gd name="T5" fmla="*/ 0 h 240"/>
                <a:gd name="T6" fmla="*/ 19 w 51"/>
                <a:gd name="T7" fmla="*/ 44 h 240"/>
                <a:gd name="T8" fmla="*/ 21 w 51"/>
                <a:gd name="T9" fmla="*/ 80 h 240"/>
                <a:gd name="T10" fmla="*/ 22 w 51"/>
                <a:gd name="T11" fmla="*/ 156 h 240"/>
                <a:gd name="T12" fmla="*/ 16 w 51"/>
                <a:gd name="T13" fmla="*/ 181 h 240"/>
                <a:gd name="T14" fmla="*/ 14 w 51"/>
                <a:gd name="T15" fmla="*/ 190 h 240"/>
                <a:gd name="T16" fmla="*/ 7 w 51"/>
                <a:gd name="T17" fmla="*/ 212 h 240"/>
                <a:gd name="T18" fmla="*/ 0 w 51"/>
                <a:gd name="T19" fmla="*/ 235 h 240"/>
                <a:gd name="T20" fmla="*/ 7 w 51"/>
                <a:gd name="T21" fmla="*/ 240 h 240"/>
                <a:gd name="T22" fmla="*/ 32 w 51"/>
                <a:gd name="T23" fmla="*/ 168 h 240"/>
                <a:gd name="T24" fmla="*/ 49 w 51"/>
                <a:gd name="T25" fmla="*/ 71 h 240"/>
                <a:gd name="T26" fmla="*/ 17 w 51"/>
                <a:gd name="T27" fmla="*/ 4 h 240"/>
                <a:gd name="T28" fmla="*/ 22 w 51"/>
                <a:gd name="T29" fmla="*/ 4 h 240"/>
                <a:gd name="T30" fmla="*/ 25 w 51"/>
                <a:gd name="T31" fmla="*/ 43 h 240"/>
                <a:gd name="T32" fmla="*/ 28 w 51"/>
                <a:gd name="T33" fmla="*/ 97 h 240"/>
                <a:gd name="T34" fmla="*/ 28 w 51"/>
                <a:gd name="T35" fmla="*/ 155 h 240"/>
                <a:gd name="T36" fmla="*/ 19 w 51"/>
                <a:gd name="T37" fmla="*/ 195 h 240"/>
                <a:gd name="T38" fmla="*/ 6 w 51"/>
                <a:gd name="T39" fmla="*/ 237 h 240"/>
                <a:gd name="T40" fmla="*/ 3 w 51"/>
                <a:gd name="T41" fmla="*/ 234 h 240"/>
                <a:gd name="T42" fmla="*/ 15 w 51"/>
                <a:gd name="T43" fmla="*/ 195 h 240"/>
                <a:gd name="T44" fmla="*/ 25 w 51"/>
                <a:gd name="T45" fmla="*/ 154 h 240"/>
                <a:gd name="T46" fmla="*/ 25 w 51"/>
                <a:gd name="T47" fmla="*/ 96 h 240"/>
                <a:gd name="T48" fmla="*/ 22 w 51"/>
                <a:gd name="T49" fmla="*/ 43 h 240"/>
                <a:gd name="T50" fmla="*/ 17 w 51"/>
                <a:gd name="T51" fmla="*/ 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240">
                  <a:moveTo>
                    <a:pt x="49" y="71"/>
                  </a:moveTo>
                  <a:cubicBezTo>
                    <a:pt x="51" y="52"/>
                    <a:pt x="49" y="34"/>
                    <a:pt x="44" y="16"/>
                  </a:cubicBezTo>
                  <a:cubicBezTo>
                    <a:pt x="36" y="8"/>
                    <a:pt x="26" y="2"/>
                    <a:pt x="14" y="0"/>
                  </a:cubicBezTo>
                  <a:cubicBezTo>
                    <a:pt x="14" y="16"/>
                    <a:pt x="15" y="30"/>
                    <a:pt x="19" y="44"/>
                  </a:cubicBezTo>
                  <a:cubicBezTo>
                    <a:pt x="20" y="56"/>
                    <a:pt x="21" y="68"/>
                    <a:pt x="21" y="80"/>
                  </a:cubicBezTo>
                  <a:cubicBezTo>
                    <a:pt x="22" y="105"/>
                    <a:pt x="22" y="131"/>
                    <a:pt x="22" y="156"/>
                  </a:cubicBezTo>
                  <a:cubicBezTo>
                    <a:pt x="16" y="181"/>
                    <a:pt x="16" y="181"/>
                    <a:pt x="16" y="181"/>
                  </a:cubicBezTo>
                  <a:cubicBezTo>
                    <a:pt x="14" y="190"/>
                    <a:pt x="14" y="190"/>
                    <a:pt x="14" y="190"/>
                  </a:cubicBezTo>
                  <a:cubicBezTo>
                    <a:pt x="7" y="212"/>
                    <a:pt x="7" y="212"/>
                    <a:pt x="7" y="212"/>
                  </a:cubicBezTo>
                  <a:cubicBezTo>
                    <a:pt x="0" y="235"/>
                    <a:pt x="0" y="235"/>
                    <a:pt x="0" y="235"/>
                  </a:cubicBezTo>
                  <a:cubicBezTo>
                    <a:pt x="3" y="237"/>
                    <a:pt x="5" y="239"/>
                    <a:pt x="7" y="240"/>
                  </a:cubicBezTo>
                  <a:cubicBezTo>
                    <a:pt x="24" y="224"/>
                    <a:pt x="32" y="200"/>
                    <a:pt x="32" y="168"/>
                  </a:cubicBezTo>
                  <a:cubicBezTo>
                    <a:pt x="40" y="137"/>
                    <a:pt x="46" y="104"/>
                    <a:pt x="49" y="71"/>
                  </a:cubicBezTo>
                  <a:close/>
                  <a:moveTo>
                    <a:pt x="17" y="4"/>
                  </a:moveTo>
                  <a:cubicBezTo>
                    <a:pt x="22" y="4"/>
                    <a:pt x="22" y="4"/>
                    <a:pt x="22" y="4"/>
                  </a:cubicBezTo>
                  <a:cubicBezTo>
                    <a:pt x="21" y="17"/>
                    <a:pt x="22" y="30"/>
                    <a:pt x="25" y="43"/>
                  </a:cubicBezTo>
                  <a:cubicBezTo>
                    <a:pt x="28" y="97"/>
                    <a:pt x="28" y="97"/>
                    <a:pt x="28" y="97"/>
                  </a:cubicBezTo>
                  <a:cubicBezTo>
                    <a:pt x="28" y="155"/>
                    <a:pt x="28" y="155"/>
                    <a:pt x="28" y="155"/>
                  </a:cubicBezTo>
                  <a:cubicBezTo>
                    <a:pt x="19" y="195"/>
                    <a:pt x="19" y="195"/>
                    <a:pt x="19" y="195"/>
                  </a:cubicBezTo>
                  <a:cubicBezTo>
                    <a:pt x="6" y="237"/>
                    <a:pt x="6" y="237"/>
                    <a:pt x="6" y="237"/>
                  </a:cubicBezTo>
                  <a:cubicBezTo>
                    <a:pt x="3" y="234"/>
                    <a:pt x="3" y="234"/>
                    <a:pt x="3" y="234"/>
                  </a:cubicBezTo>
                  <a:cubicBezTo>
                    <a:pt x="15" y="195"/>
                    <a:pt x="15" y="195"/>
                    <a:pt x="15" y="195"/>
                  </a:cubicBezTo>
                  <a:cubicBezTo>
                    <a:pt x="25" y="154"/>
                    <a:pt x="25" y="154"/>
                    <a:pt x="25" y="154"/>
                  </a:cubicBezTo>
                  <a:cubicBezTo>
                    <a:pt x="25" y="96"/>
                    <a:pt x="25" y="96"/>
                    <a:pt x="25" y="96"/>
                  </a:cubicBezTo>
                  <a:cubicBezTo>
                    <a:pt x="22" y="43"/>
                    <a:pt x="22" y="43"/>
                    <a:pt x="22" y="43"/>
                  </a:cubicBezTo>
                  <a:cubicBezTo>
                    <a:pt x="18" y="30"/>
                    <a:pt x="16" y="17"/>
                    <a:pt x="17" y="4"/>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337" name="Freeform 109"/>
            <p:cNvSpPr/>
            <p:nvPr/>
          </p:nvSpPr>
          <p:spPr bwMode="auto">
            <a:xfrm>
              <a:off x="972283" y="3848622"/>
              <a:ext cx="34378" cy="302529"/>
            </a:xfrm>
            <a:custGeom>
              <a:avLst/>
              <a:gdLst>
                <a:gd name="T0" fmla="*/ 19 w 25"/>
                <a:gd name="T1" fmla="*/ 0 h 233"/>
                <a:gd name="T2" fmla="*/ 14 w 25"/>
                <a:gd name="T3" fmla="*/ 0 h 233"/>
                <a:gd name="T4" fmla="*/ 19 w 25"/>
                <a:gd name="T5" fmla="*/ 39 h 233"/>
                <a:gd name="T6" fmla="*/ 22 w 25"/>
                <a:gd name="T7" fmla="*/ 92 h 233"/>
                <a:gd name="T8" fmla="*/ 22 w 25"/>
                <a:gd name="T9" fmla="*/ 150 h 233"/>
                <a:gd name="T10" fmla="*/ 12 w 25"/>
                <a:gd name="T11" fmla="*/ 191 h 233"/>
                <a:gd name="T12" fmla="*/ 0 w 25"/>
                <a:gd name="T13" fmla="*/ 230 h 233"/>
                <a:gd name="T14" fmla="*/ 3 w 25"/>
                <a:gd name="T15" fmla="*/ 233 h 233"/>
                <a:gd name="T16" fmla="*/ 16 w 25"/>
                <a:gd name="T17" fmla="*/ 191 h 233"/>
                <a:gd name="T18" fmla="*/ 25 w 25"/>
                <a:gd name="T19" fmla="*/ 151 h 233"/>
                <a:gd name="T20" fmla="*/ 25 w 25"/>
                <a:gd name="T21" fmla="*/ 93 h 233"/>
                <a:gd name="T22" fmla="*/ 22 w 25"/>
                <a:gd name="T23" fmla="*/ 39 h 233"/>
                <a:gd name="T24" fmla="*/ 19 w 25"/>
                <a:gd name="T25"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233">
                  <a:moveTo>
                    <a:pt x="19" y="0"/>
                  </a:moveTo>
                  <a:cubicBezTo>
                    <a:pt x="14" y="0"/>
                    <a:pt x="14" y="0"/>
                    <a:pt x="14" y="0"/>
                  </a:cubicBezTo>
                  <a:cubicBezTo>
                    <a:pt x="13" y="13"/>
                    <a:pt x="15" y="26"/>
                    <a:pt x="19" y="39"/>
                  </a:cubicBezTo>
                  <a:cubicBezTo>
                    <a:pt x="22" y="92"/>
                    <a:pt x="22" y="92"/>
                    <a:pt x="22" y="92"/>
                  </a:cubicBezTo>
                  <a:cubicBezTo>
                    <a:pt x="22" y="150"/>
                    <a:pt x="22" y="150"/>
                    <a:pt x="22" y="150"/>
                  </a:cubicBezTo>
                  <a:cubicBezTo>
                    <a:pt x="12" y="191"/>
                    <a:pt x="12" y="191"/>
                    <a:pt x="12" y="191"/>
                  </a:cubicBezTo>
                  <a:cubicBezTo>
                    <a:pt x="0" y="230"/>
                    <a:pt x="0" y="230"/>
                    <a:pt x="0" y="230"/>
                  </a:cubicBezTo>
                  <a:cubicBezTo>
                    <a:pt x="3" y="233"/>
                    <a:pt x="3" y="233"/>
                    <a:pt x="3" y="233"/>
                  </a:cubicBezTo>
                  <a:cubicBezTo>
                    <a:pt x="16" y="191"/>
                    <a:pt x="16" y="191"/>
                    <a:pt x="16" y="191"/>
                  </a:cubicBezTo>
                  <a:cubicBezTo>
                    <a:pt x="25" y="151"/>
                    <a:pt x="25" y="151"/>
                    <a:pt x="25" y="151"/>
                  </a:cubicBezTo>
                  <a:cubicBezTo>
                    <a:pt x="25" y="93"/>
                    <a:pt x="25" y="93"/>
                    <a:pt x="25" y="93"/>
                  </a:cubicBezTo>
                  <a:cubicBezTo>
                    <a:pt x="22" y="39"/>
                    <a:pt x="22" y="39"/>
                    <a:pt x="22" y="39"/>
                  </a:cubicBezTo>
                  <a:cubicBezTo>
                    <a:pt x="19" y="26"/>
                    <a:pt x="18" y="13"/>
                    <a:pt x="19" y="0"/>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338" name="Freeform 110"/>
            <p:cNvSpPr/>
            <p:nvPr/>
          </p:nvSpPr>
          <p:spPr bwMode="auto">
            <a:xfrm>
              <a:off x="911549" y="3684751"/>
              <a:ext cx="11459" cy="6876"/>
            </a:xfrm>
            <a:custGeom>
              <a:avLst/>
              <a:gdLst>
                <a:gd name="T0" fmla="*/ 4 w 8"/>
                <a:gd name="T1" fmla="*/ 5 h 5"/>
                <a:gd name="T2" fmla="*/ 8 w 8"/>
                <a:gd name="T3" fmla="*/ 0 h 5"/>
                <a:gd name="T4" fmla="*/ 5 w 8"/>
                <a:gd name="T5" fmla="*/ 0 h 5"/>
                <a:gd name="T6" fmla="*/ 0 w 8"/>
                <a:gd name="T7" fmla="*/ 4 h 5"/>
                <a:gd name="T8" fmla="*/ 4 w 8"/>
                <a:gd name="T9" fmla="*/ 5 h 5"/>
              </a:gdLst>
              <a:ahLst/>
              <a:cxnLst>
                <a:cxn ang="0">
                  <a:pos x="T0" y="T1"/>
                </a:cxn>
                <a:cxn ang="0">
                  <a:pos x="T2" y="T3"/>
                </a:cxn>
                <a:cxn ang="0">
                  <a:pos x="T4" y="T5"/>
                </a:cxn>
                <a:cxn ang="0">
                  <a:pos x="T6" y="T7"/>
                </a:cxn>
                <a:cxn ang="0">
                  <a:pos x="T8" y="T9"/>
                </a:cxn>
              </a:cxnLst>
              <a:rect l="0" t="0" r="r" b="b"/>
              <a:pathLst>
                <a:path w="8" h="5">
                  <a:moveTo>
                    <a:pt x="4" y="5"/>
                  </a:moveTo>
                  <a:cubicBezTo>
                    <a:pt x="5" y="3"/>
                    <a:pt x="6" y="2"/>
                    <a:pt x="8" y="0"/>
                  </a:cubicBezTo>
                  <a:cubicBezTo>
                    <a:pt x="5" y="0"/>
                    <a:pt x="5" y="0"/>
                    <a:pt x="5" y="0"/>
                  </a:cubicBezTo>
                  <a:cubicBezTo>
                    <a:pt x="0" y="4"/>
                    <a:pt x="0" y="4"/>
                    <a:pt x="0" y="4"/>
                  </a:cubicBezTo>
                  <a:cubicBezTo>
                    <a:pt x="1" y="4"/>
                    <a:pt x="2" y="4"/>
                    <a:pt x="4" y="5"/>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339" name="Freeform 111"/>
            <p:cNvSpPr/>
            <p:nvPr/>
          </p:nvSpPr>
          <p:spPr bwMode="auto">
            <a:xfrm>
              <a:off x="906965" y="3680167"/>
              <a:ext cx="8022" cy="4584"/>
            </a:xfrm>
            <a:custGeom>
              <a:avLst/>
              <a:gdLst>
                <a:gd name="T0" fmla="*/ 3 w 6"/>
                <a:gd name="T1" fmla="*/ 0 h 4"/>
                <a:gd name="T2" fmla="*/ 0 w 6"/>
                <a:gd name="T3" fmla="*/ 3 h 4"/>
                <a:gd name="T4" fmla="*/ 3 w 6"/>
                <a:gd name="T5" fmla="*/ 4 h 4"/>
                <a:gd name="T6" fmla="*/ 6 w 6"/>
                <a:gd name="T7" fmla="*/ 0 h 4"/>
                <a:gd name="T8" fmla="*/ 3 w 6"/>
                <a:gd name="T9" fmla="*/ 0 h 4"/>
              </a:gdLst>
              <a:ahLst/>
              <a:cxnLst>
                <a:cxn ang="0">
                  <a:pos x="T0" y="T1"/>
                </a:cxn>
                <a:cxn ang="0">
                  <a:pos x="T2" y="T3"/>
                </a:cxn>
                <a:cxn ang="0">
                  <a:pos x="T4" y="T5"/>
                </a:cxn>
                <a:cxn ang="0">
                  <a:pos x="T6" y="T7"/>
                </a:cxn>
                <a:cxn ang="0">
                  <a:pos x="T8" y="T9"/>
                </a:cxn>
              </a:cxnLst>
              <a:rect l="0" t="0" r="r" b="b"/>
              <a:pathLst>
                <a:path w="6" h="4">
                  <a:moveTo>
                    <a:pt x="3" y="0"/>
                  </a:moveTo>
                  <a:cubicBezTo>
                    <a:pt x="0" y="3"/>
                    <a:pt x="0" y="3"/>
                    <a:pt x="0" y="3"/>
                  </a:cubicBezTo>
                  <a:cubicBezTo>
                    <a:pt x="1" y="4"/>
                    <a:pt x="2" y="4"/>
                    <a:pt x="3" y="4"/>
                  </a:cubicBezTo>
                  <a:cubicBezTo>
                    <a:pt x="4" y="3"/>
                    <a:pt x="4" y="2"/>
                    <a:pt x="6" y="0"/>
                  </a:cubicBezTo>
                  <a:cubicBezTo>
                    <a:pt x="3" y="0"/>
                    <a:pt x="3" y="0"/>
                    <a:pt x="3" y="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340" name="Freeform 112"/>
            <p:cNvSpPr/>
            <p:nvPr/>
          </p:nvSpPr>
          <p:spPr bwMode="auto">
            <a:xfrm>
              <a:off x="943635" y="3708816"/>
              <a:ext cx="11459" cy="25211"/>
            </a:xfrm>
            <a:custGeom>
              <a:avLst/>
              <a:gdLst>
                <a:gd name="T0" fmla="*/ 0 w 8"/>
                <a:gd name="T1" fmla="*/ 4 h 20"/>
                <a:gd name="T2" fmla="*/ 5 w 8"/>
                <a:gd name="T3" fmla="*/ 20 h 20"/>
                <a:gd name="T4" fmla="*/ 8 w 8"/>
                <a:gd name="T5" fmla="*/ 19 h 20"/>
                <a:gd name="T6" fmla="*/ 4 w 8"/>
                <a:gd name="T7" fmla="*/ 13 h 20"/>
                <a:gd name="T8" fmla="*/ 0 w 8"/>
                <a:gd name="T9" fmla="*/ 0 h 20"/>
                <a:gd name="T10" fmla="*/ 0 w 8"/>
                <a:gd name="T11" fmla="*/ 4 h 20"/>
              </a:gdLst>
              <a:ahLst/>
              <a:cxnLst>
                <a:cxn ang="0">
                  <a:pos x="T0" y="T1"/>
                </a:cxn>
                <a:cxn ang="0">
                  <a:pos x="T2" y="T3"/>
                </a:cxn>
                <a:cxn ang="0">
                  <a:pos x="T4" y="T5"/>
                </a:cxn>
                <a:cxn ang="0">
                  <a:pos x="T6" y="T7"/>
                </a:cxn>
                <a:cxn ang="0">
                  <a:pos x="T8" y="T9"/>
                </a:cxn>
                <a:cxn ang="0">
                  <a:pos x="T10" y="T11"/>
                </a:cxn>
              </a:cxnLst>
              <a:rect l="0" t="0" r="r" b="b"/>
              <a:pathLst>
                <a:path w="8" h="20">
                  <a:moveTo>
                    <a:pt x="0" y="4"/>
                  </a:moveTo>
                  <a:cubicBezTo>
                    <a:pt x="0" y="9"/>
                    <a:pt x="2" y="14"/>
                    <a:pt x="5" y="20"/>
                  </a:cubicBezTo>
                  <a:cubicBezTo>
                    <a:pt x="6" y="20"/>
                    <a:pt x="7" y="20"/>
                    <a:pt x="8" y="19"/>
                  </a:cubicBezTo>
                  <a:cubicBezTo>
                    <a:pt x="7" y="17"/>
                    <a:pt x="5" y="15"/>
                    <a:pt x="4" y="13"/>
                  </a:cubicBezTo>
                  <a:cubicBezTo>
                    <a:pt x="0" y="0"/>
                    <a:pt x="0" y="0"/>
                    <a:pt x="0" y="0"/>
                  </a:cubicBezTo>
                  <a:cubicBezTo>
                    <a:pt x="0" y="4"/>
                    <a:pt x="0" y="4"/>
                    <a:pt x="0" y="4"/>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341" name="Freeform 113"/>
            <p:cNvSpPr/>
            <p:nvPr/>
          </p:nvSpPr>
          <p:spPr bwMode="auto">
            <a:xfrm>
              <a:off x="934468" y="3709963"/>
              <a:ext cx="9168" cy="18335"/>
            </a:xfrm>
            <a:custGeom>
              <a:avLst/>
              <a:gdLst>
                <a:gd name="T0" fmla="*/ 0 w 7"/>
                <a:gd name="T1" fmla="*/ 4 h 14"/>
                <a:gd name="T2" fmla="*/ 5 w 7"/>
                <a:gd name="T3" fmla="*/ 14 h 14"/>
                <a:gd name="T4" fmla="*/ 7 w 7"/>
                <a:gd name="T5" fmla="*/ 13 h 14"/>
                <a:gd name="T6" fmla="*/ 0 w 7"/>
                <a:gd name="T7" fmla="*/ 0 h 14"/>
                <a:gd name="T8" fmla="*/ 0 w 7"/>
                <a:gd name="T9" fmla="*/ 4 h 14"/>
              </a:gdLst>
              <a:ahLst/>
              <a:cxnLst>
                <a:cxn ang="0">
                  <a:pos x="T0" y="T1"/>
                </a:cxn>
                <a:cxn ang="0">
                  <a:pos x="T2" y="T3"/>
                </a:cxn>
                <a:cxn ang="0">
                  <a:pos x="T4" y="T5"/>
                </a:cxn>
                <a:cxn ang="0">
                  <a:pos x="T6" y="T7"/>
                </a:cxn>
                <a:cxn ang="0">
                  <a:pos x="T8" y="T9"/>
                </a:cxn>
              </a:cxnLst>
              <a:rect l="0" t="0" r="r" b="b"/>
              <a:pathLst>
                <a:path w="7" h="14">
                  <a:moveTo>
                    <a:pt x="0" y="4"/>
                  </a:moveTo>
                  <a:cubicBezTo>
                    <a:pt x="5" y="14"/>
                    <a:pt x="5" y="14"/>
                    <a:pt x="5" y="14"/>
                  </a:cubicBezTo>
                  <a:cubicBezTo>
                    <a:pt x="5" y="14"/>
                    <a:pt x="6" y="13"/>
                    <a:pt x="7" y="13"/>
                  </a:cubicBezTo>
                  <a:cubicBezTo>
                    <a:pt x="0" y="0"/>
                    <a:pt x="0" y="0"/>
                    <a:pt x="0" y="0"/>
                  </a:cubicBezTo>
                  <a:cubicBezTo>
                    <a:pt x="0" y="4"/>
                    <a:pt x="0" y="4"/>
                    <a:pt x="0" y="4"/>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342" name="Freeform 114"/>
            <p:cNvSpPr/>
            <p:nvPr/>
          </p:nvSpPr>
          <p:spPr bwMode="auto">
            <a:xfrm>
              <a:off x="859981" y="4077810"/>
              <a:ext cx="127200" cy="87092"/>
            </a:xfrm>
            <a:custGeom>
              <a:avLst/>
              <a:gdLst>
                <a:gd name="T0" fmla="*/ 39 w 93"/>
                <a:gd name="T1" fmla="*/ 44 h 67"/>
                <a:gd name="T2" fmla="*/ 36 w 93"/>
                <a:gd name="T3" fmla="*/ 42 h 67"/>
                <a:gd name="T4" fmla="*/ 1 w 93"/>
                <a:gd name="T5" fmla="*/ 53 h 67"/>
                <a:gd name="T6" fmla="*/ 0 w 93"/>
                <a:gd name="T7" fmla="*/ 57 h 67"/>
                <a:gd name="T8" fmla="*/ 58 w 93"/>
                <a:gd name="T9" fmla="*/ 53 h 67"/>
                <a:gd name="T10" fmla="*/ 86 w 93"/>
                <a:gd name="T11" fmla="*/ 31 h 67"/>
                <a:gd name="T12" fmla="*/ 93 w 93"/>
                <a:gd name="T13" fmla="*/ 9 h 67"/>
                <a:gd name="T14" fmla="*/ 87 w 93"/>
                <a:gd name="T15" fmla="*/ 0 h 67"/>
                <a:gd name="T16" fmla="*/ 75 w 93"/>
                <a:gd name="T17" fmla="*/ 29 h 67"/>
                <a:gd name="T18" fmla="*/ 39 w 93"/>
                <a:gd name="T19" fmla="*/ 4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67">
                  <a:moveTo>
                    <a:pt x="39" y="44"/>
                  </a:moveTo>
                  <a:cubicBezTo>
                    <a:pt x="38" y="43"/>
                    <a:pt x="37" y="43"/>
                    <a:pt x="36" y="42"/>
                  </a:cubicBezTo>
                  <a:cubicBezTo>
                    <a:pt x="1" y="53"/>
                    <a:pt x="1" y="53"/>
                    <a:pt x="1" y="53"/>
                  </a:cubicBezTo>
                  <a:cubicBezTo>
                    <a:pt x="0" y="57"/>
                    <a:pt x="0" y="57"/>
                    <a:pt x="0" y="57"/>
                  </a:cubicBezTo>
                  <a:cubicBezTo>
                    <a:pt x="26" y="67"/>
                    <a:pt x="46" y="65"/>
                    <a:pt x="58" y="53"/>
                  </a:cubicBezTo>
                  <a:cubicBezTo>
                    <a:pt x="69" y="37"/>
                    <a:pt x="79" y="30"/>
                    <a:pt x="86" y="31"/>
                  </a:cubicBezTo>
                  <a:cubicBezTo>
                    <a:pt x="93" y="9"/>
                    <a:pt x="93" y="9"/>
                    <a:pt x="93" y="9"/>
                  </a:cubicBezTo>
                  <a:cubicBezTo>
                    <a:pt x="87" y="0"/>
                    <a:pt x="87" y="0"/>
                    <a:pt x="87" y="0"/>
                  </a:cubicBezTo>
                  <a:cubicBezTo>
                    <a:pt x="81" y="9"/>
                    <a:pt x="77" y="18"/>
                    <a:pt x="75" y="29"/>
                  </a:cubicBezTo>
                  <a:cubicBezTo>
                    <a:pt x="61" y="44"/>
                    <a:pt x="49" y="49"/>
                    <a:pt x="39" y="4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343" name="Freeform 115"/>
            <p:cNvSpPr/>
            <p:nvPr/>
          </p:nvSpPr>
          <p:spPr bwMode="auto">
            <a:xfrm>
              <a:off x="956240" y="4097290"/>
              <a:ext cx="69903" cy="93967"/>
            </a:xfrm>
            <a:custGeom>
              <a:avLst/>
              <a:gdLst>
                <a:gd name="T0" fmla="*/ 51 w 51"/>
                <a:gd name="T1" fmla="*/ 13 h 72"/>
                <a:gd name="T2" fmla="*/ 51 w 51"/>
                <a:gd name="T3" fmla="*/ 0 h 72"/>
                <a:gd name="T4" fmla="*/ 40 w 51"/>
                <a:gd name="T5" fmla="*/ 36 h 72"/>
                <a:gd name="T6" fmla="*/ 16 w 51"/>
                <a:gd name="T7" fmla="*/ 44 h 72"/>
                <a:gd name="T8" fmla="*/ 9 w 51"/>
                <a:gd name="T9" fmla="*/ 39 h 72"/>
                <a:gd name="T10" fmla="*/ 0 w 51"/>
                <a:gd name="T11" fmla="*/ 66 h 72"/>
                <a:gd name="T12" fmla="*/ 39 w 51"/>
                <a:gd name="T13" fmla="*/ 53 h 72"/>
                <a:gd name="T14" fmla="*/ 51 w 51"/>
                <a:gd name="T15" fmla="*/ 13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72">
                  <a:moveTo>
                    <a:pt x="51" y="13"/>
                  </a:moveTo>
                  <a:cubicBezTo>
                    <a:pt x="51" y="0"/>
                    <a:pt x="51" y="0"/>
                    <a:pt x="51" y="0"/>
                  </a:cubicBezTo>
                  <a:cubicBezTo>
                    <a:pt x="40" y="36"/>
                    <a:pt x="40" y="36"/>
                    <a:pt x="40" y="36"/>
                  </a:cubicBezTo>
                  <a:cubicBezTo>
                    <a:pt x="31" y="45"/>
                    <a:pt x="23" y="48"/>
                    <a:pt x="16" y="44"/>
                  </a:cubicBezTo>
                  <a:cubicBezTo>
                    <a:pt x="14" y="43"/>
                    <a:pt x="12" y="41"/>
                    <a:pt x="9" y="39"/>
                  </a:cubicBezTo>
                  <a:cubicBezTo>
                    <a:pt x="0" y="66"/>
                    <a:pt x="0" y="66"/>
                    <a:pt x="0" y="66"/>
                  </a:cubicBezTo>
                  <a:cubicBezTo>
                    <a:pt x="12" y="72"/>
                    <a:pt x="25" y="68"/>
                    <a:pt x="39" y="53"/>
                  </a:cubicBezTo>
                  <a:cubicBezTo>
                    <a:pt x="51" y="13"/>
                    <a:pt x="51" y="13"/>
                    <a:pt x="51" y="1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344" name="Freeform 223"/>
            <p:cNvSpPr/>
            <p:nvPr/>
          </p:nvSpPr>
          <p:spPr bwMode="auto">
            <a:xfrm>
              <a:off x="1003225" y="3920814"/>
              <a:ext cx="22919" cy="49276"/>
            </a:xfrm>
            <a:custGeom>
              <a:avLst/>
              <a:gdLst>
                <a:gd name="T0" fmla="*/ 12 w 17"/>
                <a:gd name="T1" fmla="*/ 20 h 38"/>
                <a:gd name="T2" fmla="*/ 17 w 17"/>
                <a:gd name="T3" fmla="*/ 5 h 38"/>
                <a:gd name="T4" fmla="*/ 12 w 17"/>
                <a:gd name="T5" fmla="*/ 0 h 38"/>
                <a:gd name="T6" fmla="*/ 8 w 17"/>
                <a:gd name="T7" fmla="*/ 3 h 38"/>
                <a:gd name="T8" fmla="*/ 8 w 17"/>
                <a:gd name="T9" fmla="*/ 10 h 38"/>
                <a:gd name="T10" fmla="*/ 4 w 17"/>
                <a:gd name="T11" fmla="*/ 27 h 38"/>
                <a:gd name="T12" fmla="*/ 0 w 17"/>
                <a:gd name="T13" fmla="*/ 29 h 38"/>
                <a:gd name="T14" fmla="*/ 6 w 17"/>
                <a:gd name="T15" fmla="*/ 38 h 38"/>
                <a:gd name="T16" fmla="*/ 9 w 17"/>
                <a:gd name="T17" fmla="*/ 30 h 38"/>
                <a:gd name="T18" fmla="*/ 12 w 17"/>
                <a:gd name="T19" fmla="*/ 2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38">
                  <a:moveTo>
                    <a:pt x="12" y="20"/>
                  </a:moveTo>
                  <a:cubicBezTo>
                    <a:pt x="14" y="15"/>
                    <a:pt x="15" y="10"/>
                    <a:pt x="17" y="5"/>
                  </a:cubicBezTo>
                  <a:cubicBezTo>
                    <a:pt x="15" y="3"/>
                    <a:pt x="13" y="2"/>
                    <a:pt x="12" y="0"/>
                  </a:cubicBezTo>
                  <a:cubicBezTo>
                    <a:pt x="8" y="3"/>
                    <a:pt x="8" y="3"/>
                    <a:pt x="8" y="3"/>
                  </a:cubicBezTo>
                  <a:cubicBezTo>
                    <a:pt x="8" y="10"/>
                    <a:pt x="8" y="10"/>
                    <a:pt x="8" y="10"/>
                  </a:cubicBezTo>
                  <a:cubicBezTo>
                    <a:pt x="4" y="27"/>
                    <a:pt x="4" y="27"/>
                    <a:pt x="4" y="27"/>
                  </a:cubicBezTo>
                  <a:cubicBezTo>
                    <a:pt x="0" y="29"/>
                    <a:pt x="0" y="29"/>
                    <a:pt x="0" y="29"/>
                  </a:cubicBezTo>
                  <a:cubicBezTo>
                    <a:pt x="2" y="32"/>
                    <a:pt x="4" y="35"/>
                    <a:pt x="6" y="38"/>
                  </a:cubicBezTo>
                  <a:cubicBezTo>
                    <a:pt x="7" y="35"/>
                    <a:pt x="8" y="32"/>
                    <a:pt x="9" y="30"/>
                  </a:cubicBezTo>
                  <a:cubicBezTo>
                    <a:pt x="7" y="26"/>
                    <a:pt x="8" y="23"/>
                    <a:pt x="12" y="20"/>
                  </a:cubicBezTo>
                  <a:close/>
                </a:path>
              </a:pathLst>
            </a:custGeom>
            <a:solidFill>
              <a:srgbClr val="CDCA9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grpSp>
      <p:grpSp>
        <p:nvGrpSpPr>
          <p:cNvPr id="293" name="组合 292"/>
          <p:cNvGrpSpPr/>
          <p:nvPr/>
        </p:nvGrpSpPr>
        <p:grpSpPr>
          <a:xfrm>
            <a:off x="593192" y="209550"/>
            <a:ext cx="7875345" cy="311600"/>
            <a:chOff x="152400" y="172485"/>
            <a:chExt cx="7875345" cy="311600"/>
          </a:xfrm>
        </p:grpSpPr>
        <p:sp>
          <p:nvSpPr>
            <p:cNvPr id="294" name="矩形 293"/>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95"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296" name="直接连接符 295"/>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7" name="直接连接符 296"/>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advClick="0" advTm="0">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62000">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14:bounceEnd="62000">
                                          <p:cBhvr additive="base">
                                            <p:cTn id="7" dur="500" fill="hold"/>
                                            <p:tgtEl>
                                              <p:spTgt spid="59"/>
                                            </p:tgtEl>
                                            <p:attrNameLst>
                                              <p:attrName>ppt_x</p:attrName>
                                            </p:attrNameLst>
                                          </p:cBhvr>
                                          <p:tavLst>
                                            <p:tav tm="0">
                                              <p:val>
                                                <p:strVal val="#ppt_x"/>
                                              </p:val>
                                            </p:tav>
                                            <p:tav tm="100000">
                                              <p:val>
                                                <p:strVal val="#ppt_x"/>
                                              </p:val>
                                            </p:tav>
                                          </p:tavLst>
                                        </p:anim>
                                        <p:anim calcmode="lin" valueType="num" p14:bounceEnd="62000">
                                          <p:cBhvr additive="base">
                                            <p:cTn id="8" dur="500" fill="hold"/>
                                            <p:tgtEl>
                                              <p:spTgt spid="5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62000">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14:bounceEnd="62000">
                                          <p:cBhvr additive="base">
                                            <p:cTn id="11" dur="500" fill="hold"/>
                                            <p:tgtEl>
                                              <p:spTgt spid="74"/>
                                            </p:tgtEl>
                                            <p:attrNameLst>
                                              <p:attrName>ppt_x</p:attrName>
                                            </p:attrNameLst>
                                          </p:cBhvr>
                                          <p:tavLst>
                                            <p:tav tm="0">
                                              <p:val>
                                                <p:strVal val="#ppt_x"/>
                                              </p:val>
                                            </p:tav>
                                            <p:tav tm="100000">
                                              <p:val>
                                                <p:strVal val="#ppt_x"/>
                                              </p:val>
                                            </p:tav>
                                          </p:tavLst>
                                        </p:anim>
                                        <p:anim calcmode="lin" valueType="num" p14:bounceEnd="62000">
                                          <p:cBhvr additive="base">
                                            <p:cTn id="12" dur="500" fill="hold"/>
                                            <p:tgtEl>
                                              <p:spTgt spid="7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2000">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14:bounceEnd="62000">
                                          <p:cBhvr additive="base">
                                            <p:cTn id="15" dur="500" fill="hold"/>
                                            <p:tgtEl>
                                              <p:spTgt spid="60"/>
                                            </p:tgtEl>
                                            <p:attrNameLst>
                                              <p:attrName>ppt_x</p:attrName>
                                            </p:attrNameLst>
                                          </p:cBhvr>
                                          <p:tavLst>
                                            <p:tav tm="0">
                                              <p:val>
                                                <p:strVal val="#ppt_x"/>
                                              </p:val>
                                            </p:tav>
                                            <p:tav tm="100000">
                                              <p:val>
                                                <p:strVal val="#ppt_x"/>
                                              </p:val>
                                            </p:tav>
                                          </p:tavLst>
                                        </p:anim>
                                        <p:anim calcmode="lin" valueType="num" p14:bounceEnd="62000">
                                          <p:cBhvr additive="base">
                                            <p:cTn id="16" dur="500" fill="hold"/>
                                            <p:tgtEl>
                                              <p:spTgt spid="60"/>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2000">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14:bounceEnd="62000">
                                          <p:cBhvr additive="base">
                                            <p:cTn id="19" dur="500" fill="hold"/>
                                            <p:tgtEl>
                                              <p:spTgt spid="53"/>
                                            </p:tgtEl>
                                            <p:attrNameLst>
                                              <p:attrName>ppt_x</p:attrName>
                                            </p:attrNameLst>
                                          </p:cBhvr>
                                          <p:tavLst>
                                            <p:tav tm="0">
                                              <p:val>
                                                <p:strVal val="#ppt_x"/>
                                              </p:val>
                                            </p:tav>
                                            <p:tav tm="100000">
                                              <p:val>
                                                <p:strVal val="#ppt_x"/>
                                              </p:val>
                                            </p:tav>
                                          </p:tavLst>
                                        </p:anim>
                                        <p:anim calcmode="lin" valueType="num" p14:bounceEnd="62000">
                                          <p:cBhvr additive="base">
                                            <p:cTn id="20" dur="500" fill="hold"/>
                                            <p:tgtEl>
                                              <p:spTgt spid="5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2000">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14:bounceEnd="62000">
                                          <p:cBhvr additive="base">
                                            <p:cTn id="23" dur="500" fill="hold"/>
                                            <p:tgtEl>
                                              <p:spTgt spid="52"/>
                                            </p:tgtEl>
                                            <p:attrNameLst>
                                              <p:attrName>ppt_x</p:attrName>
                                            </p:attrNameLst>
                                          </p:cBhvr>
                                          <p:tavLst>
                                            <p:tav tm="0">
                                              <p:val>
                                                <p:strVal val="#ppt_x"/>
                                              </p:val>
                                            </p:tav>
                                            <p:tav tm="100000">
                                              <p:val>
                                                <p:strVal val="#ppt_x"/>
                                              </p:val>
                                            </p:tav>
                                          </p:tavLst>
                                        </p:anim>
                                        <p:anim calcmode="lin" valueType="num" p14:bounceEnd="62000">
                                          <p:cBhvr additive="base">
                                            <p:cTn id="24" dur="500" fill="hold"/>
                                            <p:tgtEl>
                                              <p:spTgt spid="52"/>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6" presetClass="entr" presetSubtype="32"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circle(out)">
                                          <p:cBhvr>
                                            <p:cTn id="28" dur="300"/>
                                            <p:tgtEl>
                                              <p:spTgt spid="47"/>
                                            </p:tgtEl>
                                          </p:cBhvr>
                                        </p:animEffect>
                                      </p:childTnLst>
                                    </p:cTn>
                                  </p:par>
                                </p:childTnLst>
                              </p:cTn>
                            </p:par>
                            <p:par>
                              <p:cTn id="29" fill="hold">
                                <p:stCondLst>
                                  <p:cond delay="1000"/>
                                </p:stCondLst>
                                <p:childTnLst>
                                  <p:par>
                                    <p:cTn id="30" presetID="12" presetClass="entr" presetSubtype="4" fill="hold" nodeType="afterEffect">
                                      <p:stCondLst>
                                        <p:cond delay="0"/>
                                      </p:stCondLst>
                                      <p:childTnLst>
                                        <p:set>
                                          <p:cBhvr>
                                            <p:cTn id="31" dur="1" fill="hold">
                                              <p:stCondLst>
                                                <p:cond delay="0"/>
                                              </p:stCondLst>
                                            </p:cTn>
                                            <p:tgtEl>
                                              <p:spTgt spid="78"/>
                                            </p:tgtEl>
                                            <p:attrNameLst>
                                              <p:attrName>style.visibility</p:attrName>
                                            </p:attrNameLst>
                                          </p:cBhvr>
                                          <p:to>
                                            <p:strVal val="visible"/>
                                          </p:to>
                                        </p:set>
                                        <p:anim calcmode="lin" valueType="num">
                                          <p:cBhvr additive="base">
                                            <p:cTn id="32" dur="400"/>
                                            <p:tgtEl>
                                              <p:spTgt spid="78"/>
                                            </p:tgtEl>
                                            <p:attrNameLst>
                                              <p:attrName>ppt_y</p:attrName>
                                            </p:attrNameLst>
                                          </p:cBhvr>
                                          <p:tavLst>
                                            <p:tav tm="0">
                                              <p:val>
                                                <p:strVal val="#ppt_y+#ppt_h*1.125000"/>
                                              </p:val>
                                            </p:tav>
                                            <p:tav tm="100000">
                                              <p:val>
                                                <p:strVal val="#ppt_y"/>
                                              </p:val>
                                            </p:tav>
                                          </p:tavLst>
                                        </p:anim>
                                        <p:animEffect transition="in" filter="wipe(up)">
                                          <p:cBhvr>
                                            <p:cTn id="33" dur="400"/>
                                            <p:tgtEl>
                                              <p:spTgt spid="78"/>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childTnLst>
                              </p:cTn>
                            </p:par>
                            <p:par>
                              <p:cTn id="38" fill="hold">
                                <p:stCondLst>
                                  <p:cond delay="2000"/>
                                </p:stCondLst>
                                <p:childTnLst>
                                  <p:par>
                                    <p:cTn id="39" presetID="2" presetClass="entr" presetSubtype="1" fill="hold" grpId="0" nodeType="afterEffect" p14:presetBounceEnd="54000">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14:bounceEnd="54000">
                                          <p:cBhvr additive="base">
                                            <p:cTn id="41" dur="500" fill="hold"/>
                                            <p:tgtEl>
                                              <p:spTgt spid="61"/>
                                            </p:tgtEl>
                                            <p:attrNameLst>
                                              <p:attrName>ppt_x</p:attrName>
                                            </p:attrNameLst>
                                          </p:cBhvr>
                                          <p:tavLst>
                                            <p:tav tm="0">
                                              <p:val>
                                                <p:strVal val="#ppt_x"/>
                                              </p:val>
                                            </p:tav>
                                            <p:tav tm="100000">
                                              <p:val>
                                                <p:strVal val="#ppt_x"/>
                                              </p:val>
                                            </p:tav>
                                          </p:tavLst>
                                        </p:anim>
                                        <p:anim calcmode="lin" valueType="num" p14:bounceEnd="54000">
                                          <p:cBhvr additive="base">
                                            <p:cTn id="42" dur="500" fill="hold"/>
                                            <p:tgtEl>
                                              <p:spTgt spid="61"/>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14:presetBounceEnd="54000">
                                      <p:stCondLst>
                                        <p:cond delay="0"/>
                                      </p:stCondLst>
                                      <p:childTnLst>
                                        <p:set>
                                          <p:cBhvr>
                                            <p:cTn id="44" dur="1" fill="hold">
                                              <p:stCondLst>
                                                <p:cond delay="0"/>
                                              </p:stCondLst>
                                            </p:cTn>
                                            <p:tgtEl>
                                              <p:spTgt spid="235"/>
                                            </p:tgtEl>
                                            <p:attrNameLst>
                                              <p:attrName>style.visibility</p:attrName>
                                            </p:attrNameLst>
                                          </p:cBhvr>
                                          <p:to>
                                            <p:strVal val="visible"/>
                                          </p:to>
                                        </p:set>
                                        <p:anim calcmode="lin" valueType="num" p14:bounceEnd="54000">
                                          <p:cBhvr additive="base">
                                            <p:cTn id="45" dur="500" fill="hold"/>
                                            <p:tgtEl>
                                              <p:spTgt spid="235"/>
                                            </p:tgtEl>
                                            <p:attrNameLst>
                                              <p:attrName>ppt_x</p:attrName>
                                            </p:attrNameLst>
                                          </p:cBhvr>
                                          <p:tavLst>
                                            <p:tav tm="0">
                                              <p:val>
                                                <p:strVal val="#ppt_x"/>
                                              </p:val>
                                            </p:tav>
                                            <p:tav tm="100000">
                                              <p:val>
                                                <p:strVal val="#ppt_x"/>
                                              </p:val>
                                            </p:tav>
                                          </p:tavLst>
                                        </p:anim>
                                        <p:anim calcmode="lin" valueType="num" p14:bounceEnd="54000">
                                          <p:cBhvr additive="base">
                                            <p:cTn id="46" dur="500" fill="hold"/>
                                            <p:tgtEl>
                                              <p:spTgt spid="235"/>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14:presetBounceEnd="54000">
                                      <p:stCondLst>
                                        <p:cond delay="0"/>
                                      </p:stCondLst>
                                      <p:childTnLst>
                                        <p:set>
                                          <p:cBhvr>
                                            <p:cTn id="48" dur="1" fill="hold">
                                              <p:stCondLst>
                                                <p:cond delay="0"/>
                                              </p:stCondLst>
                                            </p:cTn>
                                            <p:tgtEl>
                                              <p:spTgt spid="58"/>
                                            </p:tgtEl>
                                            <p:attrNameLst>
                                              <p:attrName>style.visibility</p:attrName>
                                            </p:attrNameLst>
                                          </p:cBhvr>
                                          <p:to>
                                            <p:strVal val="visible"/>
                                          </p:to>
                                        </p:set>
                                        <p:anim calcmode="lin" valueType="num" p14:bounceEnd="54000">
                                          <p:cBhvr additive="base">
                                            <p:cTn id="49" dur="500" fill="hold"/>
                                            <p:tgtEl>
                                              <p:spTgt spid="58"/>
                                            </p:tgtEl>
                                            <p:attrNameLst>
                                              <p:attrName>ppt_x</p:attrName>
                                            </p:attrNameLst>
                                          </p:cBhvr>
                                          <p:tavLst>
                                            <p:tav tm="0">
                                              <p:val>
                                                <p:strVal val="#ppt_x"/>
                                              </p:val>
                                            </p:tav>
                                            <p:tav tm="100000">
                                              <p:val>
                                                <p:strVal val="#ppt_x"/>
                                              </p:val>
                                            </p:tav>
                                          </p:tavLst>
                                        </p:anim>
                                        <p:anim calcmode="lin" valueType="num" p14:bounceEnd="54000">
                                          <p:cBhvr additive="base">
                                            <p:cTn id="50" dur="500" fill="hold"/>
                                            <p:tgtEl>
                                              <p:spTgt spid="58"/>
                                            </p:tgtEl>
                                            <p:attrNameLst>
                                              <p:attrName>ppt_y</p:attrName>
                                            </p:attrNameLst>
                                          </p:cBhvr>
                                          <p:tavLst>
                                            <p:tav tm="0">
                                              <p:val>
                                                <p:strVal val="0-#ppt_h/2"/>
                                              </p:val>
                                            </p:tav>
                                            <p:tav tm="100000">
                                              <p:val>
                                                <p:strVal val="#ppt_y"/>
                                              </p:val>
                                            </p:tav>
                                          </p:tavLst>
                                        </p:anim>
                                      </p:childTnLst>
                                    </p:cTn>
                                  </p:par>
                                  <p:par>
                                    <p:cTn id="51" presetID="2" presetClass="entr" presetSubtype="1" fill="hold" nodeType="withEffect" p14:presetBounceEnd="54000">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14:bounceEnd="54000">
                                          <p:cBhvr additive="base">
                                            <p:cTn id="53" dur="500" fill="hold"/>
                                            <p:tgtEl>
                                              <p:spTgt spid="75"/>
                                            </p:tgtEl>
                                            <p:attrNameLst>
                                              <p:attrName>ppt_x</p:attrName>
                                            </p:attrNameLst>
                                          </p:cBhvr>
                                          <p:tavLst>
                                            <p:tav tm="0">
                                              <p:val>
                                                <p:strVal val="#ppt_x"/>
                                              </p:val>
                                            </p:tav>
                                            <p:tav tm="100000">
                                              <p:val>
                                                <p:strVal val="#ppt_x"/>
                                              </p:val>
                                            </p:tav>
                                          </p:tavLst>
                                        </p:anim>
                                        <p:anim calcmode="lin" valueType="num" p14:bounceEnd="54000">
                                          <p:cBhvr additive="base">
                                            <p:cTn id="54" dur="500" fill="hold"/>
                                            <p:tgtEl>
                                              <p:spTgt spid="75"/>
                                            </p:tgtEl>
                                            <p:attrNameLst>
                                              <p:attrName>ppt_y</p:attrName>
                                            </p:attrNameLst>
                                          </p:cBhvr>
                                          <p:tavLst>
                                            <p:tav tm="0">
                                              <p:val>
                                                <p:strVal val="0-#ppt_h/2"/>
                                              </p:val>
                                            </p:tav>
                                            <p:tav tm="100000">
                                              <p:val>
                                                <p:strVal val="#ppt_y"/>
                                              </p:val>
                                            </p:tav>
                                          </p:tavLst>
                                        </p:anim>
                                      </p:childTnLst>
                                    </p:cTn>
                                  </p:par>
                                </p:childTnLst>
                              </p:cTn>
                            </p:par>
                            <p:par>
                              <p:cTn id="55" fill="hold">
                                <p:stCondLst>
                                  <p:cond delay="2500"/>
                                </p:stCondLst>
                                <p:childTnLst>
                                  <p:par>
                                    <p:cTn id="56" presetID="6" presetClass="entr" presetSubtype="32"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circle(out)">
                                          <p:cBhvr>
                                            <p:cTn id="58" dur="300"/>
                                            <p:tgtEl>
                                              <p:spTgt spid="48"/>
                                            </p:tgtEl>
                                          </p:cBhvr>
                                        </p:animEffect>
                                      </p:childTnLst>
                                    </p:cTn>
                                  </p:par>
                                </p:childTnLst>
                              </p:cTn>
                            </p:par>
                            <p:par>
                              <p:cTn id="59" fill="hold">
                                <p:stCondLst>
                                  <p:cond delay="3000"/>
                                </p:stCondLst>
                                <p:childTnLst>
                                  <p:par>
                                    <p:cTn id="60" presetID="12" presetClass="entr" presetSubtype="4" fill="hold" nodeType="afterEffect">
                                      <p:stCondLst>
                                        <p:cond delay="0"/>
                                      </p:stCondLst>
                                      <p:childTnLst>
                                        <p:set>
                                          <p:cBhvr>
                                            <p:cTn id="61" dur="1" fill="hold">
                                              <p:stCondLst>
                                                <p:cond delay="0"/>
                                              </p:stCondLst>
                                            </p:cTn>
                                            <p:tgtEl>
                                              <p:spTgt spid="241"/>
                                            </p:tgtEl>
                                            <p:attrNameLst>
                                              <p:attrName>style.visibility</p:attrName>
                                            </p:attrNameLst>
                                          </p:cBhvr>
                                          <p:to>
                                            <p:strVal val="visible"/>
                                          </p:to>
                                        </p:set>
                                        <p:anim calcmode="lin" valueType="num">
                                          <p:cBhvr additive="base">
                                            <p:cTn id="62" dur="400"/>
                                            <p:tgtEl>
                                              <p:spTgt spid="241"/>
                                            </p:tgtEl>
                                            <p:attrNameLst>
                                              <p:attrName>ppt_y</p:attrName>
                                            </p:attrNameLst>
                                          </p:cBhvr>
                                          <p:tavLst>
                                            <p:tav tm="0">
                                              <p:val>
                                                <p:strVal val="#ppt_y+#ppt_h*1.125000"/>
                                              </p:val>
                                            </p:tav>
                                            <p:tav tm="100000">
                                              <p:val>
                                                <p:strVal val="#ppt_y"/>
                                              </p:val>
                                            </p:tav>
                                          </p:tavLst>
                                        </p:anim>
                                        <p:animEffect transition="in" filter="wipe(up)">
                                          <p:cBhvr>
                                            <p:cTn id="63" dur="400"/>
                                            <p:tgtEl>
                                              <p:spTgt spid="241"/>
                                            </p:tgtEl>
                                          </p:cBhvr>
                                        </p:animEffect>
                                      </p:childTnLst>
                                    </p:cTn>
                                  </p:par>
                                </p:childTnLst>
                              </p:cTn>
                            </p:par>
                            <p:par>
                              <p:cTn id="64" fill="hold">
                                <p:stCondLst>
                                  <p:cond delay="3500"/>
                                </p:stCondLst>
                                <p:childTnLst>
                                  <p:par>
                                    <p:cTn id="65" presetID="10" presetClass="entr" presetSubtype="0" fill="hold" nodeType="afterEffect">
                                      <p:stCondLst>
                                        <p:cond delay="0"/>
                                      </p:stCondLst>
                                      <p:childTnLst>
                                        <p:set>
                                          <p:cBhvr>
                                            <p:cTn id="66" dur="1" fill="hold">
                                              <p:stCondLst>
                                                <p:cond delay="0"/>
                                              </p:stCondLst>
                                            </p:cTn>
                                            <p:tgtEl>
                                              <p:spTgt spid="236"/>
                                            </p:tgtEl>
                                            <p:attrNameLst>
                                              <p:attrName>style.visibility</p:attrName>
                                            </p:attrNameLst>
                                          </p:cBhvr>
                                          <p:to>
                                            <p:strVal val="visible"/>
                                          </p:to>
                                        </p:set>
                                        <p:animEffect transition="in" filter="fade">
                                          <p:cBhvr>
                                            <p:cTn id="67" dur="500"/>
                                            <p:tgtEl>
                                              <p:spTgt spid="236"/>
                                            </p:tgtEl>
                                          </p:cBhvr>
                                        </p:animEffect>
                                      </p:childTnLst>
                                    </p:cTn>
                                  </p:par>
                                </p:childTnLst>
                              </p:cTn>
                            </p:par>
                            <p:par>
                              <p:cTn id="68" fill="hold">
                                <p:stCondLst>
                                  <p:cond delay="4000"/>
                                </p:stCondLst>
                                <p:childTnLst>
                                  <p:par>
                                    <p:cTn id="69" presetID="2" presetClass="entr" presetSubtype="1" fill="hold" grpId="0" nodeType="afterEffect" p14:presetBounceEnd="52000">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14:bounceEnd="52000">
                                          <p:cBhvr additive="base">
                                            <p:cTn id="71" dur="500" fill="hold"/>
                                            <p:tgtEl>
                                              <p:spTgt spid="62"/>
                                            </p:tgtEl>
                                            <p:attrNameLst>
                                              <p:attrName>ppt_x</p:attrName>
                                            </p:attrNameLst>
                                          </p:cBhvr>
                                          <p:tavLst>
                                            <p:tav tm="0">
                                              <p:val>
                                                <p:strVal val="#ppt_x"/>
                                              </p:val>
                                            </p:tav>
                                            <p:tav tm="100000">
                                              <p:val>
                                                <p:strVal val="#ppt_x"/>
                                              </p:val>
                                            </p:tav>
                                          </p:tavLst>
                                        </p:anim>
                                        <p:anim calcmode="lin" valueType="num" p14:bounceEnd="52000">
                                          <p:cBhvr additive="base">
                                            <p:cTn id="72" dur="500" fill="hold"/>
                                            <p:tgtEl>
                                              <p:spTgt spid="62"/>
                                            </p:tgtEl>
                                            <p:attrNameLst>
                                              <p:attrName>ppt_y</p:attrName>
                                            </p:attrNameLst>
                                          </p:cBhvr>
                                          <p:tavLst>
                                            <p:tav tm="0">
                                              <p:val>
                                                <p:strVal val="0-#ppt_h/2"/>
                                              </p:val>
                                            </p:tav>
                                            <p:tav tm="100000">
                                              <p:val>
                                                <p:strVal val="#ppt_y"/>
                                              </p:val>
                                            </p:tav>
                                          </p:tavLst>
                                        </p:anim>
                                      </p:childTnLst>
                                    </p:cTn>
                                  </p:par>
                                  <p:par>
                                    <p:cTn id="73" presetID="2" presetClass="entr" presetSubtype="1" fill="hold" grpId="0" nodeType="withEffect" p14:presetBounceEnd="52000">
                                      <p:stCondLst>
                                        <p:cond delay="0"/>
                                      </p:stCondLst>
                                      <p:childTnLst>
                                        <p:set>
                                          <p:cBhvr>
                                            <p:cTn id="74" dur="1" fill="hold">
                                              <p:stCondLst>
                                                <p:cond delay="0"/>
                                              </p:stCondLst>
                                            </p:cTn>
                                            <p:tgtEl>
                                              <p:spTgt spid="63"/>
                                            </p:tgtEl>
                                            <p:attrNameLst>
                                              <p:attrName>style.visibility</p:attrName>
                                            </p:attrNameLst>
                                          </p:cBhvr>
                                          <p:to>
                                            <p:strVal val="visible"/>
                                          </p:to>
                                        </p:set>
                                        <p:anim calcmode="lin" valueType="num" p14:bounceEnd="52000">
                                          <p:cBhvr additive="base">
                                            <p:cTn id="75" dur="500" fill="hold"/>
                                            <p:tgtEl>
                                              <p:spTgt spid="63"/>
                                            </p:tgtEl>
                                            <p:attrNameLst>
                                              <p:attrName>ppt_x</p:attrName>
                                            </p:attrNameLst>
                                          </p:cBhvr>
                                          <p:tavLst>
                                            <p:tav tm="0">
                                              <p:val>
                                                <p:strVal val="#ppt_x"/>
                                              </p:val>
                                            </p:tav>
                                            <p:tav tm="100000">
                                              <p:val>
                                                <p:strVal val="#ppt_x"/>
                                              </p:val>
                                            </p:tav>
                                          </p:tavLst>
                                        </p:anim>
                                        <p:anim calcmode="lin" valueType="num" p14:bounceEnd="52000">
                                          <p:cBhvr additive="base">
                                            <p:cTn id="76" dur="500" fill="hold"/>
                                            <p:tgtEl>
                                              <p:spTgt spid="63"/>
                                            </p:tgtEl>
                                            <p:attrNameLst>
                                              <p:attrName>ppt_y</p:attrName>
                                            </p:attrNameLst>
                                          </p:cBhvr>
                                          <p:tavLst>
                                            <p:tav tm="0">
                                              <p:val>
                                                <p:strVal val="0-#ppt_h/2"/>
                                              </p:val>
                                            </p:tav>
                                            <p:tav tm="100000">
                                              <p:val>
                                                <p:strVal val="#ppt_y"/>
                                              </p:val>
                                            </p:tav>
                                          </p:tavLst>
                                        </p:anim>
                                      </p:childTnLst>
                                    </p:cTn>
                                  </p:par>
                                  <p:par>
                                    <p:cTn id="77" presetID="2" presetClass="entr" presetSubtype="1" fill="hold" grpId="0" nodeType="withEffect" p14:presetBounceEnd="52000">
                                      <p:stCondLst>
                                        <p:cond delay="0"/>
                                      </p:stCondLst>
                                      <p:childTnLst>
                                        <p:set>
                                          <p:cBhvr>
                                            <p:cTn id="78" dur="1" fill="hold">
                                              <p:stCondLst>
                                                <p:cond delay="0"/>
                                              </p:stCondLst>
                                            </p:cTn>
                                            <p:tgtEl>
                                              <p:spTgt spid="57"/>
                                            </p:tgtEl>
                                            <p:attrNameLst>
                                              <p:attrName>style.visibility</p:attrName>
                                            </p:attrNameLst>
                                          </p:cBhvr>
                                          <p:to>
                                            <p:strVal val="visible"/>
                                          </p:to>
                                        </p:set>
                                        <p:anim calcmode="lin" valueType="num" p14:bounceEnd="52000">
                                          <p:cBhvr additive="base">
                                            <p:cTn id="79" dur="500" fill="hold"/>
                                            <p:tgtEl>
                                              <p:spTgt spid="57"/>
                                            </p:tgtEl>
                                            <p:attrNameLst>
                                              <p:attrName>ppt_x</p:attrName>
                                            </p:attrNameLst>
                                          </p:cBhvr>
                                          <p:tavLst>
                                            <p:tav tm="0">
                                              <p:val>
                                                <p:strVal val="#ppt_x"/>
                                              </p:val>
                                            </p:tav>
                                            <p:tav tm="100000">
                                              <p:val>
                                                <p:strVal val="#ppt_x"/>
                                              </p:val>
                                            </p:tav>
                                          </p:tavLst>
                                        </p:anim>
                                        <p:anim calcmode="lin" valueType="num" p14:bounceEnd="52000">
                                          <p:cBhvr additive="base">
                                            <p:cTn id="80" dur="500" fill="hold"/>
                                            <p:tgtEl>
                                              <p:spTgt spid="57"/>
                                            </p:tgtEl>
                                            <p:attrNameLst>
                                              <p:attrName>ppt_y</p:attrName>
                                            </p:attrNameLst>
                                          </p:cBhvr>
                                          <p:tavLst>
                                            <p:tav tm="0">
                                              <p:val>
                                                <p:strVal val="0-#ppt_h/2"/>
                                              </p:val>
                                            </p:tav>
                                            <p:tav tm="100000">
                                              <p:val>
                                                <p:strVal val="#ppt_y"/>
                                              </p:val>
                                            </p:tav>
                                          </p:tavLst>
                                        </p:anim>
                                      </p:childTnLst>
                                    </p:cTn>
                                  </p:par>
                                  <p:par>
                                    <p:cTn id="81" presetID="2" presetClass="entr" presetSubtype="1" fill="hold" nodeType="withEffect" p14:presetBounceEnd="52000">
                                      <p:stCondLst>
                                        <p:cond delay="0"/>
                                      </p:stCondLst>
                                      <p:childTnLst>
                                        <p:set>
                                          <p:cBhvr>
                                            <p:cTn id="82" dur="1" fill="hold">
                                              <p:stCondLst>
                                                <p:cond delay="0"/>
                                              </p:stCondLst>
                                            </p:cTn>
                                            <p:tgtEl>
                                              <p:spTgt spid="76"/>
                                            </p:tgtEl>
                                            <p:attrNameLst>
                                              <p:attrName>style.visibility</p:attrName>
                                            </p:attrNameLst>
                                          </p:cBhvr>
                                          <p:to>
                                            <p:strVal val="visible"/>
                                          </p:to>
                                        </p:set>
                                        <p:anim calcmode="lin" valueType="num" p14:bounceEnd="52000">
                                          <p:cBhvr additive="base">
                                            <p:cTn id="83" dur="500" fill="hold"/>
                                            <p:tgtEl>
                                              <p:spTgt spid="76"/>
                                            </p:tgtEl>
                                            <p:attrNameLst>
                                              <p:attrName>ppt_x</p:attrName>
                                            </p:attrNameLst>
                                          </p:cBhvr>
                                          <p:tavLst>
                                            <p:tav tm="0">
                                              <p:val>
                                                <p:strVal val="#ppt_x"/>
                                              </p:val>
                                            </p:tav>
                                            <p:tav tm="100000">
                                              <p:val>
                                                <p:strVal val="#ppt_x"/>
                                              </p:val>
                                            </p:tav>
                                          </p:tavLst>
                                        </p:anim>
                                        <p:anim calcmode="lin" valueType="num" p14:bounceEnd="52000">
                                          <p:cBhvr additive="base">
                                            <p:cTn id="84" dur="500" fill="hold"/>
                                            <p:tgtEl>
                                              <p:spTgt spid="76"/>
                                            </p:tgtEl>
                                            <p:attrNameLst>
                                              <p:attrName>ppt_y</p:attrName>
                                            </p:attrNameLst>
                                          </p:cBhvr>
                                          <p:tavLst>
                                            <p:tav tm="0">
                                              <p:val>
                                                <p:strVal val="0-#ppt_h/2"/>
                                              </p:val>
                                            </p:tav>
                                            <p:tav tm="100000">
                                              <p:val>
                                                <p:strVal val="#ppt_y"/>
                                              </p:val>
                                            </p:tav>
                                          </p:tavLst>
                                        </p:anim>
                                      </p:childTnLst>
                                    </p:cTn>
                                  </p:par>
                                </p:childTnLst>
                              </p:cTn>
                            </p:par>
                            <p:par>
                              <p:cTn id="85" fill="hold">
                                <p:stCondLst>
                                  <p:cond delay="4500"/>
                                </p:stCondLst>
                                <p:childTnLst>
                                  <p:par>
                                    <p:cTn id="86" presetID="6" presetClass="entr" presetSubtype="32" fill="hold" grpId="0" nodeType="after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circle(out)">
                                          <p:cBhvr>
                                            <p:cTn id="88" dur="300"/>
                                            <p:tgtEl>
                                              <p:spTgt spid="49"/>
                                            </p:tgtEl>
                                          </p:cBhvr>
                                        </p:animEffect>
                                      </p:childTnLst>
                                    </p:cTn>
                                  </p:par>
                                </p:childTnLst>
                              </p:cTn>
                            </p:par>
                            <p:par>
                              <p:cTn id="89" fill="hold">
                                <p:stCondLst>
                                  <p:cond delay="5000"/>
                                </p:stCondLst>
                                <p:childTnLst>
                                  <p:par>
                                    <p:cTn id="90" presetID="12" presetClass="entr" presetSubtype="4" fill="hold" nodeType="afterEffect">
                                      <p:stCondLst>
                                        <p:cond delay="0"/>
                                      </p:stCondLst>
                                      <p:childTnLst>
                                        <p:set>
                                          <p:cBhvr>
                                            <p:cTn id="91" dur="1" fill="hold">
                                              <p:stCondLst>
                                                <p:cond delay="0"/>
                                              </p:stCondLst>
                                            </p:cTn>
                                            <p:tgtEl>
                                              <p:spTgt spid="141"/>
                                            </p:tgtEl>
                                            <p:attrNameLst>
                                              <p:attrName>style.visibility</p:attrName>
                                            </p:attrNameLst>
                                          </p:cBhvr>
                                          <p:to>
                                            <p:strVal val="visible"/>
                                          </p:to>
                                        </p:set>
                                        <p:anim calcmode="lin" valueType="num">
                                          <p:cBhvr additive="base">
                                            <p:cTn id="92" dur="400"/>
                                            <p:tgtEl>
                                              <p:spTgt spid="141"/>
                                            </p:tgtEl>
                                            <p:attrNameLst>
                                              <p:attrName>ppt_y</p:attrName>
                                            </p:attrNameLst>
                                          </p:cBhvr>
                                          <p:tavLst>
                                            <p:tav tm="0">
                                              <p:val>
                                                <p:strVal val="#ppt_y+#ppt_h*1.125000"/>
                                              </p:val>
                                            </p:tav>
                                            <p:tav tm="100000">
                                              <p:val>
                                                <p:strVal val="#ppt_y"/>
                                              </p:val>
                                            </p:tav>
                                          </p:tavLst>
                                        </p:anim>
                                        <p:animEffect transition="in" filter="wipe(up)">
                                          <p:cBhvr>
                                            <p:cTn id="93" dur="400"/>
                                            <p:tgtEl>
                                              <p:spTgt spid="141"/>
                                            </p:tgtEl>
                                          </p:cBhvr>
                                        </p:animEffect>
                                      </p:childTnLst>
                                    </p:cTn>
                                  </p:par>
                                </p:childTnLst>
                              </p:cTn>
                            </p:par>
                            <p:par>
                              <p:cTn id="94" fill="hold">
                                <p:stCondLst>
                                  <p:cond delay="5500"/>
                                </p:stCondLst>
                                <p:childTnLst>
                                  <p:par>
                                    <p:cTn id="95" presetID="10" presetClass="entr" presetSubtype="0" fill="hold"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fade">
                                          <p:cBhvr>
                                            <p:cTn id="97" dur="500"/>
                                            <p:tgtEl>
                                              <p:spTgt spid="69"/>
                                            </p:tgtEl>
                                          </p:cBhvr>
                                        </p:animEffect>
                                      </p:childTnLst>
                                    </p:cTn>
                                  </p:par>
                                </p:childTnLst>
                              </p:cTn>
                            </p:par>
                            <p:par>
                              <p:cTn id="98" fill="hold">
                                <p:stCondLst>
                                  <p:cond delay="6000"/>
                                </p:stCondLst>
                                <p:childTnLst>
                                  <p:par>
                                    <p:cTn id="99" presetID="2" presetClass="entr" presetSubtype="1" fill="hold" grpId="0" nodeType="afterEffect" p14:presetBounceEnd="52000">
                                      <p:stCondLst>
                                        <p:cond delay="0"/>
                                      </p:stCondLst>
                                      <p:childTnLst>
                                        <p:set>
                                          <p:cBhvr>
                                            <p:cTn id="100" dur="1" fill="hold">
                                              <p:stCondLst>
                                                <p:cond delay="0"/>
                                              </p:stCondLst>
                                            </p:cTn>
                                            <p:tgtEl>
                                              <p:spTgt spid="54"/>
                                            </p:tgtEl>
                                            <p:attrNameLst>
                                              <p:attrName>style.visibility</p:attrName>
                                            </p:attrNameLst>
                                          </p:cBhvr>
                                          <p:to>
                                            <p:strVal val="visible"/>
                                          </p:to>
                                        </p:set>
                                        <p:anim calcmode="lin" valueType="num" p14:bounceEnd="52000">
                                          <p:cBhvr additive="base">
                                            <p:cTn id="101" dur="500" fill="hold"/>
                                            <p:tgtEl>
                                              <p:spTgt spid="54"/>
                                            </p:tgtEl>
                                            <p:attrNameLst>
                                              <p:attrName>ppt_x</p:attrName>
                                            </p:attrNameLst>
                                          </p:cBhvr>
                                          <p:tavLst>
                                            <p:tav tm="0">
                                              <p:val>
                                                <p:strVal val="#ppt_x"/>
                                              </p:val>
                                            </p:tav>
                                            <p:tav tm="100000">
                                              <p:val>
                                                <p:strVal val="#ppt_x"/>
                                              </p:val>
                                            </p:tav>
                                          </p:tavLst>
                                        </p:anim>
                                        <p:anim calcmode="lin" valueType="num" p14:bounceEnd="52000">
                                          <p:cBhvr additive="base">
                                            <p:cTn id="102" dur="500" fill="hold"/>
                                            <p:tgtEl>
                                              <p:spTgt spid="54"/>
                                            </p:tgtEl>
                                            <p:attrNameLst>
                                              <p:attrName>ppt_y</p:attrName>
                                            </p:attrNameLst>
                                          </p:cBhvr>
                                          <p:tavLst>
                                            <p:tav tm="0">
                                              <p:val>
                                                <p:strVal val="0-#ppt_h/2"/>
                                              </p:val>
                                            </p:tav>
                                            <p:tav tm="100000">
                                              <p:val>
                                                <p:strVal val="#ppt_y"/>
                                              </p:val>
                                            </p:tav>
                                          </p:tavLst>
                                        </p:anim>
                                      </p:childTnLst>
                                    </p:cTn>
                                  </p:par>
                                  <p:par>
                                    <p:cTn id="103" presetID="2" presetClass="entr" presetSubtype="1" fill="hold" grpId="0" nodeType="withEffect" p14:presetBounceEnd="52000">
                                      <p:stCondLst>
                                        <p:cond delay="0"/>
                                      </p:stCondLst>
                                      <p:childTnLst>
                                        <p:set>
                                          <p:cBhvr>
                                            <p:cTn id="104" dur="1" fill="hold">
                                              <p:stCondLst>
                                                <p:cond delay="0"/>
                                              </p:stCondLst>
                                            </p:cTn>
                                            <p:tgtEl>
                                              <p:spTgt spid="56"/>
                                            </p:tgtEl>
                                            <p:attrNameLst>
                                              <p:attrName>style.visibility</p:attrName>
                                            </p:attrNameLst>
                                          </p:cBhvr>
                                          <p:to>
                                            <p:strVal val="visible"/>
                                          </p:to>
                                        </p:set>
                                        <p:anim calcmode="lin" valueType="num" p14:bounceEnd="52000">
                                          <p:cBhvr additive="base">
                                            <p:cTn id="105" dur="500" fill="hold"/>
                                            <p:tgtEl>
                                              <p:spTgt spid="56"/>
                                            </p:tgtEl>
                                            <p:attrNameLst>
                                              <p:attrName>ppt_x</p:attrName>
                                            </p:attrNameLst>
                                          </p:cBhvr>
                                          <p:tavLst>
                                            <p:tav tm="0">
                                              <p:val>
                                                <p:strVal val="#ppt_x"/>
                                              </p:val>
                                            </p:tav>
                                            <p:tav tm="100000">
                                              <p:val>
                                                <p:strVal val="#ppt_x"/>
                                              </p:val>
                                            </p:tav>
                                          </p:tavLst>
                                        </p:anim>
                                        <p:anim calcmode="lin" valueType="num" p14:bounceEnd="52000">
                                          <p:cBhvr additive="base">
                                            <p:cTn id="106" dur="500" fill="hold"/>
                                            <p:tgtEl>
                                              <p:spTgt spid="56"/>
                                            </p:tgtEl>
                                            <p:attrNameLst>
                                              <p:attrName>ppt_y</p:attrName>
                                            </p:attrNameLst>
                                          </p:cBhvr>
                                          <p:tavLst>
                                            <p:tav tm="0">
                                              <p:val>
                                                <p:strVal val="0-#ppt_h/2"/>
                                              </p:val>
                                            </p:tav>
                                            <p:tav tm="100000">
                                              <p:val>
                                                <p:strVal val="#ppt_y"/>
                                              </p:val>
                                            </p:tav>
                                          </p:tavLst>
                                        </p:anim>
                                      </p:childTnLst>
                                    </p:cTn>
                                  </p:par>
                                  <p:par>
                                    <p:cTn id="107" presetID="2" presetClass="entr" presetSubtype="1" fill="hold" grpId="0" nodeType="withEffect" p14:presetBounceEnd="52000">
                                      <p:stCondLst>
                                        <p:cond delay="0"/>
                                      </p:stCondLst>
                                      <p:childTnLst>
                                        <p:set>
                                          <p:cBhvr>
                                            <p:cTn id="108" dur="1" fill="hold">
                                              <p:stCondLst>
                                                <p:cond delay="0"/>
                                              </p:stCondLst>
                                            </p:cTn>
                                            <p:tgtEl>
                                              <p:spTgt spid="51"/>
                                            </p:tgtEl>
                                            <p:attrNameLst>
                                              <p:attrName>style.visibility</p:attrName>
                                            </p:attrNameLst>
                                          </p:cBhvr>
                                          <p:to>
                                            <p:strVal val="visible"/>
                                          </p:to>
                                        </p:set>
                                        <p:anim calcmode="lin" valueType="num" p14:bounceEnd="52000">
                                          <p:cBhvr additive="base">
                                            <p:cTn id="109" dur="500" fill="hold"/>
                                            <p:tgtEl>
                                              <p:spTgt spid="51"/>
                                            </p:tgtEl>
                                            <p:attrNameLst>
                                              <p:attrName>ppt_x</p:attrName>
                                            </p:attrNameLst>
                                          </p:cBhvr>
                                          <p:tavLst>
                                            <p:tav tm="0">
                                              <p:val>
                                                <p:strVal val="#ppt_x"/>
                                              </p:val>
                                            </p:tav>
                                            <p:tav tm="100000">
                                              <p:val>
                                                <p:strVal val="#ppt_x"/>
                                              </p:val>
                                            </p:tav>
                                          </p:tavLst>
                                        </p:anim>
                                        <p:anim calcmode="lin" valueType="num" p14:bounceEnd="52000">
                                          <p:cBhvr additive="base">
                                            <p:cTn id="110" dur="500" fill="hold"/>
                                            <p:tgtEl>
                                              <p:spTgt spid="51"/>
                                            </p:tgtEl>
                                            <p:attrNameLst>
                                              <p:attrName>ppt_y</p:attrName>
                                            </p:attrNameLst>
                                          </p:cBhvr>
                                          <p:tavLst>
                                            <p:tav tm="0">
                                              <p:val>
                                                <p:strVal val="0-#ppt_h/2"/>
                                              </p:val>
                                            </p:tav>
                                            <p:tav tm="100000">
                                              <p:val>
                                                <p:strVal val="#ppt_y"/>
                                              </p:val>
                                            </p:tav>
                                          </p:tavLst>
                                        </p:anim>
                                      </p:childTnLst>
                                    </p:cTn>
                                  </p:par>
                                  <p:par>
                                    <p:cTn id="111" presetID="2" presetClass="entr" presetSubtype="1" fill="hold" nodeType="withEffect" p14:presetBounceEnd="52000">
                                      <p:stCondLst>
                                        <p:cond delay="0"/>
                                      </p:stCondLst>
                                      <p:childTnLst>
                                        <p:set>
                                          <p:cBhvr>
                                            <p:cTn id="112" dur="1" fill="hold">
                                              <p:stCondLst>
                                                <p:cond delay="0"/>
                                              </p:stCondLst>
                                            </p:cTn>
                                            <p:tgtEl>
                                              <p:spTgt spid="77"/>
                                            </p:tgtEl>
                                            <p:attrNameLst>
                                              <p:attrName>style.visibility</p:attrName>
                                            </p:attrNameLst>
                                          </p:cBhvr>
                                          <p:to>
                                            <p:strVal val="visible"/>
                                          </p:to>
                                        </p:set>
                                        <p:anim calcmode="lin" valueType="num" p14:bounceEnd="52000">
                                          <p:cBhvr additive="base">
                                            <p:cTn id="113" dur="500" fill="hold"/>
                                            <p:tgtEl>
                                              <p:spTgt spid="77"/>
                                            </p:tgtEl>
                                            <p:attrNameLst>
                                              <p:attrName>ppt_x</p:attrName>
                                            </p:attrNameLst>
                                          </p:cBhvr>
                                          <p:tavLst>
                                            <p:tav tm="0">
                                              <p:val>
                                                <p:strVal val="#ppt_x"/>
                                              </p:val>
                                            </p:tav>
                                            <p:tav tm="100000">
                                              <p:val>
                                                <p:strVal val="#ppt_x"/>
                                              </p:val>
                                            </p:tav>
                                          </p:tavLst>
                                        </p:anim>
                                        <p:anim calcmode="lin" valueType="num" p14:bounceEnd="52000">
                                          <p:cBhvr additive="base">
                                            <p:cTn id="114" dur="500" fill="hold"/>
                                            <p:tgtEl>
                                              <p:spTgt spid="77"/>
                                            </p:tgtEl>
                                            <p:attrNameLst>
                                              <p:attrName>ppt_y</p:attrName>
                                            </p:attrNameLst>
                                          </p:cBhvr>
                                          <p:tavLst>
                                            <p:tav tm="0">
                                              <p:val>
                                                <p:strVal val="0-#ppt_h/2"/>
                                              </p:val>
                                            </p:tav>
                                            <p:tav tm="100000">
                                              <p:val>
                                                <p:strVal val="#ppt_y"/>
                                              </p:val>
                                            </p:tav>
                                          </p:tavLst>
                                        </p:anim>
                                      </p:childTnLst>
                                    </p:cTn>
                                  </p:par>
                                  <p:par>
                                    <p:cTn id="115" presetID="2" presetClass="entr" presetSubtype="1" fill="hold" grpId="0" nodeType="withEffect" p14:presetBounceEnd="52000">
                                      <p:stCondLst>
                                        <p:cond delay="0"/>
                                      </p:stCondLst>
                                      <p:childTnLst>
                                        <p:set>
                                          <p:cBhvr>
                                            <p:cTn id="116" dur="1" fill="hold">
                                              <p:stCondLst>
                                                <p:cond delay="0"/>
                                              </p:stCondLst>
                                            </p:cTn>
                                            <p:tgtEl>
                                              <p:spTgt spid="55"/>
                                            </p:tgtEl>
                                            <p:attrNameLst>
                                              <p:attrName>style.visibility</p:attrName>
                                            </p:attrNameLst>
                                          </p:cBhvr>
                                          <p:to>
                                            <p:strVal val="visible"/>
                                          </p:to>
                                        </p:set>
                                        <p:anim calcmode="lin" valueType="num" p14:bounceEnd="52000">
                                          <p:cBhvr additive="base">
                                            <p:cTn id="117" dur="500" fill="hold"/>
                                            <p:tgtEl>
                                              <p:spTgt spid="55"/>
                                            </p:tgtEl>
                                            <p:attrNameLst>
                                              <p:attrName>ppt_x</p:attrName>
                                            </p:attrNameLst>
                                          </p:cBhvr>
                                          <p:tavLst>
                                            <p:tav tm="0">
                                              <p:val>
                                                <p:strVal val="#ppt_x"/>
                                              </p:val>
                                            </p:tav>
                                            <p:tav tm="100000">
                                              <p:val>
                                                <p:strVal val="#ppt_x"/>
                                              </p:val>
                                            </p:tav>
                                          </p:tavLst>
                                        </p:anim>
                                        <p:anim calcmode="lin" valueType="num" p14:bounceEnd="52000">
                                          <p:cBhvr additive="base">
                                            <p:cTn id="118" dur="500" fill="hold"/>
                                            <p:tgtEl>
                                              <p:spTgt spid="55"/>
                                            </p:tgtEl>
                                            <p:attrNameLst>
                                              <p:attrName>ppt_y</p:attrName>
                                            </p:attrNameLst>
                                          </p:cBhvr>
                                          <p:tavLst>
                                            <p:tav tm="0">
                                              <p:val>
                                                <p:strVal val="0-#ppt_h/2"/>
                                              </p:val>
                                            </p:tav>
                                            <p:tav tm="100000">
                                              <p:val>
                                                <p:strVal val="#ppt_y"/>
                                              </p:val>
                                            </p:tav>
                                          </p:tavLst>
                                        </p:anim>
                                      </p:childTnLst>
                                    </p:cTn>
                                  </p:par>
                                </p:childTnLst>
                              </p:cTn>
                            </p:par>
                            <p:par>
                              <p:cTn id="119" fill="hold">
                                <p:stCondLst>
                                  <p:cond delay="6500"/>
                                </p:stCondLst>
                                <p:childTnLst>
                                  <p:par>
                                    <p:cTn id="120" presetID="6" presetClass="entr" presetSubtype="32" fill="hold" grpId="0" nodeType="afterEffect">
                                      <p:stCondLst>
                                        <p:cond delay="0"/>
                                      </p:stCondLst>
                                      <p:childTnLst>
                                        <p:set>
                                          <p:cBhvr>
                                            <p:cTn id="121" dur="1" fill="hold">
                                              <p:stCondLst>
                                                <p:cond delay="0"/>
                                              </p:stCondLst>
                                            </p:cTn>
                                            <p:tgtEl>
                                              <p:spTgt spid="50"/>
                                            </p:tgtEl>
                                            <p:attrNameLst>
                                              <p:attrName>style.visibility</p:attrName>
                                            </p:attrNameLst>
                                          </p:cBhvr>
                                          <p:to>
                                            <p:strVal val="visible"/>
                                          </p:to>
                                        </p:set>
                                        <p:animEffect transition="in" filter="circle(out)">
                                          <p:cBhvr>
                                            <p:cTn id="122" dur="300"/>
                                            <p:tgtEl>
                                              <p:spTgt spid="50"/>
                                            </p:tgtEl>
                                          </p:cBhvr>
                                        </p:animEffect>
                                      </p:childTnLst>
                                    </p:cTn>
                                  </p:par>
                                </p:childTnLst>
                              </p:cTn>
                            </p:par>
                            <p:par>
                              <p:cTn id="123" fill="hold">
                                <p:stCondLst>
                                  <p:cond delay="7000"/>
                                </p:stCondLst>
                                <p:childTnLst>
                                  <p:par>
                                    <p:cTn id="124" presetID="12" presetClass="entr" presetSubtype="4" fill="hold" nodeType="afterEffect">
                                      <p:stCondLst>
                                        <p:cond delay="0"/>
                                      </p:stCondLst>
                                      <p:childTnLst>
                                        <p:set>
                                          <p:cBhvr>
                                            <p:cTn id="125" dur="1" fill="hold">
                                              <p:stCondLst>
                                                <p:cond delay="0"/>
                                              </p:stCondLst>
                                            </p:cTn>
                                            <p:tgtEl>
                                              <p:spTgt spid="175"/>
                                            </p:tgtEl>
                                            <p:attrNameLst>
                                              <p:attrName>style.visibility</p:attrName>
                                            </p:attrNameLst>
                                          </p:cBhvr>
                                          <p:to>
                                            <p:strVal val="visible"/>
                                          </p:to>
                                        </p:set>
                                        <p:anim calcmode="lin" valueType="num">
                                          <p:cBhvr additive="base">
                                            <p:cTn id="126" dur="400"/>
                                            <p:tgtEl>
                                              <p:spTgt spid="175"/>
                                            </p:tgtEl>
                                            <p:attrNameLst>
                                              <p:attrName>ppt_y</p:attrName>
                                            </p:attrNameLst>
                                          </p:cBhvr>
                                          <p:tavLst>
                                            <p:tav tm="0">
                                              <p:val>
                                                <p:strVal val="#ppt_y+#ppt_h*1.125000"/>
                                              </p:val>
                                            </p:tav>
                                            <p:tav tm="100000">
                                              <p:val>
                                                <p:strVal val="#ppt_y"/>
                                              </p:val>
                                            </p:tav>
                                          </p:tavLst>
                                        </p:anim>
                                        <p:animEffect transition="in" filter="wipe(up)">
                                          <p:cBhvr>
                                            <p:cTn id="127" dur="400"/>
                                            <p:tgtEl>
                                              <p:spTgt spid="175"/>
                                            </p:tgtEl>
                                          </p:cBhvr>
                                        </p:animEffect>
                                      </p:childTnLst>
                                    </p:cTn>
                                  </p:par>
                                </p:childTnLst>
                              </p:cTn>
                            </p:par>
                            <p:par>
                              <p:cTn id="128" fill="hold">
                                <p:stCondLst>
                                  <p:cond delay="7500"/>
                                </p:stCondLst>
                                <p:childTnLst>
                                  <p:par>
                                    <p:cTn id="129" presetID="10" presetClass="entr" presetSubtype="0" fill="hold" nodeType="afterEffect">
                                      <p:stCondLst>
                                        <p:cond delay="0"/>
                                      </p:stCondLst>
                                      <p:childTnLst>
                                        <p:set>
                                          <p:cBhvr>
                                            <p:cTn id="130" dur="1" fill="hold">
                                              <p:stCondLst>
                                                <p:cond delay="0"/>
                                              </p:stCondLst>
                                            </p:cTn>
                                            <p:tgtEl>
                                              <p:spTgt spid="230"/>
                                            </p:tgtEl>
                                            <p:attrNameLst>
                                              <p:attrName>style.visibility</p:attrName>
                                            </p:attrNameLst>
                                          </p:cBhvr>
                                          <p:to>
                                            <p:strVal val="visible"/>
                                          </p:to>
                                        </p:set>
                                        <p:animEffect transition="in" filter="fade">
                                          <p:cBhvr>
                                            <p:cTn id="131" dur="500"/>
                                            <p:tgtEl>
                                              <p:spTgt spid="230"/>
                                            </p:tgtEl>
                                          </p:cBhvr>
                                        </p:animEffect>
                                      </p:childTnLst>
                                    </p:cTn>
                                  </p:par>
                                </p:childTnLst>
                              </p:cTn>
                            </p:par>
                            <p:par>
                              <p:cTn id="132" fill="hold">
                                <p:stCondLst>
                                  <p:cond delay="8000"/>
                                </p:stCondLst>
                                <p:childTnLst>
                                  <p:par>
                                    <p:cTn id="133" presetID="2" presetClass="entr" presetSubtype="2" fill="hold" grpId="0" nodeType="afterEffect" p14:presetBounceEnd="48000">
                                      <p:stCondLst>
                                        <p:cond delay="0"/>
                                      </p:stCondLst>
                                      <p:childTnLst>
                                        <p:set>
                                          <p:cBhvr>
                                            <p:cTn id="134" dur="1" fill="hold">
                                              <p:stCondLst>
                                                <p:cond delay="0"/>
                                              </p:stCondLst>
                                            </p:cTn>
                                            <p:tgtEl>
                                              <p:spTgt spid="206"/>
                                            </p:tgtEl>
                                            <p:attrNameLst>
                                              <p:attrName>style.visibility</p:attrName>
                                            </p:attrNameLst>
                                          </p:cBhvr>
                                          <p:to>
                                            <p:strVal val="visible"/>
                                          </p:to>
                                        </p:set>
                                        <p:anim calcmode="lin" valueType="num" p14:bounceEnd="48000">
                                          <p:cBhvr additive="base">
                                            <p:cTn id="135" dur="500" fill="hold"/>
                                            <p:tgtEl>
                                              <p:spTgt spid="206"/>
                                            </p:tgtEl>
                                            <p:attrNameLst>
                                              <p:attrName>ppt_x</p:attrName>
                                            </p:attrNameLst>
                                          </p:cBhvr>
                                          <p:tavLst>
                                            <p:tav tm="0">
                                              <p:val>
                                                <p:strVal val="1+#ppt_w/2"/>
                                              </p:val>
                                            </p:tav>
                                            <p:tav tm="100000">
                                              <p:val>
                                                <p:strVal val="#ppt_x"/>
                                              </p:val>
                                            </p:tav>
                                          </p:tavLst>
                                        </p:anim>
                                        <p:anim calcmode="lin" valueType="num" p14:bounceEnd="48000">
                                          <p:cBhvr additive="base">
                                            <p:cTn id="136" dur="500" fill="hold"/>
                                            <p:tgtEl>
                                              <p:spTgt spid="206"/>
                                            </p:tgtEl>
                                            <p:attrNameLst>
                                              <p:attrName>ppt_y</p:attrName>
                                            </p:attrNameLst>
                                          </p:cBhvr>
                                          <p:tavLst>
                                            <p:tav tm="0">
                                              <p:val>
                                                <p:strVal val="#ppt_y"/>
                                              </p:val>
                                            </p:tav>
                                            <p:tav tm="100000">
                                              <p:val>
                                                <p:strVal val="#ppt_y"/>
                                              </p:val>
                                            </p:tav>
                                          </p:tavLst>
                                        </p:anim>
                                      </p:childTnLst>
                                    </p:cTn>
                                  </p:par>
                                  <p:par>
                                    <p:cTn id="137" presetID="2" presetClass="entr" presetSubtype="8" fill="hold" nodeType="withEffect" p14:presetBounceEnd="48000">
                                      <p:stCondLst>
                                        <p:cond delay="0"/>
                                      </p:stCondLst>
                                      <p:childTnLst>
                                        <p:set>
                                          <p:cBhvr>
                                            <p:cTn id="138" dur="1" fill="hold">
                                              <p:stCondLst>
                                                <p:cond delay="0"/>
                                              </p:stCondLst>
                                            </p:cTn>
                                            <p:tgtEl>
                                              <p:spTgt spid="210"/>
                                            </p:tgtEl>
                                            <p:attrNameLst>
                                              <p:attrName>style.visibility</p:attrName>
                                            </p:attrNameLst>
                                          </p:cBhvr>
                                          <p:to>
                                            <p:strVal val="visible"/>
                                          </p:to>
                                        </p:set>
                                        <p:anim calcmode="lin" valueType="num" p14:bounceEnd="48000">
                                          <p:cBhvr additive="base">
                                            <p:cTn id="139" dur="500" fill="hold"/>
                                            <p:tgtEl>
                                              <p:spTgt spid="210"/>
                                            </p:tgtEl>
                                            <p:attrNameLst>
                                              <p:attrName>ppt_x</p:attrName>
                                            </p:attrNameLst>
                                          </p:cBhvr>
                                          <p:tavLst>
                                            <p:tav tm="0">
                                              <p:val>
                                                <p:strVal val="0-#ppt_w/2"/>
                                              </p:val>
                                            </p:tav>
                                            <p:tav tm="100000">
                                              <p:val>
                                                <p:strVal val="#ppt_x"/>
                                              </p:val>
                                            </p:tav>
                                          </p:tavLst>
                                        </p:anim>
                                        <p:anim calcmode="lin" valueType="num" p14:bounceEnd="48000">
                                          <p:cBhvr additive="base">
                                            <p:cTn id="140" dur="500" fill="hold"/>
                                            <p:tgtEl>
                                              <p:spTgt spid="210"/>
                                            </p:tgtEl>
                                            <p:attrNameLst>
                                              <p:attrName>ppt_y</p:attrName>
                                            </p:attrNameLst>
                                          </p:cBhvr>
                                          <p:tavLst>
                                            <p:tav tm="0">
                                              <p:val>
                                                <p:strVal val="#ppt_y"/>
                                              </p:val>
                                            </p:tav>
                                            <p:tav tm="100000">
                                              <p:val>
                                                <p:strVal val="#ppt_y"/>
                                              </p:val>
                                            </p:tav>
                                          </p:tavLst>
                                        </p:anim>
                                      </p:childTnLst>
                                    </p:cTn>
                                  </p:par>
                                </p:childTnLst>
                              </p:cTn>
                            </p:par>
                            <p:par>
                              <p:cTn id="141" fill="hold">
                                <p:stCondLst>
                                  <p:cond delay="8500"/>
                                </p:stCondLst>
                                <p:childTnLst>
                                  <p:par>
                                    <p:cTn id="142" presetID="2" presetClass="entr" presetSubtype="2" fill="hold" grpId="0" nodeType="afterEffect" p14:presetBounceEnd="48000">
                                      <p:stCondLst>
                                        <p:cond delay="0"/>
                                      </p:stCondLst>
                                      <p:childTnLst>
                                        <p:set>
                                          <p:cBhvr>
                                            <p:cTn id="143" dur="1" fill="hold">
                                              <p:stCondLst>
                                                <p:cond delay="0"/>
                                              </p:stCondLst>
                                            </p:cTn>
                                            <p:tgtEl>
                                              <p:spTgt spid="207"/>
                                            </p:tgtEl>
                                            <p:attrNameLst>
                                              <p:attrName>style.visibility</p:attrName>
                                            </p:attrNameLst>
                                          </p:cBhvr>
                                          <p:to>
                                            <p:strVal val="visible"/>
                                          </p:to>
                                        </p:set>
                                        <p:anim calcmode="lin" valueType="num" p14:bounceEnd="48000">
                                          <p:cBhvr additive="base">
                                            <p:cTn id="144" dur="500" fill="hold"/>
                                            <p:tgtEl>
                                              <p:spTgt spid="207"/>
                                            </p:tgtEl>
                                            <p:attrNameLst>
                                              <p:attrName>ppt_x</p:attrName>
                                            </p:attrNameLst>
                                          </p:cBhvr>
                                          <p:tavLst>
                                            <p:tav tm="0">
                                              <p:val>
                                                <p:strVal val="1+#ppt_w/2"/>
                                              </p:val>
                                            </p:tav>
                                            <p:tav tm="100000">
                                              <p:val>
                                                <p:strVal val="#ppt_x"/>
                                              </p:val>
                                            </p:tav>
                                          </p:tavLst>
                                        </p:anim>
                                        <p:anim calcmode="lin" valueType="num" p14:bounceEnd="48000">
                                          <p:cBhvr additive="base">
                                            <p:cTn id="145" dur="500" fill="hold"/>
                                            <p:tgtEl>
                                              <p:spTgt spid="207"/>
                                            </p:tgtEl>
                                            <p:attrNameLst>
                                              <p:attrName>ppt_y</p:attrName>
                                            </p:attrNameLst>
                                          </p:cBhvr>
                                          <p:tavLst>
                                            <p:tav tm="0">
                                              <p:val>
                                                <p:strVal val="#ppt_y"/>
                                              </p:val>
                                            </p:tav>
                                            <p:tav tm="100000">
                                              <p:val>
                                                <p:strVal val="#ppt_y"/>
                                              </p:val>
                                            </p:tav>
                                          </p:tavLst>
                                        </p:anim>
                                      </p:childTnLst>
                                    </p:cTn>
                                  </p:par>
                                  <p:par>
                                    <p:cTn id="146" presetID="2" presetClass="entr" presetSubtype="8" fill="hold" nodeType="withEffect" p14:presetBounceEnd="48000">
                                      <p:stCondLst>
                                        <p:cond delay="0"/>
                                      </p:stCondLst>
                                      <p:childTnLst>
                                        <p:set>
                                          <p:cBhvr>
                                            <p:cTn id="147" dur="1" fill="hold">
                                              <p:stCondLst>
                                                <p:cond delay="0"/>
                                              </p:stCondLst>
                                            </p:cTn>
                                            <p:tgtEl>
                                              <p:spTgt spid="220"/>
                                            </p:tgtEl>
                                            <p:attrNameLst>
                                              <p:attrName>style.visibility</p:attrName>
                                            </p:attrNameLst>
                                          </p:cBhvr>
                                          <p:to>
                                            <p:strVal val="visible"/>
                                          </p:to>
                                        </p:set>
                                        <p:anim calcmode="lin" valueType="num" p14:bounceEnd="48000">
                                          <p:cBhvr additive="base">
                                            <p:cTn id="148" dur="500" fill="hold"/>
                                            <p:tgtEl>
                                              <p:spTgt spid="220"/>
                                            </p:tgtEl>
                                            <p:attrNameLst>
                                              <p:attrName>ppt_x</p:attrName>
                                            </p:attrNameLst>
                                          </p:cBhvr>
                                          <p:tavLst>
                                            <p:tav tm="0">
                                              <p:val>
                                                <p:strVal val="0-#ppt_w/2"/>
                                              </p:val>
                                            </p:tav>
                                            <p:tav tm="100000">
                                              <p:val>
                                                <p:strVal val="#ppt_x"/>
                                              </p:val>
                                            </p:tav>
                                          </p:tavLst>
                                        </p:anim>
                                        <p:anim calcmode="lin" valueType="num" p14:bounceEnd="48000">
                                          <p:cBhvr additive="base">
                                            <p:cTn id="149" dur="500" fill="hold"/>
                                            <p:tgtEl>
                                              <p:spTgt spid="220"/>
                                            </p:tgtEl>
                                            <p:attrNameLst>
                                              <p:attrName>ppt_y</p:attrName>
                                            </p:attrNameLst>
                                          </p:cBhvr>
                                          <p:tavLst>
                                            <p:tav tm="0">
                                              <p:val>
                                                <p:strVal val="#ppt_y"/>
                                              </p:val>
                                            </p:tav>
                                            <p:tav tm="100000">
                                              <p:val>
                                                <p:strVal val="#ppt_y"/>
                                              </p:val>
                                            </p:tav>
                                          </p:tavLst>
                                        </p:anim>
                                      </p:childTnLst>
                                    </p:cTn>
                                  </p:par>
                                </p:childTnLst>
                              </p:cTn>
                            </p:par>
                            <p:par>
                              <p:cTn id="150" fill="hold">
                                <p:stCondLst>
                                  <p:cond delay="9000"/>
                                </p:stCondLst>
                                <p:childTnLst>
                                  <p:par>
                                    <p:cTn id="151" presetID="2" presetClass="entr" presetSubtype="2" fill="hold" grpId="0" nodeType="afterEffect" p14:presetBounceEnd="48000">
                                      <p:stCondLst>
                                        <p:cond delay="0"/>
                                      </p:stCondLst>
                                      <p:childTnLst>
                                        <p:set>
                                          <p:cBhvr>
                                            <p:cTn id="152" dur="1" fill="hold">
                                              <p:stCondLst>
                                                <p:cond delay="0"/>
                                              </p:stCondLst>
                                            </p:cTn>
                                            <p:tgtEl>
                                              <p:spTgt spid="208"/>
                                            </p:tgtEl>
                                            <p:attrNameLst>
                                              <p:attrName>style.visibility</p:attrName>
                                            </p:attrNameLst>
                                          </p:cBhvr>
                                          <p:to>
                                            <p:strVal val="visible"/>
                                          </p:to>
                                        </p:set>
                                        <p:anim calcmode="lin" valueType="num" p14:bounceEnd="48000">
                                          <p:cBhvr additive="base">
                                            <p:cTn id="153" dur="500" fill="hold"/>
                                            <p:tgtEl>
                                              <p:spTgt spid="208"/>
                                            </p:tgtEl>
                                            <p:attrNameLst>
                                              <p:attrName>ppt_x</p:attrName>
                                            </p:attrNameLst>
                                          </p:cBhvr>
                                          <p:tavLst>
                                            <p:tav tm="0">
                                              <p:val>
                                                <p:strVal val="1+#ppt_w/2"/>
                                              </p:val>
                                            </p:tav>
                                            <p:tav tm="100000">
                                              <p:val>
                                                <p:strVal val="#ppt_x"/>
                                              </p:val>
                                            </p:tav>
                                          </p:tavLst>
                                        </p:anim>
                                        <p:anim calcmode="lin" valueType="num" p14:bounceEnd="48000">
                                          <p:cBhvr additive="base">
                                            <p:cTn id="154" dur="500" fill="hold"/>
                                            <p:tgtEl>
                                              <p:spTgt spid="208"/>
                                            </p:tgtEl>
                                            <p:attrNameLst>
                                              <p:attrName>ppt_y</p:attrName>
                                            </p:attrNameLst>
                                          </p:cBhvr>
                                          <p:tavLst>
                                            <p:tav tm="0">
                                              <p:val>
                                                <p:strVal val="#ppt_y"/>
                                              </p:val>
                                            </p:tav>
                                            <p:tav tm="100000">
                                              <p:val>
                                                <p:strVal val="#ppt_y"/>
                                              </p:val>
                                            </p:tav>
                                          </p:tavLst>
                                        </p:anim>
                                      </p:childTnLst>
                                    </p:cTn>
                                  </p:par>
                                  <p:par>
                                    <p:cTn id="155" presetID="2" presetClass="entr" presetSubtype="8" fill="hold" nodeType="withEffect" p14:presetBounceEnd="48000">
                                      <p:stCondLst>
                                        <p:cond delay="0"/>
                                      </p:stCondLst>
                                      <p:childTnLst>
                                        <p:set>
                                          <p:cBhvr>
                                            <p:cTn id="156" dur="1" fill="hold">
                                              <p:stCondLst>
                                                <p:cond delay="0"/>
                                              </p:stCondLst>
                                            </p:cTn>
                                            <p:tgtEl>
                                              <p:spTgt spid="225"/>
                                            </p:tgtEl>
                                            <p:attrNameLst>
                                              <p:attrName>style.visibility</p:attrName>
                                            </p:attrNameLst>
                                          </p:cBhvr>
                                          <p:to>
                                            <p:strVal val="visible"/>
                                          </p:to>
                                        </p:set>
                                        <p:anim calcmode="lin" valueType="num" p14:bounceEnd="48000">
                                          <p:cBhvr additive="base">
                                            <p:cTn id="157" dur="500" fill="hold"/>
                                            <p:tgtEl>
                                              <p:spTgt spid="225"/>
                                            </p:tgtEl>
                                            <p:attrNameLst>
                                              <p:attrName>ppt_x</p:attrName>
                                            </p:attrNameLst>
                                          </p:cBhvr>
                                          <p:tavLst>
                                            <p:tav tm="0">
                                              <p:val>
                                                <p:strVal val="0-#ppt_w/2"/>
                                              </p:val>
                                            </p:tav>
                                            <p:tav tm="100000">
                                              <p:val>
                                                <p:strVal val="#ppt_x"/>
                                              </p:val>
                                            </p:tav>
                                          </p:tavLst>
                                        </p:anim>
                                        <p:anim calcmode="lin" valueType="num" p14:bounceEnd="48000">
                                          <p:cBhvr additive="base">
                                            <p:cTn id="158" dur="500" fill="hold"/>
                                            <p:tgtEl>
                                              <p:spTgt spid="225"/>
                                            </p:tgtEl>
                                            <p:attrNameLst>
                                              <p:attrName>ppt_y</p:attrName>
                                            </p:attrNameLst>
                                          </p:cBhvr>
                                          <p:tavLst>
                                            <p:tav tm="0">
                                              <p:val>
                                                <p:strVal val="#ppt_y"/>
                                              </p:val>
                                            </p:tav>
                                            <p:tav tm="100000">
                                              <p:val>
                                                <p:strVal val="#ppt_y"/>
                                              </p:val>
                                            </p:tav>
                                          </p:tavLst>
                                        </p:anim>
                                      </p:childTnLst>
                                    </p:cTn>
                                  </p:par>
                                </p:childTnLst>
                              </p:cTn>
                            </p:par>
                            <p:par>
                              <p:cTn id="159" fill="hold">
                                <p:stCondLst>
                                  <p:cond delay="9500"/>
                                </p:stCondLst>
                                <p:childTnLst>
                                  <p:par>
                                    <p:cTn id="160" presetID="2" presetClass="entr" presetSubtype="2" fill="hold" grpId="0" nodeType="afterEffect" p14:presetBounceEnd="48000">
                                      <p:stCondLst>
                                        <p:cond delay="0"/>
                                      </p:stCondLst>
                                      <p:childTnLst>
                                        <p:set>
                                          <p:cBhvr>
                                            <p:cTn id="161" dur="1" fill="hold">
                                              <p:stCondLst>
                                                <p:cond delay="0"/>
                                              </p:stCondLst>
                                            </p:cTn>
                                            <p:tgtEl>
                                              <p:spTgt spid="209"/>
                                            </p:tgtEl>
                                            <p:attrNameLst>
                                              <p:attrName>style.visibility</p:attrName>
                                            </p:attrNameLst>
                                          </p:cBhvr>
                                          <p:to>
                                            <p:strVal val="visible"/>
                                          </p:to>
                                        </p:set>
                                        <p:anim calcmode="lin" valueType="num" p14:bounceEnd="48000">
                                          <p:cBhvr additive="base">
                                            <p:cTn id="162" dur="500" fill="hold"/>
                                            <p:tgtEl>
                                              <p:spTgt spid="209"/>
                                            </p:tgtEl>
                                            <p:attrNameLst>
                                              <p:attrName>ppt_x</p:attrName>
                                            </p:attrNameLst>
                                          </p:cBhvr>
                                          <p:tavLst>
                                            <p:tav tm="0">
                                              <p:val>
                                                <p:strVal val="1+#ppt_w/2"/>
                                              </p:val>
                                            </p:tav>
                                            <p:tav tm="100000">
                                              <p:val>
                                                <p:strVal val="#ppt_x"/>
                                              </p:val>
                                            </p:tav>
                                          </p:tavLst>
                                        </p:anim>
                                        <p:anim calcmode="lin" valueType="num" p14:bounceEnd="48000">
                                          <p:cBhvr additive="base">
                                            <p:cTn id="163" dur="500" fill="hold"/>
                                            <p:tgtEl>
                                              <p:spTgt spid="209"/>
                                            </p:tgtEl>
                                            <p:attrNameLst>
                                              <p:attrName>ppt_y</p:attrName>
                                            </p:attrNameLst>
                                          </p:cBhvr>
                                          <p:tavLst>
                                            <p:tav tm="0">
                                              <p:val>
                                                <p:strVal val="#ppt_y"/>
                                              </p:val>
                                            </p:tav>
                                            <p:tav tm="100000">
                                              <p:val>
                                                <p:strVal val="#ppt_y"/>
                                              </p:val>
                                            </p:tav>
                                          </p:tavLst>
                                        </p:anim>
                                      </p:childTnLst>
                                    </p:cTn>
                                  </p:par>
                                  <p:par>
                                    <p:cTn id="164" presetID="2" presetClass="entr" presetSubtype="8" fill="hold" nodeType="withEffect" p14:presetBounceEnd="48000">
                                      <p:stCondLst>
                                        <p:cond delay="0"/>
                                      </p:stCondLst>
                                      <p:childTnLst>
                                        <p:set>
                                          <p:cBhvr>
                                            <p:cTn id="165" dur="1" fill="hold">
                                              <p:stCondLst>
                                                <p:cond delay="0"/>
                                              </p:stCondLst>
                                            </p:cTn>
                                            <p:tgtEl>
                                              <p:spTgt spid="215"/>
                                            </p:tgtEl>
                                            <p:attrNameLst>
                                              <p:attrName>style.visibility</p:attrName>
                                            </p:attrNameLst>
                                          </p:cBhvr>
                                          <p:to>
                                            <p:strVal val="visible"/>
                                          </p:to>
                                        </p:set>
                                        <p:anim calcmode="lin" valueType="num" p14:bounceEnd="48000">
                                          <p:cBhvr additive="base">
                                            <p:cTn id="166" dur="500" fill="hold"/>
                                            <p:tgtEl>
                                              <p:spTgt spid="215"/>
                                            </p:tgtEl>
                                            <p:attrNameLst>
                                              <p:attrName>ppt_x</p:attrName>
                                            </p:attrNameLst>
                                          </p:cBhvr>
                                          <p:tavLst>
                                            <p:tav tm="0">
                                              <p:val>
                                                <p:strVal val="0-#ppt_w/2"/>
                                              </p:val>
                                            </p:tav>
                                            <p:tav tm="100000">
                                              <p:val>
                                                <p:strVal val="#ppt_x"/>
                                              </p:val>
                                            </p:tav>
                                          </p:tavLst>
                                        </p:anim>
                                        <p:anim calcmode="lin" valueType="num" p14:bounceEnd="48000">
                                          <p:cBhvr additive="base">
                                            <p:cTn id="167" dur="500" fill="hold"/>
                                            <p:tgtEl>
                                              <p:spTgt spid="2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206" grpId="0"/>
          <p:bldP spid="207" grpId="0"/>
          <p:bldP spid="208" grpId="0"/>
          <p:bldP spid="209" grpId="0"/>
          <p:bldP spid="235"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ppt_x"/>
                                              </p:val>
                                            </p:tav>
                                            <p:tav tm="100000">
                                              <p:val>
                                                <p:strVal val="#ppt_x"/>
                                              </p:val>
                                            </p:tav>
                                          </p:tavLst>
                                        </p:anim>
                                        <p:anim calcmode="lin" valueType="num">
                                          <p:cBhvr additive="base">
                                            <p:cTn id="8" dur="500" fill="hold"/>
                                            <p:tgtEl>
                                              <p:spTgt spid="59"/>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500" fill="hold"/>
                                            <p:tgtEl>
                                              <p:spTgt spid="74"/>
                                            </p:tgtEl>
                                            <p:attrNameLst>
                                              <p:attrName>ppt_x</p:attrName>
                                            </p:attrNameLst>
                                          </p:cBhvr>
                                          <p:tavLst>
                                            <p:tav tm="0">
                                              <p:val>
                                                <p:strVal val="#ppt_x"/>
                                              </p:val>
                                            </p:tav>
                                            <p:tav tm="100000">
                                              <p:val>
                                                <p:strVal val="#ppt_x"/>
                                              </p:val>
                                            </p:tav>
                                          </p:tavLst>
                                        </p:anim>
                                        <p:anim calcmode="lin" valueType="num">
                                          <p:cBhvr additive="base">
                                            <p:cTn id="12" dur="500" fill="hold"/>
                                            <p:tgtEl>
                                              <p:spTgt spid="7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additive="base">
                                            <p:cTn id="15" dur="500" fill="hold"/>
                                            <p:tgtEl>
                                              <p:spTgt spid="60"/>
                                            </p:tgtEl>
                                            <p:attrNameLst>
                                              <p:attrName>ppt_x</p:attrName>
                                            </p:attrNameLst>
                                          </p:cBhvr>
                                          <p:tavLst>
                                            <p:tav tm="0">
                                              <p:val>
                                                <p:strVal val="#ppt_x"/>
                                              </p:val>
                                            </p:tav>
                                            <p:tav tm="100000">
                                              <p:val>
                                                <p:strVal val="#ppt_x"/>
                                              </p:val>
                                            </p:tav>
                                          </p:tavLst>
                                        </p:anim>
                                        <p:anim calcmode="lin" valueType="num">
                                          <p:cBhvr additive="base">
                                            <p:cTn id="16" dur="500" fill="hold"/>
                                            <p:tgtEl>
                                              <p:spTgt spid="60"/>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ppt_x"/>
                                              </p:val>
                                            </p:tav>
                                            <p:tav tm="100000">
                                              <p:val>
                                                <p:strVal val="#ppt_x"/>
                                              </p:val>
                                            </p:tav>
                                          </p:tavLst>
                                        </p:anim>
                                        <p:anim calcmode="lin" valueType="num">
                                          <p:cBhvr additive="base">
                                            <p:cTn id="20" dur="500" fill="hold"/>
                                            <p:tgtEl>
                                              <p:spTgt spid="5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additive="base">
                                            <p:cTn id="23" dur="500" fill="hold"/>
                                            <p:tgtEl>
                                              <p:spTgt spid="52"/>
                                            </p:tgtEl>
                                            <p:attrNameLst>
                                              <p:attrName>ppt_x</p:attrName>
                                            </p:attrNameLst>
                                          </p:cBhvr>
                                          <p:tavLst>
                                            <p:tav tm="0">
                                              <p:val>
                                                <p:strVal val="#ppt_x"/>
                                              </p:val>
                                            </p:tav>
                                            <p:tav tm="100000">
                                              <p:val>
                                                <p:strVal val="#ppt_x"/>
                                              </p:val>
                                            </p:tav>
                                          </p:tavLst>
                                        </p:anim>
                                        <p:anim calcmode="lin" valueType="num">
                                          <p:cBhvr additive="base">
                                            <p:cTn id="24" dur="500" fill="hold"/>
                                            <p:tgtEl>
                                              <p:spTgt spid="52"/>
                                            </p:tgtEl>
                                            <p:attrNameLst>
                                              <p:attrName>ppt_y</p:attrName>
                                            </p:attrNameLst>
                                          </p:cBhvr>
                                          <p:tavLst>
                                            <p:tav tm="0">
                                              <p:val>
                                                <p:strVal val="0-#ppt_h/2"/>
                                              </p:val>
                                            </p:tav>
                                            <p:tav tm="100000">
                                              <p:val>
                                                <p:strVal val="#ppt_y"/>
                                              </p:val>
                                            </p:tav>
                                          </p:tavLst>
                                        </p:anim>
                                      </p:childTnLst>
                                    </p:cTn>
                                  </p:par>
                                </p:childTnLst>
                              </p:cTn>
                            </p:par>
                            <p:par>
                              <p:cTn id="25" fill="hold">
                                <p:stCondLst>
                                  <p:cond delay="500"/>
                                </p:stCondLst>
                                <p:childTnLst>
                                  <p:par>
                                    <p:cTn id="26" presetID="6" presetClass="entr" presetSubtype="32" fill="hold" grpId="0" nodeType="after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circle(out)">
                                          <p:cBhvr>
                                            <p:cTn id="28" dur="300"/>
                                            <p:tgtEl>
                                              <p:spTgt spid="47"/>
                                            </p:tgtEl>
                                          </p:cBhvr>
                                        </p:animEffect>
                                      </p:childTnLst>
                                    </p:cTn>
                                  </p:par>
                                </p:childTnLst>
                              </p:cTn>
                            </p:par>
                            <p:par>
                              <p:cTn id="29" fill="hold">
                                <p:stCondLst>
                                  <p:cond delay="1000"/>
                                </p:stCondLst>
                                <p:childTnLst>
                                  <p:par>
                                    <p:cTn id="30" presetID="12" presetClass="entr" presetSubtype="4" fill="hold" nodeType="afterEffect">
                                      <p:stCondLst>
                                        <p:cond delay="0"/>
                                      </p:stCondLst>
                                      <p:childTnLst>
                                        <p:set>
                                          <p:cBhvr>
                                            <p:cTn id="31" dur="1" fill="hold">
                                              <p:stCondLst>
                                                <p:cond delay="0"/>
                                              </p:stCondLst>
                                            </p:cTn>
                                            <p:tgtEl>
                                              <p:spTgt spid="78"/>
                                            </p:tgtEl>
                                            <p:attrNameLst>
                                              <p:attrName>style.visibility</p:attrName>
                                            </p:attrNameLst>
                                          </p:cBhvr>
                                          <p:to>
                                            <p:strVal val="visible"/>
                                          </p:to>
                                        </p:set>
                                        <p:anim calcmode="lin" valueType="num">
                                          <p:cBhvr additive="base">
                                            <p:cTn id="32" dur="400"/>
                                            <p:tgtEl>
                                              <p:spTgt spid="78"/>
                                            </p:tgtEl>
                                            <p:attrNameLst>
                                              <p:attrName>ppt_y</p:attrName>
                                            </p:attrNameLst>
                                          </p:cBhvr>
                                          <p:tavLst>
                                            <p:tav tm="0">
                                              <p:val>
                                                <p:strVal val="#ppt_y+#ppt_h*1.125000"/>
                                              </p:val>
                                            </p:tav>
                                            <p:tav tm="100000">
                                              <p:val>
                                                <p:strVal val="#ppt_y"/>
                                              </p:val>
                                            </p:tav>
                                          </p:tavLst>
                                        </p:anim>
                                        <p:animEffect transition="in" filter="wipe(up)">
                                          <p:cBhvr>
                                            <p:cTn id="33" dur="400"/>
                                            <p:tgtEl>
                                              <p:spTgt spid="78"/>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fade">
                                          <p:cBhvr>
                                            <p:cTn id="37" dur="500"/>
                                            <p:tgtEl>
                                              <p:spTgt spid="64"/>
                                            </p:tgtEl>
                                          </p:cBhvr>
                                        </p:animEffect>
                                      </p:childTnLst>
                                    </p:cTn>
                                  </p:par>
                                </p:childTnLst>
                              </p:cTn>
                            </p:par>
                            <p:par>
                              <p:cTn id="38" fill="hold">
                                <p:stCondLst>
                                  <p:cond delay="2000"/>
                                </p:stCondLst>
                                <p:childTnLst>
                                  <p:par>
                                    <p:cTn id="39" presetID="2" presetClass="entr" presetSubtype="1" fill="hold" grpId="0"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500" fill="hold"/>
                                            <p:tgtEl>
                                              <p:spTgt spid="61"/>
                                            </p:tgtEl>
                                            <p:attrNameLst>
                                              <p:attrName>ppt_x</p:attrName>
                                            </p:attrNameLst>
                                          </p:cBhvr>
                                          <p:tavLst>
                                            <p:tav tm="0">
                                              <p:val>
                                                <p:strVal val="#ppt_x"/>
                                              </p:val>
                                            </p:tav>
                                            <p:tav tm="100000">
                                              <p:val>
                                                <p:strVal val="#ppt_x"/>
                                              </p:val>
                                            </p:tav>
                                          </p:tavLst>
                                        </p:anim>
                                        <p:anim calcmode="lin" valueType="num">
                                          <p:cBhvr additive="base">
                                            <p:cTn id="42" dur="500" fill="hold"/>
                                            <p:tgtEl>
                                              <p:spTgt spid="61"/>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235"/>
                                            </p:tgtEl>
                                            <p:attrNameLst>
                                              <p:attrName>style.visibility</p:attrName>
                                            </p:attrNameLst>
                                          </p:cBhvr>
                                          <p:to>
                                            <p:strVal val="visible"/>
                                          </p:to>
                                        </p:set>
                                        <p:anim calcmode="lin" valueType="num">
                                          <p:cBhvr additive="base">
                                            <p:cTn id="45" dur="500" fill="hold"/>
                                            <p:tgtEl>
                                              <p:spTgt spid="235"/>
                                            </p:tgtEl>
                                            <p:attrNameLst>
                                              <p:attrName>ppt_x</p:attrName>
                                            </p:attrNameLst>
                                          </p:cBhvr>
                                          <p:tavLst>
                                            <p:tav tm="0">
                                              <p:val>
                                                <p:strVal val="#ppt_x"/>
                                              </p:val>
                                            </p:tav>
                                            <p:tav tm="100000">
                                              <p:val>
                                                <p:strVal val="#ppt_x"/>
                                              </p:val>
                                            </p:tav>
                                          </p:tavLst>
                                        </p:anim>
                                        <p:anim calcmode="lin" valueType="num">
                                          <p:cBhvr additive="base">
                                            <p:cTn id="46" dur="500" fill="hold"/>
                                            <p:tgtEl>
                                              <p:spTgt spid="235"/>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anim calcmode="lin" valueType="num">
                                          <p:cBhvr additive="base">
                                            <p:cTn id="49" dur="500" fill="hold"/>
                                            <p:tgtEl>
                                              <p:spTgt spid="58"/>
                                            </p:tgtEl>
                                            <p:attrNameLst>
                                              <p:attrName>ppt_x</p:attrName>
                                            </p:attrNameLst>
                                          </p:cBhvr>
                                          <p:tavLst>
                                            <p:tav tm="0">
                                              <p:val>
                                                <p:strVal val="#ppt_x"/>
                                              </p:val>
                                            </p:tav>
                                            <p:tav tm="100000">
                                              <p:val>
                                                <p:strVal val="#ppt_x"/>
                                              </p:val>
                                            </p:tav>
                                          </p:tavLst>
                                        </p:anim>
                                        <p:anim calcmode="lin" valueType="num">
                                          <p:cBhvr additive="base">
                                            <p:cTn id="50" dur="500" fill="hold"/>
                                            <p:tgtEl>
                                              <p:spTgt spid="58"/>
                                            </p:tgtEl>
                                            <p:attrNameLst>
                                              <p:attrName>ppt_y</p:attrName>
                                            </p:attrNameLst>
                                          </p:cBhvr>
                                          <p:tavLst>
                                            <p:tav tm="0">
                                              <p:val>
                                                <p:strVal val="0-#ppt_h/2"/>
                                              </p:val>
                                            </p:tav>
                                            <p:tav tm="100000">
                                              <p:val>
                                                <p:strVal val="#ppt_y"/>
                                              </p:val>
                                            </p:tav>
                                          </p:tavLst>
                                        </p:anim>
                                      </p:childTnLst>
                                    </p:cTn>
                                  </p:par>
                                  <p:par>
                                    <p:cTn id="51" presetID="2" presetClass="entr" presetSubtype="1" fill="hold" nodeType="with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additive="base">
                                            <p:cTn id="53" dur="500" fill="hold"/>
                                            <p:tgtEl>
                                              <p:spTgt spid="75"/>
                                            </p:tgtEl>
                                            <p:attrNameLst>
                                              <p:attrName>ppt_x</p:attrName>
                                            </p:attrNameLst>
                                          </p:cBhvr>
                                          <p:tavLst>
                                            <p:tav tm="0">
                                              <p:val>
                                                <p:strVal val="#ppt_x"/>
                                              </p:val>
                                            </p:tav>
                                            <p:tav tm="100000">
                                              <p:val>
                                                <p:strVal val="#ppt_x"/>
                                              </p:val>
                                            </p:tav>
                                          </p:tavLst>
                                        </p:anim>
                                        <p:anim calcmode="lin" valueType="num">
                                          <p:cBhvr additive="base">
                                            <p:cTn id="54" dur="500" fill="hold"/>
                                            <p:tgtEl>
                                              <p:spTgt spid="75"/>
                                            </p:tgtEl>
                                            <p:attrNameLst>
                                              <p:attrName>ppt_y</p:attrName>
                                            </p:attrNameLst>
                                          </p:cBhvr>
                                          <p:tavLst>
                                            <p:tav tm="0">
                                              <p:val>
                                                <p:strVal val="0-#ppt_h/2"/>
                                              </p:val>
                                            </p:tav>
                                            <p:tav tm="100000">
                                              <p:val>
                                                <p:strVal val="#ppt_y"/>
                                              </p:val>
                                            </p:tav>
                                          </p:tavLst>
                                        </p:anim>
                                      </p:childTnLst>
                                    </p:cTn>
                                  </p:par>
                                </p:childTnLst>
                              </p:cTn>
                            </p:par>
                            <p:par>
                              <p:cTn id="55" fill="hold">
                                <p:stCondLst>
                                  <p:cond delay="2500"/>
                                </p:stCondLst>
                                <p:childTnLst>
                                  <p:par>
                                    <p:cTn id="56" presetID="6" presetClass="entr" presetSubtype="32"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circle(out)">
                                          <p:cBhvr>
                                            <p:cTn id="58" dur="300"/>
                                            <p:tgtEl>
                                              <p:spTgt spid="48"/>
                                            </p:tgtEl>
                                          </p:cBhvr>
                                        </p:animEffect>
                                      </p:childTnLst>
                                    </p:cTn>
                                  </p:par>
                                </p:childTnLst>
                              </p:cTn>
                            </p:par>
                            <p:par>
                              <p:cTn id="59" fill="hold">
                                <p:stCondLst>
                                  <p:cond delay="3000"/>
                                </p:stCondLst>
                                <p:childTnLst>
                                  <p:par>
                                    <p:cTn id="60" presetID="12" presetClass="entr" presetSubtype="4" fill="hold" nodeType="afterEffect">
                                      <p:stCondLst>
                                        <p:cond delay="0"/>
                                      </p:stCondLst>
                                      <p:childTnLst>
                                        <p:set>
                                          <p:cBhvr>
                                            <p:cTn id="61" dur="1" fill="hold">
                                              <p:stCondLst>
                                                <p:cond delay="0"/>
                                              </p:stCondLst>
                                            </p:cTn>
                                            <p:tgtEl>
                                              <p:spTgt spid="241"/>
                                            </p:tgtEl>
                                            <p:attrNameLst>
                                              <p:attrName>style.visibility</p:attrName>
                                            </p:attrNameLst>
                                          </p:cBhvr>
                                          <p:to>
                                            <p:strVal val="visible"/>
                                          </p:to>
                                        </p:set>
                                        <p:anim calcmode="lin" valueType="num">
                                          <p:cBhvr additive="base">
                                            <p:cTn id="62" dur="400"/>
                                            <p:tgtEl>
                                              <p:spTgt spid="241"/>
                                            </p:tgtEl>
                                            <p:attrNameLst>
                                              <p:attrName>ppt_y</p:attrName>
                                            </p:attrNameLst>
                                          </p:cBhvr>
                                          <p:tavLst>
                                            <p:tav tm="0">
                                              <p:val>
                                                <p:strVal val="#ppt_y+#ppt_h*1.125000"/>
                                              </p:val>
                                            </p:tav>
                                            <p:tav tm="100000">
                                              <p:val>
                                                <p:strVal val="#ppt_y"/>
                                              </p:val>
                                            </p:tav>
                                          </p:tavLst>
                                        </p:anim>
                                        <p:animEffect transition="in" filter="wipe(up)">
                                          <p:cBhvr>
                                            <p:cTn id="63" dur="400"/>
                                            <p:tgtEl>
                                              <p:spTgt spid="241"/>
                                            </p:tgtEl>
                                          </p:cBhvr>
                                        </p:animEffect>
                                      </p:childTnLst>
                                    </p:cTn>
                                  </p:par>
                                </p:childTnLst>
                              </p:cTn>
                            </p:par>
                            <p:par>
                              <p:cTn id="64" fill="hold">
                                <p:stCondLst>
                                  <p:cond delay="3500"/>
                                </p:stCondLst>
                                <p:childTnLst>
                                  <p:par>
                                    <p:cTn id="65" presetID="10" presetClass="entr" presetSubtype="0" fill="hold" nodeType="afterEffect">
                                      <p:stCondLst>
                                        <p:cond delay="0"/>
                                      </p:stCondLst>
                                      <p:childTnLst>
                                        <p:set>
                                          <p:cBhvr>
                                            <p:cTn id="66" dur="1" fill="hold">
                                              <p:stCondLst>
                                                <p:cond delay="0"/>
                                              </p:stCondLst>
                                            </p:cTn>
                                            <p:tgtEl>
                                              <p:spTgt spid="236"/>
                                            </p:tgtEl>
                                            <p:attrNameLst>
                                              <p:attrName>style.visibility</p:attrName>
                                            </p:attrNameLst>
                                          </p:cBhvr>
                                          <p:to>
                                            <p:strVal val="visible"/>
                                          </p:to>
                                        </p:set>
                                        <p:animEffect transition="in" filter="fade">
                                          <p:cBhvr>
                                            <p:cTn id="67" dur="500"/>
                                            <p:tgtEl>
                                              <p:spTgt spid="236"/>
                                            </p:tgtEl>
                                          </p:cBhvr>
                                        </p:animEffect>
                                      </p:childTnLst>
                                    </p:cTn>
                                  </p:par>
                                </p:childTnLst>
                              </p:cTn>
                            </p:par>
                            <p:par>
                              <p:cTn id="68" fill="hold">
                                <p:stCondLst>
                                  <p:cond delay="4000"/>
                                </p:stCondLst>
                                <p:childTnLst>
                                  <p:par>
                                    <p:cTn id="69" presetID="2" presetClass="entr" presetSubtype="1"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500" fill="hold"/>
                                            <p:tgtEl>
                                              <p:spTgt spid="62"/>
                                            </p:tgtEl>
                                            <p:attrNameLst>
                                              <p:attrName>ppt_x</p:attrName>
                                            </p:attrNameLst>
                                          </p:cBhvr>
                                          <p:tavLst>
                                            <p:tav tm="0">
                                              <p:val>
                                                <p:strVal val="#ppt_x"/>
                                              </p:val>
                                            </p:tav>
                                            <p:tav tm="100000">
                                              <p:val>
                                                <p:strVal val="#ppt_x"/>
                                              </p:val>
                                            </p:tav>
                                          </p:tavLst>
                                        </p:anim>
                                        <p:anim calcmode="lin" valueType="num">
                                          <p:cBhvr additive="base">
                                            <p:cTn id="72" dur="500" fill="hold"/>
                                            <p:tgtEl>
                                              <p:spTgt spid="62"/>
                                            </p:tgtEl>
                                            <p:attrNameLst>
                                              <p:attrName>ppt_y</p:attrName>
                                            </p:attrNameLst>
                                          </p:cBhvr>
                                          <p:tavLst>
                                            <p:tav tm="0">
                                              <p:val>
                                                <p:strVal val="0-#ppt_h/2"/>
                                              </p:val>
                                            </p:tav>
                                            <p:tav tm="100000">
                                              <p:val>
                                                <p:strVal val="#ppt_y"/>
                                              </p:val>
                                            </p:tav>
                                          </p:tavLst>
                                        </p:anim>
                                      </p:childTnLst>
                                    </p:cTn>
                                  </p:par>
                                  <p:par>
                                    <p:cTn id="73" presetID="2" presetClass="entr" presetSubtype="1" fill="hold" grpId="0" nodeType="withEffect">
                                      <p:stCondLst>
                                        <p:cond delay="0"/>
                                      </p:stCondLst>
                                      <p:childTnLst>
                                        <p:set>
                                          <p:cBhvr>
                                            <p:cTn id="74" dur="1" fill="hold">
                                              <p:stCondLst>
                                                <p:cond delay="0"/>
                                              </p:stCondLst>
                                            </p:cTn>
                                            <p:tgtEl>
                                              <p:spTgt spid="63"/>
                                            </p:tgtEl>
                                            <p:attrNameLst>
                                              <p:attrName>style.visibility</p:attrName>
                                            </p:attrNameLst>
                                          </p:cBhvr>
                                          <p:to>
                                            <p:strVal val="visible"/>
                                          </p:to>
                                        </p:set>
                                        <p:anim calcmode="lin" valueType="num">
                                          <p:cBhvr additive="base">
                                            <p:cTn id="75" dur="500" fill="hold"/>
                                            <p:tgtEl>
                                              <p:spTgt spid="63"/>
                                            </p:tgtEl>
                                            <p:attrNameLst>
                                              <p:attrName>ppt_x</p:attrName>
                                            </p:attrNameLst>
                                          </p:cBhvr>
                                          <p:tavLst>
                                            <p:tav tm="0">
                                              <p:val>
                                                <p:strVal val="#ppt_x"/>
                                              </p:val>
                                            </p:tav>
                                            <p:tav tm="100000">
                                              <p:val>
                                                <p:strVal val="#ppt_x"/>
                                              </p:val>
                                            </p:tav>
                                          </p:tavLst>
                                        </p:anim>
                                        <p:anim calcmode="lin" valueType="num">
                                          <p:cBhvr additive="base">
                                            <p:cTn id="76" dur="500" fill="hold"/>
                                            <p:tgtEl>
                                              <p:spTgt spid="63"/>
                                            </p:tgtEl>
                                            <p:attrNameLst>
                                              <p:attrName>ppt_y</p:attrName>
                                            </p:attrNameLst>
                                          </p:cBhvr>
                                          <p:tavLst>
                                            <p:tav tm="0">
                                              <p:val>
                                                <p:strVal val="0-#ppt_h/2"/>
                                              </p:val>
                                            </p:tav>
                                            <p:tav tm="100000">
                                              <p:val>
                                                <p:strVal val="#ppt_y"/>
                                              </p:val>
                                            </p:tav>
                                          </p:tavLst>
                                        </p:anim>
                                      </p:childTnLst>
                                    </p:cTn>
                                  </p:par>
                                  <p:par>
                                    <p:cTn id="77" presetID="2" presetClass="entr" presetSubtype="1" fill="hold" grpId="0" nodeType="withEffect">
                                      <p:stCondLst>
                                        <p:cond delay="0"/>
                                      </p:stCondLst>
                                      <p:childTnLst>
                                        <p:set>
                                          <p:cBhvr>
                                            <p:cTn id="78" dur="1" fill="hold">
                                              <p:stCondLst>
                                                <p:cond delay="0"/>
                                              </p:stCondLst>
                                            </p:cTn>
                                            <p:tgtEl>
                                              <p:spTgt spid="57"/>
                                            </p:tgtEl>
                                            <p:attrNameLst>
                                              <p:attrName>style.visibility</p:attrName>
                                            </p:attrNameLst>
                                          </p:cBhvr>
                                          <p:to>
                                            <p:strVal val="visible"/>
                                          </p:to>
                                        </p:set>
                                        <p:anim calcmode="lin" valueType="num">
                                          <p:cBhvr additive="base">
                                            <p:cTn id="79" dur="500" fill="hold"/>
                                            <p:tgtEl>
                                              <p:spTgt spid="57"/>
                                            </p:tgtEl>
                                            <p:attrNameLst>
                                              <p:attrName>ppt_x</p:attrName>
                                            </p:attrNameLst>
                                          </p:cBhvr>
                                          <p:tavLst>
                                            <p:tav tm="0">
                                              <p:val>
                                                <p:strVal val="#ppt_x"/>
                                              </p:val>
                                            </p:tav>
                                            <p:tav tm="100000">
                                              <p:val>
                                                <p:strVal val="#ppt_x"/>
                                              </p:val>
                                            </p:tav>
                                          </p:tavLst>
                                        </p:anim>
                                        <p:anim calcmode="lin" valueType="num">
                                          <p:cBhvr additive="base">
                                            <p:cTn id="80" dur="500" fill="hold"/>
                                            <p:tgtEl>
                                              <p:spTgt spid="57"/>
                                            </p:tgtEl>
                                            <p:attrNameLst>
                                              <p:attrName>ppt_y</p:attrName>
                                            </p:attrNameLst>
                                          </p:cBhvr>
                                          <p:tavLst>
                                            <p:tav tm="0">
                                              <p:val>
                                                <p:strVal val="0-#ppt_h/2"/>
                                              </p:val>
                                            </p:tav>
                                            <p:tav tm="100000">
                                              <p:val>
                                                <p:strVal val="#ppt_y"/>
                                              </p:val>
                                            </p:tav>
                                          </p:tavLst>
                                        </p:anim>
                                      </p:childTnLst>
                                    </p:cTn>
                                  </p:par>
                                  <p:par>
                                    <p:cTn id="81" presetID="2" presetClass="entr" presetSubtype="1" fill="hold" nodeType="withEffect">
                                      <p:stCondLst>
                                        <p:cond delay="0"/>
                                      </p:stCondLst>
                                      <p:childTnLst>
                                        <p:set>
                                          <p:cBhvr>
                                            <p:cTn id="82" dur="1" fill="hold">
                                              <p:stCondLst>
                                                <p:cond delay="0"/>
                                              </p:stCondLst>
                                            </p:cTn>
                                            <p:tgtEl>
                                              <p:spTgt spid="76"/>
                                            </p:tgtEl>
                                            <p:attrNameLst>
                                              <p:attrName>style.visibility</p:attrName>
                                            </p:attrNameLst>
                                          </p:cBhvr>
                                          <p:to>
                                            <p:strVal val="visible"/>
                                          </p:to>
                                        </p:set>
                                        <p:anim calcmode="lin" valueType="num">
                                          <p:cBhvr additive="base">
                                            <p:cTn id="83" dur="500" fill="hold"/>
                                            <p:tgtEl>
                                              <p:spTgt spid="76"/>
                                            </p:tgtEl>
                                            <p:attrNameLst>
                                              <p:attrName>ppt_x</p:attrName>
                                            </p:attrNameLst>
                                          </p:cBhvr>
                                          <p:tavLst>
                                            <p:tav tm="0">
                                              <p:val>
                                                <p:strVal val="#ppt_x"/>
                                              </p:val>
                                            </p:tav>
                                            <p:tav tm="100000">
                                              <p:val>
                                                <p:strVal val="#ppt_x"/>
                                              </p:val>
                                            </p:tav>
                                          </p:tavLst>
                                        </p:anim>
                                        <p:anim calcmode="lin" valueType="num">
                                          <p:cBhvr additive="base">
                                            <p:cTn id="84" dur="500" fill="hold"/>
                                            <p:tgtEl>
                                              <p:spTgt spid="76"/>
                                            </p:tgtEl>
                                            <p:attrNameLst>
                                              <p:attrName>ppt_y</p:attrName>
                                            </p:attrNameLst>
                                          </p:cBhvr>
                                          <p:tavLst>
                                            <p:tav tm="0">
                                              <p:val>
                                                <p:strVal val="0-#ppt_h/2"/>
                                              </p:val>
                                            </p:tav>
                                            <p:tav tm="100000">
                                              <p:val>
                                                <p:strVal val="#ppt_y"/>
                                              </p:val>
                                            </p:tav>
                                          </p:tavLst>
                                        </p:anim>
                                      </p:childTnLst>
                                    </p:cTn>
                                  </p:par>
                                </p:childTnLst>
                              </p:cTn>
                            </p:par>
                            <p:par>
                              <p:cTn id="85" fill="hold">
                                <p:stCondLst>
                                  <p:cond delay="4500"/>
                                </p:stCondLst>
                                <p:childTnLst>
                                  <p:par>
                                    <p:cTn id="86" presetID="6" presetClass="entr" presetSubtype="32" fill="hold" grpId="0" nodeType="after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circle(out)">
                                          <p:cBhvr>
                                            <p:cTn id="88" dur="300"/>
                                            <p:tgtEl>
                                              <p:spTgt spid="49"/>
                                            </p:tgtEl>
                                          </p:cBhvr>
                                        </p:animEffect>
                                      </p:childTnLst>
                                    </p:cTn>
                                  </p:par>
                                </p:childTnLst>
                              </p:cTn>
                            </p:par>
                            <p:par>
                              <p:cTn id="89" fill="hold">
                                <p:stCondLst>
                                  <p:cond delay="5000"/>
                                </p:stCondLst>
                                <p:childTnLst>
                                  <p:par>
                                    <p:cTn id="90" presetID="12" presetClass="entr" presetSubtype="4" fill="hold" nodeType="afterEffect">
                                      <p:stCondLst>
                                        <p:cond delay="0"/>
                                      </p:stCondLst>
                                      <p:childTnLst>
                                        <p:set>
                                          <p:cBhvr>
                                            <p:cTn id="91" dur="1" fill="hold">
                                              <p:stCondLst>
                                                <p:cond delay="0"/>
                                              </p:stCondLst>
                                            </p:cTn>
                                            <p:tgtEl>
                                              <p:spTgt spid="141"/>
                                            </p:tgtEl>
                                            <p:attrNameLst>
                                              <p:attrName>style.visibility</p:attrName>
                                            </p:attrNameLst>
                                          </p:cBhvr>
                                          <p:to>
                                            <p:strVal val="visible"/>
                                          </p:to>
                                        </p:set>
                                        <p:anim calcmode="lin" valueType="num">
                                          <p:cBhvr additive="base">
                                            <p:cTn id="92" dur="400"/>
                                            <p:tgtEl>
                                              <p:spTgt spid="141"/>
                                            </p:tgtEl>
                                            <p:attrNameLst>
                                              <p:attrName>ppt_y</p:attrName>
                                            </p:attrNameLst>
                                          </p:cBhvr>
                                          <p:tavLst>
                                            <p:tav tm="0">
                                              <p:val>
                                                <p:strVal val="#ppt_y+#ppt_h*1.125000"/>
                                              </p:val>
                                            </p:tav>
                                            <p:tav tm="100000">
                                              <p:val>
                                                <p:strVal val="#ppt_y"/>
                                              </p:val>
                                            </p:tav>
                                          </p:tavLst>
                                        </p:anim>
                                        <p:animEffect transition="in" filter="wipe(up)">
                                          <p:cBhvr>
                                            <p:cTn id="93" dur="400"/>
                                            <p:tgtEl>
                                              <p:spTgt spid="141"/>
                                            </p:tgtEl>
                                          </p:cBhvr>
                                        </p:animEffect>
                                      </p:childTnLst>
                                    </p:cTn>
                                  </p:par>
                                </p:childTnLst>
                              </p:cTn>
                            </p:par>
                            <p:par>
                              <p:cTn id="94" fill="hold">
                                <p:stCondLst>
                                  <p:cond delay="5500"/>
                                </p:stCondLst>
                                <p:childTnLst>
                                  <p:par>
                                    <p:cTn id="95" presetID="10" presetClass="entr" presetSubtype="0" fill="hold"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fade">
                                          <p:cBhvr>
                                            <p:cTn id="97" dur="500"/>
                                            <p:tgtEl>
                                              <p:spTgt spid="69"/>
                                            </p:tgtEl>
                                          </p:cBhvr>
                                        </p:animEffect>
                                      </p:childTnLst>
                                    </p:cTn>
                                  </p:par>
                                </p:childTnLst>
                              </p:cTn>
                            </p:par>
                            <p:par>
                              <p:cTn id="98" fill="hold">
                                <p:stCondLst>
                                  <p:cond delay="6000"/>
                                </p:stCondLst>
                                <p:childTnLst>
                                  <p:par>
                                    <p:cTn id="99" presetID="2" presetClass="entr" presetSubtype="1" fill="hold" grpId="0" nodeType="afterEffect">
                                      <p:stCondLst>
                                        <p:cond delay="0"/>
                                      </p:stCondLst>
                                      <p:childTnLst>
                                        <p:set>
                                          <p:cBhvr>
                                            <p:cTn id="100" dur="1" fill="hold">
                                              <p:stCondLst>
                                                <p:cond delay="0"/>
                                              </p:stCondLst>
                                            </p:cTn>
                                            <p:tgtEl>
                                              <p:spTgt spid="54"/>
                                            </p:tgtEl>
                                            <p:attrNameLst>
                                              <p:attrName>style.visibility</p:attrName>
                                            </p:attrNameLst>
                                          </p:cBhvr>
                                          <p:to>
                                            <p:strVal val="visible"/>
                                          </p:to>
                                        </p:set>
                                        <p:anim calcmode="lin" valueType="num">
                                          <p:cBhvr additive="base">
                                            <p:cTn id="101" dur="500" fill="hold"/>
                                            <p:tgtEl>
                                              <p:spTgt spid="54"/>
                                            </p:tgtEl>
                                            <p:attrNameLst>
                                              <p:attrName>ppt_x</p:attrName>
                                            </p:attrNameLst>
                                          </p:cBhvr>
                                          <p:tavLst>
                                            <p:tav tm="0">
                                              <p:val>
                                                <p:strVal val="#ppt_x"/>
                                              </p:val>
                                            </p:tav>
                                            <p:tav tm="100000">
                                              <p:val>
                                                <p:strVal val="#ppt_x"/>
                                              </p:val>
                                            </p:tav>
                                          </p:tavLst>
                                        </p:anim>
                                        <p:anim calcmode="lin" valueType="num">
                                          <p:cBhvr additive="base">
                                            <p:cTn id="102" dur="500" fill="hold"/>
                                            <p:tgtEl>
                                              <p:spTgt spid="54"/>
                                            </p:tgtEl>
                                            <p:attrNameLst>
                                              <p:attrName>ppt_y</p:attrName>
                                            </p:attrNameLst>
                                          </p:cBhvr>
                                          <p:tavLst>
                                            <p:tav tm="0">
                                              <p:val>
                                                <p:strVal val="0-#ppt_h/2"/>
                                              </p:val>
                                            </p:tav>
                                            <p:tav tm="100000">
                                              <p:val>
                                                <p:strVal val="#ppt_y"/>
                                              </p:val>
                                            </p:tav>
                                          </p:tavLst>
                                        </p:anim>
                                      </p:childTnLst>
                                    </p:cTn>
                                  </p:par>
                                  <p:par>
                                    <p:cTn id="103" presetID="2" presetClass="entr" presetSubtype="1" fill="hold" grpId="0" nodeType="withEffect">
                                      <p:stCondLst>
                                        <p:cond delay="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0-#ppt_h/2"/>
                                              </p:val>
                                            </p:tav>
                                            <p:tav tm="100000">
                                              <p:val>
                                                <p:strVal val="#ppt_y"/>
                                              </p:val>
                                            </p:tav>
                                          </p:tavLst>
                                        </p:anim>
                                      </p:childTnLst>
                                    </p:cTn>
                                  </p:par>
                                  <p:par>
                                    <p:cTn id="107" presetID="2" presetClass="entr" presetSubtype="1" fill="hold" grpId="0" nodeType="withEffect">
                                      <p:stCondLst>
                                        <p:cond delay="0"/>
                                      </p:stCondLst>
                                      <p:childTnLst>
                                        <p:set>
                                          <p:cBhvr>
                                            <p:cTn id="108" dur="1" fill="hold">
                                              <p:stCondLst>
                                                <p:cond delay="0"/>
                                              </p:stCondLst>
                                            </p:cTn>
                                            <p:tgtEl>
                                              <p:spTgt spid="51"/>
                                            </p:tgtEl>
                                            <p:attrNameLst>
                                              <p:attrName>style.visibility</p:attrName>
                                            </p:attrNameLst>
                                          </p:cBhvr>
                                          <p:to>
                                            <p:strVal val="visible"/>
                                          </p:to>
                                        </p:set>
                                        <p:anim calcmode="lin" valueType="num">
                                          <p:cBhvr additive="base">
                                            <p:cTn id="109" dur="500" fill="hold"/>
                                            <p:tgtEl>
                                              <p:spTgt spid="51"/>
                                            </p:tgtEl>
                                            <p:attrNameLst>
                                              <p:attrName>ppt_x</p:attrName>
                                            </p:attrNameLst>
                                          </p:cBhvr>
                                          <p:tavLst>
                                            <p:tav tm="0">
                                              <p:val>
                                                <p:strVal val="#ppt_x"/>
                                              </p:val>
                                            </p:tav>
                                            <p:tav tm="100000">
                                              <p:val>
                                                <p:strVal val="#ppt_x"/>
                                              </p:val>
                                            </p:tav>
                                          </p:tavLst>
                                        </p:anim>
                                        <p:anim calcmode="lin" valueType="num">
                                          <p:cBhvr additive="base">
                                            <p:cTn id="110" dur="500" fill="hold"/>
                                            <p:tgtEl>
                                              <p:spTgt spid="51"/>
                                            </p:tgtEl>
                                            <p:attrNameLst>
                                              <p:attrName>ppt_y</p:attrName>
                                            </p:attrNameLst>
                                          </p:cBhvr>
                                          <p:tavLst>
                                            <p:tav tm="0">
                                              <p:val>
                                                <p:strVal val="0-#ppt_h/2"/>
                                              </p:val>
                                            </p:tav>
                                            <p:tav tm="100000">
                                              <p:val>
                                                <p:strVal val="#ppt_y"/>
                                              </p:val>
                                            </p:tav>
                                          </p:tavLst>
                                        </p:anim>
                                      </p:childTnLst>
                                    </p:cTn>
                                  </p:par>
                                  <p:par>
                                    <p:cTn id="111" presetID="2" presetClass="entr" presetSubtype="1" fill="hold" nodeType="withEffect">
                                      <p:stCondLst>
                                        <p:cond delay="0"/>
                                      </p:stCondLst>
                                      <p:childTnLst>
                                        <p:set>
                                          <p:cBhvr>
                                            <p:cTn id="112" dur="1" fill="hold">
                                              <p:stCondLst>
                                                <p:cond delay="0"/>
                                              </p:stCondLst>
                                            </p:cTn>
                                            <p:tgtEl>
                                              <p:spTgt spid="77"/>
                                            </p:tgtEl>
                                            <p:attrNameLst>
                                              <p:attrName>style.visibility</p:attrName>
                                            </p:attrNameLst>
                                          </p:cBhvr>
                                          <p:to>
                                            <p:strVal val="visible"/>
                                          </p:to>
                                        </p:set>
                                        <p:anim calcmode="lin" valueType="num">
                                          <p:cBhvr additive="base">
                                            <p:cTn id="113" dur="500" fill="hold"/>
                                            <p:tgtEl>
                                              <p:spTgt spid="77"/>
                                            </p:tgtEl>
                                            <p:attrNameLst>
                                              <p:attrName>ppt_x</p:attrName>
                                            </p:attrNameLst>
                                          </p:cBhvr>
                                          <p:tavLst>
                                            <p:tav tm="0">
                                              <p:val>
                                                <p:strVal val="#ppt_x"/>
                                              </p:val>
                                            </p:tav>
                                            <p:tav tm="100000">
                                              <p:val>
                                                <p:strVal val="#ppt_x"/>
                                              </p:val>
                                            </p:tav>
                                          </p:tavLst>
                                        </p:anim>
                                        <p:anim calcmode="lin" valueType="num">
                                          <p:cBhvr additive="base">
                                            <p:cTn id="114" dur="500" fill="hold"/>
                                            <p:tgtEl>
                                              <p:spTgt spid="77"/>
                                            </p:tgtEl>
                                            <p:attrNameLst>
                                              <p:attrName>ppt_y</p:attrName>
                                            </p:attrNameLst>
                                          </p:cBhvr>
                                          <p:tavLst>
                                            <p:tav tm="0">
                                              <p:val>
                                                <p:strVal val="0-#ppt_h/2"/>
                                              </p:val>
                                            </p:tav>
                                            <p:tav tm="100000">
                                              <p:val>
                                                <p:strVal val="#ppt_y"/>
                                              </p:val>
                                            </p:tav>
                                          </p:tavLst>
                                        </p:anim>
                                      </p:childTnLst>
                                    </p:cTn>
                                  </p:par>
                                  <p:par>
                                    <p:cTn id="115" presetID="2" presetClass="entr" presetSubtype="1" fill="hold" grpId="0" nodeType="withEffect">
                                      <p:stCondLst>
                                        <p:cond delay="0"/>
                                      </p:stCondLst>
                                      <p:childTnLst>
                                        <p:set>
                                          <p:cBhvr>
                                            <p:cTn id="116" dur="1" fill="hold">
                                              <p:stCondLst>
                                                <p:cond delay="0"/>
                                              </p:stCondLst>
                                            </p:cTn>
                                            <p:tgtEl>
                                              <p:spTgt spid="55"/>
                                            </p:tgtEl>
                                            <p:attrNameLst>
                                              <p:attrName>style.visibility</p:attrName>
                                            </p:attrNameLst>
                                          </p:cBhvr>
                                          <p:to>
                                            <p:strVal val="visible"/>
                                          </p:to>
                                        </p:set>
                                        <p:anim calcmode="lin" valueType="num">
                                          <p:cBhvr additive="base">
                                            <p:cTn id="117" dur="500" fill="hold"/>
                                            <p:tgtEl>
                                              <p:spTgt spid="55"/>
                                            </p:tgtEl>
                                            <p:attrNameLst>
                                              <p:attrName>ppt_x</p:attrName>
                                            </p:attrNameLst>
                                          </p:cBhvr>
                                          <p:tavLst>
                                            <p:tav tm="0">
                                              <p:val>
                                                <p:strVal val="#ppt_x"/>
                                              </p:val>
                                            </p:tav>
                                            <p:tav tm="100000">
                                              <p:val>
                                                <p:strVal val="#ppt_x"/>
                                              </p:val>
                                            </p:tav>
                                          </p:tavLst>
                                        </p:anim>
                                        <p:anim calcmode="lin" valueType="num">
                                          <p:cBhvr additive="base">
                                            <p:cTn id="118" dur="500" fill="hold"/>
                                            <p:tgtEl>
                                              <p:spTgt spid="55"/>
                                            </p:tgtEl>
                                            <p:attrNameLst>
                                              <p:attrName>ppt_y</p:attrName>
                                            </p:attrNameLst>
                                          </p:cBhvr>
                                          <p:tavLst>
                                            <p:tav tm="0">
                                              <p:val>
                                                <p:strVal val="0-#ppt_h/2"/>
                                              </p:val>
                                            </p:tav>
                                            <p:tav tm="100000">
                                              <p:val>
                                                <p:strVal val="#ppt_y"/>
                                              </p:val>
                                            </p:tav>
                                          </p:tavLst>
                                        </p:anim>
                                      </p:childTnLst>
                                    </p:cTn>
                                  </p:par>
                                </p:childTnLst>
                              </p:cTn>
                            </p:par>
                            <p:par>
                              <p:cTn id="119" fill="hold">
                                <p:stCondLst>
                                  <p:cond delay="6500"/>
                                </p:stCondLst>
                                <p:childTnLst>
                                  <p:par>
                                    <p:cTn id="120" presetID="6" presetClass="entr" presetSubtype="32" fill="hold" grpId="0" nodeType="afterEffect">
                                      <p:stCondLst>
                                        <p:cond delay="0"/>
                                      </p:stCondLst>
                                      <p:childTnLst>
                                        <p:set>
                                          <p:cBhvr>
                                            <p:cTn id="121" dur="1" fill="hold">
                                              <p:stCondLst>
                                                <p:cond delay="0"/>
                                              </p:stCondLst>
                                            </p:cTn>
                                            <p:tgtEl>
                                              <p:spTgt spid="50"/>
                                            </p:tgtEl>
                                            <p:attrNameLst>
                                              <p:attrName>style.visibility</p:attrName>
                                            </p:attrNameLst>
                                          </p:cBhvr>
                                          <p:to>
                                            <p:strVal val="visible"/>
                                          </p:to>
                                        </p:set>
                                        <p:animEffect transition="in" filter="circle(out)">
                                          <p:cBhvr>
                                            <p:cTn id="122" dur="300"/>
                                            <p:tgtEl>
                                              <p:spTgt spid="50"/>
                                            </p:tgtEl>
                                          </p:cBhvr>
                                        </p:animEffect>
                                      </p:childTnLst>
                                    </p:cTn>
                                  </p:par>
                                </p:childTnLst>
                              </p:cTn>
                            </p:par>
                            <p:par>
                              <p:cTn id="123" fill="hold">
                                <p:stCondLst>
                                  <p:cond delay="7000"/>
                                </p:stCondLst>
                                <p:childTnLst>
                                  <p:par>
                                    <p:cTn id="124" presetID="12" presetClass="entr" presetSubtype="4" fill="hold" nodeType="afterEffect">
                                      <p:stCondLst>
                                        <p:cond delay="0"/>
                                      </p:stCondLst>
                                      <p:childTnLst>
                                        <p:set>
                                          <p:cBhvr>
                                            <p:cTn id="125" dur="1" fill="hold">
                                              <p:stCondLst>
                                                <p:cond delay="0"/>
                                              </p:stCondLst>
                                            </p:cTn>
                                            <p:tgtEl>
                                              <p:spTgt spid="175"/>
                                            </p:tgtEl>
                                            <p:attrNameLst>
                                              <p:attrName>style.visibility</p:attrName>
                                            </p:attrNameLst>
                                          </p:cBhvr>
                                          <p:to>
                                            <p:strVal val="visible"/>
                                          </p:to>
                                        </p:set>
                                        <p:anim calcmode="lin" valueType="num">
                                          <p:cBhvr additive="base">
                                            <p:cTn id="126" dur="400"/>
                                            <p:tgtEl>
                                              <p:spTgt spid="175"/>
                                            </p:tgtEl>
                                            <p:attrNameLst>
                                              <p:attrName>ppt_y</p:attrName>
                                            </p:attrNameLst>
                                          </p:cBhvr>
                                          <p:tavLst>
                                            <p:tav tm="0">
                                              <p:val>
                                                <p:strVal val="#ppt_y+#ppt_h*1.125000"/>
                                              </p:val>
                                            </p:tav>
                                            <p:tav tm="100000">
                                              <p:val>
                                                <p:strVal val="#ppt_y"/>
                                              </p:val>
                                            </p:tav>
                                          </p:tavLst>
                                        </p:anim>
                                        <p:animEffect transition="in" filter="wipe(up)">
                                          <p:cBhvr>
                                            <p:cTn id="127" dur="400"/>
                                            <p:tgtEl>
                                              <p:spTgt spid="175"/>
                                            </p:tgtEl>
                                          </p:cBhvr>
                                        </p:animEffect>
                                      </p:childTnLst>
                                    </p:cTn>
                                  </p:par>
                                </p:childTnLst>
                              </p:cTn>
                            </p:par>
                            <p:par>
                              <p:cTn id="128" fill="hold">
                                <p:stCondLst>
                                  <p:cond delay="7500"/>
                                </p:stCondLst>
                                <p:childTnLst>
                                  <p:par>
                                    <p:cTn id="129" presetID="10" presetClass="entr" presetSubtype="0" fill="hold" nodeType="afterEffect">
                                      <p:stCondLst>
                                        <p:cond delay="0"/>
                                      </p:stCondLst>
                                      <p:childTnLst>
                                        <p:set>
                                          <p:cBhvr>
                                            <p:cTn id="130" dur="1" fill="hold">
                                              <p:stCondLst>
                                                <p:cond delay="0"/>
                                              </p:stCondLst>
                                            </p:cTn>
                                            <p:tgtEl>
                                              <p:spTgt spid="230"/>
                                            </p:tgtEl>
                                            <p:attrNameLst>
                                              <p:attrName>style.visibility</p:attrName>
                                            </p:attrNameLst>
                                          </p:cBhvr>
                                          <p:to>
                                            <p:strVal val="visible"/>
                                          </p:to>
                                        </p:set>
                                        <p:animEffect transition="in" filter="fade">
                                          <p:cBhvr>
                                            <p:cTn id="131" dur="500"/>
                                            <p:tgtEl>
                                              <p:spTgt spid="230"/>
                                            </p:tgtEl>
                                          </p:cBhvr>
                                        </p:animEffect>
                                      </p:childTnLst>
                                    </p:cTn>
                                  </p:par>
                                </p:childTnLst>
                              </p:cTn>
                            </p:par>
                            <p:par>
                              <p:cTn id="132" fill="hold">
                                <p:stCondLst>
                                  <p:cond delay="8000"/>
                                </p:stCondLst>
                                <p:childTnLst>
                                  <p:par>
                                    <p:cTn id="133" presetID="2" presetClass="entr" presetSubtype="2" fill="hold" grpId="0" nodeType="afterEffect">
                                      <p:stCondLst>
                                        <p:cond delay="0"/>
                                      </p:stCondLst>
                                      <p:childTnLst>
                                        <p:set>
                                          <p:cBhvr>
                                            <p:cTn id="134" dur="1" fill="hold">
                                              <p:stCondLst>
                                                <p:cond delay="0"/>
                                              </p:stCondLst>
                                            </p:cTn>
                                            <p:tgtEl>
                                              <p:spTgt spid="206"/>
                                            </p:tgtEl>
                                            <p:attrNameLst>
                                              <p:attrName>style.visibility</p:attrName>
                                            </p:attrNameLst>
                                          </p:cBhvr>
                                          <p:to>
                                            <p:strVal val="visible"/>
                                          </p:to>
                                        </p:set>
                                        <p:anim calcmode="lin" valueType="num">
                                          <p:cBhvr additive="base">
                                            <p:cTn id="135" dur="500" fill="hold"/>
                                            <p:tgtEl>
                                              <p:spTgt spid="206"/>
                                            </p:tgtEl>
                                            <p:attrNameLst>
                                              <p:attrName>ppt_x</p:attrName>
                                            </p:attrNameLst>
                                          </p:cBhvr>
                                          <p:tavLst>
                                            <p:tav tm="0">
                                              <p:val>
                                                <p:strVal val="1+#ppt_w/2"/>
                                              </p:val>
                                            </p:tav>
                                            <p:tav tm="100000">
                                              <p:val>
                                                <p:strVal val="#ppt_x"/>
                                              </p:val>
                                            </p:tav>
                                          </p:tavLst>
                                        </p:anim>
                                        <p:anim calcmode="lin" valueType="num">
                                          <p:cBhvr additive="base">
                                            <p:cTn id="136" dur="500" fill="hold"/>
                                            <p:tgtEl>
                                              <p:spTgt spid="206"/>
                                            </p:tgtEl>
                                            <p:attrNameLst>
                                              <p:attrName>ppt_y</p:attrName>
                                            </p:attrNameLst>
                                          </p:cBhvr>
                                          <p:tavLst>
                                            <p:tav tm="0">
                                              <p:val>
                                                <p:strVal val="#ppt_y"/>
                                              </p:val>
                                            </p:tav>
                                            <p:tav tm="100000">
                                              <p:val>
                                                <p:strVal val="#ppt_y"/>
                                              </p:val>
                                            </p:tav>
                                          </p:tavLst>
                                        </p:anim>
                                      </p:childTnLst>
                                    </p:cTn>
                                  </p:par>
                                  <p:par>
                                    <p:cTn id="137" presetID="2" presetClass="entr" presetSubtype="8" fill="hold" nodeType="withEffect">
                                      <p:stCondLst>
                                        <p:cond delay="0"/>
                                      </p:stCondLst>
                                      <p:childTnLst>
                                        <p:set>
                                          <p:cBhvr>
                                            <p:cTn id="138" dur="1" fill="hold">
                                              <p:stCondLst>
                                                <p:cond delay="0"/>
                                              </p:stCondLst>
                                            </p:cTn>
                                            <p:tgtEl>
                                              <p:spTgt spid="210"/>
                                            </p:tgtEl>
                                            <p:attrNameLst>
                                              <p:attrName>style.visibility</p:attrName>
                                            </p:attrNameLst>
                                          </p:cBhvr>
                                          <p:to>
                                            <p:strVal val="visible"/>
                                          </p:to>
                                        </p:set>
                                        <p:anim calcmode="lin" valueType="num">
                                          <p:cBhvr additive="base">
                                            <p:cTn id="139" dur="500" fill="hold"/>
                                            <p:tgtEl>
                                              <p:spTgt spid="210"/>
                                            </p:tgtEl>
                                            <p:attrNameLst>
                                              <p:attrName>ppt_x</p:attrName>
                                            </p:attrNameLst>
                                          </p:cBhvr>
                                          <p:tavLst>
                                            <p:tav tm="0">
                                              <p:val>
                                                <p:strVal val="0-#ppt_w/2"/>
                                              </p:val>
                                            </p:tav>
                                            <p:tav tm="100000">
                                              <p:val>
                                                <p:strVal val="#ppt_x"/>
                                              </p:val>
                                            </p:tav>
                                          </p:tavLst>
                                        </p:anim>
                                        <p:anim calcmode="lin" valueType="num">
                                          <p:cBhvr additive="base">
                                            <p:cTn id="140" dur="500" fill="hold"/>
                                            <p:tgtEl>
                                              <p:spTgt spid="210"/>
                                            </p:tgtEl>
                                            <p:attrNameLst>
                                              <p:attrName>ppt_y</p:attrName>
                                            </p:attrNameLst>
                                          </p:cBhvr>
                                          <p:tavLst>
                                            <p:tav tm="0">
                                              <p:val>
                                                <p:strVal val="#ppt_y"/>
                                              </p:val>
                                            </p:tav>
                                            <p:tav tm="100000">
                                              <p:val>
                                                <p:strVal val="#ppt_y"/>
                                              </p:val>
                                            </p:tav>
                                          </p:tavLst>
                                        </p:anim>
                                      </p:childTnLst>
                                    </p:cTn>
                                  </p:par>
                                </p:childTnLst>
                              </p:cTn>
                            </p:par>
                            <p:par>
                              <p:cTn id="141" fill="hold">
                                <p:stCondLst>
                                  <p:cond delay="8500"/>
                                </p:stCondLst>
                                <p:childTnLst>
                                  <p:par>
                                    <p:cTn id="142" presetID="2" presetClass="entr" presetSubtype="2" fill="hold" grpId="0" nodeType="afterEffect">
                                      <p:stCondLst>
                                        <p:cond delay="0"/>
                                      </p:stCondLst>
                                      <p:childTnLst>
                                        <p:set>
                                          <p:cBhvr>
                                            <p:cTn id="143" dur="1" fill="hold">
                                              <p:stCondLst>
                                                <p:cond delay="0"/>
                                              </p:stCondLst>
                                            </p:cTn>
                                            <p:tgtEl>
                                              <p:spTgt spid="207"/>
                                            </p:tgtEl>
                                            <p:attrNameLst>
                                              <p:attrName>style.visibility</p:attrName>
                                            </p:attrNameLst>
                                          </p:cBhvr>
                                          <p:to>
                                            <p:strVal val="visible"/>
                                          </p:to>
                                        </p:set>
                                        <p:anim calcmode="lin" valueType="num">
                                          <p:cBhvr additive="base">
                                            <p:cTn id="144" dur="500" fill="hold"/>
                                            <p:tgtEl>
                                              <p:spTgt spid="207"/>
                                            </p:tgtEl>
                                            <p:attrNameLst>
                                              <p:attrName>ppt_x</p:attrName>
                                            </p:attrNameLst>
                                          </p:cBhvr>
                                          <p:tavLst>
                                            <p:tav tm="0">
                                              <p:val>
                                                <p:strVal val="1+#ppt_w/2"/>
                                              </p:val>
                                            </p:tav>
                                            <p:tav tm="100000">
                                              <p:val>
                                                <p:strVal val="#ppt_x"/>
                                              </p:val>
                                            </p:tav>
                                          </p:tavLst>
                                        </p:anim>
                                        <p:anim calcmode="lin" valueType="num">
                                          <p:cBhvr additive="base">
                                            <p:cTn id="145" dur="500" fill="hold"/>
                                            <p:tgtEl>
                                              <p:spTgt spid="207"/>
                                            </p:tgtEl>
                                            <p:attrNameLst>
                                              <p:attrName>ppt_y</p:attrName>
                                            </p:attrNameLst>
                                          </p:cBhvr>
                                          <p:tavLst>
                                            <p:tav tm="0">
                                              <p:val>
                                                <p:strVal val="#ppt_y"/>
                                              </p:val>
                                            </p:tav>
                                            <p:tav tm="100000">
                                              <p:val>
                                                <p:strVal val="#ppt_y"/>
                                              </p:val>
                                            </p:tav>
                                          </p:tavLst>
                                        </p:anim>
                                      </p:childTnLst>
                                    </p:cTn>
                                  </p:par>
                                  <p:par>
                                    <p:cTn id="146" presetID="2" presetClass="entr" presetSubtype="8" fill="hold" nodeType="withEffect">
                                      <p:stCondLst>
                                        <p:cond delay="0"/>
                                      </p:stCondLst>
                                      <p:childTnLst>
                                        <p:set>
                                          <p:cBhvr>
                                            <p:cTn id="147" dur="1" fill="hold">
                                              <p:stCondLst>
                                                <p:cond delay="0"/>
                                              </p:stCondLst>
                                            </p:cTn>
                                            <p:tgtEl>
                                              <p:spTgt spid="220"/>
                                            </p:tgtEl>
                                            <p:attrNameLst>
                                              <p:attrName>style.visibility</p:attrName>
                                            </p:attrNameLst>
                                          </p:cBhvr>
                                          <p:to>
                                            <p:strVal val="visible"/>
                                          </p:to>
                                        </p:set>
                                        <p:anim calcmode="lin" valueType="num">
                                          <p:cBhvr additive="base">
                                            <p:cTn id="148" dur="500" fill="hold"/>
                                            <p:tgtEl>
                                              <p:spTgt spid="220"/>
                                            </p:tgtEl>
                                            <p:attrNameLst>
                                              <p:attrName>ppt_x</p:attrName>
                                            </p:attrNameLst>
                                          </p:cBhvr>
                                          <p:tavLst>
                                            <p:tav tm="0">
                                              <p:val>
                                                <p:strVal val="0-#ppt_w/2"/>
                                              </p:val>
                                            </p:tav>
                                            <p:tav tm="100000">
                                              <p:val>
                                                <p:strVal val="#ppt_x"/>
                                              </p:val>
                                            </p:tav>
                                          </p:tavLst>
                                        </p:anim>
                                        <p:anim calcmode="lin" valueType="num">
                                          <p:cBhvr additive="base">
                                            <p:cTn id="149" dur="500" fill="hold"/>
                                            <p:tgtEl>
                                              <p:spTgt spid="220"/>
                                            </p:tgtEl>
                                            <p:attrNameLst>
                                              <p:attrName>ppt_y</p:attrName>
                                            </p:attrNameLst>
                                          </p:cBhvr>
                                          <p:tavLst>
                                            <p:tav tm="0">
                                              <p:val>
                                                <p:strVal val="#ppt_y"/>
                                              </p:val>
                                            </p:tav>
                                            <p:tav tm="100000">
                                              <p:val>
                                                <p:strVal val="#ppt_y"/>
                                              </p:val>
                                            </p:tav>
                                          </p:tavLst>
                                        </p:anim>
                                      </p:childTnLst>
                                    </p:cTn>
                                  </p:par>
                                </p:childTnLst>
                              </p:cTn>
                            </p:par>
                            <p:par>
                              <p:cTn id="150" fill="hold">
                                <p:stCondLst>
                                  <p:cond delay="9000"/>
                                </p:stCondLst>
                                <p:childTnLst>
                                  <p:par>
                                    <p:cTn id="151" presetID="2" presetClass="entr" presetSubtype="2" fill="hold" grpId="0" nodeType="afterEffect">
                                      <p:stCondLst>
                                        <p:cond delay="0"/>
                                      </p:stCondLst>
                                      <p:childTnLst>
                                        <p:set>
                                          <p:cBhvr>
                                            <p:cTn id="152" dur="1" fill="hold">
                                              <p:stCondLst>
                                                <p:cond delay="0"/>
                                              </p:stCondLst>
                                            </p:cTn>
                                            <p:tgtEl>
                                              <p:spTgt spid="208"/>
                                            </p:tgtEl>
                                            <p:attrNameLst>
                                              <p:attrName>style.visibility</p:attrName>
                                            </p:attrNameLst>
                                          </p:cBhvr>
                                          <p:to>
                                            <p:strVal val="visible"/>
                                          </p:to>
                                        </p:set>
                                        <p:anim calcmode="lin" valueType="num">
                                          <p:cBhvr additive="base">
                                            <p:cTn id="153" dur="500" fill="hold"/>
                                            <p:tgtEl>
                                              <p:spTgt spid="208"/>
                                            </p:tgtEl>
                                            <p:attrNameLst>
                                              <p:attrName>ppt_x</p:attrName>
                                            </p:attrNameLst>
                                          </p:cBhvr>
                                          <p:tavLst>
                                            <p:tav tm="0">
                                              <p:val>
                                                <p:strVal val="1+#ppt_w/2"/>
                                              </p:val>
                                            </p:tav>
                                            <p:tav tm="100000">
                                              <p:val>
                                                <p:strVal val="#ppt_x"/>
                                              </p:val>
                                            </p:tav>
                                          </p:tavLst>
                                        </p:anim>
                                        <p:anim calcmode="lin" valueType="num">
                                          <p:cBhvr additive="base">
                                            <p:cTn id="154" dur="500" fill="hold"/>
                                            <p:tgtEl>
                                              <p:spTgt spid="208"/>
                                            </p:tgtEl>
                                            <p:attrNameLst>
                                              <p:attrName>ppt_y</p:attrName>
                                            </p:attrNameLst>
                                          </p:cBhvr>
                                          <p:tavLst>
                                            <p:tav tm="0">
                                              <p:val>
                                                <p:strVal val="#ppt_y"/>
                                              </p:val>
                                            </p:tav>
                                            <p:tav tm="100000">
                                              <p:val>
                                                <p:strVal val="#ppt_y"/>
                                              </p:val>
                                            </p:tav>
                                          </p:tavLst>
                                        </p:anim>
                                      </p:childTnLst>
                                    </p:cTn>
                                  </p:par>
                                  <p:par>
                                    <p:cTn id="155" presetID="2" presetClass="entr" presetSubtype="8" fill="hold" nodeType="withEffect">
                                      <p:stCondLst>
                                        <p:cond delay="0"/>
                                      </p:stCondLst>
                                      <p:childTnLst>
                                        <p:set>
                                          <p:cBhvr>
                                            <p:cTn id="156" dur="1" fill="hold">
                                              <p:stCondLst>
                                                <p:cond delay="0"/>
                                              </p:stCondLst>
                                            </p:cTn>
                                            <p:tgtEl>
                                              <p:spTgt spid="225"/>
                                            </p:tgtEl>
                                            <p:attrNameLst>
                                              <p:attrName>style.visibility</p:attrName>
                                            </p:attrNameLst>
                                          </p:cBhvr>
                                          <p:to>
                                            <p:strVal val="visible"/>
                                          </p:to>
                                        </p:set>
                                        <p:anim calcmode="lin" valueType="num">
                                          <p:cBhvr additive="base">
                                            <p:cTn id="157" dur="500" fill="hold"/>
                                            <p:tgtEl>
                                              <p:spTgt spid="225"/>
                                            </p:tgtEl>
                                            <p:attrNameLst>
                                              <p:attrName>ppt_x</p:attrName>
                                            </p:attrNameLst>
                                          </p:cBhvr>
                                          <p:tavLst>
                                            <p:tav tm="0">
                                              <p:val>
                                                <p:strVal val="0-#ppt_w/2"/>
                                              </p:val>
                                            </p:tav>
                                            <p:tav tm="100000">
                                              <p:val>
                                                <p:strVal val="#ppt_x"/>
                                              </p:val>
                                            </p:tav>
                                          </p:tavLst>
                                        </p:anim>
                                        <p:anim calcmode="lin" valueType="num">
                                          <p:cBhvr additive="base">
                                            <p:cTn id="158" dur="500" fill="hold"/>
                                            <p:tgtEl>
                                              <p:spTgt spid="225"/>
                                            </p:tgtEl>
                                            <p:attrNameLst>
                                              <p:attrName>ppt_y</p:attrName>
                                            </p:attrNameLst>
                                          </p:cBhvr>
                                          <p:tavLst>
                                            <p:tav tm="0">
                                              <p:val>
                                                <p:strVal val="#ppt_y"/>
                                              </p:val>
                                            </p:tav>
                                            <p:tav tm="100000">
                                              <p:val>
                                                <p:strVal val="#ppt_y"/>
                                              </p:val>
                                            </p:tav>
                                          </p:tavLst>
                                        </p:anim>
                                      </p:childTnLst>
                                    </p:cTn>
                                  </p:par>
                                </p:childTnLst>
                              </p:cTn>
                            </p:par>
                            <p:par>
                              <p:cTn id="159" fill="hold">
                                <p:stCondLst>
                                  <p:cond delay="9500"/>
                                </p:stCondLst>
                                <p:childTnLst>
                                  <p:par>
                                    <p:cTn id="160" presetID="2" presetClass="entr" presetSubtype="2" fill="hold" grpId="0" nodeType="afterEffect">
                                      <p:stCondLst>
                                        <p:cond delay="0"/>
                                      </p:stCondLst>
                                      <p:childTnLst>
                                        <p:set>
                                          <p:cBhvr>
                                            <p:cTn id="161" dur="1" fill="hold">
                                              <p:stCondLst>
                                                <p:cond delay="0"/>
                                              </p:stCondLst>
                                            </p:cTn>
                                            <p:tgtEl>
                                              <p:spTgt spid="209"/>
                                            </p:tgtEl>
                                            <p:attrNameLst>
                                              <p:attrName>style.visibility</p:attrName>
                                            </p:attrNameLst>
                                          </p:cBhvr>
                                          <p:to>
                                            <p:strVal val="visible"/>
                                          </p:to>
                                        </p:set>
                                        <p:anim calcmode="lin" valueType="num">
                                          <p:cBhvr additive="base">
                                            <p:cTn id="162" dur="500" fill="hold"/>
                                            <p:tgtEl>
                                              <p:spTgt spid="209"/>
                                            </p:tgtEl>
                                            <p:attrNameLst>
                                              <p:attrName>ppt_x</p:attrName>
                                            </p:attrNameLst>
                                          </p:cBhvr>
                                          <p:tavLst>
                                            <p:tav tm="0">
                                              <p:val>
                                                <p:strVal val="1+#ppt_w/2"/>
                                              </p:val>
                                            </p:tav>
                                            <p:tav tm="100000">
                                              <p:val>
                                                <p:strVal val="#ppt_x"/>
                                              </p:val>
                                            </p:tav>
                                          </p:tavLst>
                                        </p:anim>
                                        <p:anim calcmode="lin" valueType="num">
                                          <p:cBhvr additive="base">
                                            <p:cTn id="163" dur="500" fill="hold"/>
                                            <p:tgtEl>
                                              <p:spTgt spid="209"/>
                                            </p:tgtEl>
                                            <p:attrNameLst>
                                              <p:attrName>ppt_y</p:attrName>
                                            </p:attrNameLst>
                                          </p:cBhvr>
                                          <p:tavLst>
                                            <p:tav tm="0">
                                              <p:val>
                                                <p:strVal val="#ppt_y"/>
                                              </p:val>
                                            </p:tav>
                                            <p:tav tm="100000">
                                              <p:val>
                                                <p:strVal val="#ppt_y"/>
                                              </p:val>
                                            </p:tav>
                                          </p:tavLst>
                                        </p:anim>
                                      </p:childTnLst>
                                    </p:cTn>
                                  </p:par>
                                  <p:par>
                                    <p:cTn id="164" presetID="2" presetClass="entr" presetSubtype="8" fill="hold" nodeType="withEffect">
                                      <p:stCondLst>
                                        <p:cond delay="0"/>
                                      </p:stCondLst>
                                      <p:childTnLst>
                                        <p:set>
                                          <p:cBhvr>
                                            <p:cTn id="165" dur="1" fill="hold">
                                              <p:stCondLst>
                                                <p:cond delay="0"/>
                                              </p:stCondLst>
                                            </p:cTn>
                                            <p:tgtEl>
                                              <p:spTgt spid="215"/>
                                            </p:tgtEl>
                                            <p:attrNameLst>
                                              <p:attrName>style.visibility</p:attrName>
                                            </p:attrNameLst>
                                          </p:cBhvr>
                                          <p:to>
                                            <p:strVal val="visible"/>
                                          </p:to>
                                        </p:set>
                                        <p:anim calcmode="lin" valueType="num">
                                          <p:cBhvr additive="base">
                                            <p:cTn id="166" dur="500" fill="hold"/>
                                            <p:tgtEl>
                                              <p:spTgt spid="215"/>
                                            </p:tgtEl>
                                            <p:attrNameLst>
                                              <p:attrName>ppt_x</p:attrName>
                                            </p:attrNameLst>
                                          </p:cBhvr>
                                          <p:tavLst>
                                            <p:tav tm="0">
                                              <p:val>
                                                <p:strVal val="0-#ppt_w/2"/>
                                              </p:val>
                                            </p:tav>
                                            <p:tav tm="100000">
                                              <p:val>
                                                <p:strVal val="#ppt_x"/>
                                              </p:val>
                                            </p:tav>
                                          </p:tavLst>
                                        </p:anim>
                                        <p:anim calcmode="lin" valueType="num">
                                          <p:cBhvr additive="base">
                                            <p:cTn id="167" dur="500" fill="hold"/>
                                            <p:tgtEl>
                                              <p:spTgt spid="2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206" grpId="0"/>
          <p:bldP spid="207" grpId="0"/>
          <p:bldP spid="208" grpId="0"/>
          <p:bldP spid="209" grpId="0"/>
          <p:bldP spid="235"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129830"/>
            <a:ext cx="9163109" cy="3770782"/>
            <a:chOff x="1370459" y="1938565"/>
            <a:chExt cx="10940156" cy="4502068"/>
          </a:xfrm>
          <a:solidFill>
            <a:schemeClr val="accent4"/>
          </a:solidFill>
        </p:grpSpPr>
        <p:pic>
          <p:nvPicPr>
            <p:cNvPr id="18" name="Picture 20"/>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10118823" y="4184761"/>
              <a:ext cx="2191792" cy="2255872"/>
            </a:xfrm>
            <a:prstGeom prst="rect">
              <a:avLst/>
            </a:prstGeom>
            <a:grpFill/>
          </p:spPr>
        </p:pic>
        <p:pic>
          <p:nvPicPr>
            <p:cNvPr id="19" name="Picture 19"/>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931732" y="1938565"/>
              <a:ext cx="2187090" cy="2251032"/>
            </a:xfrm>
            <a:prstGeom prst="rect">
              <a:avLst/>
            </a:prstGeom>
            <a:grpFill/>
          </p:spPr>
        </p:pic>
        <p:pic>
          <p:nvPicPr>
            <p:cNvPr id="20" name="Picture 1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44640" y="4189598"/>
              <a:ext cx="2187091" cy="2251033"/>
            </a:xfrm>
            <a:prstGeom prst="rect">
              <a:avLst/>
            </a:prstGeom>
            <a:grpFill/>
          </p:spPr>
        </p:pic>
        <p:pic>
          <p:nvPicPr>
            <p:cNvPr id="21" name="Picture 1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557550" y="1938565"/>
              <a:ext cx="2187091" cy="2251033"/>
            </a:xfrm>
            <a:prstGeom prst="rect">
              <a:avLst/>
            </a:prstGeom>
            <a:grpFill/>
          </p:spPr>
        </p:pic>
        <p:pic>
          <p:nvPicPr>
            <p:cNvPr id="22" name="Picture 1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370461" y="4189599"/>
              <a:ext cx="2187090" cy="2251032"/>
            </a:xfrm>
            <a:prstGeom prst="rect">
              <a:avLst/>
            </a:prstGeom>
            <a:grpFill/>
          </p:spPr>
        </p:pic>
        <p:sp>
          <p:nvSpPr>
            <p:cNvPr id="23" name="Freeform 12"/>
            <p:cNvSpPr/>
            <p:nvPr/>
          </p:nvSpPr>
          <p:spPr bwMode="auto">
            <a:xfrm>
              <a:off x="5744640" y="1938565"/>
              <a:ext cx="2187091" cy="2480007"/>
            </a:xfrm>
            <a:custGeom>
              <a:avLst/>
              <a:gdLst>
                <a:gd name="T0" fmla="*/ 0 w 1396"/>
                <a:gd name="T1" fmla="*/ 0 h 1538"/>
                <a:gd name="T2" fmla="*/ 1396 w 1396"/>
                <a:gd name="T3" fmla="*/ 0 h 1538"/>
                <a:gd name="T4" fmla="*/ 1396 w 1396"/>
                <a:gd name="T5" fmla="*/ 1396 h 1538"/>
                <a:gd name="T6" fmla="*/ 784 w 1396"/>
                <a:gd name="T7" fmla="*/ 1396 h 1538"/>
                <a:gd name="T8" fmla="*/ 699 w 1396"/>
                <a:gd name="T9" fmla="*/ 1538 h 1538"/>
                <a:gd name="T10" fmla="*/ 612 w 1396"/>
                <a:gd name="T11" fmla="*/ 1396 h 1538"/>
                <a:gd name="T12" fmla="*/ 0 w 1396"/>
                <a:gd name="T13" fmla="*/ 1396 h 1538"/>
                <a:gd name="T14" fmla="*/ 0 w 1396"/>
                <a:gd name="T15" fmla="*/ 0 h 15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6" h="1538">
                  <a:moveTo>
                    <a:pt x="0" y="0"/>
                  </a:moveTo>
                  <a:lnTo>
                    <a:pt x="1396" y="0"/>
                  </a:lnTo>
                  <a:lnTo>
                    <a:pt x="1396" y="1396"/>
                  </a:lnTo>
                  <a:lnTo>
                    <a:pt x="784" y="1396"/>
                  </a:lnTo>
                  <a:lnTo>
                    <a:pt x="699" y="1538"/>
                  </a:lnTo>
                  <a:lnTo>
                    <a:pt x="612" y="1396"/>
                  </a:lnTo>
                  <a:lnTo>
                    <a:pt x="0" y="1396"/>
                  </a:lnTo>
                  <a:lnTo>
                    <a:pt x="0" y="0"/>
                  </a:lnTo>
                  <a:close/>
                </a:path>
              </a:pathLst>
            </a:custGeom>
            <a:grpFill/>
            <a:ln w="28575" cap="flat" cmpd="sng" algn="ctr">
              <a:noFill/>
              <a:prstDash val="solid"/>
            </a:ln>
            <a:effectLst/>
          </p:spPr>
          <p:txBody>
            <a:bodyPr lIns="0" tIns="38885" rIns="0" bIns="38885" rtlCol="0" anchor="ctr"/>
            <a:lstStyle/>
            <a:p>
              <a:pPr algn="ctr" defTabSz="685800">
                <a:defRPr/>
              </a:pPr>
              <a:endParaRPr lang="zh-CN" altLang="en-US" sz="1350" kern="0">
                <a:solidFill>
                  <a:sysClr val="window" lastClr="FFFFFF"/>
                </a:solidFill>
                <a:latin typeface="微软雅黑" panose="020B0503020204020204" pitchFamily="34" charset="-122"/>
                <a:ea typeface="微软雅黑" panose="020B0503020204020204" pitchFamily="34" charset="-122"/>
              </a:endParaRPr>
            </a:p>
          </p:txBody>
        </p:sp>
        <p:sp>
          <p:nvSpPr>
            <p:cNvPr id="24" name="Freeform 13"/>
            <p:cNvSpPr/>
            <p:nvPr/>
          </p:nvSpPr>
          <p:spPr bwMode="auto">
            <a:xfrm>
              <a:off x="10118822" y="1938565"/>
              <a:ext cx="2191791" cy="2480007"/>
            </a:xfrm>
            <a:custGeom>
              <a:avLst/>
              <a:gdLst>
                <a:gd name="T0" fmla="*/ 0 w 1399"/>
                <a:gd name="T1" fmla="*/ 0 h 1538"/>
                <a:gd name="T2" fmla="*/ 1399 w 1399"/>
                <a:gd name="T3" fmla="*/ 0 h 1538"/>
                <a:gd name="T4" fmla="*/ 1399 w 1399"/>
                <a:gd name="T5" fmla="*/ 1396 h 1538"/>
                <a:gd name="T6" fmla="*/ 787 w 1399"/>
                <a:gd name="T7" fmla="*/ 1396 h 1538"/>
                <a:gd name="T8" fmla="*/ 700 w 1399"/>
                <a:gd name="T9" fmla="*/ 1538 h 1538"/>
                <a:gd name="T10" fmla="*/ 612 w 1399"/>
                <a:gd name="T11" fmla="*/ 1396 h 1538"/>
                <a:gd name="T12" fmla="*/ 0 w 1399"/>
                <a:gd name="T13" fmla="*/ 1396 h 1538"/>
                <a:gd name="T14" fmla="*/ 0 w 1399"/>
                <a:gd name="T15" fmla="*/ 0 h 15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9" h="1538">
                  <a:moveTo>
                    <a:pt x="0" y="0"/>
                  </a:moveTo>
                  <a:lnTo>
                    <a:pt x="1399" y="0"/>
                  </a:lnTo>
                  <a:lnTo>
                    <a:pt x="1399" y="1396"/>
                  </a:lnTo>
                  <a:lnTo>
                    <a:pt x="787" y="1396"/>
                  </a:lnTo>
                  <a:lnTo>
                    <a:pt x="700" y="1538"/>
                  </a:lnTo>
                  <a:lnTo>
                    <a:pt x="612" y="1396"/>
                  </a:lnTo>
                  <a:lnTo>
                    <a:pt x="0" y="1396"/>
                  </a:lnTo>
                  <a:lnTo>
                    <a:pt x="0" y="0"/>
                  </a:lnTo>
                  <a:close/>
                </a:path>
              </a:pathLst>
            </a:custGeom>
            <a:grpFill/>
            <a:ln w="28575" cap="flat" cmpd="sng" algn="ctr">
              <a:noFill/>
              <a:prstDash val="solid"/>
            </a:ln>
            <a:effectLst/>
          </p:spPr>
          <p:txBody>
            <a:bodyPr lIns="0" tIns="38885" rIns="0" bIns="38885" rtlCol="0" anchor="ctr"/>
            <a:lstStyle/>
            <a:p>
              <a:pPr algn="ctr" defTabSz="685800">
                <a:defRPr/>
              </a:pPr>
              <a:endParaRPr lang="zh-CN" altLang="en-US" sz="1350" kern="0">
                <a:solidFill>
                  <a:sysClr val="window" lastClr="FFFFFF"/>
                </a:solidFill>
                <a:latin typeface="微软雅黑" panose="020B0503020204020204" pitchFamily="34" charset="-122"/>
                <a:ea typeface="微软雅黑" panose="020B0503020204020204" pitchFamily="34" charset="-122"/>
              </a:endParaRPr>
            </a:p>
          </p:txBody>
        </p:sp>
        <p:sp>
          <p:nvSpPr>
            <p:cNvPr id="25" name="Freeform 14"/>
            <p:cNvSpPr/>
            <p:nvPr/>
          </p:nvSpPr>
          <p:spPr bwMode="auto">
            <a:xfrm>
              <a:off x="3557550" y="3962239"/>
              <a:ext cx="2187091" cy="2478394"/>
            </a:xfrm>
            <a:custGeom>
              <a:avLst/>
              <a:gdLst>
                <a:gd name="T0" fmla="*/ 0 w 1396"/>
                <a:gd name="T1" fmla="*/ 1537 h 1537"/>
                <a:gd name="T2" fmla="*/ 1396 w 1396"/>
                <a:gd name="T3" fmla="*/ 1537 h 1537"/>
                <a:gd name="T4" fmla="*/ 1396 w 1396"/>
                <a:gd name="T5" fmla="*/ 141 h 1537"/>
                <a:gd name="T6" fmla="*/ 784 w 1396"/>
                <a:gd name="T7" fmla="*/ 141 h 1537"/>
                <a:gd name="T8" fmla="*/ 699 w 1396"/>
                <a:gd name="T9" fmla="*/ 0 h 1537"/>
                <a:gd name="T10" fmla="*/ 612 w 1396"/>
                <a:gd name="T11" fmla="*/ 141 h 1537"/>
                <a:gd name="T12" fmla="*/ 0 w 1396"/>
                <a:gd name="T13" fmla="*/ 141 h 1537"/>
                <a:gd name="T14" fmla="*/ 0 w 1396"/>
                <a:gd name="T15" fmla="*/ 1537 h 15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6" h="1537">
                  <a:moveTo>
                    <a:pt x="0" y="1537"/>
                  </a:moveTo>
                  <a:lnTo>
                    <a:pt x="1396" y="1537"/>
                  </a:lnTo>
                  <a:lnTo>
                    <a:pt x="1396" y="141"/>
                  </a:lnTo>
                  <a:lnTo>
                    <a:pt x="784" y="141"/>
                  </a:lnTo>
                  <a:lnTo>
                    <a:pt x="699" y="0"/>
                  </a:lnTo>
                  <a:lnTo>
                    <a:pt x="612" y="141"/>
                  </a:lnTo>
                  <a:lnTo>
                    <a:pt x="0" y="141"/>
                  </a:lnTo>
                  <a:lnTo>
                    <a:pt x="0" y="1537"/>
                  </a:lnTo>
                  <a:close/>
                </a:path>
              </a:pathLst>
            </a:custGeom>
            <a:grpFill/>
            <a:ln w="28575" cap="flat" cmpd="sng" algn="ctr">
              <a:noFill/>
              <a:prstDash val="solid"/>
            </a:ln>
            <a:effectLst/>
          </p:spPr>
          <p:txBody>
            <a:bodyPr lIns="0" tIns="38885" rIns="0" bIns="38885" rtlCol="0" anchor="ctr"/>
            <a:lstStyle/>
            <a:p>
              <a:pPr algn="ctr" defTabSz="685800">
                <a:defRPr/>
              </a:pPr>
              <a:endParaRPr lang="zh-CN" altLang="en-US" sz="1350" kern="0" dirty="0">
                <a:solidFill>
                  <a:sysClr val="window" lastClr="FFFFFF"/>
                </a:solidFill>
                <a:latin typeface="微软雅黑" panose="020B0503020204020204" pitchFamily="34" charset="-122"/>
                <a:ea typeface="微软雅黑" panose="020B0503020204020204" pitchFamily="34" charset="-122"/>
              </a:endParaRPr>
            </a:p>
          </p:txBody>
        </p:sp>
        <p:sp>
          <p:nvSpPr>
            <p:cNvPr id="26" name="Freeform 15"/>
            <p:cNvSpPr/>
            <p:nvPr/>
          </p:nvSpPr>
          <p:spPr bwMode="auto">
            <a:xfrm>
              <a:off x="7931731" y="3962239"/>
              <a:ext cx="2187091" cy="2478394"/>
            </a:xfrm>
            <a:custGeom>
              <a:avLst/>
              <a:gdLst>
                <a:gd name="T0" fmla="*/ 0 w 1396"/>
                <a:gd name="T1" fmla="*/ 1537 h 1537"/>
                <a:gd name="T2" fmla="*/ 1396 w 1396"/>
                <a:gd name="T3" fmla="*/ 1537 h 1537"/>
                <a:gd name="T4" fmla="*/ 1396 w 1396"/>
                <a:gd name="T5" fmla="*/ 141 h 1537"/>
                <a:gd name="T6" fmla="*/ 787 w 1396"/>
                <a:gd name="T7" fmla="*/ 141 h 1537"/>
                <a:gd name="T8" fmla="*/ 700 w 1396"/>
                <a:gd name="T9" fmla="*/ 0 h 1537"/>
                <a:gd name="T10" fmla="*/ 612 w 1396"/>
                <a:gd name="T11" fmla="*/ 141 h 1537"/>
                <a:gd name="T12" fmla="*/ 0 w 1396"/>
                <a:gd name="T13" fmla="*/ 141 h 1537"/>
                <a:gd name="T14" fmla="*/ 0 w 1396"/>
                <a:gd name="T15" fmla="*/ 1537 h 15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6" h="1537">
                  <a:moveTo>
                    <a:pt x="0" y="1537"/>
                  </a:moveTo>
                  <a:lnTo>
                    <a:pt x="1396" y="1537"/>
                  </a:lnTo>
                  <a:lnTo>
                    <a:pt x="1396" y="141"/>
                  </a:lnTo>
                  <a:lnTo>
                    <a:pt x="787" y="141"/>
                  </a:lnTo>
                  <a:lnTo>
                    <a:pt x="700" y="0"/>
                  </a:lnTo>
                  <a:lnTo>
                    <a:pt x="612" y="141"/>
                  </a:lnTo>
                  <a:lnTo>
                    <a:pt x="0" y="141"/>
                  </a:lnTo>
                  <a:lnTo>
                    <a:pt x="0" y="1537"/>
                  </a:lnTo>
                  <a:close/>
                </a:path>
              </a:pathLst>
            </a:custGeom>
            <a:grpFill/>
            <a:ln w="28575" cap="flat" cmpd="sng" algn="ctr">
              <a:noFill/>
              <a:prstDash val="solid"/>
            </a:ln>
            <a:effectLst/>
          </p:spPr>
          <p:txBody>
            <a:bodyPr lIns="0" tIns="38885" rIns="0" bIns="38885" rtlCol="0" anchor="ctr"/>
            <a:lstStyle/>
            <a:p>
              <a:pPr algn="ctr" defTabSz="685800">
                <a:defRPr/>
              </a:pPr>
              <a:endParaRPr lang="zh-CN" altLang="en-US" sz="1350" kern="0">
                <a:solidFill>
                  <a:sysClr val="window" lastClr="FFFFFF"/>
                </a:solidFill>
                <a:latin typeface="微软雅黑" panose="020B0503020204020204" pitchFamily="34" charset="-122"/>
                <a:ea typeface="微软雅黑" panose="020B0503020204020204" pitchFamily="34" charset="-122"/>
              </a:endParaRPr>
            </a:p>
          </p:txBody>
        </p:sp>
        <p:sp>
          <p:nvSpPr>
            <p:cNvPr id="27" name="Freeform 6"/>
            <p:cNvSpPr/>
            <p:nvPr/>
          </p:nvSpPr>
          <p:spPr bwMode="auto">
            <a:xfrm>
              <a:off x="1370459" y="1938565"/>
              <a:ext cx="2187091" cy="2480007"/>
            </a:xfrm>
            <a:custGeom>
              <a:avLst/>
              <a:gdLst>
                <a:gd name="T0" fmla="*/ 0 w 1396"/>
                <a:gd name="T1" fmla="*/ 0 h 1538"/>
                <a:gd name="T2" fmla="*/ 1396 w 1396"/>
                <a:gd name="T3" fmla="*/ 0 h 1538"/>
                <a:gd name="T4" fmla="*/ 1396 w 1396"/>
                <a:gd name="T5" fmla="*/ 1396 h 1538"/>
                <a:gd name="T6" fmla="*/ 784 w 1396"/>
                <a:gd name="T7" fmla="*/ 1396 h 1538"/>
                <a:gd name="T8" fmla="*/ 697 w 1396"/>
                <a:gd name="T9" fmla="*/ 1538 h 1538"/>
                <a:gd name="T10" fmla="*/ 612 w 1396"/>
                <a:gd name="T11" fmla="*/ 1396 h 1538"/>
                <a:gd name="T12" fmla="*/ 0 w 1396"/>
                <a:gd name="T13" fmla="*/ 1396 h 1538"/>
                <a:gd name="T14" fmla="*/ 0 w 1396"/>
                <a:gd name="T15" fmla="*/ 0 h 15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6" h="1538">
                  <a:moveTo>
                    <a:pt x="0" y="0"/>
                  </a:moveTo>
                  <a:lnTo>
                    <a:pt x="1396" y="0"/>
                  </a:lnTo>
                  <a:lnTo>
                    <a:pt x="1396" y="1396"/>
                  </a:lnTo>
                  <a:lnTo>
                    <a:pt x="784" y="1396"/>
                  </a:lnTo>
                  <a:lnTo>
                    <a:pt x="697" y="1538"/>
                  </a:lnTo>
                  <a:lnTo>
                    <a:pt x="612" y="1396"/>
                  </a:lnTo>
                  <a:lnTo>
                    <a:pt x="0" y="1396"/>
                  </a:lnTo>
                  <a:lnTo>
                    <a:pt x="0" y="0"/>
                  </a:lnTo>
                  <a:close/>
                </a:path>
              </a:pathLst>
            </a:custGeom>
            <a:grpFill/>
            <a:ln w="28575" cap="flat" cmpd="sng" algn="ctr">
              <a:noFill/>
              <a:prstDash val="solid"/>
            </a:ln>
            <a:effectLst/>
          </p:spPr>
          <p:txBody>
            <a:bodyPr lIns="0" tIns="38885" rIns="0" bIns="38885" rtlCol="0" anchor="ctr"/>
            <a:lstStyle/>
            <a:p>
              <a:pPr algn="ctr" defTabSz="685800">
                <a:defRPr/>
              </a:pPr>
              <a:endParaRPr lang="zh-CN" altLang="en-US" sz="1350" kern="0">
                <a:solidFill>
                  <a:sysClr val="window" lastClr="FFFFFF"/>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1724068" y="2375622"/>
              <a:ext cx="1479874" cy="291752"/>
            </a:xfrm>
            <a:prstGeom prst="rect">
              <a:avLst/>
            </a:prstGeom>
            <a:grpFill/>
          </p:spPr>
          <p:txBody>
            <a:bodyPr wrap="square" lIns="77770" tIns="0" rIns="77770" bIns="0" rtlCol="0" anchor="t">
              <a:spAutoFit/>
            </a:bodyPr>
            <a:lstStyle/>
            <a:p>
              <a:pPr algn="ctr" defTabSz="685800">
                <a:lnSpc>
                  <a:spcPct val="15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200" kern="0" dirty="0">
                <a:solidFill>
                  <a:sysClr val="window" lastClr="FFFFFF"/>
                </a:solidFill>
                <a:latin typeface="微软雅黑" panose="020B0503020204020204" pitchFamily="34" charset="-122"/>
                <a:ea typeface="微软雅黑" panose="020B0503020204020204" pitchFamily="34" charset="-122"/>
                <a:cs typeface="华文黑体" pitchFamily="2" charset="-122"/>
              </a:endParaRPr>
            </a:p>
          </p:txBody>
        </p:sp>
        <p:sp>
          <p:nvSpPr>
            <p:cNvPr id="29" name="TextBox 28"/>
            <p:cNvSpPr txBox="1"/>
            <p:nvPr/>
          </p:nvSpPr>
          <p:spPr>
            <a:xfrm>
              <a:off x="1526423" y="2739468"/>
              <a:ext cx="1875163" cy="684919"/>
            </a:xfrm>
            <a:prstGeom prst="rect">
              <a:avLst/>
            </a:prstGeom>
            <a:grpFill/>
          </p:spPr>
          <p:txBody>
            <a:bodyPr wrap="square" lIns="77770" tIns="38885" rIns="77770" bIns="38885" rtlCol="0">
              <a:spAutoFit/>
            </a:bodyPr>
            <a:lstStyle/>
            <a:p>
              <a:pPr algn="ctr" defTabSz="685800">
                <a:lnSpc>
                  <a:spcPct val="130000"/>
                </a:lnSpc>
                <a:defRPr/>
              </a:pPr>
              <a:r>
                <a:rPr lang="zh-CN" altLang="en-US" sz="825" kern="0" dirty="0">
                  <a:solidFill>
                    <a:sysClr val="window" lastClr="FFFFF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825" kern="0" dirty="0">
                <a:solidFill>
                  <a:sysClr val="window" lastClr="FFFFFF"/>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6098249" y="2375622"/>
              <a:ext cx="1479874" cy="291752"/>
            </a:xfrm>
            <a:prstGeom prst="rect">
              <a:avLst/>
            </a:prstGeom>
            <a:grpFill/>
          </p:spPr>
          <p:txBody>
            <a:bodyPr wrap="square" lIns="77770" tIns="0" rIns="77770" bIns="0" rtlCol="0" anchor="t">
              <a:spAutoFit/>
            </a:bodyPr>
            <a:lstStyle/>
            <a:p>
              <a:pPr algn="ctr" defTabSz="685800">
                <a:lnSpc>
                  <a:spcPct val="15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200" kern="0" dirty="0">
                <a:solidFill>
                  <a:sysClr val="window" lastClr="FFFFFF"/>
                </a:solidFill>
                <a:latin typeface="微软雅黑" panose="020B0503020204020204" pitchFamily="34" charset="-122"/>
                <a:ea typeface="微软雅黑" panose="020B0503020204020204" pitchFamily="34" charset="-122"/>
                <a:cs typeface="华文黑体" pitchFamily="2" charset="-122"/>
              </a:endParaRPr>
            </a:p>
          </p:txBody>
        </p:sp>
        <p:sp>
          <p:nvSpPr>
            <p:cNvPr id="31" name="TextBox 30"/>
            <p:cNvSpPr txBox="1"/>
            <p:nvPr/>
          </p:nvSpPr>
          <p:spPr>
            <a:xfrm>
              <a:off x="5900604" y="2739468"/>
              <a:ext cx="1875163" cy="684919"/>
            </a:xfrm>
            <a:prstGeom prst="rect">
              <a:avLst/>
            </a:prstGeom>
            <a:grpFill/>
          </p:spPr>
          <p:txBody>
            <a:bodyPr wrap="square" lIns="77770" tIns="38885" rIns="77770" bIns="38885" rtlCol="0">
              <a:spAutoFit/>
            </a:bodyPr>
            <a:lstStyle/>
            <a:p>
              <a:pPr algn="ctr" defTabSz="685800">
                <a:lnSpc>
                  <a:spcPct val="130000"/>
                </a:lnSpc>
                <a:defRPr/>
              </a:pPr>
              <a:r>
                <a:rPr lang="zh-CN" altLang="en-US" sz="825" kern="0" dirty="0">
                  <a:solidFill>
                    <a:sysClr val="window" lastClr="FFFFF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825" kern="0" dirty="0">
                <a:solidFill>
                  <a:sysClr val="window" lastClr="FFFFFF"/>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10474781" y="2375622"/>
              <a:ext cx="1479874" cy="291752"/>
            </a:xfrm>
            <a:prstGeom prst="rect">
              <a:avLst/>
            </a:prstGeom>
            <a:grpFill/>
          </p:spPr>
          <p:txBody>
            <a:bodyPr wrap="square" lIns="77770" tIns="0" rIns="77770" bIns="0" rtlCol="0" anchor="t">
              <a:spAutoFit/>
            </a:bodyPr>
            <a:lstStyle/>
            <a:p>
              <a:pPr algn="ctr" defTabSz="685800">
                <a:lnSpc>
                  <a:spcPct val="15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200" kern="0" dirty="0">
                <a:solidFill>
                  <a:sysClr val="window" lastClr="FFFFFF"/>
                </a:solidFill>
                <a:latin typeface="微软雅黑" panose="020B0503020204020204" pitchFamily="34" charset="-122"/>
                <a:ea typeface="微软雅黑" panose="020B0503020204020204" pitchFamily="34" charset="-122"/>
                <a:cs typeface="华文黑体" pitchFamily="2" charset="-122"/>
              </a:endParaRPr>
            </a:p>
          </p:txBody>
        </p:sp>
        <p:sp>
          <p:nvSpPr>
            <p:cNvPr id="33" name="TextBox 32"/>
            <p:cNvSpPr txBox="1"/>
            <p:nvPr/>
          </p:nvSpPr>
          <p:spPr>
            <a:xfrm>
              <a:off x="10277136" y="2739468"/>
              <a:ext cx="1875163" cy="684919"/>
            </a:xfrm>
            <a:prstGeom prst="rect">
              <a:avLst/>
            </a:prstGeom>
            <a:grpFill/>
          </p:spPr>
          <p:txBody>
            <a:bodyPr wrap="square" lIns="77770" tIns="38885" rIns="77770" bIns="38885" rtlCol="0">
              <a:spAutoFit/>
            </a:bodyPr>
            <a:lstStyle/>
            <a:p>
              <a:pPr algn="ctr" defTabSz="685800">
                <a:lnSpc>
                  <a:spcPct val="130000"/>
                </a:lnSpc>
                <a:defRPr/>
              </a:pPr>
              <a:r>
                <a:rPr lang="zh-CN" altLang="en-US" sz="825" kern="0" dirty="0">
                  <a:solidFill>
                    <a:sysClr val="window" lastClr="FFFFF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825" kern="0" dirty="0">
                <a:solidFill>
                  <a:sysClr val="window" lastClr="FFFFFF"/>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3911159" y="4659716"/>
              <a:ext cx="1479874" cy="291752"/>
            </a:xfrm>
            <a:prstGeom prst="rect">
              <a:avLst/>
            </a:prstGeom>
            <a:grpFill/>
          </p:spPr>
          <p:txBody>
            <a:bodyPr wrap="square" lIns="77770" tIns="0" rIns="77770" bIns="0" rtlCol="0" anchor="t">
              <a:spAutoFit/>
            </a:bodyPr>
            <a:lstStyle/>
            <a:p>
              <a:pPr algn="ctr" defTabSz="685800">
                <a:lnSpc>
                  <a:spcPct val="15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200" kern="0" dirty="0">
                <a:solidFill>
                  <a:sysClr val="window" lastClr="FFFFFF"/>
                </a:solidFill>
                <a:latin typeface="微软雅黑" panose="020B0503020204020204" pitchFamily="34" charset="-122"/>
                <a:ea typeface="微软雅黑" panose="020B0503020204020204" pitchFamily="34" charset="-122"/>
                <a:cs typeface="华文黑体" pitchFamily="2" charset="-122"/>
              </a:endParaRPr>
            </a:p>
          </p:txBody>
        </p:sp>
        <p:sp>
          <p:nvSpPr>
            <p:cNvPr id="35" name="TextBox 34"/>
            <p:cNvSpPr txBox="1"/>
            <p:nvPr/>
          </p:nvSpPr>
          <p:spPr>
            <a:xfrm>
              <a:off x="3713515" y="5023562"/>
              <a:ext cx="1875163" cy="684919"/>
            </a:xfrm>
            <a:prstGeom prst="rect">
              <a:avLst/>
            </a:prstGeom>
            <a:grpFill/>
          </p:spPr>
          <p:txBody>
            <a:bodyPr wrap="square" lIns="77770" tIns="38885" rIns="77770" bIns="38885" rtlCol="0">
              <a:spAutoFit/>
            </a:bodyPr>
            <a:lstStyle/>
            <a:p>
              <a:pPr algn="ctr" defTabSz="685800">
                <a:lnSpc>
                  <a:spcPct val="130000"/>
                </a:lnSpc>
                <a:defRPr/>
              </a:pPr>
              <a:r>
                <a:rPr lang="zh-CN" altLang="en-US" sz="825" kern="0" dirty="0">
                  <a:solidFill>
                    <a:sysClr val="window" lastClr="FFFFF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825" kern="0" dirty="0">
                <a:solidFill>
                  <a:sysClr val="window" lastClr="FFFFFF"/>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8285340" y="4659716"/>
              <a:ext cx="1479874" cy="291752"/>
            </a:xfrm>
            <a:prstGeom prst="rect">
              <a:avLst/>
            </a:prstGeom>
            <a:grpFill/>
          </p:spPr>
          <p:txBody>
            <a:bodyPr wrap="square" lIns="77770" tIns="0" rIns="77770" bIns="0" rtlCol="0" anchor="t">
              <a:spAutoFit/>
            </a:bodyPr>
            <a:lstStyle/>
            <a:p>
              <a:pPr algn="ctr" defTabSz="685800">
                <a:lnSpc>
                  <a:spcPct val="150000"/>
                </a:lnSpc>
                <a:defRPr/>
              </a:pPr>
              <a:r>
                <a:rPr lang="zh-CN" altLang="en-US" sz="1200" kern="0" dirty="0">
                  <a:solidFill>
                    <a:sysClr val="window" lastClr="FFFFFF"/>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200" kern="0" dirty="0">
                <a:solidFill>
                  <a:sysClr val="window" lastClr="FFFFFF"/>
                </a:solidFill>
                <a:latin typeface="微软雅黑" panose="020B0503020204020204" pitchFamily="34" charset="-122"/>
                <a:ea typeface="微软雅黑" panose="020B0503020204020204" pitchFamily="34" charset="-122"/>
                <a:cs typeface="华文黑体" pitchFamily="2" charset="-122"/>
              </a:endParaRPr>
            </a:p>
          </p:txBody>
        </p:sp>
        <p:sp>
          <p:nvSpPr>
            <p:cNvPr id="40" name="TextBox 39"/>
            <p:cNvSpPr txBox="1"/>
            <p:nvPr/>
          </p:nvSpPr>
          <p:spPr>
            <a:xfrm>
              <a:off x="8087695" y="5023562"/>
              <a:ext cx="1875163" cy="684919"/>
            </a:xfrm>
            <a:prstGeom prst="rect">
              <a:avLst/>
            </a:prstGeom>
            <a:grpFill/>
          </p:spPr>
          <p:txBody>
            <a:bodyPr wrap="square" lIns="77770" tIns="38885" rIns="77770" bIns="38885" rtlCol="0">
              <a:spAutoFit/>
            </a:bodyPr>
            <a:lstStyle/>
            <a:p>
              <a:pPr algn="ctr" defTabSz="685800">
                <a:lnSpc>
                  <a:spcPct val="130000"/>
                </a:lnSpc>
                <a:defRPr/>
              </a:pPr>
              <a:r>
                <a:rPr lang="zh-CN" altLang="en-US" sz="825" kern="0" dirty="0">
                  <a:solidFill>
                    <a:sysClr val="window" lastClr="FFFFFF"/>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825"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36" name="组合 35"/>
          <p:cNvGrpSpPr/>
          <p:nvPr/>
        </p:nvGrpSpPr>
        <p:grpSpPr>
          <a:xfrm>
            <a:off x="593192" y="209550"/>
            <a:ext cx="7875345" cy="311600"/>
            <a:chOff x="152400" y="172485"/>
            <a:chExt cx="7875345" cy="311600"/>
          </a:xfrm>
        </p:grpSpPr>
        <p:sp>
          <p:nvSpPr>
            <p:cNvPr id="37" name="矩形 36"/>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38"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41" name="直接连接符 40"/>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八角星 1"/>
          <p:cNvSpPr/>
          <p:nvPr/>
        </p:nvSpPr>
        <p:spPr>
          <a:xfrm>
            <a:off x="3149038" y="1442936"/>
            <a:ext cx="3381965" cy="2937009"/>
          </a:xfrm>
          <a:custGeom>
            <a:avLst/>
            <a:gdLst>
              <a:gd name="connsiteX0" fmla="*/ 0 w 5256584"/>
              <a:gd name="connsiteY0" fmla="*/ 2340260 h 4680520"/>
              <a:gd name="connsiteX1" fmla="*/ 1137749 w 5256584"/>
              <a:gd name="connsiteY1" fmla="*/ 1790523 h 4680520"/>
              <a:gd name="connsiteX2" fmla="*/ 769809 w 5256584"/>
              <a:gd name="connsiteY2" fmla="*/ 685446 h 4680520"/>
              <a:gd name="connsiteX3" fmla="*/ 2010895 w 5256584"/>
              <a:gd name="connsiteY3" fmla="*/ 1013065 h 4680520"/>
              <a:gd name="connsiteX4" fmla="*/ 2628292 w 5256584"/>
              <a:gd name="connsiteY4" fmla="*/ 0 h 4680520"/>
              <a:gd name="connsiteX5" fmla="*/ 3245689 w 5256584"/>
              <a:gd name="connsiteY5" fmla="*/ 1013065 h 4680520"/>
              <a:gd name="connsiteX6" fmla="*/ 4486775 w 5256584"/>
              <a:gd name="connsiteY6" fmla="*/ 685446 h 4680520"/>
              <a:gd name="connsiteX7" fmla="*/ 4118835 w 5256584"/>
              <a:gd name="connsiteY7" fmla="*/ 1790523 h 4680520"/>
              <a:gd name="connsiteX8" fmla="*/ 5256584 w 5256584"/>
              <a:gd name="connsiteY8" fmla="*/ 2340260 h 4680520"/>
              <a:gd name="connsiteX9" fmla="*/ 4118835 w 5256584"/>
              <a:gd name="connsiteY9" fmla="*/ 2889997 h 4680520"/>
              <a:gd name="connsiteX10" fmla="*/ 4486775 w 5256584"/>
              <a:gd name="connsiteY10" fmla="*/ 3995074 h 4680520"/>
              <a:gd name="connsiteX11" fmla="*/ 3245689 w 5256584"/>
              <a:gd name="connsiteY11" fmla="*/ 3667455 h 4680520"/>
              <a:gd name="connsiteX12" fmla="*/ 2628292 w 5256584"/>
              <a:gd name="connsiteY12" fmla="*/ 4680520 h 4680520"/>
              <a:gd name="connsiteX13" fmla="*/ 2010895 w 5256584"/>
              <a:gd name="connsiteY13" fmla="*/ 3667455 h 4680520"/>
              <a:gd name="connsiteX14" fmla="*/ 769809 w 5256584"/>
              <a:gd name="connsiteY14" fmla="*/ 3995074 h 4680520"/>
              <a:gd name="connsiteX15" fmla="*/ 1137749 w 5256584"/>
              <a:gd name="connsiteY15" fmla="*/ 2889997 h 4680520"/>
              <a:gd name="connsiteX16" fmla="*/ 0 w 5256584"/>
              <a:gd name="connsiteY16" fmla="*/ 2340260 h 4680520"/>
              <a:gd name="connsiteX0-1" fmla="*/ 0 w 5256584"/>
              <a:gd name="connsiteY0-2" fmla="*/ 2340260 h 4680520"/>
              <a:gd name="connsiteX1-3" fmla="*/ 1137749 w 5256584"/>
              <a:gd name="connsiteY1-4" fmla="*/ 1790523 h 4680520"/>
              <a:gd name="connsiteX2-5" fmla="*/ 769809 w 5256584"/>
              <a:gd name="connsiteY2-6" fmla="*/ 685446 h 4680520"/>
              <a:gd name="connsiteX3-7" fmla="*/ 2010895 w 5256584"/>
              <a:gd name="connsiteY3-8" fmla="*/ 1013065 h 4680520"/>
              <a:gd name="connsiteX4-9" fmla="*/ 2628292 w 5256584"/>
              <a:gd name="connsiteY4-10" fmla="*/ 0 h 4680520"/>
              <a:gd name="connsiteX5-11" fmla="*/ 3245689 w 5256584"/>
              <a:gd name="connsiteY5-12" fmla="*/ 1013065 h 4680520"/>
              <a:gd name="connsiteX6-13" fmla="*/ 4486775 w 5256584"/>
              <a:gd name="connsiteY6-14" fmla="*/ 685446 h 4680520"/>
              <a:gd name="connsiteX7-15" fmla="*/ 4118835 w 5256584"/>
              <a:gd name="connsiteY7-16" fmla="*/ 1790523 h 4680520"/>
              <a:gd name="connsiteX8-17" fmla="*/ 5256584 w 5256584"/>
              <a:gd name="connsiteY8-18" fmla="*/ 2340260 h 4680520"/>
              <a:gd name="connsiteX9-19" fmla="*/ 4118835 w 5256584"/>
              <a:gd name="connsiteY9-20" fmla="*/ 2889997 h 4680520"/>
              <a:gd name="connsiteX10-21" fmla="*/ 4486775 w 5256584"/>
              <a:gd name="connsiteY10-22" fmla="*/ 3995074 h 4680520"/>
              <a:gd name="connsiteX11-23" fmla="*/ 3245689 w 5256584"/>
              <a:gd name="connsiteY11-24" fmla="*/ 3667455 h 4680520"/>
              <a:gd name="connsiteX12-25" fmla="*/ 2628292 w 5256584"/>
              <a:gd name="connsiteY12-26" fmla="*/ 4680520 h 4680520"/>
              <a:gd name="connsiteX13-27" fmla="*/ 2010895 w 5256584"/>
              <a:gd name="connsiteY13-28" fmla="*/ 3667455 h 4680520"/>
              <a:gd name="connsiteX14-29" fmla="*/ 769809 w 5256584"/>
              <a:gd name="connsiteY14-30" fmla="*/ 3995074 h 4680520"/>
              <a:gd name="connsiteX15-31" fmla="*/ 1137749 w 5256584"/>
              <a:gd name="connsiteY15-32" fmla="*/ 2889997 h 4680520"/>
              <a:gd name="connsiteX16-33" fmla="*/ 0 w 5256584"/>
              <a:gd name="connsiteY16-34" fmla="*/ 2340260 h 4680520"/>
              <a:gd name="connsiteX0-35" fmla="*/ 0 w 5256584"/>
              <a:gd name="connsiteY0-36" fmla="*/ 2340260 h 4680520"/>
              <a:gd name="connsiteX1-37" fmla="*/ 1137749 w 5256584"/>
              <a:gd name="connsiteY1-38" fmla="*/ 1790523 h 4680520"/>
              <a:gd name="connsiteX2-39" fmla="*/ 769809 w 5256584"/>
              <a:gd name="connsiteY2-40" fmla="*/ 685446 h 4680520"/>
              <a:gd name="connsiteX3-41" fmla="*/ 2010895 w 5256584"/>
              <a:gd name="connsiteY3-42" fmla="*/ 1013065 h 4680520"/>
              <a:gd name="connsiteX4-43" fmla="*/ 2628292 w 5256584"/>
              <a:gd name="connsiteY4-44" fmla="*/ 0 h 4680520"/>
              <a:gd name="connsiteX5-45" fmla="*/ 3245689 w 5256584"/>
              <a:gd name="connsiteY5-46" fmla="*/ 1013065 h 4680520"/>
              <a:gd name="connsiteX6-47" fmla="*/ 4486775 w 5256584"/>
              <a:gd name="connsiteY6-48" fmla="*/ 685446 h 4680520"/>
              <a:gd name="connsiteX7-49" fmla="*/ 4118835 w 5256584"/>
              <a:gd name="connsiteY7-50" fmla="*/ 1790523 h 4680520"/>
              <a:gd name="connsiteX8-51" fmla="*/ 5256584 w 5256584"/>
              <a:gd name="connsiteY8-52" fmla="*/ 2340260 h 4680520"/>
              <a:gd name="connsiteX9-53" fmla="*/ 4118835 w 5256584"/>
              <a:gd name="connsiteY9-54" fmla="*/ 2889997 h 4680520"/>
              <a:gd name="connsiteX10-55" fmla="*/ 4486775 w 5256584"/>
              <a:gd name="connsiteY10-56" fmla="*/ 3995074 h 4680520"/>
              <a:gd name="connsiteX11-57" fmla="*/ 3245689 w 5256584"/>
              <a:gd name="connsiteY11-58" fmla="*/ 3667455 h 4680520"/>
              <a:gd name="connsiteX12-59" fmla="*/ 2628292 w 5256584"/>
              <a:gd name="connsiteY12-60" fmla="*/ 4680520 h 4680520"/>
              <a:gd name="connsiteX13-61" fmla="*/ 2010895 w 5256584"/>
              <a:gd name="connsiteY13-62" fmla="*/ 3667455 h 4680520"/>
              <a:gd name="connsiteX14-63" fmla="*/ 769809 w 5256584"/>
              <a:gd name="connsiteY14-64" fmla="*/ 3995074 h 4680520"/>
              <a:gd name="connsiteX15-65" fmla="*/ 1137749 w 5256584"/>
              <a:gd name="connsiteY15-66" fmla="*/ 2889997 h 4680520"/>
              <a:gd name="connsiteX16-67" fmla="*/ 0 w 5256584"/>
              <a:gd name="connsiteY16-68" fmla="*/ 2340260 h 4680520"/>
              <a:gd name="connsiteX0-69" fmla="*/ 0 w 5321972"/>
              <a:gd name="connsiteY0-70" fmla="*/ 2340260 h 4680520"/>
              <a:gd name="connsiteX1-71" fmla="*/ 1137749 w 5321972"/>
              <a:gd name="connsiteY1-72" fmla="*/ 1790523 h 4680520"/>
              <a:gd name="connsiteX2-73" fmla="*/ 769809 w 5321972"/>
              <a:gd name="connsiteY2-74" fmla="*/ 685446 h 4680520"/>
              <a:gd name="connsiteX3-75" fmla="*/ 2010895 w 5321972"/>
              <a:gd name="connsiteY3-76" fmla="*/ 1013065 h 4680520"/>
              <a:gd name="connsiteX4-77" fmla="*/ 2628292 w 5321972"/>
              <a:gd name="connsiteY4-78" fmla="*/ 0 h 4680520"/>
              <a:gd name="connsiteX5-79" fmla="*/ 3245689 w 5321972"/>
              <a:gd name="connsiteY5-80" fmla="*/ 1013065 h 4680520"/>
              <a:gd name="connsiteX6-81" fmla="*/ 4486775 w 5321972"/>
              <a:gd name="connsiteY6-82" fmla="*/ 685446 h 4680520"/>
              <a:gd name="connsiteX7-83" fmla="*/ 4118835 w 5321972"/>
              <a:gd name="connsiteY7-84" fmla="*/ 1790523 h 4680520"/>
              <a:gd name="connsiteX8-85" fmla="*/ 5256584 w 5321972"/>
              <a:gd name="connsiteY8-86" fmla="*/ 2340260 h 4680520"/>
              <a:gd name="connsiteX9-87" fmla="*/ 4118835 w 5321972"/>
              <a:gd name="connsiteY9-88" fmla="*/ 2889997 h 4680520"/>
              <a:gd name="connsiteX10-89" fmla="*/ 4486775 w 5321972"/>
              <a:gd name="connsiteY10-90" fmla="*/ 3995074 h 4680520"/>
              <a:gd name="connsiteX11-91" fmla="*/ 3245689 w 5321972"/>
              <a:gd name="connsiteY11-92" fmla="*/ 3667455 h 4680520"/>
              <a:gd name="connsiteX12-93" fmla="*/ 2628292 w 5321972"/>
              <a:gd name="connsiteY12-94" fmla="*/ 4680520 h 4680520"/>
              <a:gd name="connsiteX13-95" fmla="*/ 2010895 w 5321972"/>
              <a:gd name="connsiteY13-96" fmla="*/ 3667455 h 4680520"/>
              <a:gd name="connsiteX14-97" fmla="*/ 769809 w 5321972"/>
              <a:gd name="connsiteY14-98" fmla="*/ 3995074 h 4680520"/>
              <a:gd name="connsiteX15-99" fmla="*/ 1137749 w 5321972"/>
              <a:gd name="connsiteY15-100" fmla="*/ 2889997 h 4680520"/>
              <a:gd name="connsiteX16-101" fmla="*/ 0 w 5321972"/>
              <a:gd name="connsiteY16-102" fmla="*/ 2340260 h 4680520"/>
              <a:gd name="connsiteX0-103" fmla="*/ 0 w 5321972"/>
              <a:gd name="connsiteY0-104" fmla="*/ 2340260 h 4680520"/>
              <a:gd name="connsiteX1-105" fmla="*/ 1137749 w 5321972"/>
              <a:gd name="connsiteY1-106" fmla="*/ 1790523 h 4680520"/>
              <a:gd name="connsiteX2-107" fmla="*/ 769809 w 5321972"/>
              <a:gd name="connsiteY2-108" fmla="*/ 685446 h 4680520"/>
              <a:gd name="connsiteX3-109" fmla="*/ 2010895 w 5321972"/>
              <a:gd name="connsiteY3-110" fmla="*/ 1013065 h 4680520"/>
              <a:gd name="connsiteX4-111" fmla="*/ 2628292 w 5321972"/>
              <a:gd name="connsiteY4-112" fmla="*/ 0 h 4680520"/>
              <a:gd name="connsiteX5-113" fmla="*/ 3245689 w 5321972"/>
              <a:gd name="connsiteY5-114" fmla="*/ 1013065 h 4680520"/>
              <a:gd name="connsiteX6-115" fmla="*/ 4486775 w 5321972"/>
              <a:gd name="connsiteY6-116" fmla="*/ 685446 h 4680520"/>
              <a:gd name="connsiteX7-117" fmla="*/ 4118835 w 5321972"/>
              <a:gd name="connsiteY7-118" fmla="*/ 1790523 h 4680520"/>
              <a:gd name="connsiteX8-119" fmla="*/ 5256584 w 5321972"/>
              <a:gd name="connsiteY8-120" fmla="*/ 2340260 h 4680520"/>
              <a:gd name="connsiteX9-121" fmla="*/ 4118835 w 5321972"/>
              <a:gd name="connsiteY9-122" fmla="*/ 2889997 h 4680520"/>
              <a:gd name="connsiteX10-123" fmla="*/ 4486775 w 5321972"/>
              <a:gd name="connsiteY10-124" fmla="*/ 3995074 h 4680520"/>
              <a:gd name="connsiteX11-125" fmla="*/ 3245689 w 5321972"/>
              <a:gd name="connsiteY11-126" fmla="*/ 3667455 h 4680520"/>
              <a:gd name="connsiteX12-127" fmla="*/ 2628292 w 5321972"/>
              <a:gd name="connsiteY12-128" fmla="*/ 4680520 h 4680520"/>
              <a:gd name="connsiteX13-129" fmla="*/ 2010895 w 5321972"/>
              <a:gd name="connsiteY13-130" fmla="*/ 3667455 h 4680520"/>
              <a:gd name="connsiteX14-131" fmla="*/ 769809 w 5321972"/>
              <a:gd name="connsiteY14-132" fmla="*/ 3995074 h 4680520"/>
              <a:gd name="connsiteX15-133" fmla="*/ 1137749 w 5321972"/>
              <a:gd name="connsiteY15-134" fmla="*/ 2889997 h 4680520"/>
              <a:gd name="connsiteX16-135" fmla="*/ 0 w 5321972"/>
              <a:gd name="connsiteY16-136" fmla="*/ 2340260 h 4680520"/>
              <a:gd name="connsiteX0-137" fmla="*/ 0 w 5321972"/>
              <a:gd name="connsiteY0-138" fmla="*/ 2340260 h 4738742"/>
              <a:gd name="connsiteX1-139" fmla="*/ 1137749 w 5321972"/>
              <a:gd name="connsiteY1-140" fmla="*/ 1790523 h 4738742"/>
              <a:gd name="connsiteX2-141" fmla="*/ 769809 w 5321972"/>
              <a:gd name="connsiteY2-142" fmla="*/ 685446 h 4738742"/>
              <a:gd name="connsiteX3-143" fmla="*/ 2010895 w 5321972"/>
              <a:gd name="connsiteY3-144" fmla="*/ 1013065 h 4738742"/>
              <a:gd name="connsiteX4-145" fmla="*/ 2628292 w 5321972"/>
              <a:gd name="connsiteY4-146" fmla="*/ 0 h 4738742"/>
              <a:gd name="connsiteX5-147" fmla="*/ 3245689 w 5321972"/>
              <a:gd name="connsiteY5-148" fmla="*/ 1013065 h 4738742"/>
              <a:gd name="connsiteX6-149" fmla="*/ 4486775 w 5321972"/>
              <a:gd name="connsiteY6-150" fmla="*/ 685446 h 4738742"/>
              <a:gd name="connsiteX7-151" fmla="*/ 4118835 w 5321972"/>
              <a:gd name="connsiteY7-152" fmla="*/ 1790523 h 4738742"/>
              <a:gd name="connsiteX8-153" fmla="*/ 5256584 w 5321972"/>
              <a:gd name="connsiteY8-154" fmla="*/ 2340260 h 4738742"/>
              <a:gd name="connsiteX9-155" fmla="*/ 4118835 w 5321972"/>
              <a:gd name="connsiteY9-156" fmla="*/ 2889997 h 4738742"/>
              <a:gd name="connsiteX10-157" fmla="*/ 4486775 w 5321972"/>
              <a:gd name="connsiteY10-158" fmla="*/ 3995074 h 4738742"/>
              <a:gd name="connsiteX11-159" fmla="*/ 3245689 w 5321972"/>
              <a:gd name="connsiteY11-160" fmla="*/ 3667455 h 4738742"/>
              <a:gd name="connsiteX12-161" fmla="*/ 2628292 w 5321972"/>
              <a:gd name="connsiteY12-162" fmla="*/ 4680520 h 4738742"/>
              <a:gd name="connsiteX13-163" fmla="*/ 2010895 w 5321972"/>
              <a:gd name="connsiteY13-164" fmla="*/ 3667455 h 4738742"/>
              <a:gd name="connsiteX14-165" fmla="*/ 769809 w 5321972"/>
              <a:gd name="connsiteY14-166" fmla="*/ 3995074 h 4738742"/>
              <a:gd name="connsiteX15-167" fmla="*/ 1137749 w 5321972"/>
              <a:gd name="connsiteY15-168" fmla="*/ 2889997 h 4738742"/>
              <a:gd name="connsiteX16-169" fmla="*/ 0 w 5321972"/>
              <a:gd name="connsiteY16-170" fmla="*/ 2340260 h 4738742"/>
              <a:gd name="connsiteX0-171" fmla="*/ 0 w 5321972"/>
              <a:gd name="connsiteY0-172" fmla="*/ 2340260 h 4738742"/>
              <a:gd name="connsiteX1-173" fmla="*/ 1137749 w 5321972"/>
              <a:gd name="connsiteY1-174" fmla="*/ 1790523 h 4738742"/>
              <a:gd name="connsiteX2-175" fmla="*/ 769809 w 5321972"/>
              <a:gd name="connsiteY2-176" fmla="*/ 685446 h 4738742"/>
              <a:gd name="connsiteX3-177" fmla="*/ 2010895 w 5321972"/>
              <a:gd name="connsiteY3-178" fmla="*/ 1013065 h 4738742"/>
              <a:gd name="connsiteX4-179" fmla="*/ 2628292 w 5321972"/>
              <a:gd name="connsiteY4-180" fmla="*/ 0 h 4738742"/>
              <a:gd name="connsiteX5-181" fmla="*/ 3245689 w 5321972"/>
              <a:gd name="connsiteY5-182" fmla="*/ 1013065 h 4738742"/>
              <a:gd name="connsiteX6-183" fmla="*/ 4486775 w 5321972"/>
              <a:gd name="connsiteY6-184" fmla="*/ 685446 h 4738742"/>
              <a:gd name="connsiteX7-185" fmla="*/ 4118835 w 5321972"/>
              <a:gd name="connsiteY7-186" fmla="*/ 1790523 h 4738742"/>
              <a:gd name="connsiteX8-187" fmla="*/ 5256584 w 5321972"/>
              <a:gd name="connsiteY8-188" fmla="*/ 2340260 h 4738742"/>
              <a:gd name="connsiteX9-189" fmla="*/ 4118835 w 5321972"/>
              <a:gd name="connsiteY9-190" fmla="*/ 2889997 h 4738742"/>
              <a:gd name="connsiteX10-191" fmla="*/ 4486775 w 5321972"/>
              <a:gd name="connsiteY10-192" fmla="*/ 3995074 h 4738742"/>
              <a:gd name="connsiteX11-193" fmla="*/ 3245689 w 5321972"/>
              <a:gd name="connsiteY11-194" fmla="*/ 3667455 h 4738742"/>
              <a:gd name="connsiteX12-195" fmla="*/ 2628292 w 5321972"/>
              <a:gd name="connsiteY12-196" fmla="*/ 4680520 h 4738742"/>
              <a:gd name="connsiteX13-197" fmla="*/ 2010895 w 5321972"/>
              <a:gd name="connsiteY13-198" fmla="*/ 3667455 h 4738742"/>
              <a:gd name="connsiteX14-199" fmla="*/ 769809 w 5321972"/>
              <a:gd name="connsiteY14-200" fmla="*/ 3995074 h 4738742"/>
              <a:gd name="connsiteX15-201" fmla="*/ 1137749 w 5321972"/>
              <a:gd name="connsiteY15-202" fmla="*/ 2889997 h 4738742"/>
              <a:gd name="connsiteX16-203" fmla="*/ 0 w 5321972"/>
              <a:gd name="connsiteY16-204" fmla="*/ 2340260 h 4738742"/>
              <a:gd name="connsiteX0-205" fmla="*/ 65388 w 5387360"/>
              <a:gd name="connsiteY0-206" fmla="*/ 2340260 h 4738742"/>
              <a:gd name="connsiteX1-207" fmla="*/ 1203137 w 5387360"/>
              <a:gd name="connsiteY1-208" fmla="*/ 1790523 h 4738742"/>
              <a:gd name="connsiteX2-209" fmla="*/ 835197 w 5387360"/>
              <a:gd name="connsiteY2-210" fmla="*/ 685446 h 4738742"/>
              <a:gd name="connsiteX3-211" fmla="*/ 2076283 w 5387360"/>
              <a:gd name="connsiteY3-212" fmla="*/ 1013065 h 4738742"/>
              <a:gd name="connsiteX4-213" fmla="*/ 2693680 w 5387360"/>
              <a:gd name="connsiteY4-214" fmla="*/ 0 h 4738742"/>
              <a:gd name="connsiteX5-215" fmla="*/ 3311077 w 5387360"/>
              <a:gd name="connsiteY5-216" fmla="*/ 1013065 h 4738742"/>
              <a:gd name="connsiteX6-217" fmla="*/ 4552163 w 5387360"/>
              <a:gd name="connsiteY6-218" fmla="*/ 685446 h 4738742"/>
              <a:gd name="connsiteX7-219" fmla="*/ 4184223 w 5387360"/>
              <a:gd name="connsiteY7-220" fmla="*/ 1790523 h 4738742"/>
              <a:gd name="connsiteX8-221" fmla="*/ 5321972 w 5387360"/>
              <a:gd name="connsiteY8-222" fmla="*/ 2340260 h 4738742"/>
              <a:gd name="connsiteX9-223" fmla="*/ 4184223 w 5387360"/>
              <a:gd name="connsiteY9-224" fmla="*/ 2889997 h 4738742"/>
              <a:gd name="connsiteX10-225" fmla="*/ 4552163 w 5387360"/>
              <a:gd name="connsiteY10-226" fmla="*/ 3995074 h 4738742"/>
              <a:gd name="connsiteX11-227" fmla="*/ 3311077 w 5387360"/>
              <a:gd name="connsiteY11-228" fmla="*/ 3667455 h 4738742"/>
              <a:gd name="connsiteX12-229" fmla="*/ 2693680 w 5387360"/>
              <a:gd name="connsiteY12-230" fmla="*/ 4680520 h 4738742"/>
              <a:gd name="connsiteX13-231" fmla="*/ 2076283 w 5387360"/>
              <a:gd name="connsiteY13-232" fmla="*/ 3667455 h 4738742"/>
              <a:gd name="connsiteX14-233" fmla="*/ 835197 w 5387360"/>
              <a:gd name="connsiteY14-234" fmla="*/ 3995074 h 4738742"/>
              <a:gd name="connsiteX15-235" fmla="*/ 1203137 w 5387360"/>
              <a:gd name="connsiteY15-236" fmla="*/ 2889997 h 4738742"/>
              <a:gd name="connsiteX16-237" fmla="*/ 65388 w 5387360"/>
              <a:gd name="connsiteY16-238" fmla="*/ 2340260 h 4738742"/>
              <a:gd name="connsiteX0-239" fmla="*/ 65388 w 5387360"/>
              <a:gd name="connsiteY0-240" fmla="*/ 2340260 h 4738742"/>
              <a:gd name="connsiteX1-241" fmla="*/ 1203137 w 5387360"/>
              <a:gd name="connsiteY1-242" fmla="*/ 1790523 h 4738742"/>
              <a:gd name="connsiteX2-243" fmla="*/ 835197 w 5387360"/>
              <a:gd name="connsiteY2-244" fmla="*/ 685446 h 4738742"/>
              <a:gd name="connsiteX3-245" fmla="*/ 2076283 w 5387360"/>
              <a:gd name="connsiteY3-246" fmla="*/ 1013065 h 4738742"/>
              <a:gd name="connsiteX4-247" fmla="*/ 2693680 w 5387360"/>
              <a:gd name="connsiteY4-248" fmla="*/ 0 h 4738742"/>
              <a:gd name="connsiteX5-249" fmla="*/ 3311077 w 5387360"/>
              <a:gd name="connsiteY5-250" fmla="*/ 1013065 h 4738742"/>
              <a:gd name="connsiteX6-251" fmla="*/ 4552163 w 5387360"/>
              <a:gd name="connsiteY6-252" fmla="*/ 685446 h 4738742"/>
              <a:gd name="connsiteX7-253" fmla="*/ 4184223 w 5387360"/>
              <a:gd name="connsiteY7-254" fmla="*/ 1790523 h 4738742"/>
              <a:gd name="connsiteX8-255" fmla="*/ 5321972 w 5387360"/>
              <a:gd name="connsiteY8-256" fmla="*/ 2340260 h 4738742"/>
              <a:gd name="connsiteX9-257" fmla="*/ 4184223 w 5387360"/>
              <a:gd name="connsiteY9-258" fmla="*/ 2889997 h 4738742"/>
              <a:gd name="connsiteX10-259" fmla="*/ 4552163 w 5387360"/>
              <a:gd name="connsiteY10-260" fmla="*/ 3995074 h 4738742"/>
              <a:gd name="connsiteX11-261" fmla="*/ 3311077 w 5387360"/>
              <a:gd name="connsiteY11-262" fmla="*/ 3667455 h 4738742"/>
              <a:gd name="connsiteX12-263" fmla="*/ 2693680 w 5387360"/>
              <a:gd name="connsiteY12-264" fmla="*/ 4680520 h 4738742"/>
              <a:gd name="connsiteX13-265" fmla="*/ 2076283 w 5387360"/>
              <a:gd name="connsiteY13-266" fmla="*/ 3667455 h 4738742"/>
              <a:gd name="connsiteX14-267" fmla="*/ 835197 w 5387360"/>
              <a:gd name="connsiteY14-268" fmla="*/ 3995074 h 4738742"/>
              <a:gd name="connsiteX15-269" fmla="*/ 1203137 w 5387360"/>
              <a:gd name="connsiteY15-270" fmla="*/ 2889997 h 4738742"/>
              <a:gd name="connsiteX16-271" fmla="*/ 65388 w 5387360"/>
              <a:gd name="connsiteY16-272" fmla="*/ 2340260 h 473874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5387360" h="4738742">
                <a:moveTo>
                  <a:pt x="65388" y="2340260"/>
                </a:moveTo>
                <a:cubicBezTo>
                  <a:pt x="-313862" y="2157014"/>
                  <a:pt x="1074836" y="2066325"/>
                  <a:pt x="1203137" y="1790523"/>
                </a:cubicBezTo>
                <a:lnTo>
                  <a:pt x="835197" y="685446"/>
                </a:lnTo>
                <a:cubicBezTo>
                  <a:pt x="712550" y="317087"/>
                  <a:pt x="1766536" y="1127306"/>
                  <a:pt x="2076283" y="1013065"/>
                </a:cubicBezTo>
                <a:cubicBezTo>
                  <a:pt x="2386030" y="898824"/>
                  <a:pt x="2487881" y="0"/>
                  <a:pt x="2693680" y="0"/>
                </a:cubicBezTo>
                <a:cubicBezTo>
                  <a:pt x="2899479" y="0"/>
                  <a:pt x="3001330" y="898824"/>
                  <a:pt x="3311077" y="1013065"/>
                </a:cubicBezTo>
                <a:lnTo>
                  <a:pt x="4552163" y="685446"/>
                </a:lnTo>
                <a:cubicBezTo>
                  <a:pt x="4965858" y="576240"/>
                  <a:pt x="4055922" y="1514721"/>
                  <a:pt x="4184223" y="1790523"/>
                </a:cubicBezTo>
                <a:lnTo>
                  <a:pt x="5321972" y="2340260"/>
                </a:lnTo>
                <a:cubicBezTo>
                  <a:pt x="5701222" y="2523506"/>
                  <a:pt x="4312524" y="2614195"/>
                  <a:pt x="4184223" y="2889997"/>
                </a:cubicBezTo>
                <a:lnTo>
                  <a:pt x="4552163" y="3995074"/>
                </a:lnTo>
                <a:cubicBezTo>
                  <a:pt x="4674810" y="4363433"/>
                  <a:pt x="3620824" y="3553214"/>
                  <a:pt x="3311077" y="3667455"/>
                </a:cubicBezTo>
                <a:lnTo>
                  <a:pt x="2693680" y="4680520"/>
                </a:lnTo>
                <a:cubicBezTo>
                  <a:pt x="2487881" y="5018208"/>
                  <a:pt x="2386030" y="3781696"/>
                  <a:pt x="2076283" y="3667455"/>
                </a:cubicBezTo>
                <a:lnTo>
                  <a:pt x="835197" y="3995074"/>
                </a:lnTo>
                <a:cubicBezTo>
                  <a:pt x="421502" y="4104280"/>
                  <a:pt x="1331438" y="3165799"/>
                  <a:pt x="1203137" y="2889997"/>
                </a:cubicBezTo>
                <a:lnTo>
                  <a:pt x="65388" y="2340260"/>
                </a:lnTo>
                <a:close/>
              </a:path>
            </a:pathLst>
          </a:custGeom>
          <a:noFill/>
          <a:ln w="25400" cap="flat" cmpd="sng" algn="ctr">
            <a:solidFill>
              <a:sysClr val="window" lastClr="FFFFFF">
                <a:lumMod val="65000"/>
              </a:sysClr>
            </a:solidFill>
            <a:prstDash val="sysDot"/>
          </a:ln>
          <a:effectLst/>
        </p:spPr>
        <p:txBody>
          <a:bodyPr anchor="ctr"/>
          <a:lstStyle/>
          <a:p>
            <a:pPr algn="ctr" defTabSz="859790">
              <a:defRPr/>
            </a:pPr>
            <a:endParaRPr lang="en-US" sz="1695" kern="0">
              <a:solidFill>
                <a:sysClr val="window" lastClr="FFFFFF"/>
              </a:solidFill>
              <a:latin typeface="Calibri" panose="020F0502020204030204"/>
              <a:ea typeface="微软雅黑" panose="020B0503020204020204" pitchFamily="34" charset="-122"/>
            </a:endParaRPr>
          </a:p>
        </p:txBody>
      </p:sp>
      <p:sp>
        <p:nvSpPr>
          <p:cNvPr id="11" name="TextBox 10"/>
          <p:cNvSpPr txBox="1">
            <a:spLocks noChangeArrowheads="1"/>
          </p:cNvSpPr>
          <p:nvPr/>
        </p:nvSpPr>
        <p:spPr bwMode="auto">
          <a:xfrm>
            <a:off x="3823937" y="2730025"/>
            <a:ext cx="2106823" cy="335189"/>
          </a:xfrm>
          <a:prstGeom prst="rect">
            <a:avLst/>
          </a:prstGeom>
          <a:noFill/>
          <a:ln w="9525">
            <a:noFill/>
            <a:miter lim="800000"/>
          </a:ln>
        </p:spPr>
        <p:txBody>
          <a:bodyPr lIns="91028" tIns="45514" rIns="91028" bIns="45514">
            <a:spAutoFit/>
          </a:bodyPr>
          <a:lstStyle/>
          <a:p>
            <a:pPr algn="ctr" defTabSz="910590">
              <a:lnSpc>
                <a:spcPct val="80000"/>
              </a:lnSpc>
            </a:pPr>
            <a:r>
              <a:rPr lang="zh-CN" altLang="en-US" sz="1975">
                <a:solidFill>
                  <a:srgbClr val="808080"/>
                </a:solidFill>
                <a:latin typeface="微软雅黑" panose="020B0503020204020204" pitchFamily="34" charset="-122"/>
                <a:ea typeface="微软雅黑" panose="020B0503020204020204" pitchFamily="34" charset="-122"/>
                <a:cs typeface="Times New Roman" panose="02020603050405020304" pitchFamily="18" charset="0"/>
              </a:rPr>
              <a:t>单击添加标题</a:t>
            </a:r>
            <a:endParaRPr lang="zh-CN" altLang="en-US" sz="1975">
              <a:solidFill>
                <a:srgbClr val="80808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TextBox 11"/>
          <p:cNvSpPr txBox="1">
            <a:spLocks noChangeArrowheads="1"/>
          </p:cNvSpPr>
          <p:nvPr/>
        </p:nvSpPr>
        <p:spPr bwMode="auto">
          <a:xfrm>
            <a:off x="622642" y="2674778"/>
            <a:ext cx="1400567" cy="525882"/>
          </a:xfrm>
          <a:prstGeom prst="rect">
            <a:avLst/>
          </a:prstGeom>
          <a:noFill/>
          <a:ln w="9525">
            <a:noFill/>
            <a:miter lim="800000"/>
          </a:ln>
        </p:spPr>
        <p:txBody>
          <a:bodyPr lIns="91028" tIns="45514" rIns="91028" bIns="45514">
            <a:spAutoFit/>
          </a:bodyPr>
          <a:lstStyle/>
          <a:p>
            <a:pPr algn="just" defTabSz="910590"/>
            <a:r>
              <a:rPr lang="zh-CN" altLang="en-US" sz="940">
                <a:solidFill>
                  <a:srgbClr val="808080"/>
                </a:solidFill>
                <a:ea typeface="微软雅黑" panose="020B0503020204020204" pitchFamily="34" charset="-122"/>
              </a:rPr>
              <a:t>请在此处添加您需要的文字内容请在此处添加您需要的文字内容</a:t>
            </a:r>
            <a:endParaRPr lang="en-US" altLang="zh-CN" sz="940">
              <a:solidFill>
                <a:srgbClr val="808080"/>
              </a:solidFill>
              <a:ea typeface="微软雅黑" panose="020B0503020204020204" pitchFamily="34" charset="-122"/>
            </a:endParaRPr>
          </a:p>
        </p:txBody>
      </p:sp>
      <p:grpSp>
        <p:nvGrpSpPr>
          <p:cNvPr id="36" name="组合 35"/>
          <p:cNvGrpSpPr/>
          <p:nvPr/>
        </p:nvGrpSpPr>
        <p:grpSpPr bwMode="auto">
          <a:xfrm>
            <a:off x="2157591" y="2258192"/>
            <a:ext cx="1175102" cy="1167637"/>
            <a:chOff x="2156937" y="2254859"/>
            <a:chExt cx="1174912" cy="1181409"/>
          </a:xfrm>
        </p:grpSpPr>
        <p:sp>
          <p:nvSpPr>
            <p:cNvPr id="87073" name="椭圆 9"/>
            <p:cNvSpPr>
              <a:spLocks noChangeArrowheads="1"/>
            </p:cNvSpPr>
            <p:nvPr/>
          </p:nvSpPr>
          <p:spPr bwMode="auto">
            <a:xfrm>
              <a:off x="2156937" y="2254859"/>
              <a:ext cx="1174912" cy="1181409"/>
            </a:xfrm>
            <a:prstGeom prst="ellipse">
              <a:avLst/>
            </a:prstGeom>
            <a:solidFill>
              <a:schemeClr val="bg2"/>
            </a:solidFill>
            <a:ln w="25400" algn="ctr">
              <a:noFill/>
              <a:round/>
            </a:ln>
          </p:spPr>
          <p:txBody>
            <a:bodyPr lIns="91028" tIns="45514" rIns="91028" bIns="45514" anchor="ctr"/>
            <a:lstStyle/>
            <a:p>
              <a:pPr algn="ctr" defTabSz="910590"/>
              <a:endParaRPr lang="en-US" altLang="zh-CN" sz="1695">
                <a:solidFill>
                  <a:srgbClr val="FFFFFF"/>
                </a:solidFill>
                <a:latin typeface="Calibri" panose="020F0502020204030204" pitchFamily="34" charset="0"/>
                <a:ea typeface="微软雅黑" panose="020B0503020204020204" pitchFamily="34" charset="-122"/>
              </a:endParaRPr>
            </a:p>
          </p:txBody>
        </p:sp>
        <p:sp>
          <p:nvSpPr>
            <p:cNvPr id="87074" name="TextBox 19"/>
            <p:cNvSpPr txBox="1">
              <a:spLocks noChangeArrowheads="1"/>
            </p:cNvSpPr>
            <p:nvPr/>
          </p:nvSpPr>
          <p:spPr bwMode="auto">
            <a:xfrm flipH="1">
              <a:off x="2401225" y="2661527"/>
              <a:ext cx="686337" cy="491342"/>
            </a:xfrm>
            <a:prstGeom prst="rect">
              <a:avLst/>
            </a:prstGeom>
            <a:solidFill>
              <a:schemeClr val="bg2"/>
            </a:solidFill>
            <a:ln w="9525">
              <a:noFill/>
              <a:miter lim="800000"/>
            </a:ln>
          </p:spPr>
          <p:txBody>
            <a:bodyPr lIns="91028" tIns="45514" rIns="91028" bIns="45514">
              <a:spAutoFit/>
            </a:bodyPr>
            <a:lstStyle/>
            <a:p>
              <a:pPr algn="ctr" defTabSz="910590">
                <a:lnSpc>
                  <a:spcPct val="80000"/>
                </a:lnSpc>
              </a:pPr>
              <a:r>
                <a:rPr lang="en-US" altLang="zh-CN" sz="3200">
                  <a:solidFill>
                    <a:srgbClr val="FFFFFF"/>
                  </a:solidFill>
                  <a:latin typeface="Arial Rounded MT Bold"/>
                  <a:ea typeface="微软雅黑" panose="020B0503020204020204" pitchFamily="34" charset="-122"/>
                  <a:cs typeface="Times New Roman" panose="02020603050405020304" pitchFamily="18" charset="0"/>
                </a:rPr>
                <a:t>01</a:t>
              </a:r>
              <a:endParaRPr lang="zh-CN" altLang="en-US" sz="3200">
                <a:solidFill>
                  <a:srgbClr val="FFFFFF"/>
                </a:solidFill>
                <a:latin typeface="Arial Rounded MT Bold"/>
                <a:ea typeface="微软雅黑" panose="020B0503020204020204" pitchFamily="34" charset="-122"/>
                <a:cs typeface="Times New Roman" panose="02020603050405020304" pitchFamily="18" charset="0"/>
              </a:endParaRPr>
            </a:p>
          </p:txBody>
        </p:sp>
      </p:grpSp>
      <p:grpSp>
        <p:nvGrpSpPr>
          <p:cNvPr id="37" name="组合 36"/>
          <p:cNvGrpSpPr/>
          <p:nvPr/>
        </p:nvGrpSpPr>
        <p:grpSpPr bwMode="auto">
          <a:xfrm>
            <a:off x="3098271" y="1130870"/>
            <a:ext cx="916789" cy="909324"/>
            <a:chOff x="3099327" y="1113459"/>
            <a:chExt cx="914917" cy="919977"/>
          </a:xfrm>
          <a:solidFill>
            <a:schemeClr val="accent2"/>
          </a:solidFill>
        </p:grpSpPr>
        <p:sp>
          <p:nvSpPr>
            <p:cNvPr id="87071" name="椭圆 8"/>
            <p:cNvSpPr>
              <a:spLocks noChangeArrowheads="1"/>
            </p:cNvSpPr>
            <p:nvPr/>
          </p:nvSpPr>
          <p:spPr bwMode="auto">
            <a:xfrm>
              <a:off x="3099327" y="1113459"/>
              <a:ext cx="914917" cy="919977"/>
            </a:xfrm>
            <a:prstGeom prst="ellipse">
              <a:avLst/>
            </a:prstGeom>
            <a:grpFill/>
            <a:ln w="25400" algn="ctr">
              <a:noFill/>
              <a:round/>
            </a:ln>
          </p:spPr>
          <p:txBody>
            <a:bodyPr lIns="91028" tIns="45514" rIns="91028" bIns="45514" anchor="ctr"/>
            <a:lstStyle/>
            <a:p>
              <a:pPr algn="ctr" defTabSz="910590"/>
              <a:endParaRPr lang="en-US" altLang="zh-CN" sz="1695">
                <a:solidFill>
                  <a:srgbClr val="FFFFFF"/>
                </a:solidFill>
                <a:latin typeface="Calibri" panose="020F0502020204030204" pitchFamily="34" charset="0"/>
                <a:ea typeface="微软雅黑" panose="020B0503020204020204" pitchFamily="34" charset="-122"/>
              </a:endParaRPr>
            </a:p>
          </p:txBody>
        </p:sp>
        <p:sp>
          <p:nvSpPr>
            <p:cNvPr id="87072" name="TextBox 20"/>
            <p:cNvSpPr txBox="1">
              <a:spLocks noChangeArrowheads="1"/>
            </p:cNvSpPr>
            <p:nvPr/>
          </p:nvSpPr>
          <p:spPr bwMode="auto">
            <a:xfrm flipH="1">
              <a:off x="3213617" y="1414033"/>
              <a:ext cx="686337" cy="444467"/>
            </a:xfrm>
            <a:prstGeom prst="rect">
              <a:avLst/>
            </a:prstGeom>
            <a:grpFill/>
            <a:ln w="9525">
              <a:noFill/>
              <a:miter lim="800000"/>
            </a:ln>
          </p:spPr>
          <p:txBody>
            <a:bodyPr lIns="91028" tIns="45514" rIns="91028" bIns="45514">
              <a:spAutoFit/>
            </a:bodyPr>
            <a:lstStyle/>
            <a:p>
              <a:pPr algn="ctr" defTabSz="910590">
                <a:lnSpc>
                  <a:spcPct val="80000"/>
                </a:lnSpc>
              </a:pPr>
              <a:r>
                <a:rPr lang="en-US" altLang="zh-CN" sz="2820">
                  <a:solidFill>
                    <a:srgbClr val="FFFFFF"/>
                  </a:solidFill>
                  <a:latin typeface="Arial Rounded MT Bold"/>
                  <a:ea typeface="微软雅黑" panose="020B0503020204020204" pitchFamily="34" charset="-122"/>
                  <a:cs typeface="Times New Roman" panose="02020603050405020304" pitchFamily="18" charset="0"/>
                </a:rPr>
                <a:t>02</a:t>
              </a:r>
              <a:endParaRPr lang="zh-CN" altLang="en-US" sz="2820">
                <a:solidFill>
                  <a:srgbClr val="FFFFFF"/>
                </a:solidFill>
                <a:latin typeface="Arial Rounded MT Bold"/>
                <a:ea typeface="微软雅黑" panose="020B0503020204020204" pitchFamily="34" charset="-122"/>
                <a:cs typeface="Times New Roman" panose="02020603050405020304" pitchFamily="18" charset="0"/>
              </a:endParaRPr>
            </a:p>
          </p:txBody>
        </p:sp>
      </p:grpSp>
      <p:grpSp>
        <p:nvGrpSpPr>
          <p:cNvPr id="38" name="组合 37"/>
          <p:cNvGrpSpPr/>
          <p:nvPr/>
        </p:nvGrpSpPr>
        <p:grpSpPr bwMode="auto">
          <a:xfrm>
            <a:off x="4518247" y="891967"/>
            <a:ext cx="710735" cy="706256"/>
            <a:chOff x="4518253" y="871343"/>
            <a:chExt cx="710523" cy="714453"/>
          </a:xfrm>
        </p:grpSpPr>
        <p:sp>
          <p:nvSpPr>
            <p:cNvPr id="87069" name="椭圆 7"/>
            <p:cNvSpPr>
              <a:spLocks noChangeArrowheads="1"/>
            </p:cNvSpPr>
            <p:nvPr/>
          </p:nvSpPr>
          <p:spPr bwMode="auto">
            <a:xfrm>
              <a:off x="4518253" y="871343"/>
              <a:ext cx="710523" cy="714453"/>
            </a:xfrm>
            <a:prstGeom prst="ellipse">
              <a:avLst/>
            </a:prstGeom>
            <a:solidFill>
              <a:schemeClr val="bg2"/>
            </a:solidFill>
            <a:ln w="25400" algn="ctr">
              <a:noFill/>
              <a:round/>
            </a:ln>
          </p:spPr>
          <p:txBody>
            <a:bodyPr lIns="91028" tIns="45514" rIns="91028" bIns="45514" anchor="ctr"/>
            <a:lstStyle/>
            <a:p>
              <a:pPr algn="ctr" defTabSz="910590"/>
              <a:endParaRPr lang="en-US" altLang="zh-CN" sz="1695">
                <a:solidFill>
                  <a:srgbClr val="FFFFFF"/>
                </a:solidFill>
                <a:latin typeface="Calibri" panose="020F0502020204030204" pitchFamily="34" charset="0"/>
                <a:ea typeface="微软雅黑" panose="020B0503020204020204" pitchFamily="34" charset="-122"/>
              </a:endParaRPr>
            </a:p>
          </p:txBody>
        </p:sp>
        <p:sp>
          <p:nvSpPr>
            <p:cNvPr id="87070" name="TextBox 21"/>
            <p:cNvSpPr txBox="1">
              <a:spLocks noChangeArrowheads="1"/>
            </p:cNvSpPr>
            <p:nvPr/>
          </p:nvSpPr>
          <p:spPr bwMode="auto">
            <a:xfrm flipH="1">
              <a:off x="4530195" y="1093382"/>
              <a:ext cx="686639" cy="385781"/>
            </a:xfrm>
            <a:prstGeom prst="rect">
              <a:avLst/>
            </a:prstGeom>
            <a:noFill/>
            <a:ln w="9525">
              <a:noFill/>
              <a:miter lim="800000"/>
            </a:ln>
          </p:spPr>
          <p:txBody>
            <a:bodyPr lIns="91028" tIns="45514" rIns="91028" bIns="45514">
              <a:spAutoFit/>
            </a:bodyPr>
            <a:lstStyle/>
            <a:p>
              <a:pPr algn="ctr" defTabSz="910590">
                <a:lnSpc>
                  <a:spcPct val="80000"/>
                </a:lnSpc>
              </a:pPr>
              <a:r>
                <a:rPr lang="en-US" altLang="zh-CN" sz="2350">
                  <a:solidFill>
                    <a:srgbClr val="FFFFFF"/>
                  </a:solidFill>
                  <a:latin typeface="Arial Rounded MT Bold"/>
                  <a:ea typeface="微软雅黑" panose="020B0503020204020204" pitchFamily="34" charset="-122"/>
                  <a:cs typeface="Times New Roman" panose="02020603050405020304" pitchFamily="18" charset="0"/>
                </a:rPr>
                <a:t>03</a:t>
              </a:r>
              <a:endParaRPr lang="zh-CN" altLang="en-US" sz="2350">
                <a:solidFill>
                  <a:srgbClr val="FFFFFF"/>
                </a:solidFill>
                <a:latin typeface="Arial Rounded MT Bold"/>
                <a:ea typeface="微软雅黑" panose="020B0503020204020204" pitchFamily="34" charset="-122"/>
                <a:cs typeface="Times New Roman" panose="02020603050405020304" pitchFamily="18" charset="0"/>
              </a:endParaRPr>
            </a:p>
          </p:txBody>
        </p:sp>
      </p:grpSp>
      <p:grpSp>
        <p:nvGrpSpPr>
          <p:cNvPr id="39" name="组合 38"/>
          <p:cNvGrpSpPr/>
          <p:nvPr/>
        </p:nvGrpSpPr>
        <p:grpSpPr bwMode="auto">
          <a:xfrm>
            <a:off x="5863568" y="1532525"/>
            <a:ext cx="686846" cy="506174"/>
            <a:chOff x="5864168" y="1519432"/>
            <a:chExt cx="686337" cy="512529"/>
          </a:xfrm>
          <a:solidFill>
            <a:schemeClr val="accent2"/>
          </a:solidFill>
        </p:grpSpPr>
        <p:sp>
          <p:nvSpPr>
            <p:cNvPr id="87067" name="椭圆 6"/>
            <p:cNvSpPr>
              <a:spLocks noChangeArrowheads="1"/>
            </p:cNvSpPr>
            <p:nvPr/>
          </p:nvSpPr>
          <p:spPr bwMode="auto">
            <a:xfrm>
              <a:off x="5951799" y="1519432"/>
              <a:ext cx="512529" cy="512529"/>
            </a:xfrm>
            <a:prstGeom prst="ellipse">
              <a:avLst/>
            </a:prstGeom>
            <a:grpFill/>
            <a:ln w="25400" algn="ctr">
              <a:noFill/>
              <a:round/>
            </a:ln>
          </p:spPr>
          <p:txBody>
            <a:bodyPr lIns="91028" tIns="45514" rIns="91028" bIns="45514" anchor="ctr"/>
            <a:lstStyle/>
            <a:p>
              <a:pPr algn="ctr" defTabSz="910590"/>
              <a:endParaRPr lang="en-US" altLang="zh-CN" sz="1695">
                <a:solidFill>
                  <a:srgbClr val="FFFFFF"/>
                </a:solidFill>
                <a:latin typeface="Calibri" panose="020F0502020204030204" pitchFamily="34" charset="0"/>
                <a:ea typeface="微软雅黑" panose="020B0503020204020204" pitchFamily="34" charset="-122"/>
              </a:endParaRPr>
            </a:p>
          </p:txBody>
        </p:sp>
        <p:sp>
          <p:nvSpPr>
            <p:cNvPr id="87068" name="TextBox 22"/>
            <p:cNvSpPr txBox="1">
              <a:spLocks noChangeArrowheads="1"/>
            </p:cNvSpPr>
            <p:nvPr/>
          </p:nvSpPr>
          <p:spPr bwMode="auto">
            <a:xfrm flipH="1">
              <a:off x="5864168" y="1652478"/>
              <a:ext cx="686337" cy="339397"/>
            </a:xfrm>
            <a:prstGeom prst="rect">
              <a:avLst/>
            </a:prstGeom>
            <a:noFill/>
            <a:ln w="9525">
              <a:noFill/>
              <a:miter lim="800000"/>
            </a:ln>
          </p:spPr>
          <p:txBody>
            <a:bodyPr lIns="91028" tIns="45514" rIns="91028" bIns="45514">
              <a:spAutoFit/>
            </a:bodyPr>
            <a:lstStyle/>
            <a:p>
              <a:pPr algn="ctr" defTabSz="910590">
                <a:lnSpc>
                  <a:spcPct val="80000"/>
                </a:lnSpc>
              </a:pPr>
              <a:r>
                <a:rPr lang="en-US" altLang="zh-CN" sz="1975" dirty="0">
                  <a:solidFill>
                    <a:srgbClr val="FFFFFF"/>
                  </a:solidFill>
                  <a:latin typeface="Arial Rounded MT Bold"/>
                  <a:ea typeface="微软雅黑" panose="020B0503020204020204" pitchFamily="34" charset="-122"/>
                  <a:cs typeface="Times New Roman" panose="02020603050405020304" pitchFamily="18" charset="0"/>
                </a:rPr>
                <a:t>04</a:t>
              </a:r>
              <a:endParaRPr lang="zh-CN" altLang="en-US" sz="1975" dirty="0">
                <a:solidFill>
                  <a:srgbClr val="FFFFFF"/>
                </a:solidFill>
                <a:latin typeface="Arial Rounded MT Bold"/>
                <a:ea typeface="微软雅黑" panose="020B0503020204020204" pitchFamily="34" charset="-122"/>
                <a:cs typeface="Times New Roman" panose="02020603050405020304" pitchFamily="18" charset="0"/>
              </a:endParaRPr>
            </a:p>
          </p:txBody>
        </p:sp>
      </p:grpSp>
      <p:grpSp>
        <p:nvGrpSpPr>
          <p:cNvPr id="40" name="组合 39"/>
          <p:cNvGrpSpPr/>
          <p:nvPr/>
        </p:nvGrpSpPr>
        <p:grpSpPr bwMode="auto">
          <a:xfrm>
            <a:off x="6344361" y="2755409"/>
            <a:ext cx="468847" cy="386724"/>
            <a:chOff x="6343372" y="2757801"/>
            <a:chExt cx="469916" cy="392414"/>
          </a:xfrm>
        </p:grpSpPr>
        <p:sp>
          <p:nvSpPr>
            <p:cNvPr id="87065" name="椭圆 5"/>
            <p:cNvSpPr>
              <a:spLocks noChangeArrowheads="1"/>
            </p:cNvSpPr>
            <p:nvPr/>
          </p:nvSpPr>
          <p:spPr bwMode="auto">
            <a:xfrm>
              <a:off x="6372784" y="2757801"/>
              <a:ext cx="392414" cy="392414"/>
            </a:xfrm>
            <a:prstGeom prst="ellipse">
              <a:avLst/>
            </a:prstGeom>
            <a:solidFill>
              <a:schemeClr val="bg2"/>
            </a:solidFill>
            <a:ln w="25400" algn="ctr">
              <a:noFill/>
              <a:round/>
            </a:ln>
          </p:spPr>
          <p:txBody>
            <a:bodyPr lIns="91028" tIns="45514" rIns="91028" bIns="45514" anchor="ctr"/>
            <a:lstStyle/>
            <a:p>
              <a:pPr algn="ctr" defTabSz="910590"/>
              <a:endParaRPr lang="en-US" altLang="zh-CN" sz="1695">
                <a:solidFill>
                  <a:srgbClr val="FFFFFF"/>
                </a:solidFill>
                <a:latin typeface="Calibri" panose="020F0502020204030204" pitchFamily="34" charset="0"/>
                <a:ea typeface="微软雅黑" panose="020B0503020204020204" pitchFamily="34" charset="-122"/>
              </a:endParaRPr>
            </a:p>
          </p:txBody>
        </p:sp>
        <p:sp>
          <p:nvSpPr>
            <p:cNvPr id="87066" name="TextBox 23"/>
            <p:cNvSpPr txBox="1">
              <a:spLocks noChangeArrowheads="1"/>
            </p:cNvSpPr>
            <p:nvPr/>
          </p:nvSpPr>
          <p:spPr bwMode="auto">
            <a:xfrm flipH="1">
              <a:off x="6343372" y="2837112"/>
              <a:ext cx="469916" cy="269527"/>
            </a:xfrm>
            <a:prstGeom prst="rect">
              <a:avLst/>
            </a:prstGeom>
            <a:noFill/>
            <a:ln w="9525">
              <a:noFill/>
              <a:miter lim="800000"/>
            </a:ln>
          </p:spPr>
          <p:txBody>
            <a:bodyPr lIns="91028" tIns="45514" rIns="91028" bIns="45514">
              <a:spAutoFit/>
            </a:bodyPr>
            <a:lstStyle/>
            <a:p>
              <a:pPr algn="ctr" defTabSz="910590">
                <a:lnSpc>
                  <a:spcPct val="80000"/>
                </a:lnSpc>
              </a:pPr>
              <a:r>
                <a:rPr lang="en-US" altLang="zh-CN" sz="1410">
                  <a:solidFill>
                    <a:srgbClr val="FFFFFF"/>
                  </a:solidFill>
                  <a:latin typeface="Arial Rounded MT Bold"/>
                  <a:ea typeface="微软雅黑" panose="020B0503020204020204" pitchFamily="34" charset="-122"/>
                  <a:cs typeface="Times New Roman" panose="02020603050405020304" pitchFamily="18" charset="0"/>
                </a:rPr>
                <a:t>05</a:t>
              </a:r>
              <a:endParaRPr lang="zh-CN" altLang="en-US" sz="1410">
                <a:solidFill>
                  <a:srgbClr val="FFFFFF"/>
                </a:solidFill>
                <a:latin typeface="Arial Rounded MT Bold"/>
                <a:ea typeface="微软雅黑" panose="020B0503020204020204" pitchFamily="34" charset="-122"/>
                <a:cs typeface="Times New Roman" panose="02020603050405020304" pitchFamily="18" charset="0"/>
              </a:endParaRPr>
            </a:p>
          </p:txBody>
        </p:sp>
      </p:grpSp>
      <p:grpSp>
        <p:nvGrpSpPr>
          <p:cNvPr id="41" name="组合 40"/>
          <p:cNvGrpSpPr/>
          <p:nvPr/>
        </p:nvGrpSpPr>
        <p:grpSpPr bwMode="auto">
          <a:xfrm>
            <a:off x="5778459" y="3830469"/>
            <a:ext cx="416587" cy="324858"/>
            <a:chOff x="5778650" y="3846661"/>
            <a:chExt cx="415986" cy="328459"/>
          </a:xfrm>
          <a:solidFill>
            <a:schemeClr val="accent2"/>
          </a:solidFill>
        </p:grpSpPr>
        <p:sp>
          <p:nvSpPr>
            <p:cNvPr id="87063" name="椭圆 4"/>
            <p:cNvSpPr>
              <a:spLocks noChangeArrowheads="1"/>
            </p:cNvSpPr>
            <p:nvPr/>
          </p:nvSpPr>
          <p:spPr bwMode="auto">
            <a:xfrm>
              <a:off x="5816232" y="3846661"/>
              <a:ext cx="316322" cy="316322"/>
            </a:xfrm>
            <a:prstGeom prst="ellipse">
              <a:avLst/>
            </a:prstGeom>
            <a:grpFill/>
            <a:ln w="25400" algn="ctr">
              <a:noFill/>
              <a:round/>
            </a:ln>
          </p:spPr>
          <p:txBody>
            <a:bodyPr lIns="91028" tIns="45514" rIns="91028" bIns="45514" anchor="ctr"/>
            <a:lstStyle/>
            <a:p>
              <a:pPr algn="ctr" defTabSz="910590"/>
              <a:endParaRPr lang="en-US" altLang="zh-CN" sz="1695">
                <a:solidFill>
                  <a:srgbClr val="FFFFFF"/>
                </a:solidFill>
                <a:latin typeface="Calibri" panose="020F0502020204030204" pitchFamily="34" charset="0"/>
                <a:ea typeface="微软雅黑" panose="020B0503020204020204" pitchFamily="34" charset="-122"/>
              </a:endParaRPr>
            </a:p>
          </p:txBody>
        </p:sp>
        <p:sp>
          <p:nvSpPr>
            <p:cNvPr id="87064" name="TextBox 24"/>
            <p:cNvSpPr txBox="1">
              <a:spLocks noChangeArrowheads="1"/>
            </p:cNvSpPr>
            <p:nvPr/>
          </p:nvSpPr>
          <p:spPr bwMode="auto">
            <a:xfrm flipH="1">
              <a:off x="5778650" y="3906557"/>
              <a:ext cx="415986" cy="268563"/>
            </a:xfrm>
            <a:prstGeom prst="rect">
              <a:avLst/>
            </a:prstGeom>
            <a:noFill/>
            <a:ln w="9525">
              <a:noFill/>
              <a:miter lim="800000"/>
            </a:ln>
          </p:spPr>
          <p:txBody>
            <a:bodyPr lIns="91028" tIns="45514" rIns="91028" bIns="45514">
              <a:spAutoFit/>
            </a:bodyPr>
            <a:lstStyle/>
            <a:p>
              <a:pPr algn="ctr" defTabSz="910590">
                <a:lnSpc>
                  <a:spcPct val="80000"/>
                </a:lnSpc>
              </a:pPr>
              <a:r>
                <a:rPr lang="en-US" altLang="zh-CN" sz="1410" dirty="0">
                  <a:solidFill>
                    <a:srgbClr val="FFFFFF"/>
                  </a:solidFill>
                  <a:latin typeface="Arial Rounded MT Bold"/>
                  <a:ea typeface="微软雅黑" panose="020B0503020204020204" pitchFamily="34" charset="-122"/>
                  <a:cs typeface="Times New Roman" panose="02020603050405020304" pitchFamily="18" charset="0"/>
                </a:rPr>
                <a:t>06</a:t>
              </a:r>
              <a:endParaRPr lang="zh-CN" altLang="en-US" sz="1410" dirty="0">
                <a:solidFill>
                  <a:srgbClr val="FFFFFF"/>
                </a:solidFill>
                <a:latin typeface="Arial Rounded MT Bold"/>
                <a:ea typeface="微软雅黑" panose="020B0503020204020204" pitchFamily="34" charset="-122"/>
                <a:cs typeface="Times New Roman" panose="02020603050405020304" pitchFamily="18" charset="0"/>
              </a:endParaRPr>
            </a:p>
          </p:txBody>
        </p:sp>
      </p:grpSp>
      <p:grpSp>
        <p:nvGrpSpPr>
          <p:cNvPr id="42" name="组合 41"/>
          <p:cNvGrpSpPr/>
          <p:nvPr/>
        </p:nvGrpSpPr>
        <p:grpSpPr bwMode="auto">
          <a:xfrm>
            <a:off x="4582453" y="4209728"/>
            <a:ext cx="437490" cy="277777"/>
            <a:chOff x="4582797" y="4230767"/>
            <a:chExt cx="437416" cy="280260"/>
          </a:xfrm>
        </p:grpSpPr>
        <p:sp>
          <p:nvSpPr>
            <p:cNvPr id="87061" name="椭圆 3"/>
            <p:cNvSpPr>
              <a:spLocks noChangeArrowheads="1"/>
            </p:cNvSpPr>
            <p:nvPr/>
          </p:nvSpPr>
          <p:spPr bwMode="auto">
            <a:xfrm>
              <a:off x="4665580" y="4230767"/>
              <a:ext cx="246873" cy="246873"/>
            </a:xfrm>
            <a:prstGeom prst="ellipse">
              <a:avLst/>
            </a:prstGeom>
            <a:solidFill>
              <a:schemeClr val="bg2"/>
            </a:solidFill>
            <a:ln w="25400" algn="ctr">
              <a:noFill/>
              <a:round/>
            </a:ln>
          </p:spPr>
          <p:txBody>
            <a:bodyPr lIns="91028" tIns="45514" rIns="91028" bIns="45514" anchor="ctr"/>
            <a:lstStyle/>
            <a:p>
              <a:pPr algn="ctr" defTabSz="910590"/>
              <a:endParaRPr lang="en-US" altLang="zh-CN" sz="1695">
                <a:solidFill>
                  <a:srgbClr val="FFFFFF"/>
                </a:solidFill>
                <a:latin typeface="Calibri" panose="020F0502020204030204" pitchFamily="34" charset="0"/>
                <a:ea typeface="微软雅黑" panose="020B0503020204020204" pitchFamily="34" charset="-122"/>
              </a:endParaRPr>
            </a:p>
          </p:txBody>
        </p:sp>
        <p:sp>
          <p:nvSpPr>
            <p:cNvPr id="87062" name="TextBox 25"/>
            <p:cNvSpPr txBox="1">
              <a:spLocks noChangeArrowheads="1"/>
            </p:cNvSpPr>
            <p:nvPr/>
          </p:nvSpPr>
          <p:spPr bwMode="auto">
            <a:xfrm flipH="1">
              <a:off x="4582797" y="4266389"/>
              <a:ext cx="437416" cy="244638"/>
            </a:xfrm>
            <a:prstGeom prst="rect">
              <a:avLst/>
            </a:prstGeom>
            <a:noFill/>
            <a:ln w="9525">
              <a:noFill/>
              <a:miter lim="800000"/>
            </a:ln>
          </p:spPr>
          <p:txBody>
            <a:bodyPr lIns="91028" tIns="45514" rIns="91028" bIns="45514">
              <a:spAutoFit/>
            </a:bodyPr>
            <a:lstStyle/>
            <a:p>
              <a:pPr algn="ctr" defTabSz="910590">
                <a:lnSpc>
                  <a:spcPct val="80000"/>
                </a:lnSpc>
              </a:pPr>
              <a:r>
                <a:rPr lang="en-US" altLang="zh-CN" sz="1225">
                  <a:solidFill>
                    <a:srgbClr val="FFFFFF"/>
                  </a:solidFill>
                  <a:latin typeface="Arial Rounded MT Bold"/>
                  <a:ea typeface="微软雅黑" panose="020B0503020204020204" pitchFamily="34" charset="-122"/>
                  <a:cs typeface="Times New Roman" panose="02020603050405020304" pitchFamily="18" charset="0"/>
                </a:rPr>
                <a:t>07</a:t>
              </a:r>
              <a:endParaRPr lang="zh-CN" altLang="en-US" sz="1225">
                <a:solidFill>
                  <a:srgbClr val="FFFFFF"/>
                </a:solidFill>
                <a:latin typeface="Arial Rounded MT Bold"/>
                <a:ea typeface="微软雅黑" panose="020B0503020204020204" pitchFamily="34" charset="-122"/>
                <a:cs typeface="Times New Roman" panose="02020603050405020304" pitchFamily="18" charset="0"/>
              </a:endParaRPr>
            </a:p>
          </p:txBody>
        </p:sp>
      </p:grpSp>
      <p:grpSp>
        <p:nvGrpSpPr>
          <p:cNvPr id="43" name="组合 42"/>
          <p:cNvGrpSpPr/>
          <p:nvPr/>
        </p:nvGrpSpPr>
        <p:grpSpPr bwMode="auto">
          <a:xfrm>
            <a:off x="3477528" y="3799112"/>
            <a:ext cx="344915" cy="228558"/>
            <a:chOff x="3478687" y="3814541"/>
            <a:chExt cx="343168" cy="232518"/>
          </a:xfrm>
          <a:solidFill>
            <a:schemeClr val="accent2"/>
          </a:solidFill>
        </p:grpSpPr>
        <p:sp>
          <p:nvSpPr>
            <p:cNvPr id="87059" name="椭圆 2"/>
            <p:cNvSpPr>
              <a:spLocks noChangeArrowheads="1"/>
            </p:cNvSpPr>
            <p:nvPr/>
          </p:nvSpPr>
          <p:spPr bwMode="auto">
            <a:xfrm>
              <a:off x="3545356" y="3814541"/>
              <a:ext cx="206859" cy="206859"/>
            </a:xfrm>
            <a:prstGeom prst="ellipse">
              <a:avLst/>
            </a:prstGeom>
            <a:grpFill/>
            <a:ln w="25400" algn="ctr">
              <a:noFill/>
              <a:round/>
            </a:ln>
          </p:spPr>
          <p:txBody>
            <a:bodyPr lIns="91028" tIns="45514" rIns="91028" bIns="45514" anchor="ctr"/>
            <a:lstStyle/>
            <a:p>
              <a:pPr algn="ctr" defTabSz="910590"/>
              <a:endParaRPr lang="en-US" altLang="zh-CN" sz="1695">
                <a:solidFill>
                  <a:srgbClr val="FFFFFF"/>
                </a:solidFill>
                <a:latin typeface="Calibri" panose="020F0502020204030204" pitchFamily="34" charset="0"/>
                <a:ea typeface="微软雅黑" panose="020B0503020204020204" pitchFamily="34" charset="-122"/>
              </a:endParaRPr>
            </a:p>
          </p:txBody>
        </p:sp>
        <p:sp>
          <p:nvSpPr>
            <p:cNvPr id="87060" name="TextBox 26"/>
            <p:cNvSpPr txBox="1">
              <a:spLocks noChangeArrowheads="1"/>
            </p:cNvSpPr>
            <p:nvPr/>
          </p:nvSpPr>
          <p:spPr bwMode="auto">
            <a:xfrm flipH="1">
              <a:off x="3478687" y="3835807"/>
              <a:ext cx="343168" cy="211252"/>
            </a:xfrm>
            <a:prstGeom prst="rect">
              <a:avLst/>
            </a:prstGeom>
            <a:noFill/>
            <a:ln w="9525">
              <a:noFill/>
              <a:miter lim="800000"/>
            </a:ln>
          </p:spPr>
          <p:txBody>
            <a:bodyPr lIns="91028" tIns="45514" rIns="91028" bIns="45514">
              <a:spAutoFit/>
            </a:bodyPr>
            <a:lstStyle/>
            <a:p>
              <a:pPr algn="ctr" defTabSz="910590">
                <a:lnSpc>
                  <a:spcPct val="80000"/>
                </a:lnSpc>
              </a:pPr>
              <a:r>
                <a:rPr lang="en-US" altLang="zh-CN" sz="940" dirty="0">
                  <a:solidFill>
                    <a:srgbClr val="FFFFFF"/>
                  </a:solidFill>
                  <a:latin typeface="Arial Rounded MT Bold"/>
                  <a:ea typeface="微软雅黑" panose="020B0503020204020204" pitchFamily="34" charset="-122"/>
                  <a:cs typeface="Times New Roman" panose="02020603050405020304" pitchFamily="18" charset="0"/>
                </a:rPr>
                <a:t>08</a:t>
              </a:r>
              <a:endParaRPr lang="zh-CN" altLang="en-US" sz="940" dirty="0">
                <a:solidFill>
                  <a:srgbClr val="FFFFFF"/>
                </a:solidFill>
                <a:latin typeface="Arial Rounded MT Bold"/>
                <a:ea typeface="微软雅黑" panose="020B0503020204020204" pitchFamily="34" charset="-122"/>
                <a:cs typeface="Times New Roman" panose="02020603050405020304" pitchFamily="18" charset="0"/>
              </a:endParaRPr>
            </a:p>
          </p:txBody>
        </p:sp>
      </p:grpSp>
      <p:sp>
        <p:nvSpPr>
          <p:cNvPr id="28" name="TextBox 27"/>
          <p:cNvSpPr txBox="1">
            <a:spLocks noChangeArrowheads="1"/>
          </p:cNvSpPr>
          <p:nvPr/>
        </p:nvSpPr>
        <p:spPr bwMode="auto">
          <a:xfrm>
            <a:off x="1618566" y="1305567"/>
            <a:ext cx="1399074" cy="525882"/>
          </a:xfrm>
          <a:prstGeom prst="rect">
            <a:avLst/>
          </a:prstGeom>
          <a:noFill/>
          <a:ln w="9525">
            <a:noFill/>
            <a:miter lim="800000"/>
          </a:ln>
        </p:spPr>
        <p:txBody>
          <a:bodyPr lIns="91028" tIns="45514" rIns="91028" bIns="45514">
            <a:spAutoFit/>
          </a:bodyPr>
          <a:lstStyle/>
          <a:p>
            <a:pPr algn="just" defTabSz="910590"/>
            <a:r>
              <a:rPr lang="zh-CN" altLang="en-US" sz="940">
                <a:solidFill>
                  <a:srgbClr val="808080"/>
                </a:solidFill>
                <a:ea typeface="微软雅黑" panose="020B0503020204020204" pitchFamily="34" charset="-122"/>
              </a:rPr>
              <a:t>请在此处添加您需要的文字内容请在此处添加您需要的文字内容</a:t>
            </a:r>
            <a:endParaRPr lang="en-US" altLang="zh-CN" sz="940">
              <a:solidFill>
                <a:srgbClr val="808080"/>
              </a:solidFill>
              <a:latin typeface="微软雅黑" panose="020B0503020204020204" pitchFamily="34" charset="-122"/>
              <a:ea typeface="微软雅黑" panose="020B0503020204020204" pitchFamily="34" charset="-122"/>
              <a:cs typeface="方正兰亭黑_GBK"/>
            </a:endParaRPr>
          </a:p>
        </p:txBody>
      </p:sp>
      <p:sp>
        <p:nvSpPr>
          <p:cNvPr id="29" name="TextBox 28"/>
          <p:cNvSpPr txBox="1">
            <a:spLocks noChangeArrowheads="1"/>
          </p:cNvSpPr>
          <p:nvPr/>
        </p:nvSpPr>
        <p:spPr bwMode="auto">
          <a:xfrm>
            <a:off x="5285722" y="911378"/>
            <a:ext cx="1400567" cy="670537"/>
          </a:xfrm>
          <a:prstGeom prst="rect">
            <a:avLst/>
          </a:prstGeom>
          <a:noFill/>
          <a:ln w="9525">
            <a:noFill/>
            <a:miter lim="800000"/>
          </a:ln>
        </p:spPr>
        <p:txBody>
          <a:bodyPr lIns="91028" tIns="45514" rIns="91028" bIns="45514">
            <a:spAutoFit/>
          </a:bodyPr>
          <a:lstStyle/>
          <a:p>
            <a:pPr algn="just" defTabSz="910590"/>
            <a:r>
              <a:rPr lang="zh-CN" altLang="en-US" sz="940">
                <a:solidFill>
                  <a:srgbClr val="808080"/>
                </a:solidFill>
                <a:ea typeface="微软雅黑" panose="020B0503020204020204" pitchFamily="34" charset="-122"/>
              </a:rPr>
              <a:t>请在此处添加您需要的文字内容请在此处添加您需要的文字内容</a:t>
            </a:r>
            <a:endParaRPr lang="en-US" altLang="zh-CN" sz="940">
              <a:solidFill>
                <a:srgbClr val="808080"/>
              </a:solidFill>
              <a:ea typeface="微软雅黑" panose="020B0503020204020204" pitchFamily="34" charset="-122"/>
            </a:endParaRPr>
          </a:p>
          <a:p>
            <a:pPr algn="just" defTabSz="910590"/>
            <a:endParaRPr lang="en-US" altLang="zh-CN" sz="940">
              <a:solidFill>
                <a:srgbClr val="808080"/>
              </a:solidFill>
              <a:latin typeface="微软雅黑" panose="020B0503020204020204" pitchFamily="34" charset="-122"/>
              <a:ea typeface="微软雅黑" panose="020B0503020204020204" pitchFamily="34" charset="-122"/>
              <a:cs typeface="方正兰亭黑_GBK"/>
            </a:endParaRPr>
          </a:p>
        </p:txBody>
      </p:sp>
      <p:sp>
        <p:nvSpPr>
          <p:cNvPr id="30" name="TextBox 29"/>
          <p:cNvSpPr txBox="1">
            <a:spLocks noChangeArrowheads="1"/>
          </p:cNvSpPr>
          <p:nvPr/>
        </p:nvSpPr>
        <p:spPr bwMode="auto">
          <a:xfrm>
            <a:off x="6553401" y="1499676"/>
            <a:ext cx="1399073" cy="525882"/>
          </a:xfrm>
          <a:prstGeom prst="rect">
            <a:avLst/>
          </a:prstGeom>
          <a:noFill/>
          <a:ln w="9525">
            <a:noFill/>
            <a:miter lim="800000"/>
          </a:ln>
        </p:spPr>
        <p:txBody>
          <a:bodyPr lIns="91028" tIns="45514" rIns="91028" bIns="45514">
            <a:spAutoFit/>
          </a:bodyPr>
          <a:lstStyle/>
          <a:p>
            <a:pPr algn="just" defTabSz="910590"/>
            <a:r>
              <a:rPr lang="zh-CN" altLang="en-US" sz="940">
                <a:solidFill>
                  <a:srgbClr val="808080"/>
                </a:solidFill>
                <a:ea typeface="微软雅黑" panose="020B0503020204020204" pitchFamily="34" charset="-122"/>
              </a:rPr>
              <a:t>请在此处添加您需要的文字内容请在此处添加您需要的文字内容</a:t>
            </a:r>
            <a:endParaRPr lang="en-US" altLang="zh-CN" sz="940">
              <a:solidFill>
                <a:srgbClr val="808080"/>
              </a:solidFill>
              <a:ea typeface="微软雅黑" panose="020B0503020204020204" pitchFamily="34" charset="-122"/>
            </a:endParaRPr>
          </a:p>
        </p:txBody>
      </p:sp>
      <p:sp>
        <p:nvSpPr>
          <p:cNvPr id="31" name="TextBox 30"/>
          <p:cNvSpPr txBox="1">
            <a:spLocks noChangeArrowheads="1"/>
          </p:cNvSpPr>
          <p:nvPr/>
        </p:nvSpPr>
        <p:spPr bwMode="auto">
          <a:xfrm>
            <a:off x="6875920" y="2677764"/>
            <a:ext cx="1399073" cy="525882"/>
          </a:xfrm>
          <a:prstGeom prst="rect">
            <a:avLst/>
          </a:prstGeom>
          <a:noFill/>
          <a:ln w="9525">
            <a:noFill/>
            <a:miter lim="800000"/>
          </a:ln>
        </p:spPr>
        <p:txBody>
          <a:bodyPr lIns="91028" tIns="45514" rIns="91028" bIns="45514">
            <a:spAutoFit/>
          </a:bodyPr>
          <a:lstStyle/>
          <a:p>
            <a:pPr algn="just" defTabSz="910590"/>
            <a:r>
              <a:rPr lang="zh-CN" altLang="en-US" sz="940">
                <a:solidFill>
                  <a:srgbClr val="808080"/>
                </a:solidFill>
                <a:ea typeface="微软雅黑" panose="020B0503020204020204" pitchFamily="34" charset="-122"/>
              </a:rPr>
              <a:t>请在此处添加您需要的文字内容请在此处添加您需要的文字内容</a:t>
            </a:r>
            <a:endParaRPr lang="en-US" altLang="zh-CN" sz="940">
              <a:solidFill>
                <a:srgbClr val="808080"/>
              </a:solidFill>
              <a:ea typeface="微软雅黑" panose="020B0503020204020204" pitchFamily="34" charset="-122"/>
            </a:endParaRPr>
          </a:p>
        </p:txBody>
      </p:sp>
      <p:sp>
        <p:nvSpPr>
          <p:cNvPr id="32" name="TextBox 31"/>
          <p:cNvSpPr txBox="1">
            <a:spLocks noChangeArrowheads="1"/>
          </p:cNvSpPr>
          <p:nvPr/>
        </p:nvSpPr>
        <p:spPr bwMode="auto">
          <a:xfrm>
            <a:off x="6195046" y="3699073"/>
            <a:ext cx="1397581" cy="525882"/>
          </a:xfrm>
          <a:prstGeom prst="rect">
            <a:avLst/>
          </a:prstGeom>
          <a:noFill/>
          <a:ln w="9525">
            <a:noFill/>
            <a:miter lim="800000"/>
          </a:ln>
        </p:spPr>
        <p:txBody>
          <a:bodyPr lIns="91028" tIns="45514" rIns="91028" bIns="45514">
            <a:spAutoFit/>
          </a:bodyPr>
          <a:lstStyle/>
          <a:p>
            <a:pPr algn="just" defTabSz="910590"/>
            <a:r>
              <a:rPr lang="zh-CN" altLang="en-US" sz="940">
                <a:solidFill>
                  <a:srgbClr val="808080"/>
                </a:solidFill>
                <a:ea typeface="微软雅黑" panose="020B0503020204020204" pitchFamily="34" charset="-122"/>
              </a:rPr>
              <a:t>请在此处添加您需要的文字内容请在此处添加您需要的文字内容</a:t>
            </a:r>
            <a:endParaRPr lang="en-US" altLang="zh-CN" sz="940">
              <a:solidFill>
                <a:srgbClr val="808080"/>
              </a:solidFill>
              <a:ea typeface="微软雅黑" panose="020B0503020204020204" pitchFamily="34" charset="-122"/>
            </a:endParaRPr>
          </a:p>
        </p:txBody>
      </p:sp>
      <p:sp>
        <p:nvSpPr>
          <p:cNvPr id="33" name="TextBox 32"/>
          <p:cNvSpPr txBox="1">
            <a:spLocks noChangeArrowheads="1"/>
          </p:cNvSpPr>
          <p:nvPr/>
        </p:nvSpPr>
        <p:spPr bwMode="auto">
          <a:xfrm>
            <a:off x="4080758" y="4494918"/>
            <a:ext cx="1663360" cy="670537"/>
          </a:xfrm>
          <a:prstGeom prst="rect">
            <a:avLst/>
          </a:prstGeom>
          <a:noFill/>
          <a:ln w="9525">
            <a:noFill/>
            <a:miter lim="800000"/>
          </a:ln>
        </p:spPr>
        <p:txBody>
          <a:bodyPr lIns="91028" tIns="45514" rIns="91028" bIns="45514">
            <a:spAutoFit/>
          </a:bodyPr>
          <a:lstStyle/>
          <a:p>
            <a:pPr algn="just" defTabSz="910590"/>
            <a:r>
              <a:rPr lang="zh-CN" altLang="en-US" sz="940">
                <a:solidFill>
                  <a:srgbClr val="808080"/>
                </a:solidFill>
                <a:ea typeface="微软雅黑" panose="020B0503020204020204" pitchFamily="34" charset="-122"/>
              </a:rPr>
              <a:t>请在此处添加您需要的文字内容请在此处添加您需要的文字内容</a:t>
            </a:r>
            <a:endParaRPr lang="en-US" altLang="zh-CN" sz="940">
              <a:solidFill>
                <a:srgbClr val="808080"/>
              </a:solidFill>
              <a:ea typeface="微软雅黑" panose="020B0503020204020204" pitchFamily="34" charset="-122"/>
            </a:endParaRPr>
          </a:p>
          <a:p>
            <a:pPr algn="just" defTabSz="910590"/>
            <a:endParaRPr lang="en-US" altLang="zh-CN" sz="940">
              <a:solidFill>
                <a:srgbClr val="808080"/>
              </a:solidFill>
              <a:latin typeface="微软雅黑" panose="020B0503020204020204" pitchFamily="34" charset="-122"/>
              <a:ea typeface="微软雅黑" panose="020B0503020204020204" pitchFamily="34" charset="-122"/>
              <a:cs typeface="方正兰亭黑_GBK"/>
            </a:endParaRPr>
          </a:p>
        </p:txBody>
      </p:sp>
      <p:sp>
        <p:nvSpPr>
          <p:cNvPr id="34" name="TextBox 33"/>
          <p:cNvSpPr txBox="1">
            <a:spLocks noChangeArrowheads="1"/>
          </p:cNvSpPr>
          <p:nvPr/>
        </p:nvSpPr>
        <p:spPr bwMode="auto">
          <a:xfrm>
            <a:off x="2026194" y="3820018"/>
            <a:ext cx="1397581" cy="525882"/>
          </a:xfrm>
          <a:prstGeom prst="rect">
            <a:avLst/>
          </a:prstGeom>
          <a:noFill/>
          <a:ln w="9525">
            <a:noFill/>
            <a:miter lim="800000"/>
          </a:ln>
        </p:spPr>
        <p:txBody>
          <a:bodyPr lIns="91028" tIns="45514" rIns="91028" bIns="45514">
            <a:spAutoFit/>
          </a:bodyPr>
          <a:lstStyle/>
          <a:p>
            <a:pPr algn="just" defTabSz="910590"/>
            <a:r>
              <a:rPr lang="zh-CN" altLang="en-US" sz="940">
                <a:solidFill>
                  <a:srgbClr val="808080"/>
                </a:solidFill>
                <a:ea typeface="微软雅黑" panose="020B0503020204020204" pitchFamily="34" charset="-122"/>
              </a:rPr>
              <a:t>请在此处添加您需要的文字内容请在此处添加您需要的文字内容</a:t>
            </a:r>
            <a:endParaRPr lang="en-US" altLang="zh-CN" sz="940">
              <a:solidFill>
                <a:srgbClr val="808080"/>
              </a:solidFill>
              <a:ea typeface="微软雅黑" panose="020B0503020204020204" pitchFamily="34" charset="-122"/>
            </a:endParaRPr>
          </a:p>
        </p:txBody>
      </p:sp>
      <p:grpSp>
        <p:nvGrpSpPr>
          <p:cNvPr id="44" name="组合 43"/>
          <p:cNvGrpSpPr/>
          <p:nvPr/>
        </p:nvGrpSpPr>
        <p:grpSpPr>
          <a:xfrm>
            <a:off x="593192" y="209550"/>
            <a:ext cx="7875345" cy="311600"/>
            <a:chOff x="152400" y="172485"/>
            <a:chExt cx="7875345" cy="311600"/>
          </a:xfrm>
        </p:grpSpPr>
        <p:sp>
          <p:nvSpPr>
            <p:cNvPr id="45" name="矩形 44"/>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46"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47" name="直接连接符 46"/>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par>
                          <p:cTn id="11" fill="hold">
                            <p:stCondLst>
                              <p:cond delay="2000"/>
                            </p:stCondLst>
                            <p:childTnLst>
                              <p:par>
                                <p:cTn id="12" presetID="23" presetClass="entr" presetSubtype="16" fill="hold" nodeType="afterEffect">
                                  <p:stCondLst>
                                    <p:cond delay="0"/>
                                  </p:stCondLst>
                                  <p:childTnLst>
                                    <p:set>
                                      <p:cBhvr>
                                        <p:cTn id="13" dur="1" fill="hold">
                                          <p:stCondLst>
                                            <p:cond delay="0"/>
                                          </p:stCondLst>
                                        </p:cTn>
                                        <p:tgtEl>
                                          <p:spTgt spid="36"/>
                                        </p:tgtEl>
                                        <p:attrNameLst>
                                          <p:attrName>style.visibility</p:attrName>
                                        </p:attrNameLst>
                                      </p:cBhvr>
                                      <p:to>
                                        <p:strVal val="visible"/>
                                      </p:to>
                                    </p:set>
                                    <p:anim calcmode="lin" valueType="num">
                                      <p:cBhvr>
                                        <p:cTn id="14" dur="500" fill="hold"/>
                                        <p:tgtEl>
                                          <p:spTgt spid="36"/>
                                        </p:tgtEl>
                                        <p:attrNameLst>
                                          <p:attrName>ppt_w</p:attrName>
                                        </p:attrNameLst>
                                      </p:cBhvr>
                                      <p:tavLst>
                                        <p:tav tm="0">
                                          <p:val>
                                            <p:fltVal val="0"/>
                                          </p:val>
                                        </p:tav>
                                        <p:tav tm="100000">
                                          <p:val>
                                            <p:strVal val="#ppt_w"/>
                                          </p:val>
                                        </p:tav>
                                      </p:tavLst>
                                    </p:anim>
                                    <p:anim calcmode="lin" valueType="num">
                                      <p:cBhvr>
                                        <p:cTn id="15" dur="500" fill="hold"/>
                                        <p:tgtEl>
                                          <p:spTgt spid="36"/>
                                        </p:tgtEl>
                                        <p:attrNameLst>
                                          <p:attrName>ppt_h</p:attrName>
                                        </p:attrNameLst>
                                      </p:cBhvr>
                                      <p:tavLst>
                                        <p:tav tm="0">
                                          <p:val>
                                            <p:fltVal val="0"/>
                                          </p:val>
                                        </p:tav>
                                        <p:tav tm="100000">
                                          <p:val>
                                            <p:strVal val="#ppt_h"/>
                                          </p:val>
                                        </p:tav>
                                      </p:tavLst>
                                    </p:anim>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300"/>
                                        <p:tgtEl>
                                          <p:spTgt spid="12"/>
                                        </p:tgtEl>
                                      </p:cBhvr>
                                    </p:animEffect>
                                    <p:anim calcmode="lin" valueType="num">
                                      <p:cBhvr>
                                        <p:cTn id="20" dur="300" fill="hold"/>
                                        <p:tgtEl>
                                          <p:spTgt spid="12"/>
                                        </p:tgtEl>
                                        <p:attrNameLst>
                                          <p:attrName>ppt_x</p:attrName>
                                        </p:attrNameLst>
                                      </p:cBhvr>
                                      <p:tavLst>
                                        <p:tav tm="0">
                                          <p:val>
                                            <p:strVal val="#ppt_x"/>
                                          </p:val>
                                        </p:tav>
                                        <p:tav tm="100000">
                                          <p:val>
                                            <p:strVal val="#ppt_x"/>
                                          </p:val>
                                        </p:tav>
                                      </p:tavLst>
                                    </p:anim>
                                    <p:anim calcmode="lin" valueType="num">
                                      <p:cBhvr>
                                        <p:cTn id="21" dur="3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3" presetClass="entr" presetSubtype="16"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300"/>
                                        <p:tgtEl>
                                          <p:spTgt spid="28"/>
                                        </p:tgtEl>
                                      </p:cBhvr>
                                    </p:animEffect>
                                    <p:anim calcmode="lin" valueType="num">
                                      <p:cBhvr>
                                        <p:cTn id="31" dur="300" fill="hold"/>
                                        <p:tgtEl>
                                          <p:spTgt spid="28"/>
                                        </p:tgtEl>
                                        <p:attrNameLst>
                                          <p:attrName>ppt_x</p:attrName>
                                        </p:attrNameLst>
                                      </p:cBhvr>
                                      <p:tavLst>
                                        <p:tav tm="0">
                                          <p:val>
                                            <p:strVal val="#ppt_x"/>
                                          </p:val>
                                        </p:tav>
                                        <p:tav tm="100000">
                                          <p:val>
                                            <p:strVal val="#ppt_x"/>
                                          </p:val>
                                        </p:tav>
                                      </p:tavLst>
                                    </p:anim>
                                    <p:anim calcmode="lin" valueType="num">
                                      <p:cBhvr>
                                        <p:cTn id="32" dur="300" fill="hold"/>
                                        <p:tgtEl>
                                          <p:spTgt spid="28"/>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23" presetClass="entr" presetSubtype="16"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ppt_w</p:attrName>
                                        </p:attrNameLst>
                                      </p:cBhvr>
                                      <p:tavLst>
                                        <p:tav tm="0">
                                          <p:val>
                                            <p:fltVal val="0"/>
                                          </p:val>
                                        </p:tav>
                                        <p:tav tm="100000">
                                          <p:val>
                                            <p:strVal val="#ppt_w"/>
                                          </p:val>
                                        </p:tav>
                                      </p:tavLst>
                                    </p:anim>
                                    <p:anim calcmode="lin" valueType="num">
                                      <p:cBhvr>
                                        <p:cTn id="37" dur="500" fill="hold"/>
                                        <p:tgtEl>
                                          <p:spTgt spid="38"/>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300"/>
                                        <p:tgtEl>
                                          <p:spTgt spid="29"/>
                                        </p:tgtEl>
                                      </p:cBhvr>
                                    </p:animEffect>
                                    <p:anim calcmode="lin" valueType="num">
                                      <p:cBhvr>
                                        <p:cTn id="42" dur="300" fill="hold"/>
                                        <p:tgtEl>
                                          <p:spTgt spid="29"/>
                                        </p:tgtEl>
                                        <p:attrNameLst>
                                          <p:attrName>ppt_x</p:attrName>
                                        </p:attrNameLst>
                                      </p:cBhvr>
                                      <p:tavLst>
                                        <p:tav tm="0">
                                          <p:val>
                                            <p:strVal val="#ppt_x"/>
                                          </p:val>
                                        </p:tav>
                                        <p:tav tm="100000">
                                          <p:val>
                                            <p:strVal val="#ppt_x"/>
                                          </p:val>
                                        </p:tav>
                                      </p:tavLst>
                                    </p:anim>
                                    <p:anim calcmode="lin" valueType="num">
                                      <p:cBhvr>
                                        <p:cTn id="43" dur="300" fill="hold"/>
                                        <p:tgtEl>
                                          <p:spTgt spid="2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p:cTn id="47" dur="500" fill="hold"/>
                                        <p:tgtEl>
                                          <p:spTgt spid="39"/>
                                        </p:tgtEl>
                                        <p:attrNameLst>
                                          <p:attrName>ppt_w</p:attrName>
                                        </p:attrNameLst>
                                      </p:cBhvr>
                                      <p:tavLst>
                                        <p:tav tm="0">
                                          <p:val>
                                            <p:fltVal val="0"/>
                                          </p:val>
                                        </p:tav>
                                        <p:tav tm="100000">
                                          <p:val>
                                            <p:strVal val="#ppt_w"/>
                                          </p:val>
                                        </p:tav>
                                      </p:tavLst>
                                    </p:anim>
                                    <p:anim calcmode="lin" valueType="num">
                                      <p:cBhvr>
                                        <p:cTn id="48" dur="500" fill="hold"/>
                                        <p:tgtEl>
                                          <p:spTgt spid="39"/>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300"/>
                                        <p:tgtEl>
                                          <p:spTgt spid="30"/>
                                        </p:tgtEl>
                                      </p:cBhvr>
                                    </p:animEffect>
                                    <p:anim calcmode="lin" valueType="num">
                                      <p:cBhvr>
                                        <p:cTn id="53" dur="300" fill="hold"/>
                                        <p:tgtEl>
                                          <p:spTgt spid="30"/>
                                        </p:tgtEl>
                                        <p:attrNameLst>
                                          <p:attrName>ppt_x</p:attrName>
                                        </p:attrNameLst>
                                      </p:cBhvr>
                                      <p:tavLst>
                                        <p:tav tm="0">
                                          <p:val>
                                            <p:strVal val="#ppt_x"/>
                                          </p:val>
                                        </p:tav>
                                        <p:tav tm="100000">
                                          <p:val>
                                            <p:strVal val="#ppt_x"/>
                                          </p:val>
                                        </p:tav>
                                      </p:tavLst>
                                    </p:anim>
                                    <p:anim calcmode="lin" valueType="num">
                                      <p:cBhvr>
                                        <p:cTn id="54" dur="3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3" presetClass="entr" presetSubtype="16" fill="hold" nodeType="after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p:cTn id="58" dur="500" fill="hold"/>
                                        <p:tgtEl>
                                          <p:spTgt spid="40"/>
                                        </p:tgtEl>
                                        <p:attrNameLst>
                                          <p:attrName>ppt_w</p:attrName>
                                        </p:attrNameLst>
                                      </p:cBhvr>
                                      <p:tavLst>
                                        <p:tav tm="0">
                                          <p:val>
                                            <p:fltVal val="0"/>
                                          </p:val>
                                        </p:tav>
                                        <p:tav tm="100000">
                                          <p:val>
                                            <p:strVal val="#ppt_w"/>
                                          </p:val>
                                        </p:tav>
                                      </p:tavLst>
                                    </p:anim>
                                    <p:anim calcmode="lin" valueType="num">
                                      <p:cBhvr>
                                        <p:cTn id="59" dur="500" fill="hold"/>
                                        <p:tgtEl>
                                          <p:spTgt spid="40"/>
                                        </p:tgtEl>
                                        <p:attrNameLst>
                                          <p:attrName>ppt_h</p:attrName>
                                        </p:attrNameLst>
                                      </p:cBhvr>
                                      <p:tavLst>
                                        <p:tav tm="0">
                                          <p:val>
                                            <p:fltVal val="0"/>
                                          </p:val>
                                        </p:tav>
                                        <p:tav tm="100000">
                                          <p:val>
                                            <p:strVal val="#ppt_h"/>
                                          </p:val>
                                        </p:tav>
                                      </p:tavLst>
                                    </p:anim>
                                  </p:childTnLst>
                                </p:cTn>
                              </p:par>
                            </p:childTnLst>
                          </p:cTn>
                        </p:par>
                        <p:par>
                          <p:cTn id="60" fill="hold">
                            <p:stCondLst>
                              <p:cond delay="6500"/>
                            </p:stCondLst>
                            <p:childTnLst>
                              <p:par>
                                <p:cTn id="61" presetID="42" presetClass="entr" presetSubtype="0"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300"/>
                                        <p:tgtEl>
                                          <p:spTgt spid="31"/>
                                        </p:tgtEl>
                                      </p:cBhvr>
                                    </p:animEffect>
                                    <p:anim calcmode="lin" valueType="num">
                                      <p:cBhvr>
                                        <p:cTn id="64" dur="300" fill="hold"/>
                                        <p:tgtEl>
                                          <p:spTgt spid="31"/>
                                        </p:tgtEl>
                                        <p:attrNameLst>
                                          <p:attrName>ppt_x</p:attrName>
                                        </p:attrNameLst>
                                      </p:cBhvr>
                                      <p:tavLst>
                                        <p:tav tm="0">
                                          <p:val>
                                            <p:strVal val="#ppt_x"/>
                                          </p:val>
                                        </p:tav>
                                        <p:tav tm="100000">
                                          <p:val>
                                            <p:strVal val="#ppt_x"/>
                                          </p:val>
                                        </p:tav>
                                      </p:tavLst>
                                    </p:anim>
                                    <p:anim calcmode="lin" valueType="num">
                                      <p:cBhvr>
                                        <p:cTn id="65" dur="3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3" presetClass="entr" presetSubtype="16" fill="hold" nodeType="after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p:cTn id="69" dur="500" fill="hold"/>
                                        <p:tgtEl>
                                          <p:spTgt spid="41"/>
                                        </p:tgtEl>
                                        <p:attrNameLst>
                                          <p:attrName>ppt_w</p:attrName>
                                        </p:attrNameLst>
                                      </p:cBhvr>
                                      <p:tavLst>
                                        <p:tav tm="0">
                                          <p:val>
                                            <p:fltVal val="0"/>
                                          </p:val>
                                        </p:tav>
                                        <p:tav tm="100000">
                                          <p:val>
                                            <p:strVal val="#ppt_w"/>
                                          </p:val>
                                        </p:tav>
                                      </p:tavLst>
                                    </p:anim>
                                    <p:anim calcmode="lin" valueType="num">
                                      <p:cBhvr>
                                        <p:cTn id="70" dur="500" fill="hold"/>
                                        <p:tgtEl>
                                          <p:spTgt spid="41"/>
                                        </p:tgtEl>
                                        <p:attrNameLst>
                                          <p:attrName>ppt_h</p:attrName>
                                        </p:attrNameLst>
                                      </p:cBhvr>
                                      <p:tavLst>
                                        <p:tav tm="0">
                                          <p:val>
                                            <p:fltVal val="0"/>
                                          </p:val>
                                        </p:tav>
                                        <p:tav tm="100000">
                                          <p:val>
                                            <p:strVal val="#ppt_h"/>
                                          </p:val>
                                        </p:tav>
                                      </p:tavLst>
                                    </p:anim>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300"/>
                                        <p:tgtEl>
                                          <p:spTgt spid="32"/>
                                        </p:tgtEl>
                                      </p:cBhvr>
                                    </p:animEffect>
                                    <p:anim calcmode="lin" valueType="num">
                                      <p:cBhvr>
                                        <p:cTn id="75" dur="300" fill="hold"/>
                                        <p:tgtEl>
                                          <p:spTgt spid="32"/>
                                        </p:tgtEl>
                                        <p:attrNameLst>
                                          <p:attrName>ppt_x</p:attrName>
                                        </p:attrNameLst>
                                      </p:cBhvr>
                                      <p:tavLst>
                                        <p:tav tm="0">
                                          <p:val>
                                            <p:strVal val="#ppt_x"/>
                                          </p:val>
                                        </p:tav>
                                        <p:tav tm="100000">
                                          <p:val>
                                            <p:strVal val="#ppt_x"/>
                                          </p:val>
                                        </p:tav>
                                      </p:tavLst>
                                    </p:anim>
                                    <p:anim calcmode="lin" valueType="num">
                                      <p:cBhvr>
                                        <p:cTn id="76" dur="300" fill="hold"/>
                                        <p:tgtEl>
                                          <p:spTgt spid="3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3" presetClass="entr" presetSubtype="16" fill="hold"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300"/>
                                        <p:tgtEl>
                                          <p:spTgt spid="33"/>
                                        </p:tgtEl>
                                      </p:cBhvr>
                                    </p:animEffect>
                                    <p:anim calcmode="lin" valueType="num">
                                      <p:cBhvr>
                                        <p:cTn id="86" dur="300" fill="hold"/>
                                        <p:tgtEl>
                                          <p:spTgt spid="33"/>
                                        </p:tgtEl>
                                        <p:attrNameLst>
                                          <p:attrName>ppt_x</p:attrName>
                                        </p:attrNameLst>
                                      </p:cBhvr>
                                      <p:tavLst>
                                        <p:tav tm="0">
                                          <p:val>
                                            <p:strVal val="#ppt_x"/>
                                          </p:val>
                                        </p:tav>
                                        <p:tav tm="100000">
                                          <p:val>
                                            <p:strVal val="#ppt_x"/>
                                          </p:val>
                                        </p:tav>
                                      </p:tavLst>
                                    </p:anim>
                                    <p:anim calcmode="lin" valueType="num">
                                      <p:cBhvr>
                                        <p:cTn id="87" dur="300" fill="hold"/>
                                        <p:tgtEl>
                                          <p:spTgt spid="33"/>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23" presetClass="entr" presetSubtype="16" fill="hold"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childTnLst>
                                </p:cTn>
                              </p:par>
                            </p:childTnLst>
                          </p:cTn>
                        </p:par>
                        <p:par>
                          <p:cTn id="93" fill="hold">
                            <p:stCondLst>
                              <p:cond delay="9500"/>
                            </p:stCondLst>
                            <p:childTnLst>
                              <p:par>
                                <p:cTn id="94" presetID="42" presetClass="entr" presetSubtype="0" fill="hold" grpId="0" nodeType="afterEffect">
                                  <p:stCondLst>
                                    <p:cond delay="0"/>
                                  </p:stCondLst>
                                  <p:childTnLst>
                                    <p:set>
                                      <p:cBhvr>
                                        <p:cTn id="95" dur="1" fill="hold">
                                          <p:stCondLst>
                                            <p:cond delay="0"/>
                                          </p:stCondLst>
                                        </p:cTn>
                                        <p:tgtEl>
                                          <p:spTgt spid="34"/>
                                        </p:tgtEl>
                                        <p:attrNameLst>
                                          <p:attrName>style.visibility</p:attrName>
                                        </p:attrNameLst>
                                      </p:cBhvr>
                                      <p:to>
                                        <p:strVal val="visible"/>
                                      </p:to>
                                    </p:set>
                                    <p:animEffect transition="in" filter="fade">
                                      <p:cBhvr>
                                        <p:cTn id="96" dur="300"/>
                                        <p:tgtEl>
                                          <p:spTgt spid="34"/>
                                        </p:tgtEl>
                                      </p:cBhvr>
                                    </p:animEffect>
                                    <p:anim calcmode="lin" valueType="num">
                                      <p:cBhvr>
                                        <p:cTn id="97" dur="300" fill="hold"/>
                                        <p:tgtEl>
                                          <p:spTgt spid="34"/>
                                        </p:tgtEl>
                                        <p:attrNameLst>
                                          <p:attrName>ppt_x</p:attrName>
                                        </p:attrNameLst>
                                      </p:cBhvr>
                                      <p:tavLst>
                                        <p:tav tm="0">
                                          <p:val>
                                            <p:strVal val="#ppt_x"/>
                                          </p:val>
                                        </p:tav>
                                        <p:tav tm="100000">
                                          <p:val>
                                            <p:strVal val="#ppt_x"/>
                                          </p:val>
                                        </p:tav>
                                      </p:tavLst>
                                    </p:anim>
                                    <p:anim calcmode="lin" valueType="num">
                                      <p:cBhvr>
                                        <p:cTn id="98" dur="3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8" grpId="0"/>
      <p:bldP spid="29" grpId="0"/>
      <p:bldP spid="30" grpId="0"/>
      <p:bldP spid="31" grpId="0"/>
      <p:bldP spid="32" grpId="0"/>
      <p:bldP spid="33" grpId="0"/>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892900" y="1796811"/>
            <a:ext cx="1987372" cy="781304"/>
          </a:xfrm>
          <a:prstGeom prst="rect">
            <a:avLst/>
          </a:prstGeom>
          <a:noFill/>
          <a:ln w="9525">
            <a:noFill/>
            <a:miter lim="800000"/>
          </a:ln>
        </p:spPr>
        <p:txBody>
          <a:bodyPr lIns="0" tIns="0" rIns="0" bIns="0">
            <a:spAutoFit/>
          </a:bodyPr>
          <a:lstStyle/>
          <a:p>
            <a:r>
              <a:rPr lang="zh-CN" altLang="en-US" sz="1315">
                <a:solidFill>
                  <a:srgbClr val="808080"/>
                </a:solidFill>
                <a:latin typeface="微软雅黑" panose="020B0503020204020204" pitchFamily="34" charset="-122"/>
                <a:ea typeface="微软雅黑" panose="020B0503020204020204" pitchFamily="34" charset="-122"/>
              </a:rPr>
              <a:t>标题内容</a:t>
            </a:r>
            <a:endParaRPr lang="en-US" altLang="zh-CN" sz="1315">
              <a:solidFill>
                <a:srgbClr val="808080"/>
              </a:solidFill>
              <a:latin typeface="微软雅黑" panose="020B0503020204020204" pitchFamily="34" charset="-122"/>
              <a:ea typeface="微软雅黑" panose="020B0503020204020204" pitchFamily="34" charset="-122"/>
            </a:endParaRPr>
          </a:p>
          <a:p>
            <a:endParaRPr lang="zh-CN" altLang="en-US" sz="940">
              <a:solidFill>
                <a:srgbClr val="808080"/>
              </a:solidFill>
              <a:ea typeface="微软雅黑" panose="020B0503020204020204" pitchFamily="34" charset="-122"/>
            </a:endParaRPr>
          </a:p>
          <a:p>
            <a:r>
              <a:rPr lang="zh-CN" altLang="en-US" sz="940">
                <a:solidFill>
                  <a:srgbClr val="808080"/>
                </a:solidFill>
                <a:ea typeface="微软雅黑" panose="020B0503020204020204" pitchFamily="34" charset="-122"/>
              </a:rPr>
              <a:t>请在此处添加您需要的文字内容请在此处添加您需要的文字内容请在此处添加您需要的文字内容</a:t>
            </a:r>
            <a:endParaRPr lang="en-US" altLang="zh-CN" sz="940">
              <a:solidFill>
                <a:srgbClr val="808080"/>
              </a:solidFill>
              <a:ea typeface="微软雅黑" panose="020B0503020204020204" pitchFamily="34" charset="-122"/>
            </a:endParaRPr>
          </a:p>
        </p:txBody>
      </p:sp>
      <p:sp>
        <p:nvSpPr>
          <p:cNvPr id="4" name="TextBox 3"/>
          <p:cNvSpPr txBox="1">
            <a:spLocks noChangeArrowheads="1"/>
          </p:cNvSpPr>
          <p:nvPr/>
        </p:nvSpPr>
        <p:spPr bwMode="auto">
          <a:xfrm>
            <a:off x="6266717" y="1796811"/>
            <a:ext cx="1987371" cy="781304"/>
          </a:xfrm>
          <a:prstGeom prst="rect">
            <a:avLst/>
          </a:prstGeom>
          <a:noFill/>
          <a:ln w="9525">
            <a:noFill/>
            <a:miter lim="800000"/>
          </a:ln>
        </p:spPr>
        <p:txBody>
          <a:bodyPr lIns="0" tIns="0" rIns="0" bIns="0">
            <a:spAutoFit/>
          </a:bodyPr>
          <a:lstStyle/>
          <a:p>
            <a:r>
              <a:rPr lang="zh-CN" altLang="en-US" sz="1315">
                <a:solidFill>
                  <a:srgbClr val="808080"/>
                </a:solidFill>
                <a:ea typeface="微软雅黑" panose="020B0503020204020204" pitchFamily="34" charset="-122"/>
              </a:rPr>
              <a:t>标题内容</a:t>
            </a:r>
            <a:endParaRPr lang="en-US" altLang="zh-CN" sz="1315">
              <a:solidFill>
                <a:srgbClr val="808080"/>
              </a:solidFill>
              <a:ea typeface="微软雅黑" panose="020B0503020204020204" pitchFamily="34" charset="-122"/>
            </a:endParaRPr>
          </a:p>
          <a:p>
            <a:endParaRPr lang="zh-CN" altLang="en-US" sz="940">
              <a:solidFill>
                <a:srgbClr val="808080"/>
              </a:solidFill>
              <a:ea typeface="微软雅黑" panose="020B0503020204020204" pitchFamily="34" charset="-122"/>
            </a:endParaRPr>
          </a:p>
          <a:p>
            <a:r>
              <a:rPr lang="zh-CN" altLang="en-US" sz="940">
                <a:solidFill>
                  <a:srgbClr val="808080"/>
                </a:solidFill>
                <a:ea typeface="微软雅黑" panose="020B0503020204020204" pitchFamily="34" charset="-122"/>
              </a:rPr>
              <a:t>请在此处添加您需要的文字内容请在此处添加您需要的文字内容请在此处添加您需要的文字内容</a:t>
            </a:r>
            <a:endParaRPr lang="en-US" altLang="zh-CN" sz="940">
              <a:solidFill>
                <a:srgbClr val="808080"/>
              </a:solidFill>
              <a:ea typeface="微软雅黑" panose="020B0503020204020204" pitchFamily="34" charset="-122"/>
            </a:endParaRPr>
          </a:p>
        </p:txBody>
      </p:sp>
      <p:sp>
        <p:nvSpPr>
          <p:cNvPr id="5" name="TextBox 4"/>
          <p:cNvSpPr txBox="1">
            <a:spLocks noChangeArrowheads="1"/>
          </p:cNvSpPr>
          <p:nvPr/>
        </p:nvSpPr>
        <p:spPr bwMode="auto">
          <a:xfrm>
            <a:off x="6266717" y="3119734"/>
            <a:ext cx="1987371" cy="781304"/>
          </a:xfrm>
          <a:prstGeom prst="rect">
            <a:avLst/>
          </a:prstGeom>
          <a:noFill/>
          <a:ln w="9525">
            <a:noFill/>
            <a:miter lim="800000"/>
          </a:ln>
        </p:spPr>
        <p:txBody>
          <a:bodyPr lIns="0" tIns="0" rIns="0" bIns="0">
            <a:spAutoFit/>
          </a:bodyPr>
          <a:lstStyle/>
          <a:p>
            <a:r>
              <a:rPr lang="zh-CN" altLang="en-US" sz="1315">
                <a:solidFill>
                  <a:srgbClr val="808080"/>
                </a:solidFill>
                <a:ea typeface="微软雅黑" panose="020B0503020204020204" pitchFamily="34" charset="-122"/>
              </a:rPr>
              <a:t>标题内容</a:t>
            </a:r>
            <a:endParaRPr lang="en-US" altLang="zh-CN" sz="1315">
              <a:solidFill>
                <a:srgbClr val="808080"/>
              </a:solidFill>
              <a:ea typeface="微软雅黑" panose="020B0503020204020204" pitchFamily="34" charset="-122"/>
            </a:endParaRPr>
          </a:p>
          <a:p>
            <a:endParaRPr lang="zh-CN" altLang="en-US" sz="940">
              <a:solidFill>
                <a:srgbClr val="808080"/>
              </a:solidFill>
              <a:ea typeface="微软雅黑" panose="020B0503020204020204" pitchFamily="34" charset="-122"/>
            </a:endParaRPr>
          </a:p>
          <a:p>
            <a:r>
              <a:rPr lang="zh-CN" altLang="en-US" sz="940">
                <a:solidFill>
                  <a:srgbClr val="808080"/>
                </a:solidFill>
                <a:ea typeface="微软雅黑" panose="020B0503020204020204" pitchFamily="34" charset="-122"/>
              </a:rPr>
              <a:t>请在此处添加您需要的文字内容请在此处添加您需要的文字内容请在此处添加您需要的文字内容</a:t>
            </a:r>
            <a:endParaRPr lang="en-US" altLang="zh-CN" sz="940">
              <a:solidFill>
                <a:srgbClr val="808080"/>
              </a:solidFill>
              <a:ea typeface="微软雅黑" panose="020B0503020204020204" pitchFamily="34" charset="-122"/>
            </a:endParaRPr>
          </a:p>
        </p:txBody>
      </p:sp>
      <p:sp>
        <p:nvSpPr>
          <p:cNvPr id="6" name="TextBox 5"/>
          <p:cNvSpPr txBox="1">
            <a:spLocks noChangeArrowheads="1"/>
          </p:cNvSpPr>
          <p:nvPr/>
        </p:nvSpPr>
        <p:spPr bwMode="auto">
          <a:xfrm>
            <a:off x="892900" y="3119734"/>
            <a:ext cx="1987372" cy="781304"/>
          </a:xfrm>
          <a:prstGeom prst="rect">
            <a:avLst/>
          </a:prstGeom>
          <a:noFill/>
          <a:ln w="9525">
            <a:noFill/>
            <a:miter lim="800000"/>
          </a:ln>
        </p:spPr>
        <p:txBody>
          <a:bodyPr lIns="0" tIns="0" rIns="0" bIns="0">
            <a:spAutoFit/>
          </a:bodyPr>
          <a:lstStyle/>
          <a:p>
            <a:r>
              <a:rPr lang="zh-CN" altLang="en-US" sz="1315">
                <a:solidFill>
                  <a:srgbClr val="808080"/>
                </a:solidFill>
                <a:ea typeface="微软雅黑" panose="020B0503020204020204" pitchFamily="34" charset="-122"/>
              </a:rPr>
              <a:t>标题内容</a:t>
            </a:r>
            <a:endParaRPr lang="en-US" altLang="zh-CN" sz="1315">
              <a:solidFill>
                <a:srgbClr val="808080"/>
              </a:solidFill>
              <a:ea typeface="微软雅黑" panose="020B0503020204020204" pitchFamily="34" charset="-122"/>
            </a:endParaRPr>
          </a:p>
          <a:p>
            <a:endParaRPr lang="zh-CN" altLang="en-US" sz="940">
              <a:solidFill>
                <a:srgbClr val="808080"/>
              </a:solidFill>
              <a:ea typeface="微软雅黑" panose="020B0503020204020204" pitchFamily="34" charset="-122"/>
            </a:endParaRPr>
          </a:p>
          <a:p>
            <a:r>
              <a:rPr lang="zh-CN" altLang="en-US" sz="940">
                <a:solidFill>
                  <a:srgbClr val="808080"/>
                </a:solidFill>
                <a:ea typeface="微软雅黑" panose="020B0503020204020204" pitchFamily="34" charset="-122"/>
              </a:rPr>
              <a:t>请在此处添加您需要的文字内容请在此处添加您需要的文字内容请在此处添加您需要的文字内容</a:t>
            </a:r>
            <a:endParaRPr lang="en-US" altLang="zh-CN" sz="940">
              <a:solidFill>
                <a:srgbClr val="808080"/>
              </a:solidFill>
              <a:ea typeface="微软雅黑" panose="020B0503020204020204" pitchFamily="34" charset="-122"/>
            </a:endParaRPr>
          </a:p>
        </p:txBody>
      </p:sp>
      <p:grpSp>
        <p:nvGrpSpPr>
          <p:cNvPr id="7" name="组合 6"/>
          <p:cNvGrpSpPr/>
          <p:nvPr/>
        </p:nvGrpSpPr>
        <p:grpSpPr bwMode="auto">
          <a:xfrm>
            <a:off x="3217720" y="1581798"/>
            <a:ext cx="2753354" cy="2447260"/>
            <a:chOff x="3218020" y="2137420"/>
            <a:chExt cx="2752869" cy="2753319"/>
          </a:xfrm>
        </p:grpSpPr>
        <p:sp>
          <p:nvSpPr>
            <p:cNvPr id="8" name="椭圆 6"/>
            <p:cNvSpPr/>
            <p:nvPr/>
          </p:nvSpPr>
          <p:spPr>
            <a:xfrm flipH="1" flipV="1">
              <a:off x="4618341" y="3331813"/>
              <a:ext cx="1352548" cy="1558926"/>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95">
                <a:ea typeface="微软雅黑" panose="020B0503020204020204" pitchFamily="34" charset="-122"/>
              </a:endParaRPr>
            </a:p>
          </p:txBody>
        </p:sp>
        <p:sp>
          <p:nvSpPr>
            <p:cNvPr id="9" name="椭圆 61"/>
            <p:cNvSpPr/>
            <p:nvPr/>
          </p:nvSpPr>
          <p:spPr>
            <a:xfrm flipH="1" flipV="1">
              <a:off x="3218020" y="3536758"/>
              <a:ext cx="1558566" cy="1353981"/>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95">
                <a:ea typeface="微软雅黑" panose="020B0503020204020204" pitchFamily="34" charset="-122"/>
              </a:endParaRPr>
            </a:p>
          </p:txBody>
        </p:sp>
        <p:sp>
          <p:nvSpPr>
            <p:cNvPr id="10" name="椭圆 6"/>
            <p:cNvSpPr/>
            <p:nvPr/>
          </p:nvSpPr>
          <p:spPr>
            <a:xfrm>
              <a:off x="3218020" y="2137420"/>
              <a:ext cx="1352548" cy="1558926"/>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95" dirty="0">
                <a:ea typeface="微软雅黑" panose="020B0503020204020204" pitchFamily="34" charset="-122"/>
              </a:endParaRPr>
            </a:p>
          </p:txBody>
        </p:sp>
        <p:sp>
          <p:nvSpPr>
            <p:cNvPr id="11" name="椭圆 61"/>
            <p:cNvSpPr/>
            <p:nvPr/>
          </p:nvSpPr>
          <p:spPr>
            <a:xfrm>
              <a:off x="4412323" y="2137420"/>
              <a:ext cx="1558566" cy="1353981"/>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95">
                <a:ea typeface="微软雅黑" panose="020B0503020204020204" pitchFamily="34" charset="-122"/>
              </a:endParaRPr>
            </a:p>
          </p:txBody>
        </p:sp>
        <p:sp>
          <p:nvSpPr>
            <p:cNvPr id="12" name="椭圆 11"/>
            <p:cNvSpPr/>
            <p:nvPr/>
          </p:nvSpPr>
          <p:spPr>
            <a:xfrm>
              <a:off x="4269007" y="3214222"/>
              <a:ext cx="650895" cy="6517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95">
                <a:ea typeface="微软雅黑" panose="020B0503020204020204" pitchFamily="34" charset="-122"/>
              </a:endParaRPr>
            </a:p>
          </p:txBody>
        </p:sp>
        <p:sp>
          <p:nvSpPr>
            <p:cNvPr id="76811" name="TextBox 12"/>
            <p:cNvSpPr txBox="1">
              <a:spLocks noChangeArrowheads="1"/>
            </p:cNvSpPr>
            <p:nvPr/>
          </p:nvSpPr>
          <p:spPr bwMode="auto">
            <a:xfrm>
              <a:off x="4442746" y="3401664"/>
              <a:ext cx="303417" cy="195498"/>
            </a:xfrm>
            <a:prstGeom prst="rect">
              <a:avLst/>
            </a:prstGeom>
            <a:noFill/>
            <a:ln w="9525">
              <a:noFill/>
              <a:miter lim="800000"/>
            </a:ln>
          </p:spPr>
          <p:txBody>
            <a:bodyPr lIns="0" tIns="0" rIns="0" bIns="0">
              <a:spAutoFit/>
            </a:bodyPr>
            <a:lstStyle/>
            <a:p>
              <a:pPr algn="ctr"/>
              <a:r>
                <a:rPr lang="zh-CN" altLang="en-US" sz="1130">
                  <a:solidFill>
                    <a:schemeClr val="bg1"/>
                  </a:solidFill>
                  <a:latin typeface="微软雅黑" panose="020B0503020204020204" pitchFamily="34" charset="-122"/>
                  <a:ea typeface="微软雅黑" panose="020B0503020204020204" pitchFamily="34" charset="-122"/>
                </a:rPr>
                <a:t>标题</a:t>
              </a:r>
              <a:endParaRPr lang="zh-CN" altLang="en-US" sz="1130">
                <a:solidFill>
                  <a:schemeClr val="bg1"/>
                </a:solidFill>
                <a:latin typeface="微软雅黑" panose="020B0503020204020204" pitchFamily="34" charset="-122"/>
                <a:ea typeface="微软雅黑" panose="020B0503020204020204" pitchFamily="34" charset="-122"/>
              </a:endParaRPr>
            </a:p>
          </p:txBody>
        </p:sp>
        <p:sp>
          <p:nvSpPr>
            <p:cNvPr id="76812" name="TextBox 13"/>
            <p:cNvSpPr txBox="1">
              <a:spLocks noChangeArrowheads="1"/>
            </p:cNvSpPr>
            <p:nvPr/>
          </p:nvSpPr>
          <p:spPr bwMode="auto">
            <a:xfrm>
              <a:off x="3463304" y="2655410"/>
              <a:ext cx="884467" cy="521133"/>
            </a:xfrm>
            <a:prstGeom prst="rect">
              <a:avLst/>
            </a:prstGeom>
            <a:noFill/>
            <a:ln w="9525">
              <a:noFill/>
              <a:miter lim="800000"/>
            </a:ln>
          </p:spPr>
          <p:txBody>
            <a:bodyPr lIns="0" tIns="0" rIns="0" bIns="0">
              <a:spAutoFit/>
            </a:bodyPr>
            <a:lstStyle/>
            <a:p>
              <a:pPr algn="ctr"/>
              <a:r>
                <a:rPr lang="zh-CN" altLang="en-US" sz="1505">
                  <a:solidFill>
                    <a:schemeClr val="bg1"/>
                  </a:solidFill>
                  <a:latin typeface="微软雅黑" panose="020B0503020204020204" pitchFamily="34" charset="-122"/>
                  <a:ea typeface="微软雅黑" panose="020B0503020204020204" pitchFamily="34" charset="-122"/>
                </a:rPr>
                <a:t>这里输入标题</a:t>
              </a:r>
              <a:endParaRPr lang="zh-CN" altLang="en-US" sz="1505">
                <a:solidFill>
                  <a:schemeClr val="bg1"/>
                </a:solidFill>
                <a:latin typeface="微软雅黑" panose="020B0503020204020204" pitchFamily="34" charset="-122"/>
                <a:ea typeface="微软雅黑" panose="020B0503020204020204" pitchFamily="34" charset="-122"/>
              </a:endParaRPr>
            </a:p>
          </p:txBody>
        </p:sp>
        <p:sp>
          <p:nvSpPr>
            <p:cNvPr id="76813" name="TextBox 14"/>
            <p:cNvSpPr txBox="1">
              <a:spLocks noChangeArrowheads="1"/>
            </p:cNvSpPr>
            <p:nvPr/>
          </p:nvSpPr>
          <p:spPr bwMode="auto">
            <a:xfrm>
              <a:off x="4784238" y="2569469"/>
              <a:ext cx="815013" cy="521133"/>
            </a:xfrm>
            <a:prstGeom prst="rect">
              <a:avLst/>
            </a:prstGeom>
            <a:noFill/>
            <a:ln w="9525">
              <a:noFill/>
              <a:miter lim="800000"/>
            </a:ln>
          </p:spPr>
          <p:txBody>
            <a:bodyPr lIns="0" tIns="0" rIns="0" bIns="0">
              <a:spAutoFit/>
            </a:bodyPr>
            <a:lstStyle/>
            <a:p>
              <a:pPr algn="ctr"/>
              <a:r>
                <a:rPr lang="zh-CN" altLang="en-US" sz="1505">
                  <a:solidFill>
                    <a:schemeClr val="bg1"/>
                  </a:solidFill>
                  <a:latin typeface="微软雅黑" panose="020B0503020204020204" pitchFamily="34" charset="-122"/>
                  <a:ea typeface="微软雅黑" panose="020B0503020204020204" pitchFamily="34" charset="-122"/>
                </a:rPr>
                <a:t>这里输入标题</a:t>
              </a:r>
              <a:endParaRPr lang="zh-CN" altLang="en-US" sz="1505">
                <a:solidFill>
                  <a:schemeClr val="bg1"/>
                </a:solidFill>
                <a:latin typeface="微软雅黑" panose="020B0503020204020204" pitchFamily="34" charset="-122"/>
                <a:ea typeface="微软雅黑" panose="020B0503020204020204" pitchFamily="34" charset="-122"/>
              </a:endParaRPr>
            </a:p>
          </p:txBody>
        </p:sp>
        <p:sp>
          <p:nvSpPr>
            <p:cNvPr id="76814" name="TextBox 15"/>
            <p:cNvSpPr txBox="1">
              <a:spLocks noChangeArrowheads="1"/>
            </p:cNvSpPr>
            <p:nvPr/>
          </p:nvSpPr>
          <p:spPr bwMode="auto">
            <a:xfrm>
              <a:off x="3506168" y="3943238"/>
              <a:ext cx="911515" cy="521133"/>
            </a:xfrm>
            <a:prstGeom prst="rect">
              <a:avLst/>
            </a:prstGeom>
            <a:noFill/>
            <a:ln w="9525">
              <a:noFill/>
              <a:miter lim="800000"/>
            </a:ln>
          </p:spPr>
          <p:txBody>
            <a:bodyPr lIns="0" tIns="0" rIns="0" bIns="0">
              <a:spAutoFit/>
            </a:bodyPr>
            <a:lstStyle/>
            <a:p>
              <a:pPr algn="ctr"/>
              <a:r>
                <a:rPr lang="zh-CN" altLang="en-US" sz="1505">
                  <a:solidFill>
                    <a:schemeClr val="bg1"/>
                  </a:solidFill>
                  <a:latin typeface="微软雅黑" panose="020B0503020204020204" pitchFamily="34" charset="-122"/>
                  <a:ea typeface="微软雅黑" panose="020B0503020204020204" pitchFamily="34" charset="-122"/>
                </a:rPr>
                <a:t>这里输入标题</a:t>
              </a:r>
              <a:endParaRPr lang="zh-CN" altLang="en-US" sz="1505">
                <a:solidFill>
                  <a:schemeClr val="bg1"/>
                </a:solidFill>
                <a:latin typeface="微软雅黑" panose="020B0503020204020204" pitchFamily="34" charset="-122"/>
                <a:ea typeface="微软雅黑" panose="020B0503020204020204" pitchFamily="34" charset="-122"/>
              </a:endParaRPr>
            </a:p>
          </p:txBody>
        </p:sp>
        <p:sp>
          <p:nvSpPr>
            <p:cNvPr id="76815" name="TextBox 16"/>
            <p:cNvSpPr txBox="1">
              <a:spLocks noChangeArrowheads="1"/>
            </p:cNvSpPr>
            <p:nvPr/>
          </p:nvSpPr>
          <p:spPr bwMode="auto">
            <a:xfrm>
              <a:off x="4881641" y="3886086"/>
              <a:ext cx="842487" cy="521133"/>
            </a:xfrm>
            <a:prstGeom prst="rect">
              <a:avLst/>
            </a:prstGeom>
            <a:noFill/>
            <a:ln w="9525">
              <a:noFill/>
              <a:miter lim="800000"/>
            </a:ln>
          </p:spPr>
          <p:txBody>
            <a:bodyPr lIns="0" tIns="0" rIns="0" bIns="0">
              <a:spAutoFit/>
            </a:bodyPr>
            <a:lstStyle/>
            <a:p>
              <a:pPr algn="ctr"/>
              <a:r>
                <a:rPr lang="zh-CN" altLang="en-US" sz="1505">
                  <a:solidFill>
                    <a:schemeClr val="bg1"/>
                  </a:solidFill>
                  <a:latin typeface="微软雅黑" panose="020B0503020204020204" pitchFamily="34" charset="-122"/>
                  <a:ea typeface="微软雅黑" panose="020B0503020204020204" pitchFamily="34" charset="-122"/>
                </a:rPr>
                <a:t>这里输入标题</a:t>
              </a:r>
              <a:endParaRPr lang="zh-CN" altLang="en-US" sz="1505">
                <a:solidFill>
                  <a:schemeClr val="bg1"/>
                </a:solidFill>
                <a:latin typeface="微软雅黑" panose="020B0503020204020204" pitchFamily="34" charset="-122"/>
                <a:ea typeface="微软雅黑" panose="020B0503020204020204" pitchFamily="34" charset="-122"/>
              </a:endParaRPr>
            </a:p>
          </p:txBody>
        </p:sp>
        <p:sp>
          <p:nvSpPr>
            <p:cNvPr id="18" name="椭圆 17"/>
            <p:cNvSpPr>
              <a:spLocks noChangeArrowheads="1"/>
            </p:cNvSpPr>
            <p:nvPr/>
          </p:nvSpPr>
          <p:spPr bwMode="auto">
            <a:xfrm>
              <a:off x="4306328" y="3251179"/>
              <a:ext cx="576251" cy="577878"/>
            </a:xfrm>
            <a:prstGeom prst="ellipse">
              <a:avLst/>
            </a:prstGeom>
            <a:noFill/>
            <a:ln w="15875" algn="ctr">
              <a:solidFill>
                <a:schemeClr val="tx2"/>
              </a:solidFill>
              <a:round/>
            </a:ln>
          </p:spPr>
          <p:txBody>
            <a:bodyPr anchor="ctr"/>
            <a:lstStyle/>
            <a:p>
              <a:pPr algn="ctr">
                <a:defRPr/>
              </a:pPr>
              <a:endParaRPr lang="zh-CN" altLang="en-US" sz="1695">
                <a:solidFill>
                  <a:schemeClr val="lt1"/>
                </a:solidFill>
                <a:ea typeface="微软雅黑" panose="020B0503020204020204" pitchFamily="34" charset="-122"/>
              </a:endParaRPr>
            </a:p>
          </p:txBody>
        </p:sp>
      </p:grpSp>
      <p:grpSp>
        <p:nvGrpSpPr>
          <p:cNvPr id="19" name="组合 18"/>
          <p:cNvGrpSpPr/>
          <p:nvPr/>
        </p:nvGrpSpPr>
        <p:grpSpPr>
          <a:xfrm>
            <a:off x="593192" y="209550"/>
            <a:ext cx="7875345" cy="311600"/>
            <a:chOff x="152400" y="172485"/>
            <a:chExt cx="7875345" cy="311600"/>
          </a:xfrm>
        </p:grpSpPr>
        <p:sp>
          <p:nvSpPr>
            <p:cNvPr id="20" name="矩形 19"/>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1"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par>
                                <p:cTn id="10" presetID="8" presetClass="emph" presetSubtype="0" fill="hold" nodeType="withEffect">
                                  <p:stCondLst>
                                    <p:cond delay="0"/>
                                  </p:stCondLst>
                                  <p:childTnLst>
                                    <p:animRot by="21600000">
                                      <p:cBhvr>
                                        <p:cTn id="11" dur="1000" fill="hold"/>
                                        <p:tgtEl>
                                          <p:spTgt spid="7"/>
                                        </p:tgtEl>
                                        <p:attrNameLst>
                                          <p:attrName>r</p:attrName>
                                        </p:attrNameLst>
                                      </p:cBhvr>
                                    </p:animRo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矩形 7"/>
          <p:cNvSpPr/>
          <p:nvPr/>
        </p:nvSpPr>
        <p:spPr>
          <a:xfrm rot="5400000">
            <a:off x="1280433" y="-471028"/>
            <a:ext cx="2098220" cy="4659086"/>
          </a:xfrm>
          <a:prstGeom prst="rect">
            <a:avLst/>
          </a:prstGeom>
          <a:solidFill>
            <a:schemeClr val="accent2">
              <a:alpha val="9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pic>
        <p:nvPicPr>
          <p:cNvPr id="2052" name="Picture 4"/>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5068492" y="0"/>
            <a:ext cx="4238624" cy="5143500"/>
          </a:xfrm>
          <a:prstGeom prst="rect">
            <a:avLst/>
          </a:prstGeom>
          <a:noFill/>
          <a:extLst>
            <a:ext uri="{909E8E84-426E-40DD-AFC4-6F175D3DCCD1}">
              <a14:hiddenFill xmlns:a14="http://schemas.microsoft.com/office/drawing/2010/main">
                <a:solidFill>
                  <a:srgbClr val="FFFFFF"/>
                </a:solidFill>
              </a14:hiddenFill>
            </a:ext>
          </a:extLst>
        </p:spPr>
      </p:pic>
      <p:sp>
        <p:nvSpPr>
          <p:cNvPr id="62" name="Text Placeholder 33"/>
          <p:cNvSpPr txBox="1"/>
          <p:nvPr/>
        </p:nvSpPr>
        <p:spPr>
          <a:xfrm>
            <a:off x="799831" y="1406606"/>
            <a:ext cx="2327813" cy="798209"/>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defRPr/>
            </a:pPr>
            <a:r>
              <a:rPr lang="zh-CN" altLang="en-US" sz="405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输入标题</a:t>
            </a:r>
            <a:endParaRPr lang="en-AU" sz="405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73" name="Text Placeholder 32"/>
          <p:cNvSpPr txBox="1"/>
          <p:nvPr/>
        </p:nvSpPr>
        <p:spPr>
          <a:xfrm>
            <a:off x="855400" y="2166804"/>
            <a:ext cx="3345125" cy="662048"/>
          </a:xfrm>
          <a:prstGeom prst="rect">
            <a:avLst/>
          </a:prstGeom>
        </p:spPr>
        <p:txBody>
          <a:bodyPr lIns="0" tIns="0" rIns="0" bIns="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ts val="1240"/>
              </a:lnSpc>
              <a:spcAft>
                <a:spcPts val="1125"/>
              </a:spcAft>
              <a:buNone/>
            </a:pP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Menima</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esrebis</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daname</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loperi</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don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rekama</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pimasa</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quesam</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santorem</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ipyumer</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koler</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sir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denima</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ustebus</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dame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lovera</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donmakamare</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asa</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quosam</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sanllorem</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apsume</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kolar</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pit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penipstebes</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daname</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anamare</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pimesu</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 </a:t>
            </a:r>
            <a:r>
              <a:rPr lang="en-US" sz="450" dirty="0" err="1">
                <a:solidFill>
                  <a:schemeClr val="bg1"/>
                </a:solidFill>
                <a:latin typeface="微软雅黑" panose="020B0503020204020204" pitchFamily="34" charset="-122"/>
                <a:ea typeface="微软雅黑" panose="020B0503020204020204" pitchFamily="34" charset="-122"/>
                <a:cs typeface="Open Sans" panose="020B0606030504020204" pitchFamily="34" charset="0"/>
              </a:rPr>
              <a:t>saymun</a:t>
            </a:r>
            <a:r>
              <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a:t>
            </a:r>
            <a:endPar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a:p>
            <a:pPr>
              <a:lnSpc>
                <a:spcPts val="1240"/>
              </a:lnSpc>
              <a:spcAft>
                <a:spcPts val="1125"/>
              </a:spcAft>
            </a:pPr>
            <a:endParaRPr lang="en-US" sz="450"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76" name="矩形 7"/>
          <p:cNvSpPr/>
          <p:nvPr/>
        </p:nvSpPr>
        <p:spPr>
          <a:xfrm rot="5400000">
            <a:off x="1154385" y="1737891"/>
            <a:ext cx="34289" cy="63225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7" name="Text Placeholder 33"/>
          <p:cNvSpPr txBox="1"/>
          <p:nvPr/>
        </p:nvSpPr>
        <p:spPr>
          <a:xfrm>
            <a:off x="799832" y="1116286"/>
            <a:ext cx="3061750" cy="399104"/>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defRPr/>
            </a:pPr>
            <a:r>
              <a:rPr lang="zh-CN" altLang="en-US" sz="135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北京市朝阳区熊猫国际大公司</a:t>
            </a:r>
            <a:endParaRPr lang="en-AU" sz="1350"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125" name="Group 42"/>
          <p:cNvGrpSpPr/>
          <p:nvPr/>
        </p:nvGrpSpPr>
        <p:grpSpPr>
          <a:xfrm>
            <a:off x="1283755" y="3994999"/>
            <a:ext cx="2455659" cy="571485"/>
            <a:chOff x="8689521" y="2368782"/>
            <a:chExt cx="3274212" cy="761981"/>
          </a:xfrm>
        </p:grpSpPr>
        <p:sp>
          <p:nvSpPr>
            <p:cNvPr id="126" name="TextBox 125"/>
            <p:cNvSpPr txBox="1"/>
            <p:nvPr/>
          </p:nvSpPr>
          <p:spPr>
            <a:xfrm>
              <a:off x="8689522" y="2368782"/>
              <a:ext cx="1015663" cy="367451"/>
            </a:xfrm>
            <a:prstGeom prst="rect">
              <a:avLst/>
            </a:prstGeom>
            <a:noFill/>
          </p:spPr>
          <p:txBody>
            <a:bodyPr wrap="none" rtlCol="0">
              <a:spAutoFit/>
            </a:bodyPr>
            <a:lstStyle/>
            <a:p>
              <a:pPr>
                <a:lnSpc>
                  <a:spcPct val="150000"/>
                </a:lnSpc>
              </a:pPr>
              <a:r>
                <a:rPr lang="zh-CN" altLang="en-US" sz="900" kern="0" dirty="0">
                  <a:latin typeface="微软雅黑" panose="020B0503020204020204" pitchFamily="34" charset="-122"/>
                  <a:ea typeface="微软雅黑" panose="020B0503020204020204" pitchFamily="34" charset="-122"/>
                </a:rPr>
                <a:t>添加小标题</a:t>
              </a:r>
              <a:endParaRPr lang="en-US" altLang="zh-CN" sz="900" kern="0" dirty="0">
                <a:latin typeface="微软雅黑" panose="020B0503020204020204" pitchFamily="34" charset="-122"/>
                <a:ea typeface="微软雅黑" panose="020B0503020204020204" pitchFamily="34" charset="-122"/>
              </a:endParaRPr>
            </a:p>
          </p:txBody>
        </p:sp>
        <p:sp>
          <p:nvSpPr>
            <p:cNvPr id="127" name="Rectangle 44"/>
            <p:cNvSpPr/>
            <p:nvPr/>
          </p:nvSpPr>
          <p:spPr>
            <a:xfrm>
              <a:off x="8689521" y="2661404"/>
              <a:ext cx="3274212" cy="469359"/>
            </a:xfrm>
            <a:prstGeom prst="rect">
              <a:avLst/>
            </a:prstGeom>
          </p:spPr>
          <p:txBody>
            <a:bodyPr wrap="square">
              <a:spAutoFit/>
            </a:bodyPr>
            <a:lstStyle/>
            <a:p>
              <a:pPr lvl="0">
                <a:lnSpc>
                  <a:spcPct val="150000"/>
                </a:lnSpc>
              </a:pPr>
              <a:r>
                <a:rPr lang="zh-CN" altLang="en-US" sz="375" dirty="0">
                  <a:solidFill>
                    <a:schemeClr val="bg1">
                      <a:lumMod val="6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375" dirty="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131" name="Group 48"/>
          <p:cNvGrpSpPr/>
          <p:nvPr/>
        </p:nvGrpSpPr>
        <p:grpSpPr>
          <a:xfrm>
            <a:off x="1283755" y="3201852"/>
            <a:ext cx="2455659" cy="612538"/>
            <a:chOff x="8689521" y="2383296"/>
            <a:chExt cx="3274212" cy="816717"/>
          </a:xfrm>
        </p:grpSpPr>
        <p:sp>
          <p:nvSpPr>
            <p:cNvPr id="132" name="TextBox 131"/>
            <p:cNvSpPr txBox="1"/>
            <p:nvPr/>
          </p:nvSpPr>
          <p:spPr>
            <a:xfrm>
              <a:off x="8689522" y="2383296"/>
              <a:ext cx="951543" cy="347189"/>
            </a:xfrm>
            <a:prstGeom prst="rect">
              <a:avLst/>
            </a:prstGeom>
            <a:noFill/>
          </p:spPr>
          <p:txBody>
            <a:bodyPr wrap="none" rtlCol="0">
              <a:spAutoFit/>
            </a:bodyPr>
            <a:lstStyle/>
            <a:p>
              <a:pPr>
                <a:lnSpc>
                  <a:spcPct val="150000"/>
                </a:lnSpc>
              </a:pPr>
              <a:r>
                <a:rPr lang="zh-CN" altLang="en-US" sz="825" kern="0" dirty="0">
                  <a:latin typeface="微软雅黑" panose="020B0503020204020204" pitchFamily="34" charset="-122"/>
                  <a:ea typeface="微软雅黑" panose="020B0503020204020204" pitchFamily="34" charset="-122"/>
                </a:rPr>
                <a:t>添加小标题</a:t>
              </a:r>
              <a:endParaRPr lang="en-US" altLang="zh-CN" sz="825" kern="0" dirty="0">
                <a:latin typeface="微软雅黑" panose="020B0503020204020204" pitchFamily="34" charset="-122"/>
                <a:ea typeface="微软雅黑" panose="020B0503020204020204" pitchFamily="34" charset="-122"/>
              </a:endParaRPr>
            </a:p>
          </p:txBody>
        </p:sp>
        <p:sp>
          <p:nvSpPr>
            <p:cNvPr id="133" name="Rectangle 50"/>
            <p:cNvSpPr/>
            <p:nvPr/>
          </p:nvSpPr>
          <p:spPr>
            <a:xfrm>
              <a:off x="8689521" y="2661404"/>
              <a:ext cx="3274212" cy="538609"/>
            </a:xfrm>
            <a:prstGeom prst="rect">
              <a:avLst/>
            </a:prstGeom>
          </p:spPr>
          <p:txBody>
            <a:bodyPr wrap="square">
              <a:spAutoFit/>
            </a:bodyPr>
            <a:lstStyle/>
            <a:p>
              <a:pPr lvl="0">
                <a:lnSpc>
                  <a:spcPct val="150000"/>
                </a:lnSpc>
              </a:pPr>
              <a:r>
                <a:rPr lang="zh-CN" altLang="en-US" sz="450" dirty="0">
                  <a:solidFill>
                    <a:schemeClr val="bg1">
                      <a:lumMod val="6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endParaRPr lang="en-US" altLang="zh-CN" sz="450" dirty="0">
                <a:solidFill>
                  <a:schemeClr val="bg1">
                    <a:lumMod val="65000"/>
                  </a:schemeClr>
                </a:solidFill>
                <a:latin typeface="微软雅黑" panose="020B0503020204020204" pitchFamily="34" charset="-122"/>
                <a:ea typeface="微软雅黑" panose="020B0503020204020204" pitchFamily="34" charset="-122"/>
              </a:endParaRPr>
            </a:p>
          </p:txBody>
        </p:sp>
      </p:grpSp>
      <p:grpSp>
        <p:nvGrpSpPr>
          <p:cNvPr id="143" name="Group 3"/>
          <p:cNvGrpSpPr/>
          <p:nvPr/>
        </p:nvGrpSpPr>
        <p:grpSpPr>
          <a:xfrm>
            <a:off x="685838" y="4009670"/>
            <a:ext cx="533410" cy="536758"/>
            <a:chOff x="865882" y="4427420"/>
            <a:chExt cx="711213" cy="715677"/>
          </a:xfrm>
        </p:grpSpPr>
        <p:sp>
          <p:nvSpPr>
            <p:cNvPr id="144" name="Oval 16"/>
            <p:cNvSpPr/>
            <p:nvPr/>
          </p:nvSpPr>
          <p:spPr>
            <a:xfrm>
              <a:off x="865882" y="4427420"/>
              <a:ext cx="711213" cy="715677"/>
            </a:xfrm>
            <a:prstGeom prst="ellipse">
              <a:avLst/>
            </a:prstGeom>
            <a:solidFill>
              <a:schemeClr val="accent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8800">
                <a:solidFill>
                  <a:schemeClr val="bg1"/>
                </a:solidFill>
                <a:ea typeface="微软雅黑" panose="020B0503020204020204" pitchFamily="34" charset="-122"/>
              </a:endParaRPr>
            </a:p>
          </p:txBody>
        </p:sp>
        <p:grpSp>
          <p:nvGrpSpPr>
            <p:cNvPr id="145" name="Group 34"/>
            <p:cNvGrpSpPr/>
            <p:nvPr/>
          </p:nvGrpSpPr>
          <p:grpSpPr>
            <a:xfrm>
              <a:off x="1042347" y="4589330"/>
              <a:ext cx="369512" cy="371872"/>
              <a:chOff x="3886200" y="3605213"/>
              <a:chExt cx="1243013" cy="1250950"/>
            </a:xfrm>
            <a:solidFill>
              <a:schemeClr val="bg1"/>
            </a:solidFill>
          </p:grpSpPr>
          <p:sp>
            <p:nvSpPr>
              <p:cNvPr id="146" name="Freeform 38"/>
              <p:cNvSpPr/>
              <p:nvPr/>
            </p:nvSpPr>
            <p:spPr bwMode="auto">
              <a:xfrm>
                <a:off x="4732338" y="3605213"/>
                <a:ext cx="174625" cy="263525"/>
              </a:xfrm>
              <a:custGeom>
                <a:avLst/>
                <a:gdLst>
                  <a:gd name="T0" fmla="*/ 23 w 46"/>
                  <a:gd name="T1" fmla="*/ 70 h 70"/>
                  <a:gd name="T2" fmla="*/ 46 w 46"/>
                  <a:gd name="T3" fmla="*/ 47 h 70"/>
                  <a:gd name="T4" fmla="*/ 46 w 46"/>
                  <a:gd name="T5" fmla="*/ 23 h 70"/>
                  <a:gd name="T6" fmla="*/ 23 w 46"/>
                  <a:gd name="T7" fmla="*/ 0 h 70"/>
                  <a:gd name="T8" fmla="*/ 0 w 46"/>
                  <a:gd name="T9" fmla="*/ 23 h 70"/>
                  <a:gd name="T10" fmla="*/ 0 w 46"/>
                  <a:gd name="T11" fmla="*/ 47 h 70"/>
                  <a:gd name="T12" fmla="*/ 23 w 46"/>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46" h="70">
                    <a:moveTo>
                      <a:pt x="23" y="70"/>
                    </a:moveTo>
                    <a:cubicBezTo>
                      <a:pt x="35" y="70"/>
                      <a:pt x="46" y="60"/>
                      <a:pt x="46" y="47"/>
                    </a:cubicBezTo>
                    <a:cubicBezTo>
                      <a:pt x="46" y="23"/>
                      <a:pt x="46" y="23"/>
                      <a:pt x="46" y="23"/>
                    </a:cubicBezTo>
                    <a:cubicBezTo>
                      <a:pt x="46" y="10"/>
                      <a:pt x="35" y="0"/>
                      <a:pt x="23" y="0"/>
                    </a:cubicBezTo>
                    <a:cubicBezTo>
                      <a:pt x="10" y="0"/>
                      <a:pt x="0" y="10"/>
                      <a:pt x="0" y="23"/>
                    </a:cubicBezTo>
                    <a:cubicBezTo>
                      <a:pt x="0" y="47"/>
                      <a:pt x="0" y="47"/>
                      <a:pt x="0" y="47"/>
                    </a:cubicBezTo>
                    <a:cubicBezTo>
                      <a:pt x="0" y="60"/>
                      <a:pt x="10" y="70"/>
                      <a:pt x="2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ea typeface="微软雅黑" panose="020B0503020204020204" pitchFamily="34" charset="-122"/>
                </a:endParaRPr>
              </a:p>
            </p:txBody>
          </p:sp>
          <p:sp>
            <p:nvSpPr>
              <p:cNvPr id="147" name="Freeform 39"/>
              <p:cNvSpPr>
                <a:spLocks noEditPoints="1"/>
              </p:cNvSpPr>
              <p:nvPr/>
            </p:nvSpPr>
            <p:spPr bwMode="auto">
              <a:xfrm>
                <a:off x="3886200" y="3751263"/>
                <a:ext cx="1243013" cy="1104900"/>
              </a:xfrm>
              <a:custGeom>
                <a:avLst/>
                <a:gdLst>
                  <a:gd name="T0" fmla="*/ 329 w 329"/>
                  <a:gd name="T1" fmla="*/ 1 h 294"/>
                  <a:gd name="T2" fmla="*/ 282 w 329"/>
                  <a:gd name="T3" fmla="*/ 1 h 294"/>
                  <a:gd name="T4" fmla="*/ 282 w 329"/>
                  <a:gd name="T5" fmla="*/ 13 h 294"/>
                  <a:gd name="T6" fmla="*/ 247 w 329"/>
                  <a:gd name="T7" fmla="*/ 48 h 294"/>
                  <a:gd name="T8" fmla="*/ 212 w 329"/>
                  <a:gd name="T9" fmla="*/ 13 h 294"/>
                  <a:gd name="T10" fmla="*/ 212 w 329"/>
                  <a:gd name="T11" fmla="*/ 1 h 294"/>
                  <a:gd name="T12" fmla="*/ 118 w 329"/>
                  <a:gd name="T13" fmla="*/ 1 h 294"/>
                  <a:gd name="T14" fmla="*/ 118 w 329"/>
                  <a:gd name="T15" fmla="*/ 13 h 294"/>
                  <a:gd name="T16" fmla="*/ 83 w 329"/>
                  <a:gd name="T17" fmla="*/ 48 h 294"/>
                  <a:gd name="T18" fmla="*/ 47 w 329"/>
                  <a:gd name="T19" fmla="*/ 13 h 294"/>
                  <a:gd name="T20" fmla="*/ 47 w 329"/>
                  <a:gd name="T21" fmla="*/ 1 h 294"/>
                  <a:gd name="T22" fmla="*/ 0 w 329"/>
                  <a:gd name="T23" fmla="*/ 0 h 294"/>
                  <a:gd name="T24" fmla="*/ 0 w 329"/>
                  <a:gd name="T25" fmla="*/ 294 h 294"/>
                  <a:gd name="T26" fmla="*/ 24 w 329"/>
                  <a:gd name="T27" fmla="*/ 294 h 294"/>
                  <a:gd name="T28" fmla="*/ 306 w 329"/>
                  <a:gd name="T29" fmla="*/ 294 h 294"/>
                  <a:gd name="T30" fmla="*/ 329 w 329"/>
                  <a:gd name="T31" fmla="*/ 294 h 294"/>
                  <a:gd name="T32" fmla="*/ 329 w 329"/>
                  <a:gd name="T33" fmla="*/ 1 h 294"/>
                  <a:gd name="T34" fmla="*/ 306 w 329"/>
                  <a:gd name="T35" fmla="*/ 271 h 294"/>
                  <a:gd name="T36" fmla="*/ 24 w 329"/>
                  <a:gd name="T37" fmla="*/ 271 h 294"/>
                  <a:gd name="T38" fmla="*/ 24 w 329"/>
                  <a:gd name="T39" fmla="*/ 83 h 294"/>
                  <a:gd name="T40" fmla="*/ 306 w 329"/>
                  <a:gd name="T41" fmla="*/ 83 h 294"/>
                  <a:gd name="T42" fmla="*/ 306 w 329"/>
                  <a:gd name="T43" fmla="*/ 27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9" h="294">
                    <a:moveTo>
                      <a:pt x="329" y="1"/>
                    </a:moveTo>
                    <a:cubicBezTo>
                      <a:pt x="282" y="1"/>
                      <a:pt x="282" y="1"/>
                      <a:pt x="282" y="1"/>
                    </a:cubicBezTo>
                    <a:cubicBezTo>
                      <a:pt x="282" y="13"/>
                      <a:pt x="282" y="13"/>
                      <a:pt x="282" y="13"/>
                    </a:cubicBezTo>
                    <a:cubicBezTo>
                      <a:pt x="282" y="32"/>
                      <a:pt x="266" y="48"/>
                      <a:pt x="247" y="48"/>
                    </a:cubicBezTo>
                    <a:cubicBezTo>
                      <a:pt x="228" y="48"/>
                      <a:pt x="212" y="32"/>
                      <a:pt x="212" y="13"/>
                    </a:cubicBezTo>
                    <a:cubicBezTo>
                      <a:pt x="212" y="1"/>
                      <a:pt x="212" y="1"/>
                      <a:pt x="212" y="1"/>
                    </a:cubicBezTo>
                    <a:cubicBezTo>
                      <a:pt x="118" y="1"/>
                      <a:pt x="118" y="1"/>
                      <a:pt x="118" y="1"/>
                    </a:cubicBezTo>
                    <a:cubicBezTo>
                      <a:pt x="118" y="13"/>
                      <a:pt x="118" y="13"/>
                      <a:pt x="118" y="13"/>
                    </a:cubicBezTo>
                    <a:cubicBezTo>
                      <a:pt x="118" y="32"/>
                      <a:pt x="102" y="48"/>
                      <a:pt x="83" y="48"/>
                    </a:cubicBezTo>
                    <a:cubicBezTo>
                      <a:pt x="63" y="48"/>
                      <a:pt x="47" y="32"/>
                      <a:pt x="47" y="13"/>
                    </a:cubicBezTo>
                    <a:cubicBezTo>
                      <a:pt x="47" y="1"/>
                      <a:pt x="47" y="1"/>
                      <a:pt x="47" y="1"/>
                    </a:cubicBezTo>
                    <a:cubicBezTo>
                      <a:pt x="0" y="0"/>
                      <a:pt x="0" y="0"/>
                      <a:pt x="0" y="0"/>
                    </a:cubicBezTo>
                    <a:cubicBezTo>
                      <a:pt x="0" y="294"/>
                      <a:pt x="0" y="294"/>
                      <a:pt x="0" y="294"/>
                    </a:cubicBezTo>
                    <a:cubicBezTo>
                      <a:pt x="24" y="294"/>
                      <a:pt x="24" y="294"/>
                      <a:pt x="24" y="294"/>
                    </a:cubicBezTo>
                    <a:cubicBezTo>
                      <a:pt x="306" y="294"/>
                      <a:pt x="306" y="294"/>
                      <a:pt x="306" y="294"/>
                    </a:cubicBezTo>
                    <a:cubicBezTo>
                      <a:pt x="329" y="294"/>
                      <a:pt x="329" y="294"/>
                      <a:pt x="329" y="294"/>
                    </a:cubicBezTo>
                    <a:lnTo>
                      <a:pt x="329" y="1"/>
                    </a:lnTo>
                    <a:close/>
                    <a:moveTo>
                      <a:pt x="306" y="271"/>
                    </a:moveTo>
                    <a:cubicBezTo>
                      <a:pt x="24" y="271"/>
                      <a:pt x="24" y="271"/>
                      <a:pt x="24" y="271"/>
                    </a:cubicBezTo>
                    <a:cubicBezTo>
                      <a:pt x="24" y="83"/>
                      <a:pt x="24" y="83"/>
                      <a:pt x="24" y="83"/>
                    </a:cubicBezTo>
                    <a:cubicBezTo>
                      <a:pt x="306" y="83"/>
                      <a:pt x="306" y="83"/>
                      <a:pt x="306" y="83"/>
                    </a:cubicBezTo>
                    <a:lnTo>
                      <a:pt x="306" y="2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ea typeface="微软雅黑" panose="020B0503020204020204" pitchFamily="34" charset="-122"/>
                </a:endParaRPr>
              </a:p>
            </p:txBody>
          </p:sp>
          <p:sp>
            <p:nvSpPr>
              <p:cNvPr id="148" name="Freeform 40"/>
              <p:cNvSpPr/>
              <p:nvPr/>
            </p:nvSpPr>
            <p:spPr bwMode="auto">
              <a:xfrm>
                <a:off x="4108450" y="3605213"/>
                <a:ext cx="174625" cy="263525"/>
              </a:xfrm>
              <a:custGeom>
                <a:avLst/>
                <a:gdLst>
                  <a:gd name="T0" fmla="*/ 23 w 46"/>
                  <a:gd name="T1" fmla="*/ 70 h 70"/>
                  <a:gd name="T2" fmla="*/ 46 w 46"/>
                  <a:gd name="T3" fmla="*/ 47 h 70"/>
                  <a:gd name="T4" fmla="*/ 46 w 46"/>
                  <a:gd name="T5" fmla="*/ 23 h 70"/>
                  <a:gd name="T6" fmla="*/ 23 w 46"/>
                  <a:gd name="T7" fmla="*/ 0 h 70"/>
                  <a:gd name="T8" fmla="*/ 0 w 46"/>
                  <a:gd name="T9" fmla="*/ 23 h 70"/>
                  <a:gd name="T10" fmla="*/ 0 w 46"/>
                  <a:gd name="T11" fmla="*/ 47 h 70"/>
                  <a:gd name="T12" fmla="*/ 23 w 46"/>
                  <a:gd name="T13" fmla="*/ 70 h 70"/>
                </a:gdLst>
                <a:ahLst/>
                <a:cxnLst>
                  <a:cxn ang="0">
                    <a:pos x="T0" y="T1"/>
                  </a:cxn>
                  <a:cxn ang="0">
                    <a:pos x="T2" y="T3"/>
                  </a:cxn>
                  <a:cxn ang="0">
                    <a:pos x="T4" y="T5"/>
                  </a:cxn>
                  <a:cxn ang="0">
                    <a:pos x="T6" y="T7"/>
                  </a:cxn>
                  <a:cxn ang="0">
                    <a:pos x="T8" y="T9"/>
                  </a:cxn>
                  <a:cxn ang="0">
                    <a:pos x="T10" y="T11"/>
                  </a:cxn>
                  <a:cxn ang="0">
                    <a:pos x="T12" y="T13"/>
                  </a:cxn>
                </a:cxnLst>
                <a:rect l="0" t="0" r="r" b="b"/>
                <a:pathLst>
                  <a:path w="46" h="70">
                    <a:moveTo>
                      <a:pt x="23" y="70"/>
                    </a:moveTo>
                    <a:cubicBezTo>
                      <a:pt x="36" y="70"/>
                      <a:pt x="46" y="60"/>
                      <a:pt x="46" y="47"/>
                    </a:cubicBezTo>
                    <a:cubicBezTo>
                      <a:pt x="46" y="23"/>
                      <a:pt x="46" y="23"/>
                      <a:pt x="46" y="23"/>
                    </a:cubicBezTo>
                    <a:cubicBezTo>
                      <a:pt x="46" y="10"/>
                      <a:pt x="36" y="0"/>
                      <a:pt x="23" y="0"/>
                    </a:cubicBezTo>
                    <a:cubicBezTo>
                      <a:pt x="10" y="0"/>
                      <a:pt x="0" y="10"/>
                      <a:pt x="0" y="23"/>
                    </a:cubicBezTo>
                    <a:cubicBezTo>
                      <a:pt x="0" y="47"/>
                      <a:pt x="0" y="47"/>
                      <a:pt x="0" y="47"/>
                    </a:cubicBezTo>
                    <a:cubicBezTo>
                      <a:pt x="0" y="60"/>
                      <a:pt x="10" y="70"/>
                      <a:pt x="23"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ea typeface="微软雅黑" panose="020B0503020204020204" pitchFamily="34" charset="-122"/>
                </a:endParaRPr>
              </a:p>
            </p:txBody>
          </p:sp>
          <p:sp>
            <p:nvSpPr>
              <p:cNvPr id="149" name="Rectangle 41"/>
              <p:cNvSpPr>
                <a:spLocks noChangeArrowheads="1"/>
              </p:cNvSpPr>
              <p:nvPr/>
            </p:nvSpPr>
            <p:spPr bwMode="auto">
              <a:xfrm>
                <a:off x="4332288" y="4157663"/>
                <a:ext cx="13970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ea typeface="微软雅黑" panose="020B0503020204020204" pitchFamily="34" charset="-122"/>
                </a:endParaRPr>
              </a:p>
            </p:txBody>
          </p:sp>
          <p:sp>
            <p:nvSpPr>
              <p:cNvPr id="150" name="Rectangle 42"/>
              <p:cNvSpPr>
                <a:spLocks noChangeArrowheads="1"/>
              </p:cNvSpPr>
              <p:nvPr/>
            </p:nvSpPr>
            <p:spPr bwMode="auto">
              <a:xfrm>
                <a:off x="4559300" y="4157663"/>
                <a:ext cx="13970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ea typeface="微软雅黑" panose="020B0503020204020204" pitchFamily="34" charset="-122"/>
                </a:endParaRPr>
              </a:p>
            </p:txBody>
          </p:sp>
          <p:sp>
            <p:nvSpPr>
              <p:cNvPr id="151" name="Rectangle 43"/>
              <p:cNvSpPr>
                <a:spLocks noChangeArrowheads="1"/>
              </p:cNvSpPr>
              <p:nvPr/>
            </p:nvSpPr>
            <p:spPr bwMode="auto">
              <a:xfrm>
                <a:off x="4767263" y="4157663"/>
                <a:ext cx="139700" cy="123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ea typeface="微软雅黑" panose="020B0503020204020204" pitchFamily="34" charset="-122"/>
                </a:endParaRPr>
              </a:p>
            </p:txBody>
          </p:sp>
          <p:sp>
            <p:nvSpPr>
              <p:cNvPr id="152" name="Rectangle 44"/>
              <p:cNvSpPr>
                <a:spLocks noChangeArrowheads="1"/>
              </p:cNvSpPr>
              <p:nvPr/>
            </p:nvSpPr>
            <p:spPr bwMode="auto">
              <a:xfrm>
                <a:off x="4332288" y="4364038"/>
                <a:ext cx="13970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ea typeface="微软雅黑" panose="020B0503020204020204" pitchFamily="34" charset="-122"/>
                </a:endParaRPr>
              </a:p>
            </p:txBody>
          </p:sp>
          <p:sp>
            <p:nvSpPr>
              <p:cNvPr id="153" name="Rectangle 45"/>
              <p:cNvSpPr>
                <a:spLocks noChangeArrowheads="1"/>
              </p:cNvSpPr>
              <p:nvPr/>
            </p:nvSpPr>
            <p:spPr bwMode="auto">
              <a:xfrm>
                <a:off x="4559300" y="4364038"/>
                <a:ext cx="13970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ea typeface="微软雅黑" panose="020B0503020204020204" pitchFamily="34" charset="-122"/>
                </a:endParaRPr>
              </a:p>
            </p:txBody>
          </p:sp>
          <p:sp>
            <p:nvSpPr>
              <p:cNvPr id="154" name="Rectangle 46"/>
              <p:cNvSpPr>
                <a:spLocks noChangeArrowheads="1"/>
              </p:cNvSpPr>
              <p:nvPr/>
            </p:nvSpPr>
            <p:spPr bwMode="auto">
              <a:xfrm>
                <a:off x="4767263" y="4364038"/>
                <a:ext cx="139700"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ea typeface="微软雅黑" panose="020B0503020204020204" pitchFamily="34" charset="-122"/>
                </a:endParaRPr>
              </a:p>
            </p:txBody>
          </p:sp>
          <p:sp>
            <p:nvSpPr>
              <p:cNvPr id="155" name="Rectangle 47"/>
              <p:cNvSpPr>
                <a:spLocks noChangeArrowheads="1"/>
              </p:cNvSpPr>
              <p:nvPr/>
            </p:nvSpPr>
            <p:spPr bwMode="auto">
              <a:xfrm>
                <a:off x="4332288" y="4570413"/>
                <a:ext cx="1397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ea typeface="微软雅黑" panose="020B0503020204020204" pitchFamily="34" charset="-122"/>
                </a:endParaRPr>
              </a:p>
            </p:txBody>
          </p:sp>
          <p:sp>
            <p:nvSpPr>
              <p:cNvPr id="156" name="Rectangle 48"/>
              <p:cNvSpPr>
                <a:spLocks noChangeArrowheads="1"/>
              </p:cNvSpPr>
              <p:nvPr/>
            </p:nvSpPr>
            <p:spPr bwMode="auto">
              <a:xfrm>
                <a:off x="4108450" y="4364038"/>
                <a:ext cx="141288" cy="1206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ea typeface="微软雅黑" panose="020B0503020204020204" pitchFamily="34" charset="-122"/>
                </a:endParaRPr>
              </a:p>
            </p:txBody>
          </p:sp>
          <p:sp>
            <p:nvSpPr>
              <p:cNvPr id="157" name="Rectangle 49"/>
              <p:cNvSpPr>
                <a:spLocks noChangeArrowheads="1"/>
              </p:cNvSpPr>
              <p:nvPr/>
            </p:nvSpPr>
            <p:spPr bwMode="auto">
              <a:xfrm>
                <a:off x="4108450" y="4570413"/>
                <a:ext cx="141288"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ea typeface="微软雅黑" panose="020B0503020204020204" pitchFamily="34" charset="-122"/>
                </a:endParaRPr>
              </a:p>
            </p:txBody>
          </p:sp>
          <p:sp>
            <p:nvSpPr>
              <p:cNvPr id="158" name="Rectangle 50"/>
              <p:cNvSpPr>
                <a:spLocks noChangeArrowheads="1"/>
              </p:cNvSpPr>
              <p:nvPr/>
            </p:nvSpPr>
            <p:spPr bwMode="auto">
              <a:xfrm>
                <a:off x="4559300" y="4570413"/>
                <a:ext cx="1397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ea typeface="微软雅黑" panose="020B0503020204020204" pitchFamily="34" charset="-122"/>
                </a:endParaRPr>
              </a:p>
            </p:txBody>
          </p:sp>
          <p:sp>
            <p:nvSpPr>
              <p:cNvPr id="159" name="Rectangle 51"/>
              <p:cNvSpPr>
                <a:spLocks noChangeArrowheads="1"/>
              </p:cNvSpPr>
              <p:nvPr/>
            </p:nvSpPr>
            <p:spPr bwMode="auto">
              <a:xfrm>
                <a:off x="4767263" y="4570413"/>
                <a:ext cx="139700" cy="125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ea typeface="微软雅黑" panose="020B0503020204020204" pitchFamily="34" charset="-122"/>
                </a:endParaRPr>
              </a:p>
            </p:txBody>
          </p:sp>
        </p:grpSp>
      </p:grpSp>
      <p:grpSp>
        <p:nvGrpSpPr>
          <p:cNvPr id="160" name="Group 6"/>
          <p:cNvGrpSpPr/>
          <p:nvPr/>
        </p:nvGrpSpPr>
        <p:grpSpPr>
          <a:xfrm>
            <a:off x="685838" y="3216551"/>
            <a:ext cx="533410" cy="536758"/>
            <a:chOff x="865882" y="3369928"/>
            <a:chExt cx="711213" cy="715677"/>
          </a:xfrm>
        </p:grpSpPr>
        <p:sp>
          <p:nvSpPr>
            <p:cNvPr id="161" name="Oval 10"/>
            <p:cNvSpPr/>
            <p:nvPr/>
          </p:nvSpPr>
          <p:spPr>
            <a:xfrm>
              <a:off x="865882" y="3369928"/>
              <a:ext cx="711213" cy="715677"/>
            </a:xfrm>
            <a:prstGeom prst="ellipse">
              <a:avLst/>
            </a:pr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8800">
                <a:solidFill>
                  <a:schemeClr val="bg1"/>
                </a:solidFill>
                <a:ea typeface="微软雅黑" panose="020B0503020204020204" pitchFamily="34" charset="-122"/>
              </a:endParaRPr>
            </a:p>
          </p:txBody>
        </p:sp>
        <p:grpSp>
          <p:nvGrpSpPr>
            <p:cNvPr id="162" name="Group 82"/>
            <p:cNvGrpSpPr/>
            <p:nvPr/>
          </p:nvGrpSpPr>
          <p:grpSpPr>
            <a:xfrm>
              <a:off x="1060072" y="3534491"/>
              <a:ext cx="366179" cy="377109"/>
              <a:chOff x="3681413" y="3632200"/>
              <a:chExt cx="638175" cy="657225"/>
            </a:xfrm>
            <a:solidFill>
              <a:schemeClr val="bg1"/>
            </a:solidFill>
          </p:grpSpPr>
          <p:sp>
            <p:nvSpPr>
              <p:cNvPr id="163" name="Freeform 14"/>
              <p:cNvSpPr>
                <a:spLocks noEditPoints="1"/>
              </p:cNvSpPr>
              <p:nvPr/>
            </p:nvSpPr>
            <p:spPr bwMode="auto">
              <a:xfrm>
                <a:off x="3976688" y="3681413"/>
                <a:ext cx="342900" cy="533400"/>
              </a:xfrm>
              <a:custGeom>
                <a:avLst/>
                <a:gdLst/>
                <a:ahLst/>
                <a:cxnLst>
                  <a:cxn ang="0">
                    <a:pos x="135" y="53"/>
                  </a:cxn>
                  <a:cxn ang="0">
                    <a:pos x="134" y="52"/>
                  </a:cxn>
                  <a:cxn ang="0">
                    <a:pos x="121" y="47"/>
                  </a:cxn>
                  <a:cxn ang="0">
                    <a:pos x="112" y="56"/>
                  </a:cxn>
                  <a:cxn ang="0">
                    <a:pos x="103" y="46"/>
                  </a:cxn>
                  <a:cxn ang="0">
                    <a:pos x="103" y="46"/>
                  </a:cxn>
                  <a:cxn ang="0">
                    <a:pos x="91" y="52"/>
                  </a:cxn>
                  <a:cxn ang="0">
                    <a:pos x="88" y="53"/>
                  </a:cxn>
                  <a:cxn ang="0">
                    <a:pos x="71" y="55"/>
                  </a:cxn>
                  <a:cxn ang="0">
                    <a:pos x="29" y="9"/>
                  </a:cxn>
                  <a:cxn ang="0">
                    <a:pos x="22" y="2"/>
                  </a:cxn>
                  <a:cxn ang="0">
                    <a:pos x="18" y="1"/>
                  </a:cxn>
                  <a:cxn ang="0">
                    <a:pos x="10" y="2"/>
                  </a:cxn>
                  <a:cxn ang="0">
                    <a:pos x="3" y="21"/>
                  </a:cxn>
                  <a:cxn ang="0">
                    <a:pos x="12" y="36"/>
                  </a:cxn>
                  <a:cxn ang="0">
                    <a:pos x="16" y="41"/>
                  </a:cxn>
                  <a:cxn ang="0">
                    <a:pos x="63" y="82"/>
                  </a:cxn>
                  <a:cxn ang="0">
                    <a:pos x="75" y="84"/>
                  </a:cxn>
                  <a:cxn ang="0">
                    <a:pos x="75" y="158"/>
                  </a:cxn>
                  <a:cxn ang="0">
                    <a:pos x="77" y="168"/>
                  </a:cxn>
                  <a:cxn ang="0">
                    <a:pos x="77" y="170"/>
                  </a:cxn>
                  <a:cxn ang="0">
                    <a:pos x="77" y="305"/>
                  </a:cxn>
                  <a:cxn ang="0">
                    <a:pos x="93" y="321"/>
                  </a:cxn>
                  <a:cxn ang="0">
                    <a:pos x="110" y="305"/>
                  </a:cxn>
                  <a:cxn ang="0">
                    <a:pos x="110" y="190"/>
                  </a:cxn>
                  <a:cxn ang="0">
                    <a:pos x="112" y="190"/>
                  </a:cxn>
                  <a:cxn ang="0">
                    <a:pos x="112" y="190"/>
                  </a:cxn>
                  <a:cxn ang="0">
                    <a:pos x="112" y="305"/>
                  </a:cxn>
                  <a:cxn ang="0">
                    <a:pos x="129" y="321"/>
                  </a:cxn>
                  <a:cxn ang="0">
                    <a:pos x="129" y="321"/>
                  </a:cxn>
                  <a:cxn ang="0">
                    <a:pos x="146" y="305"/>
                  </a:cxn>
                  <a:cxn ang="0">
                    <a:pos x="146" y="173"/>
                  </a:cxn>
                  <a:cxn ang="0">
                    <a:pos x="149" y="175"/>
                  </a:cxn>
                  <a:cxn ang="0">
                    <a:pos x="155" y="177"/>
                  </a:cxn>
                  <a:cxn ang="0">
                    <a:pos x="168" y="170"/>
                  </a:cxn>
                  <a:cxn ang="0">
                    <a:pos x="135" y="53"/>
                  </a:cxn>
                  <a:cxn ang="0">
                    <a:pos x="112" y="127"/>
                  </a:cxn>
                  <a:cxn ang="0">
                    <a:pos x="112" y="127"/>
                  </a:cxn>
                  <a:cxn ang="0">
                    <a:pos x="103" y="115"/>
                  </a:cxn>
                  <a:cxn ang="0">
                    <a:pos x="112" y="57"/>
                  </a:cxn>
                  <a:cxn ang="0">
                    <a:pos x="112" y="57"/>
                  </a:cxn>
                  <a:cxn ang="0">
                    <a:pos x="121" y="115"/>
                  </a:cxn>
                  <a:cxn ang="0">
                    <a:pos x="112" y="127"/>
                  </a:cxn>
                  <a:cxn ang="0">
                    <a:pos x="149" y="143"/>
                  </a:cxn>
                  <a:cxn ang="0">
                    <a:pos x="149" y="103"/>
                  </a:cxn>
                  <a:cxn ang="0">
                    <a:pos x="149" y="143"/>
                  </a:cxn>
                  <a:cxn ang="0">
                    <a:pos x="149" y="143"/>
                  </a:cxn>
                  <a:cxn ang="0">
                    <a:pos x="149" y="143"/>
                  </a:cxn>
                </a:cxnLst>
                <a:rect l="0" t="0" r="r" b="b"/>
                <a:pathLst>
                  <a:path w="207" h="321">
                    <a:moveTo>
                      <a:pt x="135" y="53"/>
                    </a:moveTo>
                    <a:cubicBezTo>
                      <a:pt x="135" y="53"/>
                      <a:pt x="134" y="52"/>
                      <a:pt x="134" y="52"/>
                    </a:cubicBezTo>
                    <a:cubicBezTo>
                      <a:pt x="130" y="50"/>
                      <a:pt x="126" y="48"/>
                      <a:pt x="121" y="47"/>
                    </a:cubicBezTo>
                    <a:cubicBezTo>
                      <a:pt x="112" y="56"/>
                      <a:pt x="112" y="56"/>
                      <a:pt x="112" y="56"/>
                    </a:cubicBezTo>
                    <a:cubicBezTo>
                      <a:pt x="103" y="46"/>
                      <a:pt x="103" y="46"/>
                      <a:pt x="103" y="46"/>
                    </a:cubicBezTo>
                    <a:cubicBezTo>
                      <a:pt x="103" y="46"/>
                      <a:pt x="103" y="46"/>
                      <a:pt x="103" y="46"/>
                    </a:cubicBezTo>
                    <a:cubicBezTo>
                      <a:pt x="99" y="48"/>
                      <a:pt x="95" y="49"/>
                      <a:pt x="91" y="52"/>
                    </a:cubicBezTo>
                    <a:cubicBezTo>
                      <a:pt x="90" y="52"/>
                      <a:pt x="89" y="52"/>
                      <a:pt x="88" y="53"/>
                    </a:cubicBezTo>
                    <a:cubicBezTo>
                      <a:pt x="82" y="56"/>
                      <a:pt x="77" y="57"/>
                      <a:pt x="71" y="55"/>
                    </a:cubicBezTo>
                    <a:cubicBezTo>
                      <a:pt x="52" y="49"/>
                      <a:pt x="34" y="19"/>
                      <a:pt x="29" y="9"/>
                    </a:cubicBezTo>
                    <a:cubicBezTo>
                      <a:pt x="27" y="6"/>
                      <a:pt x="25" y="4"/>
                      <a:pt x="22" y="2"/>
                    </a:cubicBezTo>
                    <a:cubicBezTo>
                      <a:pt x="18" y="1"/>
                      <a:pt x="18" y="1"/>
                      <a:pt x="18" y="1"/>
                    </a:cubicBezTo>
                    <a:cubicBezTo>
                      <a:pt x="16" y="0"/>
                      <a:pt x="13" y="1"/>
                      <a:pt x="10" y="2"/>
                    </a:cubicBezTo>
                    <a:cubicBezTo>
                      <a:pt x="3" y="5"/>
                      <a:pt x="0" y="14"/>
                      <a:pt x="3" y="21"/>
                    </a:cubicBezTo>
                    <a:cubicBezTo>
                      <a:pt x="4" y="23"/>
                      <a:pt x="7" y="29"/>
                      <a:pt x="12" y="36"/>
                    </a:cubicBezTo>
                    <a:cubicBezTo>
                      <a:pt x="16" y="41"/>
                      <a:pt x="16" y="41"/>
                      <a:pt x="16" y="41"/>
                    </a:cubicBezTo>
                    <a:cubicBezTo>
                      <a:pt x="26" y="56"/>
                      <a:pt x="42" y="75"/>
                      <a:pt x="63" y="82"/>
                    </a:cubicBezTo>
                    <a:cubicBezTo>
                      <a:pt x="67" y="83"/>
                      <a:pt x="71" y="84"/>
                      <a:pt x="75" y="84"/>
                    </a:cubicBezTo>
                    <a:cubicBezTo>
                      <a:pt x="75" y="158"/>
                      <a:pt x="75" y="158"/>
                      <a:pt x="75" y="158"/>
                    </a:cubicBezTo>
                    <a:cubicBezTo>
                      <a:pt x="75" y="162"/>
                      <a:pt x="76" y="165"/>
                      <a:pt x="77" y="168"/>
                    </a:cubicBezTo>
                    <a:cubicBezTo>
                      <a:pt x="77" y="169"/>
                      <a:pt x="77" y="170"/>
                      <a:pt x="77" y="170"/>
                    </a:cubicBezTo>
                    <a:cubicBezTo>
                      <a:pt x="77" y="305"/>
                      <a:pt x="77" y="305"/>
                      <a:pt x="77" y="305"/>
                    </a:cubicBezTo>
                    <a:cubicBezTo>
                      <a:pt x="77" y="314"/>
                      <a:pt x="84" y="321"/>
                      <a:pt x="93" y="321"/>
                    </a:cubicBezTo>
                    <a:cubicBezTo>
                      <a:pt x="103" y="321"/>
                      <a:pt x="110" y="314"/>
                      <a:pt x="110" y="305"/>
                    </a:cubicBezTo>
                    <a:cubicBezTo>
                      <a:pt x="110" y="190"/>
                      <a:pt x="110" y="190"/>
                      <a:pt x="110" y="190"/>
                    </a:cubicBezTo>
                    <a:cubicBezTo>
                      <a:pt x="111" y="190"/>
                      <a:pt x="111" y="190"/>
                      <a:pt x="112" y="190"/>
                    </a:cubicBezTo>
                    <a:cubicBezTo>
                      <a:pt x="112" y="190"/>
                      <a:pt x="112" y="190"/>
                      <a:pt x="112" y="190"/>
                    </a:cubicBezTo>
                    <a:cubicBezTo>
                      <a:pt x="112" y="305"/>
                      <a:pt x="112" y="305"/>
                      <a:pt x="112" y="305"/>
                    </a:cubicBezTo>
                    <a:cubicBezTo>
                      <a:pt x="112" y="314"/>
                      <a:pt x="120" y="321"/>
                      <a:pt x="129" y="321"/>
                    </a:cubicBezTo>
                    <a:cubicBezTo>
                      <a:pt x="129" y="321"/>
                      <a:pt x="129" y="321"/>
                      <a:pt x="129" y="321"/>
                    </a:cubicBezTo>
                    <a:cubicBezTo>
                      <a:pt x="138" y="321"/>
                      <a:pt x="146" y="314"/>
                      <a:pt x="146" y="305"/>
                    </a:cubicBezTo>
                    <a:cubicBezTo>
                      <a:pt x="146" y="173"/>
                      <a:pt x="146" y="173"/>
                      <a:pt x="146" y="173"/>
                    </a:cubicBezTo>
                    <a:cubicBezTo>
                      <a:pt x="146" y="174"/>
                      <a:pt x="147" y="175"/>
                      <a:pt x="149" y="175"/>
                    </a:cubicBezTo>
                    <a:cubicBezTo>
                      <a:pt x="151" y="176"/>
                      <a:pt x="153" y="177"/>
                      <a:pt x="155" y="177"/>
                    </a:cubicBezTo>
                    <a:cubicBezTo>
                      <a:pt x="160" y="177"/>
                      <a:pt x="165" y="174"/>
                      <a:pt x="168" y="170"/>
                    </a:cubicBezTo>
                    <a:cubicBezTo>
                      <a:pt x="207" y="97"/>
                      <a:pt x="153" y="64"/>
                      <a:pt x="135" y="53"/>
                    </a:cubicBezTo>
                    <a:close/>
                    <a:moveTo>
                      <a:pt x="112" y="127"/>
                    </a:moveTo>
                    <a:cubicBezTo>
                      <a:pt x="112" y="127"/>
                      <a:pt x="112" y="127"/>
                      <a:pt x="112" y="127"/>
                    </a:cubicBezTo>
                    <a:cubicBezTo>
                      <a:pt x="103" y="115"/>
                      <a:pt x="103" y="115"/>
                      <a:pt x="103" y="115"/>
                    </a:cubicBezTo>
                    <a:cubicBezTo>
                      <a:pt x="112" y="57"/>
                      <a:pt x="112" y="57"/>
                      <a:pt x="112" y="57"/>
                    </a:cubicBezTo>
                    <a:cubicBezTo>
                      <a:pt x="112" y="57"/>
                      <a:pt x="112" y="57"/>
                      <a:pt x="112" y="57"/>
                    </a:cubicBezTo>
                    <a:cubicBezTo>
                      <a:pt x="121" y="115"/>
                      <a:pt x="121" y="115"/>
                      <a:pt x="121" y="115"/>
                    </a:cubicBezTo>
                    <a:lnTo>
                      <a:pt x="112" y="127"/>
                    </a:lnTo>
                    <a:close/>
                    <a:moveTo>
                      <a:pt x="149" y="143"/>
                    </a:moveTo>
                    <a:cubicBezTo>
                      <a:pt x="149" y="103"/>
                      <a:pt x="149" y="103"/>
                      <a:pt x="149" y="103"/>
                    </a:cubicBezTo>
                    <a:cubicBezTo>
                      <a:pt x="154" y="113"/>
                      <a:pt x="156" y="126"/>
                      <a:pt x="149" y="143"/>
                    </a:cubicBezTo>
                    <a:close/>
                    <a:moveTo>
                      <a:pt x="149" y="143"/>
                    </a:moveTo>
                    <a:cubicBezTo>
                      <a:pt x="149" y="143"/>
                      <a:pt x="149" y="143"/>
                      <a:pt x="149" y="143"/>
                    </a:cubicBezTo>
                  </a:path>
                </a:pathLst>
              </a:custGeom>
              <a:grpFill/>
              <a:ln w="9525">
                <a:noFill/>
                <a:round/>
              </a:ln>
            </p:spPr>
            <p:txBody>
              <a:bodyPr vert="horz" wrap="square" lIns="68580" tIns="34290" rIns="68580" bIns="34290" numCol="1" anchor="t" anchorCtr="0" compatLnSpc="1"/>
              <a:lstStyle/>
              <a:p>
                <a:endParaRPr lang="en-US" sz="1350">
                  <a:ea typeface="微软雅黑" panose="020B0503020204020204" pitchFamily="34" charset="-122"/>
                </a:endParaRPr>
              </a:p>
            </p:txBody>
          </p:sp>
          <p:sp>
            <p:nvSpPr>
              <p:cNvPr id="164" name="Freeform 15"/>
              <p:cNvSpPr>
                <a:spLocks noEditPoints="1"/>
              </p:cNvSpPr>
              <p:nvPr/>
            </p:nvSpPr>
            <p:spPr bwMode="auto">
              <a:xfrm>
                <a:off x="4102100" y="3633788"/>
                <a:ext cx="119063" cy="120650"/>
              </a:xfrm>
              <a:custGeom>
                <a:avLst/>
                <a:gdLst/>
                <a:ahLst/>
                <a:cxnLst>
                  <a:cxn ang="0">
                    <a:pos x="72" y="36"/>
                  </a:cxn>
                  <a:cxn ang="0">
                    <a:pos x="36" y="72"/>
                  </a:cxn>
                  <a:cxn ang="0">
                    <a:pos x="0" y="36"/>
                  </a:cxn>
                  <a:cxn ang="0">
                    <a:pos x="36" y="0"/>
                  </a:cxn>
                  <a:cxn ang="0">
                    <a:pos x="72" y="36"/>
                  </a:cxn>
                  <a:cxn ang="0">
                    <a:pos x="72" y="36"/>
                  </a:cxn>
                  <a:cxn ang="0">
                    <a:pos x="72" y="36"/>
                  </a:cxn>
                </a:cxnLst>
                <a:rect l="0" t="0" r="r" b="b"/>
                <a:pathLst>
                  <a:path w="72" h="72">
                    <a:moveTo>
                      <a:pt x="72" y="36"/>
                    </a:moveTo>
                    <a:cubicBezTo>
                      <a:pt x="72" y="56"/>
                      <a:pt x="56" y="72"/>
                      <a:pt x="36" y="72"/>
                    </a:cubicBezTo>
                    <a:cubicBezTo>
                      <a:pt x="16" y="72"/>
                      <a:pt x="0" y="56"/>
                      <a:pt x="0" y="36"/>
                    </a:cubicBezTo>
                    <a:cubicBezTo>
                      <a:pt x="0" y="16"/>
                      <a:pt x="16" y="0"/>
                      <a:pt x="36" y="0"/>
                    </a:cubicBezTo>
                    <a:cubicBezTo>
                      <a:pt x="56" y="0"/>
                      <a:pt x="72" y="16"/>
                      <a:pt x="72" y="36"/>
                    </a:cubicBezTo>
                    <a:close/>
                    <a:moveTo>
                      <a:pt x="72" y="36"/>
                    </a:moveTo>
                    <a:cubicBezTo>
                      <a:pt x="72" y="36"/>
                      <a:pt x="72" y="36"/>
                      <a:pt x="72" y="36"/>
                    </a:cubicBezTo>
                  </a:path>
                </a:pathLst>
              </a:custGeom>
              <a:grpFill/>
              <a:ln w="9525">
                <a:noFill/>
                <a:round/>
              </a:ln>
            </p:spPr>
            <p:txBody>
              <a:bodyPr vert="horz" wrap="square" lIns="68580" tIns="34290" rIns="68580" bIns="34290" numCol="1" anchor="t" anchorCtr="0" compatLnSpc="1"/>
              <a:lstStyle/>
              <a:p>
                <a:endParaRPr lang="en-US" sz="1350">
                  <a:ea typeface="微软雅黑" panose="020B0503020204020204" pitchFamily="34" charset="-122"/>
                </a:endParaRPr>
              </a:p>
            </p:txBody>
          </p:sp>
          <p:sp>
            <p:nvSpPr>
              <p:cNvPr id="165" name="Freeform 16"/>
              <p:cNvSpPr>
                <a:spLocks noEditPoints="1"/>
              </p:cNvSpPr>
              <p:nvPr/>
            </p:nvSpPr>
            <p:spPr bwMode="auto">
              <a:xfrm>
                <a:off x="3703638" y="3632200"/>
                <a:ext cx="361950" cy="338137"/>
              </a:xfrm>
              <a:custGeom>
                <a:avLst/>
                <a:gdLst/>
                <a:ahLst/>
                <a:cxnLst>
                  <a:cxn ang="0">
                    <a:pos x="197" y="203"/>
                  </a:cxn>
                  <a:cxn ang="0">
                    <a:pos x="20" y="203"/>
                  </a:cxn>
                  <a:cxn ang="0">
                    <a:pos x="0" y="182"/>
                  </a:cxn>
                  <a:cxn ang="0">
                    <a:pos x="0" y="20"/>
                  </a:cxn>
                  <a:cxn ang="0">
                    <a:pos x="20" y="0"/>
                  </a:cxn>
                  <a:cxn ang="0">
                    <a:pos x="197" y="0"/>
                  </a:cxn>
                  <a:cxn ang="0">
                    <a:pos x="218" y="20"/>
                  </a:cxn>
                  <a:cxn ang="0">
                    <a:pos x="218" y="182"/>
                  </a:cxn>
                  <a:cxn ang="0">
                    <a:pos x="197" y="203"/>
                  </a:cxn>
                  <a:cxn ang="0">
                    <a:pos x="20" y="13"/>
                  </a:cxn>
                  <a:cxn ang="0">
                    <a:pos x="13" y="20"/>
                  </a:cxn>
                  <a:cxn ang="0">
                    <a:pos x="13" y="182"/>
                  </a:cxn>
                  <a:cxn ang="0">
                    <a:pos x="20" y="189"/>
                  </a:cxn>
                  <a:cxn ang="0">
                    <a:pos x="197" y="189"/>
                  </a:cxn>
                  <a:cxn ang="0">
                    <a:pos x="204" y="182"/>
                  </a:cxn>
                  <a:cxn ang="0">
                    <a:pos x="204" y="20"/>
                  </a:cxn>
                  <a:cxn ang="0">
                    <a:pos x="197" y="13"/>
                  </a:cxn>
                  <a:cxn ang="0">
                    <a:pos x="20" y="13"/>
                  </a:cxn>
                  <a:cxn ang="0">
                    <a:pos x="20" y="13"/>
                  </a:cxn>
                  <a:cxn ang="0">
                    <a:pos x="20" y="13"/>
                  </a:cxn>
                </a:cxnLst>
                <a:rect l="0" t="0" r="r" b="b"/>
                <a:pathLst>
                  <a:path w="218" h="203">
                    <a:moveTo>
                      <a:pt x="197" y="203"/>
                    </a:moveTo>
                    <a:cubicBezTo>
                      <a:pt x="20" y="203"/>
                      <a:pt x="20" y="203"/>
                      <a:pt x="20" y="203"/>
                    </a:cubicBezTo>
                    <a:cubicBezTo>
                      <a:pt x="9" y="203"/>
                      <a:pt x="0" y="194"/>
                      <a:pt x="0" y="182"/>
                    </a:cubicBezTo>
                    <a:cubicBezTo>
                      <a:pt x="0" y="20"/>
                      <a:pt x="0" y="20"/>
                      <a:pt x="0" y="20"/>
                    </a:cubicBezTo>
                    <a:cubicBezTo>
                      <a:pt x="0" y="9"/>
                      <a:pt x="9" y="0"/>
                      <a:pt x="20" y="0"/>
                    </a:cubicBezTo>
                    <a:cubicBezTo>
                      <a:pt x="197" y="0"/>
                      <a:pt x="197" y="0"/>
                      <a:pt x="197" y="0"/>
                    </a:cubicBezTo>
                    <a:cubicBezTo>
                      <a:pt x="208" y="0"/>
                      <a:pt x="218" y="9"/>
                      <a:pt x="218" y="20"/>
                    </a:cubicBezTo>
                    <a:cubicBezTo>
                      <a:pt x="218" y="182"/>
                      <a:pt x="218" y="182"/>
                      <a:pt x="218" y="182"/>
                    </a:cubicBezTo>
                    <a:cubicBezTo>
                      <a:pt x="218" y="194"/>
                      <a:pt x="208" y="203"/>
                      <a:pt x="197" y="203"/>
                    </a:cubicBezTo>
                    <a:close/>
                    <a:moveTo>
                      <a:pt x="20" y="13"/>
                    </a:moveTo>
                    <a:cubicBezTo>
                      <a:pt x="16" y="13"/>
                      <a:pt x="13" y="16"/>
                      <a:pt x="13" y="20"/>
                    </a:cubicBezTo>
                    <a:cubicBezTo>
                      <a:pt x="13" y="182"/>
                      <a:pt x="13" y="182"/>
                      <a:pt x="13" y="182"/>
                    </a:cubicBezTo>
                    <a:cubicBezTo>
                      <a:pt x="13" y="186"/>
                      <a:pt x="16" y="189"/>
                      <a:pt x="20" y="189"/>
                    </a:cubicBezTo>
                    <a:cubicBezTo>
                      <a:pt x="197" y="189"/>
                      <a:pt x="197" y="189"/>
                      <a:pt x="197" y="189"/>
                    </a:cubicBezTo>
                    <a:cubicBezTo>
                      <a:pt x="201" y="189"/>
                      <a:pt x="204" y="186"/>
                      <a:pt x="204" y="182"/>
                    </a:cubicBezTo>
                    <a:cubicBezTo>
                      <a:pt x="204" y="20"/>
                      <a:pt x="204" y="20"/>
                      <a:pt x="204" y="20"/>
                    </a:cubicBezTo>
                    <a:cubicBezTo>
                      <a:pt x="204" y="16"/>
                      <a:pt x="201" y="13"/>
                      <a:pt x="197" y="13"/>
                    </a:cubicBezTo>
                    <a:lnTo>
                      <a:pt x="20" y="13"/>
                    </a:lnTo>
                    <a:close/>
                    <a:moveTo>
                      <a:pt x="20" y="13"/>
                    </a:moveTo>
                    <a:cubicBezTo>
                      <a:pt x="20" y="13"/>
                      <a:pt x="20" y="13"/>
                      <a:pt x="20" y="13"/>
                    </a:cubicBezTo>
                  </a:path>
                </a:pathLst>
              </a:custGeom>
              <a:grpFill/>
              <a:ln w="9525">
                <a:noFill/>
                <a:round/>
              </a:ln>
            </p:spPr>
            <p:txBody>
              <a:bodyPr vert="horz" wrap="square" lIns="68580" tIns="34290" rIns="68580" bIns="34290" numCol="1" anchor="t" anchorCtr="0" compatLnSpc="1"/>
              <a:lstStyle/>
              <a:p>
                <a:endParaRPr lang="en-US" sz="1350">
                  <a:ea typeface="微软雅黑" panose="020B0503020204020204" pitchFamily="34" charset="-122"/>
                </a:endParaRPr>
              </a:p>
            </p:txBody>
          </p:sp>
          <p:sp>
            <p:nvSpPr>
              <p:cNvPr id="166" name="Freeform 17"/>
              <p:cNvSpPr>
                <a:spLocks noEditPoints="1"/>
              </p:cNvSpPr>
              <p:nvPr/>
            </p:nvSpPr>
            <p:spPr bwMode="auto">
              <a:xfrm>
                <a:off x="3743325" y="4003675"/>
                <a:ext cx="96838" cy="93662"/>
              </a:xfrm>
              <a:custGeom>
                <a:avLst/>
                <a:gdLst/>
                <a:ahLst/>
                <a:cxnLst>
                  <a:cxn ang="0">
                    <a:pos x="58" y="29"/>
                  </a:cxn>
                  <a:cxn ang="0">
                    <a:pos x="29" y="57"/>
                  </a:cxn>
                  <a:cxn ang="0">
                    <a:pos x="0" y="29"/>
                  </a:cxn>
                  <a:cxn ang="0">
                    <a:pos x="29" y="0"/>
                  </a:cxn>
                  <a:cxn ang="0">
                    <a:pos x="58" y="29"/>
                  </a:cxn>
                  <a:cxn ang="0">
                    <a:pos x="58" y="29"/>
                  </a:cxn>
                  <a:cxn ang="0">
                    <a:pos x="58" y="29"/>
                  </a:cxn>
                </a:cxnLst>
                <a:rect l="0" t="0" r="r" b="b"/>
                <a:pathLst>
                  <a:path w="58" h="57">
                    <a:moveTo>
                      <a:pt x="58" y="29"/>
                    </a:moveTo>
                    <a:cubicBezTo>
                      <a:pt x="58" y="45"/>
                      <a:pt x="45" y="57"/>
                      <a:pt x="29" y="57"/>
                    </a:cubicBezTo>
                    <a:cubicBezTo>
                      <a:pt x="13" y="57"/>
                      <a:pt x="0" y="45"/>
                      <a:pt x="0" y="29"/>
                    </a:cubicBezTo>
                    <a:cubicBezTo>
                      <a:pt x="0" y="13"/>
                      <a:pt x="13" y="0"/>
                      <a:pt x="29" y="0"/>
                    </a:cubicBezTo>
                    <a:cubicBezTo>
                      <a:pt x="45" y="0"/>
                      <a:pt x="58" y="13"/>
                      <a:pt x="58" y="29"/>
                    </a:cubicBezTo>
                    <a:close/>
                    <a:moveTo>
                      <a:pt x="58" y="29"/>
                    </a:moveTo>
                    <a:cubicBezTo>
                      <a:pt x="58" y="29"/>
                      <a:pt x="58" y="29"/>
                      <a:pt x="58" y="29"/>
                    </a:cubicBezTo>
                  </a:path>
                </a:pathLst>
              </a:custGeom>
              <a:grpFill/>
              <a:ln w="9525">
                <a:noFill/>
                <a:round/>
              </a:ln>
            </p:spPr>
            <p:txBody>
              <a:bodyPr vert="horz" wrap="square" lIns="68580" tIns="34290" rIns="68580" bIns="34290" numCol="1" anchor="t" anchorCtr="0" compatLnSpc="1"/>
              <a:lstStyle/>
              <a:p>
                <a:endParaRPr lang="en-US" sz="1350">
                  <a:ea typeface="微软雅黑" panose="020B0503020204020204" pitchFamily="34" charset="-122"/>
                </a:endParaRPr>
              </a:p>
            </p:txBody>
          </p:sp>
          <p:sp>
            <p:nvSpPr>
              <p:cNvPr id="167" name="Freeform 18"/>
              <p:cNvSpPr>
                <a:spLocks noEditPoints="1"/>
              </p:cNvSpPr>
              <p:nvPr/>
            </p:nvSpPr>
            <p:spPr bwMode="auto">
              <a:xfrm>
                <a:off x="3695700" y="4100513"/>
                <a:ext cx="192088" cy="106362"/>
              </a:xfrm>
              <a:custGeom>
                <a:avLst/>
                <a:gdLst/>
                <a:ahLst/>
                <a:cxnLst>
                  <a:cxn ang="0">
                    <a:pos x="25" y="64"/>
                  </a:cxn>
                  <a:cxn ang="0">
                    <a:pos x="29" y="44"/>
                  </a:cxn>
                  <a:cxn ang="0">
                    <a:pos x="29" y="64"/>
                  </a:cxn>
                  <a:cxn ang="0">
                    <a:pos x="58" y="64"/>
                  </a:cxn>
                  <a:cxn ang="0">
                    <a:pos x="51" y="54"/>
                  </a:cxn>
                  <a:cxn ang="0">
                    <a:pos x="58" y="8"/>
                  </a:cxn>
                  <a:cxn ang="0">
                    <a:pos x="58" y="8"/>
                  </a:cxn>
                  <a:cxn ang="0">
                    <a:pos x="65" y="54"/>
                  </a:cxn>
                  <a:cxn ang="0">
                    <a:pos x="58" y="64"/>
                  </a:cxn>
                  <a:cxn ang="0">
                    <a:pos x="87" y="64"/>
                  </a:cxn>
                  <a:cxn ang="0">
                    <a:pos x="87" y="44"/>
                  </a:cxn>
                  <a:cxn ang="0">
                    <a:pos x="91" y="64"/>
                  </a:cxn>
                  <a:cxn ang="0">
                    <a:pos x="114" y="64"/>
                  </a:cxn>
                  <a:cxn ang="0">
                    <a:pos x="77" y="5"/>
                  </a:cxn>
                  <a:cxn ang="0">
                    <a:pos x="76" y="5"/>
                  </a:cxn>
                  <a:cxn ang="0">
                    <a:pos x="65" y="0"/>
                  </a:cxn>
                  <a:cxn ang="0">
                    <a:pos x="58" y="7"/>
                  </a:cxn>
                  <a:cxn ang="0">
                    <a:pos x="51" y="0"/>
                  </a:cxn>
                  <a:cxn ang="0">
                    <a:pos x="51" y="0"/>
                  </a:cxn>
                  <a:cxn ang="0">
                    <a:pos x="40" y="5"/>
                  </a:cxn>
                  <a:cxn ang="0">
                    <a:pos x="39" y="5"/>
                  </a:cxn>
                  <a:cxn ang="0">
                    <a:pos x="2" y="64"/>
                  </a:cxn>
                  <a:cxn ang="0">
                    <a:pos x="25" y="64"/>
                  </a:cxn>
                  <a:cxn ang="0">
                    <a:pos x="25" y="64"/>
                  </a:cxn>
                  <a:cxn ang="0">
                    <a:pos x="25" y="64"/>
                  </a:cxn>
                </a:cxnLst>
                <a:rect l="0" t="0" r="r" b="b"/>
                <a:pathLst>
                  <a:path w="116" h="64">
                    <a:moveTo>
                      <a:pt x="25" y="64"/>
                    </a:moveTo>
                    <a:cubicBezTo>
                      <a:pt x="24" y="56"/>
                      <a:pt x="26" y="49"/>
                      <a:pt x="29" y="44"/>
                    </a:cubicBezTo>
                    <a:cubicBezTo>
                      <a:pt x="29" y="64"/>
                      <a:pt x="29" y="64"/>
                      <a:pt x="29" y="64"/>
                    </a:cubicBezTo>
                    <a:cubicBezTo>
                      <a:pt x="58" y="64"/>
                      <a:pt x="58" y="64"/>
                      <a:pt x="58" y="64"/>
                    </a:cubicBezTo>
                    <a:cubicBezTo>
                      <a:pt x="51" y="54"/>
                      <a:pt x="51" y="54"/>
                      <a:pt x="51" y="54"/>
                    </a:cubicBezTo>
                    <a:cubicBezTo>
                      <a:pt x="58" y="8"/>
                      <a:pt x="58" y="8"/>
                      <a:pt x="58" y="8"/>
                    </a:cubicBezTo>
                    <a:cubicBezTo>
                      <a:pt x="58" y="8"/>
                      <a:pt x="58" y="8"/>
                      <a:pt x="58" y="8"/>
                    </a:cubicBezTo>
                    <a:cubicBezTo>
                      <a:pt x="65" y="54"/>
                      <a:pt x="65" y="54"/>
                      <a:pt x="65" y="54"/>
                    </a:cubicBezTo>
                    <a:cubicBezTo>
                      <a:pt x="58" y="64"/>
                      <a:pt x="58" y="64"/>
                      <a:pt x="58" y="64"/>
                    </a:cubicBezTo>
                    <a:cubicBezTo>
                      <a:pt x="87" y="64"/>
                      <a:pt x="87" y="64"/>
                      <a:pt x="87" y="64"/>
                    </a:cubicBezTo>
                    <a:cubicBezTo>
                      <a:pt x="87" y="44"/>
                      <a:pt x="87" y="44"/>
                      <a:pt x="87" y="44"/>
                    </a:cubicBezTo>
                    <a:cubicBezTo>
                      <a:pt x="90" y="49"/>
                      <a:pt x="92" y="56"/>
                      <a:pt x="91" y="64"/>
                    </a:cubicBezTo>
                    <a:cubicBezTo>
                      <a:pt x="114" y="64"/>
                      <a:pt x="114" y="64"/>
                      <a:pt x="114" y="64"/>
                    </a:cubicBezTo>
                    <a:cubicBezTo>
                      <a:pt x="116" y="29"/>
                      <a:pt x="88" y="12"/>
                      <a:pt x="77" y="5"/>
                    </a:cubicBezTo>
                    <a:cubicBezTo>
                      <a:pt x="77" y="5"/>
                      <a:pt x="76" y="5"/>
                      <a:pt x="76" y="5"/>
                    </a:cubicBezTo>
                    <a:cubicBezTo>
                      <a:pt x="72" y="2"/>
                      <a:pt x="69" y="1"/>
                      <a:pt x="65" y="0"/>
                    </a:cubicBezTo>
                    <a:cubicBezTo>
                      <a:pt x="58" y="7"/>
                      <a:pt x="58" y="7"/>
                      <a:pt x="58" y="7"/>
                    </a:cubicBezTo>
                    <a:cubicBezTo>
                      <a:pt x="51" y="0"/>
                      <a:pt x="51" y="0"/>
                      <a:pt x="51" y="0"/>
                    </a:cubicBezTo>
                    <a:cubicBezTo>
                      <a:pt x="51" y="0"/>
                      <a:pt x="51" y="0"/>
                      <a:pt x="51" y="0"/>
                    </a:cubicBezTo>
                    <a:cubicBezTo>
                      <a:pt x="47" y="1"/>
                      <a:pt x="44" y="2"/>
                      <a:pt x="40" y="5"/>
                    </a:cubicBezTo>
                    <a:cubicBezTo>
                      <a:pt x="40" y="5"/>
                      <a:pt x="39" y="5"/>
                      <a:pt x="39" y="5"/>
                    </a:cubicBezTo>
                    <a:cubicBezTo>
                      <a:pt x="28" y="12"/>
                      <a:pt x="0" y="29"/>
                      <a:pt x="2" y="64"/>
                    </a:cubicBezTo>
                    <a:lnTo>
                      <a:pt x="25" y="64"/>
                    </a:lnTo>
                    <a:close/>
                    <a:moveTo>
                      <a:pt x="25" y="64"/>
                    </a:moveTo>
                    <a:cubicBezTo>
                      <a:pt x="25" y="64"/>
                      <a:pt x="25" y="64"/>
                      <a:pt x="25" y="64"/>
                    </a:cubicBezTo>
                  </a:path>
                </a:pathLst>
              </a:custGeom>
              <a:grpFill/>
              <a:ln w="9525">
                <a:noFill/>
                <a:round/>
              </a:ln>
            </p:spPr>
            <p:txBody>
              <a:bodyPr vert="horz" wrap="square" lIns="68580" tIns="34290" rIns="68580" bIns="34290" numCol="1" anchor="t" anchorCtr="0" compatLnSpc="1"/>
              <a:lstStyle/>
              <a:p>
                <a:endParaRPr lang="en-US" sz="1350">
                  <a:ea typeface="微软雅黑" panose="020B0503020204020204" pitchFamily="34" charset="-122"/>
                </a:endParaRPr>
              </a:p>
            </p:txBody>
          </p:sp>
          <p:sp>
            <p:nvSpPr>
              <p:cNvPr id="168" name="Freeform 19"/>
              <p:cNvSpPr>
                <a:spLocks noEditPoints="1"/>
              </p:cNvSpPr>
              <p:nvPr/>
            </p:nvSpPr>
            <p:spPr bwMode="auto">
              <a:xfrm>
                <a:off x="3929063" y="4003675"/>
                <a:ext cx="93663" cy="93662"/>
              </a:xfrm>
              <a:custGeom>
                <a:avLst/>
                <a:gdLst/>
                <a:ahLst/>
                <a:cxnLst>
                  <a:cxn ang="0">
                    <a:pos x="57" y="29"/>
                  </a:cxn>
                  <a:cxn ang="0">
                    <a:pos x="28" y="57"/>
                  </a:cxn>
                  <a:cxn ang="0">
                    <a:pos x="0" y="29"/>
                  </a:cxn>
                  <a:cxn ang="0">
                    <a:pos x="28" y="0"/>
                  </a:cxn>
                  <a:cxn ang="0">
                    <a:pos x="57" y="29"/>
                  </a:cxn>
                  <a:cxn ang="0">
                    <a:pos x="57" y="29"/>
                  </a:cxn>
                  <a:cxn ang="0">
                    <a:pos x="57" y="29"/>
                  </a:cxn>
                </a:cxnLst>
                <a:rect l="0" t="0" r="r" b="b"/>
                <a:pathLst>
                  <a:path w="57" h="57">
                    <a:moveTo>
                      <a:pt x="57" y="29"/>
                    </a:moveTo>
                    <a:cubicBezTo>
                      <a:pt x="57" y="45"/>
                      <a:pt x="44" y="57"/>
                      <a:pt x="28" y="57"/>
                    </a:cubicBezTo>
                    <a:cubicBezTo>
                      <a:pt x="13" y="57"/>
                      <a:pt x="0" y="45"/>
                      <a:pt x="0" y="29"/>
                    </a:cubicBezTo>
                    <a:cubicBezTo>
                      <a:pt x="0" y="13"/>
                      <a:pt x="13" y="0"/>
                      <a:pt x="28" y="0"/>
                    </a:cubicBezTo>
                    <a:cubicBezTo>
                      <a:pt x="44" y="0"/>
                      <a:pt x="57" y="13"/>
                      <a:pt x="57" y="29"/>
                    </a:cubicBezTo>
                    <a:close/>
                    <a:moveTo>
                      <a:pt x="57" y="29"/>
                    </a:moveTo>
                    <a:cubicBezTo>
                      <a:pt x="57" y="29"/>
                      <a:pt x="57" y="29"/>
                      <a:pt x="57" y="29"/>
                    </a:cubicBezTo>
                  </a:path>
                </a:pathLst>
              </a:custGeom>
              <a:grpFill/>
              <a:ln w="9525">
                <a:noFill/>
                <a:round/>
              </a:ln>
            </p:spPr>
            <p:txBody>
              <a:bodyPr vert="horz" wrap="square" lIns="68580" tIns="34290" rIns="68580" bIns="34290" numCol="1" anchor="t" anchorCtr="0" compatLnSpc="1"/>
              <a:lstStyle/>
              <a:p>
                <a:endParaRPr lang="en-US" sz="1350">
                  <a:ea typeface="微软雅黑" panose="020B0503020204020204" pitchFamily="34" charset="-122"/>
                </a:endParaRPr>
              </a:p>
            </p:txBody>
          </p:sp>
          <p:sp>
            <p:nvSpPr>
              <p:cNvPr id="169" name="Freeform 20"/>
              <p:cNvSpPr>
                <a:spLocks noEditPoints="1"/>
              </p:cNvSpPr>
              <p:nvPr/>
            </p:nvSpPr>
            <p:spPr bwMode="auto">
              <a:xfrm>
                <a:off x="3879850" y="4100513"/>
                <a:ext cx="192088" cy="106362"/>
              </a:xfrm>
              <a:custGeom>
                <a:avLst/>
                <a:gdLst/>
                <a:ahLst/>
                <a:cxnLst>
                  <a:cxn ang="0">
                    <a:pos x="25" y="64"/>
                  </a:cxn>
                  <a:cxn ang="0">
                    <a:pos x="29" y="44"/>
                  </a:cxn>
                  <a:cxn ang="0">
                    <a:pos x="29" y="64"/>
                  </a:cxn>
                  <a:cxn ang="0">
                    <a:pos x="58" y="64"/>
                  </a:cxn>
                  <a:cxn ang="0">
                    <a:pos x="51" y="54"/>
                  </a:cxn>
                  <a:cxn ang="0">
                    <a:pos x="58" y="8"/>
                  </a:cxn>
                  <a:cxn ang="0">
                    <a:pos x="58" y="8"/>
                  </a:cxn>
                  <a:cxn ang="0">
                    <a:pos x="65" y="54"/>
                  </a:cxn>
                  <a:cxn ang="0">
                    <a:pos x="59" y="64"/>
                  </a:cxn>
                  <a:cxn ang="0">
                    <a:pos x="88" y="64"/>
                  </a:cxn>
                  <a:cxn ang="0">
                    <a:pos x="88" y="44"/>
                  </a:cxn>
                  <a:cxn ang="0">
                    <a:pos x="92" y="64"/>
                  </a:cxn>
                  <a:cxn ang="0">
                    <a:pos x="114" y="64"/>
                  </a:cxn>
                  <a:cxn ang="0">
                    <a:pos x="77" y="5"/>
                  </a:cxn>
                  <a:cxn ang="0">
                    <a:pos x="76" y="5"/>
                  </a:cxn>
                  <a:cxn ang="0">
                    <a:pos x="66" y="0"/>
                  </a:cxn>
                  <a:cxn ang="0">
                    <a:pos x="58" y="7"/>
                  </a:cxn>
                  <a:cxn ang="0">
                    <a:pos x="52" y="0"/>
                  </a:cxn>
                  <a:cxn ang="0">
                    <a:pos x="51" y="0"/>
                  </a:cxn>
                  <a:cxn ang="0">
                    <a:pos x="41" y="5"/>
                  </a:cxn>
                  <a:cxn ang="0">
                    <a:pos x="39" y="5"/>
                  </a:cxn>
                  <a:cxn ang="0">
                    <a:pos x="3" y="64"/>
                  </a:cxn>
                  <a:cxn ang="0">
                    <a:pos x="25" y="64"/>
                  </a:cxn>
                  <a:cxn ang="0">
                    <a:pos x="25" y="64"/>
                  </a:cxn>
                  <a:cxn ang="0">
                    <a:pos x="25" y="64"/>
                  </a:cxn>
                </a:cxnLst>
                <a:rect l="0" t="0" r="r" b="b"/>
                <a:pathLst>
                  <a:path w="116" h="64">
                    <a:moveTo>
                      <a:pt x="25" y="64"/>
                    </a:moveTo>
                    <a:cubicBezTo>
                      <a:pt x="24" y="56"/>
                      <a:pt x="26" y="49"/>
                      <a:pt x="29" y="44"/>
                    </a:cubicBezTo>
                    <a:cubicBezTo>
                      <a:pt x="29" y="64"/>
                      <a:pt x="29" y="64"/>
                      <a:pt x="29" y="64"/>
                    </a:cubicBezTo>
                    <a:cubicBezTo>
                      <a:pt x="58" y="64"/>
                      <a:pt x="58" y="64"/>
                      <a:pt x="58" y="64"/>
                    </a:cubicBezTo>
                    <a:cubicBezTo>
                      <a:pt x="51" y="54"/>
                      <a:pt x="51" y="54"/>
                      <a:pt x="51" y="54"/>
                    </a:cubicBezTo>
                    <a:cubicBezTo>
                      <a:pt x="58" y="8"/>
                      <a:pt x="58" y="8"/>
                      <a:pt x="58" y="8"/>
                    </a:cubicBezTo>
                    <a:cubicBezTo>
                      <a:pt x="58" y="8"/>
                      <a:pt x="58" y="8"/>
                      <a:pt x="58" y="8"/>
                    </a:cubicBezTo>
                    <a:cubicBezTo>
                      <a:pt x="65" y="54"/>
                      <a:pt x="65" y="54"/>
                      <a:pt x="65" y="54"/>
                    </a:cubicBezTo>
                    <a:cubicBezTo>
                      <a:pt x="59" y="64"/>
                      <a:pt x="59" y="64"/>
                      <a:pt x="59" y="64"/>
                    </a:cubicBezTo>
                    <a:cubicBezTo>
                      <a:pt x="88" y="64"/>
                      <a:pt x="88" y="64"/>
                      <a:pt x="88" y="64"/>
                    </a:cubicBezTo>
                    <a:cubicBezTo>
                      <a:pt x="88" y="44"/>
                      <a:pt x="88" y="44"/>
                      <a:pt x="88" y="44"/>
                    </a:cubicBezTo>
                    <a:cubicBezTo>
                      <a:pt x="91" y="49"/>
                      <a:pt x="92" y="56"/>
                      <a:pt x="92" y="64"/>
                    </a:cubicBezTo>
                    <a:cubicBezTo>
                      <a:pt x="114" y="64"/>
                      <a:pt x="114" y="64"/>
                      <a:pt x="114" y="64"/>
                    </a:cubicBezTo>
                    <a:cubicBezTo>
                      <a:pt x="116" y="29"/>
                      <a:pt x="88" y="12"/>
                      <a:pt x="77" y="5"/>
                    </a:cubicBezTo>
                    <a:cubicBezTo>
                      <a:pt x="77" y="5"/>
                      <a:pt x="76" y="5"/>
                      <a:pt x="76" y="5"/>
                    </a:cubicBezTo>
                    <a:cubicBezTo>
                      <a:pt x="73" y="2"/>
                      <a:pt x="69" y="1"/>
                      <a:pt x="66" y="0"/>
                    </a:cubicBezTo>
                    <a:cubicBezTo>
                      <a:pt x="58" y="7"/>
                      <a:pt x="58" y="7"/>
                      <a:pt x="58" y="7"/>
                    </a:cubicBezTo>
                    <a:cubicBezTo>
                      <a:pt x="52" y="0"/>
                      <a:pt x="52" y="0"/>
                      <a:pt x="52" y="0"/>
                    </a:cubicBezTo>
                    <a:cubicBezTo>
                      <a:pt x="51" y="0"/>
                      <a:pt x="51" y="0"/>
                      <a:pt x="51" y="0"/>
                    </a:cubicBezTo>
                    <a:cubicBezTo>
                      <a:pt x="48" y="1"/>
                      <a:pt x="44" y="2"/>
                      <a:pt x="41" y="5"/>
                    </a:cubicBezTo>
                    <a:cubicBezTo>
                      <a:pt x="40" y="5"/>
                      <a:pt x="40" y="5"/>
                      <a:pt x="39" y="5"/>
                    </a:cubicBezTo>
                    <a:cubicBezTo>
                      <a:pt x="28" y="12"/>
                      <a:pt x="0" y="29"/>
                      <a:pt x="3" y="64"/>
                    </a:cubicBezTo>
                    <a:lnTo>
                      <a:pt x="25" y="64"/>
                    </a:lnTo>
                    <a:close/>
                    <a:moveTo>
                      <a:pt x="25" y="64"/>
                    </a:moveTo>
                    <a:cubicBezTo>
                      <a:pt x="25" y="64"/>
                      <a:pt x="25" y="64"/>
                      <a:pt x="25" y="64"/>
                    </a:cubicBezTo>
                  </a:path>
                </a:pathLst>
              </a:custGeom>
              <a:grpFill/>
              <a:ln w="9525">
                <a:noFill/>
                <a:round/>
              </a:ln>
            </p:spPr>
            <p:txBody>
              <a:bodyPr vert="horz" wrap="square" lIns="68580" tIns="34290" rIns="68580" bIns="34290" numCol="1" anchor="t" anchorCtr="0" compatLnSpc="1"/>
              <a:lstStyle/>
              <a:p>
                <a:endParaRPr lang="en-US" sz="1350">
                  <a:ea typeface="微软雅黑" panose="020B0503020204020204" pitchFamily="34" charset="-122"/>
                </a:endParaRPr>
              </a:p>
            </p:txBody>
          </p:sp>
          <p:sp>
            <p:nvSpPr>
              <p:cNvPr id="170" name="Rectangle 21"/>
              <p:cNvSpPr>
                <a:spLocks noChangeArrowheads="1"/>
              </p:cNvSpPr>
              <p:nvPr/>
            </p:nvSpPr>
            <p:spPr bwMode="auto">
              <a:xfrm>
                <a:off x="3681413" y="4222750"/>
                <a:ext cx="542925" cy="66675"/>
              </a:xfrm>
              <a:prstGeom prst="rect">
                <a:avLst/>
              </a:prstGeom>
              <a:grpFill/>
              <a:ln w="9525">
                <a:noFill/>
                <a:miter lim="800000"/>
              </a:ln>
            </p:spPr>
            <p:txBody>
              <a:bodyPr vert="horz" wrap="square" lIns="68580" tIns="34290" rIns="68580" bIns="34290" numCol="1" anchor="t" anchorCtr="0" compatLnSpc="1"/>
              <a:lstStyle/>
              <a:p>
                <a:endParaRPr lang="en-US" sz="1350">
                  <a:ea typeface="微软雅黑" panose="020B0503020204020204" pitchFamily="34" charset="-122"/>
                </a:endParaRPr>
              </a:p>
            </p:txBody>
          </p:sp>
          <p:sp>
            <p:nvSpPr>
              <p:cNvPr id="171" name="Freeform 22"/>
              <p:cNvSpPr>
                <a:spLocks noEditPoints="1"/>
              </p:cNvSpPr>
              <p:nvPr/>
            </p:nvSpPr>
            <p:spPr bwMode="auto">
              <a:xfrm>
                <a:off x="3795713" y="3709988"/>
                <a:ext cx="177800" cy="179387"/>
              </a:xfrm>
              <a:custGeom>
                <a:avLst/>
                <a:gdLst/>
                <a:ahLst/>
                <a:cxnLst>
                  <a:cxn ang="0">
                    <a:pos x="103" y="61"/>
                  </a:cxn>
                  <a:cxn ang="0">
                    <a:pos x="97" y="59"/>
                  </a:cxn>
                  <a:cxn ang="0">
                    <a:pos x="97" y="46"/>
                  </a:cxn>
                  <a:cxn ang="0">
                    <a:pos x="102" y="44"/>
                  </a:cxn>
                  <a:cxn ang="0">
                    <a:pos x="105" y="35"/>
                  </a:cxn>
                  <a:cxn ang="0">
                    <a:pos x="102" y="28"/>
                  </a:cxn>
                  <a:cxn ang="0">
                    <a:pos x="93" y="24"/>
                  </a:cxn>
                  <a:cxn ang="0">
                    <a:pos x="88" y="27"/>
                  </a:cxn>
                  <a:cxn ang="0">
                    <a:pos x="78" y="18"/>
                  </a:cxn>
                  <a:cxn ang="0">
                    <a:pos x="81" y="13"/>
                  </a:cxn>
                  <a:cxn ang="0">
                    <a:pos x="76" y="4"/>
                  </a:cxn>
                  <a:cxn ang="0">
                    <a:pos x="69" y="1"/>
                  </a:cxn>
                  <a:cxn ang="0">
                    <a:pos x="60" y="5"/>
                  </a:cxn>
                  <a:cxn ang="0">
                    <a:pos x="58" y="11"/>
                  </a:cxn>
                  <a:cxn ang="0">
                    <a:pos x="46" y="11"/>
                  </a:cxn>
                  <a:cxn ang="0">
                    <a:pos x="43" y="6"/>
                  </a:cxn>
                  <a:cxn ang="0">
                    <a:pos x="34" y="3"/>
                  </a:cxn>
                  <a:cxn ang="0">
                    <a:pos x="27" y="6"/>
                  </a:cxn>
                  <a:cxn ang="0">
                    <a:pos x="24" y="15"/>
                  </a:cxn>
                  <a:cxn ang="0">
                    <a:pos x="26" y="20"/>
                  </a:cxn>
                  <a:cxn ang="0">
                    <a:pos x="18" y="30"/>
                  </a:cxn>
                  <a:cxn ang="0">
                    <a:pos x="12" y="28"/>
                  </a:cxn>
                  <a:cxn ang="0">
                    <a:pos x="3" y="32"/>
                  </a:cxn>
                  <a:cxn ang="0">
                    <a:pos x="1" y="39"/>
                  </a:cxn>
                  <a:cxn ang="0">
                    <a:pos x="1" y="44"/>
                  </a:cxn>
                  <a:cxn ang="0">
                    <a:pos x="5" y="48"/>
                  </a:cxn>
                  <a:cxn ang="0">
                    <a:pos x="10" y="50"/>
                  </a:cxn>
                  <a:cxn ang="0">
                    <a:pos x="11" y="62"/>
                  </a:cxn>
                  <a:cxn ang="0">
                    <a:pos x="5" y="65"/>
                  </a:cxn>
                  <a:cxn ang="0">
                    <a:pos x="2" y="74"/>
                  </a:cxn>
                  <a:cxn ang="0">
                    <a:pos x="5" y="81"/>
                  </a:cxn>
                  <a:cxn ang="0">
                    <a:pos x="14" y="84"/>
                  </a:cxn>
                  <a:cxn ang="0">
                    <a:pos x="20" y="82"/>
                  </a:cxn>
                  <a:cxn ang="0">
                    <a:pos x="29" y="90"/>
                  </a:cxn>
                  <a:cxn ang="0">
                    <a:pos x="27" y="96"/>
                  </a:cxn>
                  <a:cxn ang="0">
                    <a:pos x="27" y="101"/>
                  </a:cxn>
                  <a:cxn ang="0">
                    <a:pos x="31" y="105"/>
                  </a:cxn>
                  <a:cxn ang="0">
                    <a:pos x="38" y="107"/>
                  </a:cxn>
                  <a:cxn ang="0">
                    <a:pos x="43" y="107"/>
                  </a:cxn>
                  <a:cxn ang="0">
                    <a:pos x="47" y="103"/>
                  </a:cxn>
                  <a:cxn ang="0">
                    <a:pos x="49" y="98"/>
                  </a:cxn>
                  <a:cxn ang="0">
                    <a:pos x="62" y="97"/>
                  </a:cxn>
                  <a:cxn ang="0">
                    <a:pos x="64" y="103"/>
                  </a:cxn>
                  <a:cxn ang="0">
                    <a:pos x="73" y="106"/>
                  </a:cxn>
                  <a:cxn ang="0">
                    <a:pos x="80" y="103"/>
                  </a:cxn>
                  <a:cxn ang="0">
                    <a:pos x="84" y="94"/>
                  </a:cxn>
                  <a:cxn ang="0">
                    <a:pos x="81" y="88"/>
                  </a:cxn>
                  <a:cxn ang="0">
                    <a:pos x="90" y="79"/>
                  </a:cxn>
                  <a:cxn ang="0">
                    <a:pos x="95" y="81"/>
                  </a:cxn>
                  <a:cxn ang="0">
                    <a:pos x="101" y="81"/>
                  </a:cxn>
                  <a:cxn ang="0">
                    <a:pos x="104" y="77"/>
                  </a:cxn>
                  <a:cxn ang="0">
                    <a:pos x="107" y="70"/>
                  </a:cxn>
                  <a:cxn ang="0">
                    <a:pos x="103" y="61"/>
                  </a:cxn>
                  <a:cxn ang="0">
                    <a:pos x="65" y="79"/>
                  </a:cxn>
                  <a:cxn ang="0">
                    <a:pos x="54" y="81"/>
                  </a:cxn>
                  <a:cxn ang="0">
                    <a:pos x="29" y="66"/>
                  </a:cxn>
                  <a:cxn ang="0">
                    <a:pos x="42" y="30"/>
                  </a:cxn>
                  <a:cxn ang="0">
                    <a:pos x="54" y="27"/>
                  </a:cxn>
                  <a:cxn ang="0">
                    <a:pos x="78" y="43"/>
                  </a:cxn>
                  <a:cxn ang="0">
                    <a:pos x="65" y="79"/>
                  </a:cxn>
                  <a:cxn ang="0">
                    <a:pos x="65" y="79"/>
                  </a:cxn>
                  <a:cxn ang="0">
                    <a:pos x="65" y="79"/>
                  </a:cxn>
                </a:cxnLst>
                <a:rect l="0" t="0" r="r" b="b"/>
                <a:pathLst>
                  <a:path w="108" h="108">
                    <a:moveTo>
                      <a:pt x="103" y="61"/>
                    </a:moveTo>
                    <a:cubicBezTo>
                      <a:pt x="97" y="59"/>
                      <a:pt x="97" y="59"/>
                      <a:pt x="97" y="59"/>
                    </a:cubicBezTo>
                    <a:cubicBezTo>
                      <a:pt x="98" y="55"/>
                      <a:pt x="97" y="51"/>
                      <a:pt x="97" y="46"/>
                    </a:cubicBezTo>
                    <a:cubicBezTo>
                      <a:pt x="102" y="44"/>
                      <a:pt x="102" y="44"/>
                      <a:pt x="102" y="44"/>
                    </a:cubicBezTo>
                    <a:cubicBezTo>
                      <a:pt x="106" y="42"/>
                      <a:pt x="107" y="38"/>
                      <a:pt x="105" y="35"/>
                    </a:cubicBezTo>
                    <a:cubicBezTo>
                      <a:pt x="102" y="28"/>
                      <a:pt x="102" y="28"/>
                      <a:pt x="102" y="28"/>
                    </a:cubicBezTo>
                    <a:cubicBezTo>
                      <a:pt x="101" y="24"/>
                      <a:pt x="97" y="23"/>
                      <a:pt x="93" y="24"/>
                    </a:cubicBezTo>
                    <a:cubicBezTo>
                      <a:pt x="88" y="27"/>
                      <a:pt x="88" y="27"/>
                      <a:pt x="88" y="27"/>
                    </a:cubicBezTo>
                    <a:cubicBezTo>
                      <a:pt x="85" y="24"/>
                      <a:pt x="82" y="21"/>
                      <a:pt x="78" y="18"/>
                    </a:cubicBezTo>
                    <a:cubicBezTo>
                      <a:pt x="81" y="13"/>
                      <a:pt x="81" y="13"/>
                      <a:pt x="81" y="13"/>
                    </a:cubicBezTo>
                    <a:cubicBezTo>
                      <a:pt x="82" y="9"/>
                      <a:pt x="80" y="5"/>
                      <a:pt x="76" y="4"/>
                    </a:cubicBezTo>
                    <a:cubicBezTo>
                      <a:pt x="69" y="1"/>
                      <a:pt x="69" y="1"/>
                      <a:pt x="69" y="1"/>
                    </a:cubicBezTo>
                    <a:cubicBezTo>
                      <a:pt x="66" y="0"/>
                      <a:pt x="62" y="2"/>
                      <a:pt x="60" y="5"/>
                    </a:cubicBezTo>
                    <a:cubicBezTo>
                      <a:pt x="58" y="11"/>
                      <a:pt x="58" y="11"/>
                      <a:pt x="58" y="11"/>
                    </a:cubicBezTo>
                    <a:cubicBezTo>
                      <a:pt x="54" y="10"/>
                      <a:pt x="50" y="11"/>
                      <a:pt x="46" y="11"/>
                    </a:cubicBezTo>
                    <a:cubicBezTo>
                      <a:pt x="43" y="6"/>
                      <a:pt x="43" y="6"/>
                      <a:pt x="43" y="6"/>
                    </a:cubicBezTo>
                    <a:cubicBezTo>
                      <a:pt x="42" y="2"/>
                      <a:pt x="38" y="1"/>
                      <a:pt x="34" y="3"/>
                    </a:cubicBezTo>
                    <a:cubicBezTo>
                      <a:pt x="27" y="6"/>
                      <a:pt x="27" y="6"/>
                      <a:pt x="27" y="6"/>
                    </a:cubicBezTo>
                    <a:cubicBezTo>
                      <a:pt x="24" y="7"/>
                      <a:pt x="22" y="11"/>
                      <a:pt x="24" y="15"/>
                    </a:cubicBezTo>
                    <a:cubicBezTo>
                      <a:pt x="26" y="20"/>
                      <a:pt x="26" y="20"/>
                      <a:pt x="26" y="20"/>
                    </a:cubicBezTo>
                    <a:cubicBezTo>
                      <a:pt x="23" y="23"/>
                      <a:pt x="20" y="26"/>
                      <a:pt x="18" y="30"/>
                    </a:cubicBezTo>
                    <a:cubicBezTo>
                      <a:pt x="12" y="28"/>
                      <a:pt x="12" y="28"/>
                      <a:pt x="12" y="28"/>
                    </a:cubicBezTo>
                    <a:cubicBezTo>
                      <a:pt x="9" y="26"/>
                      <a:pt x="4" y="28"/>
                      <a:pt x="3" y="32"/>
                    </a:cubicBezTo>
                    <a:cubicBezTo>
                      <a:pt x="1" y="39"/>
                      <a:pt x="1" y="39"/>
                      <a:pt x="1" y="39"/>
                    </a:cubicBezTo>
                    <a:cubicBezTo>
                      <a:pt x="0" y="41"/>
                      <a:pt x="0" y="42"/>
                      <a:pt x="1" y="44"/>
                    </a:cubicBezTo>
                    <a:cubicBezTo>
                      <a:pt x="2" y="46"/>
                      <a:pt x="3" y="47"/>
                      <a:pt x="5" y="48"/>
                    </a:cubicBezTo>
                    <a:cubicBezTo>
                      <a:pt x="10" y="50"/>
                      <a:pt x="10" y="50"/>
                      <a:pt x="10" y="50"/>
                    </a:cubicBezTo>
                    <a:cubicBezTo>
                      <a:pt x="10" y="54"/>
                      <a:pt x="10" y="58"/>
                      <a:pt x="11" y="62"/>
                    </a:cubicBezTo>
                    <a:cubicBezTo>
                      <a:pt x="5" y="65"/>
                      <a:pt x="5" y="65"/>
                      <a:pt x="5" y="65"/>
                    </a:cubicBezTo>
                    <a:cubicBezTo>
                      <a:pt x="2" y="66"/>
                      <a:pt x="0" y="71"/>
                      <a:pt x="2" y="74"/>
                    </a:cubicBezTo>
                    <a:cubicBezTo>
                      <a:pt x="5" y="81"/>
                      <a:pt x="5" y="81"/>
                      <a:pt x="5" y="81"/>
                    </a:cubicBezTo>
                    <a:cubicBezTo>
                      <a:pt x="7" y="84"/>
                      <a:pt x="11" y="86"/>
                      <a:pt x="14" y="84"/>
                    </a:cubicBezTo>
                    <a:cubicBezTo>
                      <a:pt x="20" y="82"/>
                      <a:pt x="20" y="82"/>
                      <a:pt x="20" y="82"/>
                    </a:cubicBezTo>
                    <a:cubicBezTo>
                      <a:pt x="22" y="85"/>
                      <a:pt x="26" y="88"/>
                      <a:pt x="29" y="90"/>
                    </a:cubicBezTo>
                    <a:cubicBezTo>
                      <a:pt x="27" y="96"/>
                      <a:pt x="27" y="96"/>
                      <a:pt x="27" y="96"/>
                    </a:cubicBezTo>
                    <a:cubicBezTo>
                      <a:pt x="26" y="98"/>
                      <a:pt x="26" y="100"/>
                      <a:pt x="27" y="101"/>
                    </a:cubicBezTo>
                    <a:cubicBezTo>
                      <a:pt x="28" y="103"/>
                      <a:pt x="29" y="104"/>
                      <a:pt x="31" y="105"/>
                    </a:cubicBezTo>
                    <a:cubicBezTo>
                      <a:pt x="38" y="107"/>
                      <a:pt x="38" y="107"/>
                      <a:pt x="38" y="107"/>
                    </a:cubicBezTo>
                    <a:cubicBezTo>
                      <a:pt x="40" y="108"/>
                      <a:pt x="42" y="108"/>
                      <a:pt x="43" y="107"/>
                    </a:cubicBezTo>
                    <a:cubicBezTo>
                      <a:pt x="45" y="107"/>
                      <a:pt x="46" y="105"/>
                      <a:pt x="47" y="103"/>
                    </a:cubicBezTo>
                    <a:cubicBezTo>
                      <a:pt x="49" y="98"/>
                      <a:pt x="49" y="98"/>
                      <a:pt x="49" y="98"/>
                    </a:cubicBezTo>
                    <a:cubicBezTo>
                      <a:pt x="53" y="98"/>
                      <a:pt x="57" y="98"/>
                      <a:pt x="62" y="97"/>
                    </a:cubicBezTo>
                    <a:cubicBezTo>
                      <a:pt x="64" y="103"/>
                      <a:pt x="64" y="103"/>
                      <a:pt x="64" y="103"/>
                    </a:cubicBezTo>
                    <a:cubicBezTo>
                      <a:pt x="66" y="106"/>
                      <a:pt x="70" y="108"/>
                      <a:pt x="73" y="106"/>
                    </a:cubicBezTo>
                    <a:cubicBezTo>
                      <a:pt x="80" y="103"/>
                      <a:pt x="80" y="103"/>
                      <a:pt x="80" y="103"/>
                    </a:cubicBezTo>
                    <a:cubicBezTo>
                      <a:pt x="84" y="101"/>
                      <a:pt x="85" y="97"/>
                      <a:pt x="84" y="94"/>
                    </a:cubicBezTo>
                    <a:cubicBezTo>
                      <a:pt x="81" y="88"/>
                      <a:pt x="81" y="88"/>
                      <a:pt x="81" y="88"/>
                    </a:cubicBezTo>
                    <a:cubicBezTo>
                      <a:pt x="84" y="86"/>
                      <a:pt x="87" y="82"/>
                      <a:pt x="90" y="79"/>
                    </a:cubicBezTo>
                    <a:cubicBezTo>
                      <a:pt x="95" y="81"/>
                      <a:pt x="95" y="81"/>
                      <a:pt x="95" y="81"/>
                    </a:cubicBezTo>
                    <a:cubicBezTo>
                      <a:pt x="97" y="82"/>
                      <a:pt x="99" y="82"/>
                      <a:pt x="101" y="81"/>
                    </a:cubicBezTo>
                    <a:cubicBezTo>
                      <a:pt x="102" y="80"/>
                      <a:pt x="104" y="79"/>
                      <a:pt x="104" y="77"/>
                    </a:cubicBezTo>
                    <a:cubicBezTo>
                      <a:pt x="107" y="70"/>
                      <a:pt x="107" y="70"/>
                      <a:pt x="107" y="70"/>
                    </a:cubicBezTo>
                    <a:cubicBezTo>
                      <a:pt x="108" y="66"/>
                      <a:pt x="106" y="62"/>
                      <a:pt x="103" y="61"/>
                    </a:cubicBezTo>
                    <a:close/>
                    <a:moveTo>
                      <a:pt x="65" y="79"/>
                    </a:moveTo>
                    <a:cubicBezTo>
                      <a:pt x="61" y="81"/>
                      <a:pt x="58" y="81"/>
                      <a:pt x="54" y="81"/>
                    </a:cubicBezTo>
                    <a:cubicBezTo>
                      <a:pt x="43" y="81"/>
                      <a:pt x="33" y="75"/>
                      <a:pt x="29" y="66"/>
                    </a:cubicBezTo>
                    <a:cubicBezTo>
                      <a:pt x="23" y="52"/>
                      <a:pt x="29" y="36"/>
                      <a:pt x="42" y="30"/>
                    </a:cubicBezTo>
                    <a:cubicBezTo>
                      <a:pt x="46" y="28"/>
                      <a:pt x="50" y="27"/>
                      <a:pt x="54" y="27"/>
                    </a:cubicBezTo>
                    <a:cubicBezTo>
                      <a:pt x="64" y="27"/>
                      <a:pt x="74" y="33"/>
                      <a:pt x="78" y="43"/>
                    </a:cubicBezTo>
                    <a:cubicBezTo>
                      <a:pt x="85" y="57"/>
                      <a:pt x="79" y="73"/>
                      <a:pt x="65" y="79"/>
                    </a:cubicBezTo>
                    <a:close/>
                    <a:moveTo>
                      <a:pt x="65" y="79"/>
                    </a:moveTo>
                    <a:cubicBezTo>
                      <a:pt x="65" y="79"/>
                      <a:pt x="65" y="79"/>
                      <a:pt x="65" y="79"/>
                    </a:cubicBezTo>
                  </a:path>
                </a:pathLst>
              </a:custGeom>
              <a:grpFill/>
              <a:ln w="9525">
                <a:noFill/>
                <a:round/>
              </a:ln>
            </p:spPr>
            <p:txBody>
              <a:bodyPr vert="horz" wrap="square" lIns="68580" tIns="34290" rIns="68580" bIns="34290" numCol="1" anchor="t" anchorCtr="0" compatLnSpc="1"/>
              <a:lstStyle/>
              <a:p>
                <a:endParaRPr lang="en-US" sz="1350">
                  <a:ea typeface="微软雅黑" panose="020B0503020204020204" pitchFamily="34" charset="-122"/>
                </a:endParaRPr>
              </a:p>
            </p:txBody>
          </p:sp>
        </p:grpSp>
      </p:gr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right)">
                                      <p:cBhvr>
                                        <p:cTn id="12" dur="500"/>
                                        <p:tgtEl>
                                          <p:spTgt spid="61"/>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wipe(left)">
                                      <p:cBhvr>
                                        <p:cTn id="16" dur="500"/>
                                        <p:tgtEl>
                                          <p:spTgt spid="62"/>
                                        </p:tgtEl>
                                      </p:cBhvr>
                                    </p:animEffect>
                                  </p:childTnLst>
                                </p:cTn>
                              </p:par>
                            </p:childTnLst>
                          </p:cTn>
                        </p:par>
                        <p:par>
                          <p:cTn id="17" fill="hold">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73"/>
                                        </p:tgtEl>
                                        <p:attrNameLst>
                                          <p:attrName>style.visibility</p:attrName>
                                        </p:attrNameLst>
                                      </p:cBhvr>
                                      <p:to>
                                        <p:strVal val="visible"/>
                                      </p:to>
                                    </p:set>
                                    <p:anim calcmode="lin" valueType="num">
                                      <p:cBhvr additive="base">
                                        <p:cTn id="20" dur="500"/>
                                        <p:tgtEl>
                                          <p:spTgt spid="73"/>
                                        </p:tgtEl>
                                        <p:attrNameLst>
                                          <p:attrName>ppt_y</p:attrName>
                                        </p:attrNameLst>
                                      </p:cBhvr>
                                      <p:tavLst>
                                        <p:tav tm="0">
                                          <p:val>
                                            <p:strVal val="#ppt_y+#ppt_h*1.125000"/>
                                          </p:val>
                                        </p:tav>
                                        <p:tav tm="100000">
                                          <p:val>
                                            <p:strVal val="#ppt_y"/>
                                          </p:val>
                                        </p:tav>
                                      </p:tavLst>
                                    </p:anim>
                                    <p:animEffect transition="in" filter="wipe(up)">
                                      <p:cBhvr>
                                        <p:cTn id="21" dur="500"/>
                                        <p:tgtEl>
                                          <p:spTgt spid="7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6"/>
                                        </p:tgtEl>
                                        <p:attrNameLst>
                                          <p:attrName>style.visibility</p:attrName>
                                        </p:attrNameLst>
                                      </p:cBhvr>
                                      <p:to>
                                        <p:strVal val="visible"/>
                                      </p:to>
                                    </p:set>
                                    <p:animEffect transition="in" filter="fade">
                                      <p:cBhvr>
                                        <p:cTn id="24" dur="500"/>
                                        <p:tgtEl>
                                          <p:spTgt spid="76"/>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wipe(left)">
                                      <p:cBhvr>
                                        <p:cTn id="28" dur="500"/>
                                        <p:tgtEl>
                                          <p:spTgt spid="77"/>
                                        </p:tgtEl>
                                      </p:cBhvr>
                                    </p:animEffect>
                                  </p:childTnLst>
                                </p:cTn>
                              </p:par>
                            </p:childTnLst>
                          </p:cTn>
                        </p:par>
                        <p:par>
                          <p:cTn id="29" fill="hold">
                            <p:stCondLst>
                              <p:cond delay="2500"/>
                            </p:stCondLst>
                            <p:childTnLst>
                              <p:par>
                                <p:cTn id="30" presetID="17" presetClass="entr" presetSubtype="10" fill="hold" nodeType="afterEffect">
                                  <p:stCondLst>
                                    <p:cond delay="0"/>
                                  </p:stCondLst>
                                  <p:childTnLst>
                                    <p:set>
                                      <p:cBhvr>
                                        <p:cTn id="31" dur="1" fill="hold">
                                          <p:stCondLst>
                                            <p:cond delay="0"/>
                                          </p:stCondLst>
                                        </p:cTn>
                                        <p:tgtEl>
                                          <p:spTgt spid="160"/>
                                        </p:tgtEl>
                                        <p:attrNameLst>
                                          <p:attrName>style.visibility</p:attrName>
                                        </p:attrNameLst>
                                      </p:cBhvr>
                                      <p:to>
                                        <p:strVal val="visible"/>
                                      </p:to>
                                    </p:set>
                                    <p:anim calcmode="lin" valueType="num">
                                      <p:cBhvr>
                                        <p:cTn id="32" dur="500" fill="hold"/>
                                        <p:tgtEl>
                                          <p:spTgt spid="160"/>
                                        </p:tgtEl>
                                        <p:attrNameLst>
                                          <p:attrName>ppt_w</p:attrName>
                                        </p:attrNameLst>
                                      </p:cBhvr>
                                      <p:tavLst>
                                        <p:tav tm="0">
                                          <p:val>
                                            <p:fltVal val="0"/>
                                          </p:val>
                                        </p:tav>
                                        <p:tav tm="100000">
                                          <p:val>
                                            <p:strVal val="#ppt_w"/>
                                          </p:val>
                                        </p:tav>
                                      </p:tavLst>
                                    </p:anim>
                                    <p:anim calcmode="lin" valueType="num">
                                      <p:cBhvr>
                                        <p:cTn id="33" dur="500" fill="hold"/>
                                        <p:tgtEl>
                                          <p:spTgt spid="160"/>
                                        </p:tgtEl>
                                        <p:attrNameLst>
                                          <p:attrName>ppt_h</p:attrName>
                                        </p:attrNameLst>
                                      </p:cBhvr>
                                      <p:tavLst>
                                        <p:tav tm="0">
                                          <p:val>
                                            <p:strVal val="#ppt_h"/>
                                          </p:val>
                                        </p:tav>
                                        <p:tav tm="100000">
                                          <p:val>
                                            <p:strVal val="#ppt_h"/>
                                          </p:val>
                                        </p:tav>
                                      </p:tavLst>
                                    </p:anim>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131"/>
                                        </p:tgtEl>
                                        <p:attrNameLst>
                                          <p:attrName>style.visibility</p:attrName>
                                        </p:attrNameLst>
                                      </p:cBhvr>
                                      <p:to>
                                        <p:strVal val="visible"/>
                                      </p:to>
                                    </p:set>
                                    <p:animEffect transition="in" filter="wipe(left)">
                                      <p:cBhvr>
                                        <p:cTn id="37" dur="500"/>
                                        <p:tgtEl>
                                          <p:spTgt spid="131"/>
                                        </p:tgtEl>
                                      </p:cBhvr>
                                    </p:animEffect>
                                  </p:childTnLst>
                                </p:cTn>
                              </p:par>
                            </p:childTnLst>
                          </p:cTn>
                        </p:par>
                        <p:par>
                          <p:cTn id="38" fill="hold">
                            <p:stCondLst>
                              <p:cond delay="3500"/>
                            </p:stCondLst>
                            <p:childTnLst>
                              <p:par>
                                <p:cTn id="39" presetID="17" presetClass="entr" presetSubtype="10" fill="hold" nodeType="afterEffect">
                                  <p:stCondLst>
                                    <p:cond delay="0"/>
                                  </p:stCondLst>
                                  <p:childTnLst>
                                    <p:set>
                                      <p:cBhvr>
                                        <p:cTn id="40" dur="1" fill="hold">
                                          <p:stCondLst>
                                            <p:cond delay="0"/>
                                          </p:stCondLst>
                                        </p:cTn>
                                        <p:tgtEl>
                                          <p:spTgt spid="143"/>
                                        </p:tgtEl>
                                        <p:attrNameLst>
                                          <p:attrName>style.visibility</p:attrName>
                                        </p:attrNameLst>
                                      </p:cBhvr>
                                      <p:to>
                                        <p:strVal val="visible"/>
                                      </p:to>
                                    </p:set>
                                    <p:anim calcmode="lin" valueType="num">
                                      <p:cBhvr>
                                        <p:cTn id="41" dur="500" fill="hold"/>
                                        <p:tgtEl>
                                          <p:spTgt spid="143"/>
                                        </p:tgtEl>
                                        <p:attrNameLst>
                                          <p:attrName>ppt_w</p:attrName>
                                        </p:attrNameLst>
                                      </p:cBhvr>
                                      <p:tavLst>
                                        <p:tav tm="0">
                                          <p:val>
                                            <p:fltVal val="0"/>
                                          </p:val>
                                        </p:tav>
                                        <p:tav tm="100000">
                                          <p:val>
                                            <p:strVal val="#ppt_w"/>
                                          </p:val>
                                        </p:tav>
                                      </p:tavLst>
                                    </p:anim>
                                    <p:anim calcmode="lin" valueType="num">
                                      <p:cBhvr>
                                        <p:cTn id="42" dur="500" fill="hold"/>
                                        <p:tgtEl>
                                          <p:spTgt spid="143"/>
                                        </p:tgtEl>
                                        <p:attrNameLst>
                                          <p:attrName>ppt_h</p:attrName>
                                        </p:attrNameLst>
                                      </p:cBhvr>
                                      <p:tavLst>
                                        <p:tav tm="0">
                                          <p:val>
                                            <p:strVal val="#ppt_h"/>
                                          </p:val>
                                        </p:tav>
                                        <p:tav tm="100000">
                                          <p:val>
                                            <p:strVal val="#ppt_h"/>
                                          </p:val>
                                        </p:tav>
                                      </p:tavLst>
                                    </p:anim>
                                  </p:childTnLst>
                                </p:cTn>
                              </p:par>
                            </p:childTnLst>
                          </p:cTn>
                        </p:par>
                        <p:par>
                          <p:cTn id="43" fill="hold">
                            <p:stCondLst>
                              <p:cond delay="4000"/>
                            </p:stCondLst>
                            <p:childTnLst>
                              <p:par>
                                <p:cTn id="44" presetID="22" presetClass="entr" presetSubtype="8" fill="hold" nodeType="afterEffect">
                                  <p:stCondLst>
                                    <p:cond delay="0"/>
                                  </p:stCondLst>
                                  <p:childTnLst>
                                    <p:set>
                                      <p:cBhvr>
                                        <p:cTn id="45" dur="1" fill="hold">
                                          <p:stCondLst>
                                            <p:cond delay="0"/>
                                          </p:stCondLst>
                                        </p:cTn>
                                        <p:tgtEl>
                                          <p:spTgt spid="125"/>
                                        </p:tgtEl>
                                        <p:attrNameLst>
                                          <p:attrName>style.visibility</p:attrName>
                                        </p:attrNameLst>
                                      </p:cBhvr>
                                      <p:to>
                                        <p:strVal val="visible"/>
                                      </p:to>
                                    </p:set>
                                    <p:animEffect transition="in" filter="wipe(left)">
                                      <p:cBhvr>
                                        <p:cTn id="46" dur="5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p:bldP spid="73" grpId="0"/>
      <p:bldP spid="76" grpId="0" animBg="1"/>
      <p:bldP spid="7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平行四边形 6"/>
          <p:cNvSpPr/>
          <p:nvPr/>
        </p:nvSpPr>
        <p:spPr>
          <a:xfrm>
            <a:off x="1640990" y="1962880"/>
            <a:ext cx="1673353" cy="1186066"/>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1" fmla="*/ 0 w 1080120"/>
              <a:gd name="connsiteY0-2" fmla="*/ 1068195 h 1068195"/>
              <a:gd name="connsiteX1-3" fmla="*/ 365020 w 1080120"/>
              <a:gd name="connsiteY1-4" fmla="*/ 0 h 1068195"/>
              <a:gd name="connsiteX2-5" fmla="*/ 1080120 w 1080120"/>
              <a:gd name="connsiteY2-6" fmla="*/ 14514 h 1068195"/>
              <a:gd name="connsiteX3-7" fmla="*/ 816700 w 1080120"/>
              <a:gd name="connsiteY3-8" fmla="*/ 1068195 h 1068195"/>
              <a:gd name="connsiteX4-9" fmla="*/ 0 w 1080120"/>
              <a:gd name="connsiteY4-10" fmla="*/ 1068195 h 1068195"/>
              <a:gd name="connsiteX0-11" fmla="*/ 0 w 1196234"/>
              <a:gd name="connsiteY0-12" fmla="*/ 1082710 h 1082710"/>
              <a:gd name="connsiteX1-13" fmla="*/ 365020 w 1196234"/>
              <a:gd name="connsiteY1-14" fmla="*/ 14515 h 1082710"/>
              <a:gd name="connsiteX2-15" fmla="*/ 1196234 w 1196234"/>
              <a:gd name="connsiteY2-16" fmla="*/ 0 h 1082710"/>
              <a:gd name="connsiteX3-17" fmla="*/ 816700 w 1196234"/>
              <a:gd name="connsiteY3-18" fmla="*/ 1082710 h 1082710"/>
              <a:gd name="connsiteX4-19" fmla="*/ 0 w 1196234"/>
              <a:gd name="connsiteY4-20" fmla="*/ 1082710 h 10827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a:ea typeface="微软雅黑" panose="020B0503020204020204" pitchFamily="34" charset="-122"/>
              </a:rPr>
              <a:t>04</a:t>
            </a:r>
            <a:endParaRPr lang="zh-CN" altLang="en-US" sz="5400" b="1" dirty="0">
              <a:ea typeface="微软雅黑" panose="020B0503020204020204" pitchFamily="34" charset="-122"/>
            </a:endParaRPr>
          </a:p>
        </p:txBody>
      </p:sp>
      <p:grpSp>
        <p:nvGrpSpPr>
          <p:cNvPr id="5" name="组合 4"/>
          <p:cNvGrpSpPr/>
          <p:nvPr/>
        </p:nvGrpSpPr>
        <p:grpSpPr>
          <a:xfrm>
            <a:off x="1295400" y="1947164"/>
            <a:ext cx="6090814" cy="405145"/>
            <a:chOff x="1763689" y="1700809"/>
            <a:chExt cx="5560050" cy="369840"/>
          </a:xfrm>
        </p:grpSpPr>
        <p:pic>
          <p:nvPicPr>
            <p:cNvPr id="59"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矩形 59"/>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panose="020F0502020204030204"/>
                <a:ea typeface="微软雅黑" panose="020B0503020204020204" pitchFamily="34" charset="-122"/>
              </a:endParaRPr>
            </a:p>
          </p:txBody>
        </p:sp>
      </p:grpSp>
      <p:sp>
        <p:nvSpPr>
          <p:cNvPr id="8" name="TextBox 7"/>
          <p:cNvSpPr txBox="1"/>
          <p:nvPr/>
        </p:nvSpPr>
        <p:spPr>
          <a:xfrm>
            <a:off x="3314343" y="2250894"/>
            <a:ext cx="4264867" cy="584775"/>
          </a:xfrm>
          <a:prstGeom prst="rect">
            <a:avLst/>
          </a:prstGeom>
          <a:noFill/>
        </p:spPr>
        <p:txBody>
          <a:bodyPr wrap="square" rtlCol="0">
            <a:spAutoFit/>
          </a:bodyPr>
          <a:lstStyle/>
          <a:p>
            <a:r>
              <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rPr>
              <a:t>输入您的标题名称</a:t>
            </a:r>
            <a:endPar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1295400" y="3095263"/>
            <a:ext cx="6090814" cy="405145"/>
            <a:chOff x="1763689" y="1700809"/>
            <a:chExt cx="5560050" cy="369840"/>
          </a:xfrm>
        </p:grpSpPr>
        <p:pic>
          <p:nvPicPr>
            <p:cNvPr id="28"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矩形 28"/>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panose="020F0502020204030204"/>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平行四边形 6"/>
          <p:cNvSpPr/>
          <p:nvPr/>
        </p:nvSpPr>
        <p:spPr>
          <a:xfrm>
            <a:off x="1640990" y="1962880"/>
            <a:ext cx="1673353" cy="1186066"/>
          </a:xfrm>
          <a:custGeom>
            <a:avLst/>
            <a:gdLst>
              <a:gd name="connsiteX0" fmla="*/ 0 w 1080120"/>
              <a:gd name="connsiteY0" fmla="*/ 1053681 h 1053681"/>
              <a:gd name="connsiteX1" fmla="*/ 263420 w 1080120"/>
              <a:gd name="connsiteY1" fmla="*/ 0 h 1053681"/>
              <a:gd name="connsiteX2" fmla="*/ 1080120 w 1080120"/>
              <a:gd name="connsiteY2" fmla="*/ 0 h 1053681"/>
              <a:gd name="connsiteX3" fmla="*/ 816700 w 1080120"/>
              <a:gd name="connsiteY3" fmla="*/ 1053681 h 1053681"/>
              <a:gd name="connsiteX4" fmla="*/ 0 w 1080120"/>
              <a:gd name="connsiteY4" fmla="*/ 1053681 h 1053681"/>
              <a:gd name="connsiteX0-1" fmla="*/ 0 w 1080120"/>
              <a:gd name="connsiteY0-2" fmla="*/ 1068195 h 1068195"/>
              <a:gd name="connsiteX1-3" fmla="*/ 365020 w 1080120"/>
              <a:gd name="connsiteY1-4" fmla="*/ 0 h 1068195"/>
              <a:gd name="connsiteX2-5" fmla="*/ 1080120 w 1080120"/>
              <a:gd name="connsiteY2-6" fmla="*/ 14514 h 1068195"/>
              <a:gd name="connsiteX3-7" fmla="*/ 816700 w 1080120"/>
              <a:gd name="connsiteY3-8" fmla="*/ 1068195 h 1068195"/>
              <a:gd name="connsiteX4-9" fmla="*/ 0 w 1080120"/>
              <a:gd name="connsiteY4-10" fmla="*/ 1068195 h 1068195"/>
              <a:gd name="connsiteX0-11" fmla="*/ 0 w 1196234"/>
              <a:gd name="connsiteY0-12" fmla="*/ 1082710 h 1082710"/>
              <a:gd name="connsiteX1-13" fmla="*/ 365020 w 1196234"/>
              <a:gd name="connsiteY1-14" fmla="*/ 14515 h 1082710"/>
              <a:gd name="connsiteX2-15" fmla="*/ 1196234 w 1196234"/>
              <a:gd name="connsiteY2-16" fmla="*/ 0 h 1082710"/>
              <a:gd name="connsiteX3-17" fmla="*/ 816700 w 1196234"/>
              <a:gd name="connsiteY3-18" fmla="*/ 1082710 h 1082710"/>
              <a:gd name="connsiteX4-19" fmla="*/ 0 w 1196234"/>
              <a:gd name="connsiteY4-20" fmla="*/ 1082710 h 10827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96234" h="1082710">
                <a:moveTo>
                  <a:pt x="0" y="1082710"/>
                </a:moveTo>
                <a:lnTo>
                  <a:pt x="365020" y="14515"/>
                </a:lnTo>
                <a:lnTo>
                  <a:pt x="1196234" y="0"/>
                </a:lnTo>
                <a:lnTo>
                  <a:pt x="816700" y="1082710"/>
                </a:lnTo>
                <a:lnTo>
                  <a:pt x="0" y="10827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a:ea typeface="微软雅黑" panose="020B0503020204020204" pitchFamily="34" charset="-122"/>
              </a:rPr>
              <a:t>01</a:t>
            </a:r>
            <a:endParaRPr lang="zh-CN" altLang="en-US" sz="5400" b="1" dirty="0">
              <a:ea typeface="微软雅黑" panose="020B0503020204020204" pitchFamily="34" charset="-122"/>
            </a:endParaRPr>
          </a:p>
        </p:txBody>
      </p:sp>
      <p:grpSp>
        <p:nvGrpSpPr>
          <p:cNvPr id="5" name="组合 4"/>
          <p:cNvGrpSpPr/>
          <p:nvPr/>
        </p:nvGrpSpPr>
        <p:grpSpPr>
          <a:xfrm>
            <a:off x="1295400" y="1947164"/>
            <a:ext cx="6090814" cy="405145"/>
            <a:chOff x="1763689" y="1700809"/>
            <a:chExt cx="5560050" cy="369840"/>
          </a:xfrm>
        </p:grpSpPr>
        <p:pic>
          <p:nvPicPr>
            <p:cNvPr id="59"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矩形 59"/>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panose="020F0502020204030204"/>
                <a:ea typeface="微软雅黑" panose="020B0503020204020204" pitchFamily="34" charset="-122"/>
              </a:endParaRPr>
            </a:p>
          </p:txBody>
        </p:sp>
      </p:grpSp>
      <p:sp>
        <p:nvSpPr>
          <p:cNvPr id="8" name="TextBox 7"/>
          <p:cNvSpPr txBox="1"/>
          <p:nvPr/>
        </p:nvSpPr>
        <p:spPr>
          <a:xfrm>
            <a:off x="3314343" y="2250894"/>
            <a:ext cx="4264867" cy="584775"/>
          </a:xfrm>
          <a:prstGeom prst="rect">
            <a:avLst/>
          </a:prstGeom>
          <a:noFill/>
        </p:spPr>
        <p:txBody>
          <a:bodyPr wrap="square" rtlCol="0">
            <a:spAutoFit/>
          </a:bodyPr>
          <a:lstStyle/>
          <a:p>
            <a:r>
              <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rPr>
              <a:t>输入您的标题名称</a:t>
            </a:r>
            <a:endParaRPr lang="zh-CN" altLang="en-US" sz="3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1295400" y="3095263"/>
            <a:ext cx="6090814" cy="405145"/>
            <a:chOff x="1763689" y="1700809"/>
            <a:chExt cx="5560050" cy="369840"/>
          </a:xfrm>
        </p:grpSpPr>
        <p:pic>
          <p:nvPicPr>
            <p:cNvPr id="28"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0800000">
              <a:off x="1763689" y="1733236"/>
              <a:ext cx="5560050" cy="33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矩形 28"/>
            <p:cNvSpPr/>
            <p:nvPr/>
          </p:nvSpPr>
          <p:spPr>
            <a:xfrm rot="10800000">
              <a:off x="2224477" y="1700809"/>
              <a:ext cx="4546455" cy="43131"/>
            </a:xfrm>
            <a:prstGeom prst="rect">
              <a:avLst/>
            </a:prstGeom>
            <a:gradFill>
              <a:gsLst>
                <a:gs pos="49628">
                  <a:schemeClr val="bg1">
                    <a:lumMod val="50000"/>
                  </a:schemeClr>
                </a:gs>
                <a:gs pos="2000">
                  <a:sysClr val="window" lastClr="FFFFFF">
                    <a:alpha val="0"/>
                  </a:sysClr>
                </a:gs>
                <a:gs pos="100000">
                  <a:sysClr val="window" lastClr="FFFFFF">
                    <a:alpha val="0"/>
                  </a:sysClr>
                </a:gs>
              </a:gsLst>
              <a:lin ang="10800000" scaled="1"/>
            </a:gradFill>
            <a:ln w="25400" cap="flat" cmpd="sng" algn="ctr">
              <a:noFill/>
              <a:prstDash val="solid"/>
            </a:ln>
            <a:effectLst/>
          </p:spPr>
          <p:txBody>
            <a:bodyPr rtlCol="0" anchor="ctr"/>
            <a:lstStyle/>
            <a:p>
              <a:pPr algn="ctr" defTabSz="685800">
                <a:defRPr/>
              </a:pPr>
              <a:endParaRPr lang="zh-CN" altLang="en-US" sz="1350" kern="0">
                <a:solidFill>
                  <a:sysClr val="window" lastClr="FFFFFF"/>
                </a:solidFill>
                <a:latin typeface="Calibri" panose="020F0502020204030204"/>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3204343" y="1369657"/>
            <a:ext cx="2735315" cy="2736304"/>
          </a:xfrm>
          <a:prstGeom prst="ellipse">
            <a:avLst/>
          </a:prstGeom>
          <a:noFill/>
          <a:ln w="762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3" name="等腰三角形 22"/>
          <p:cNvSpPr/>
          <p:nvPr/>
        </p:nvSpPr>
        <p:spPr>
          <a:xfrm rot="16200000" flipH="1">
            <a:off x="4632428" y="1696628"/>
            <a:ext cx="1468685" cy="2082367"/>
          </a:xfrm>
          <a:custGeom>
            <a:avLst/>
            <a:gdLst/>
            <a:ahLst/>
            <a:cxnLst/>
            <a:rect l="l" t="t" r="r" b="b"/>
            <a:pathLst>
              <a:path w="1468685" h="2083120">
                <a:moveTo>
                  <a:pt x="0" y="1764196"/>
                </a:moveTo>
                <a:lnTo>
                  <a:pt x="2311" y="1764196"/>
                </a:lnTo>
                <a:lnTo>
                  <a:pt x="734343" y="0"/>
                </a:lnTo>
                <a:lnTo>
                  <a:pt x="1466374" y="1764196"/>
                </a:lnTo>
                <a:lnTo>
                  <a:pt x="1468685" y="1764196"/>
                </a:lnTo>
                <a:cubicBezTo>
                  <a:pt x="1285526" y="1960771"/>
                  <a:pt x="1024222" y="2083120"/>
                  <a:pt x="734343" y="2083120"/>
                </a:cubicBezTo>
                <a:cubicBezTo>
                  <a:pt x="444464" y="2083120"/>
                  <a:pt x="183161" y="1960771"/>
                  <a:pt x="0" y="1764196"/>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grpSp>
        <p:nvGrpSpPr>
          <p:cNvPr id="4" name="组合 3"/>
          <p:cNvGrpSpPr/>
          <p:nvPr/>
        </p:nvGrpSpPr>
        <p:grpSpPr>
          <a:xfrm>
            <a:off x="5849573" y="1752828"/>
            <a:ext cx="503873" cy="504056"/>
            <a:chOff x="5850034" y="1848492"/>
            <a:chExt cx="504056" cy="504056"/>
          </a:xfrm>
        </p:grpSpPr>
        <p:sp>
          <p:nvSpPr>
            <p:cNvPr id="5" name="椭圆 4"/>
            <p:cNvSpPr/>
            <p:nvPr/>
          </p:nvSpPr>
          <p:spPr>
            <a:xfrm>
              <a:off x="5850034" y="1848492"/>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6" name="TextBox 5"/>
            <p:cNvSpPr txBox="1"/>
            <p:nvPr/>
          </p:nvSpPr>
          <p:spPr>
            <a:xfrm>
              <a:off x="5889504" y="1931243"/>
              <a:ext cx="434892" cy="334707"/>
            </a:xfrm>
            <a:prstGeom prst="rect">
              <a:avLst/>
            </a:prstGeom>
            <a:noFill/>
          </p:spPr>
          <p:txBody>
            <a:bodyPr wrap="none" rtlCol="0">
              <a:spAutoFit/>
            </a:bodyPr>
            <a:lstStyle/>
            <a:p>
              <a:r>
                <a:rPr lang="en-US" altLang="zh-CN" sz="1575" b="1" dirty="0">
                  <a:solidFill>
                    <a:schemeClr val="bg1"/>
                  </a:solidFill>
                  <a:latin typeface="微软雅黑" panose="020B0503020204020204" pitchFamily="34" charset="-122"/>
                  <a:ea typeface="微软雅黑" panose="020B0503020204020204" pitchFamily="34" charset="-122"/>
                </a:rPr>
                <a:t>04</a:t>
              </a:r>
              <a:endParaRPr lang="zh-CN" altLang="en-US" sz="1575" b="1" dirty="0">
                <a:solidFill>
                  <a:schemeClr val="bg1"/>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5849573" y="3229364"/>
            <a:ext cx="503873" cy="504056"/>
            <a:chOff x="5850034" y="3325028"/>
            <a:chExt cx="504056" cy="504056"/>
          </a:xfrm>
        </p:grpSpPr>
        <p:sp>
          <p:nvSpPr>
            <p:cNvPr id="8" name="椭圆 7"/>
            <p:cNvSpPr/>
            <p:nvPr/>
          </p:nvSpPr>
          <p:spPr>
            <a:xfrm>
              <a:off x="5850034" y="3325028"/>
              <a:ext cx="504056" cy="5040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9" name="TextBox 8"/>
            <p:cNvSpPr txBox="1"/>
            <p:nvPr/>
          </p:nvSpPr>
          <p:spPr>
            <a:xfrm>
              <a:off x="5889504" y="3407779"/>
              <a:ext cx="434892" cy="334707"/>
            </a:xfrm>
            <a:prstGeom prst="rect">
              <a:avLst/>
            </a:prstGeom>
            <a:noFill/>
          </p:spPr>
          <p:txBody>
            <a:bodyPr wrap="none" rtlCol="0">
              <a:spAutoFit/>
            </a:bodyPr>
            <a:lstStyle/>
            <a:p>
              <a:r>
                <a:rPr lang="en-US" altLang="zh-CN" sz="1575" b="1" dirty="0">
                  <a:solidFill>
                    <a:schemeClr val="bg1"/>
                  </a:solidFill>
                  <a:latin typeface="微软雅黑" panose="020B0503020204020204" pitchFamily="34" charset="-122"/>
                  <a:ea typeface="微软雅黑" panose="020B0503020204020204" pitchFamily="34" charset="-122"/>
                </a:rPr>
                <a:t>06</a:t>
              </a:r>
              <a:endParaRPr lang="zh-CN" altLang="en-US" sz="1575" b="1" dirty="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6156018" y="2491096"/>
            <a:ext cx="503873" cy="504056"/>
            <a:chOff x="6156589" y="2586760"/>
            <a:chExt cx="504056" cy="504056"/>
          </a:xfrm>
        </p:grpSpPr>
        <p:sp>
          <p:nvSpPr>
            <p:cNvPr id="11" name="椭圆 10"/>
            <p:cNvSpPr/>
            <p:nvPr/>
          </p:nvSpPr>
          <p:spPr>
            <a:xfrm>
              <a:off x="6156589" y="2586760"/>
              <a:ext cx="504056" cy="5040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latin typeface="微软雅黑" panose="020B0503020204020204" pitchFamily="34" charset="-122"/>
                <a:ea typeface="微软雅黑" panose="020B0503020204020204" pitchFamily="34" charset="-122"/>
              </a:endParaRPr>
            </a:p>
          </p:txBody>
        </p:sp>
        <p:sp>
          <p:nvSpPr>
            <p:cNvPr id="12" name="TextBox 11"/>
            <p:cNvSpPr txBox="1"/>
            <p:nvPr/>
          </p:nvSpPr>
          <p:spPr>
            <a:xfrm>
              <a:off x="6196059" y="2669511"/>
              <a:ext cx="434892" cy="334707"/>
            </a:xfrm>
            <a:prstGeom prst="rect">
              <a:avLst/>
            </a:prstGeom>
            <a:noFill/>
          </p:spPr>
          <p:txBody>
            <a:bodyPr wrap="none" rtlCol="0">
              <a:spAutoFit/>
            </a:bodyPr>
            <a:lstStyle/>
            <a:p>
              <a:r>
                <a:rPr lang="en-US" altLang="zh-CN" sz="1575" b="1" dirty="0">
                  <a:solidFill>
                    <a:schemeClr val="bg1"/>
                  </a:solidFill>
                  <a:latin typeface="微软雅黑" panose="020B0503020204020204" pitchFamily="34" charset="-122"/>
                  <a:ea typeface="微软雅黑" panose="020B0503020204020204" pitchFamily="34" charset="-122"/>
                </a:rPr>
                <a:t>05</a:t>
              </a:r>
              <a:endParaRPr lang="zh-CN" altLang="en-US" sz="1575" b="1" dirty="0">
                <a:solidFill>
                  <a:schemeClr val="bg1"/>
                </a:solidFill>
                <a:latin typeface="微软雅黑" panose="020B0503020204020204" pitchFamily="34" charset="-122"/>
                <a:ea typeface="微软雅黑" panose="020B0503020204020204" pitchFamily="34" charset="-122"/>
              </a:endParaRPr>
            </a:p>
          </p:txBody>
        </p:sp>
      </p:grpSp>
      <p:sp>
        <p:nvSpPr>
          <p:cNvPr id="13" name="TextBox 12"/>
          <p:cNvSpPr txBox="1"/>
          <p:nvPr/>
        </p:nvSpPr>
        <p:spPr>
          <a:xfrm>
            <a:off x="1009072" y="1508181"/>
            <a:ext cx="1616822" cy="484748"/>
          </a:xfrm>
          <a:prstGeom prst="rect">
            <a:avLst/>
          </a:prstGeom>
          <a:noFill/>
        </p:spPr>
        <p:txBody>
          <a:bodyPr wrap="square" lIns="0" tIns="0" rIns="0" bIns="0" rtlCol="0">
            <a:spAutoFit/>
          </a:bodyPr>
          <a:lstStyle/>
          <a:p>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等腰三角形 22"/>
          <p:cNvSpPr/>
          <p:nvPr/>
        </p:nvSpPr>
        <p:spPr>
          <a:xfrm rot="5400000">
            <a:off x="2997782" y="1696627"/>
            <a:ext cx="1468685" cy="2082367"/>
          </a:xfrm>
          <a:custGeom>
            <a:avLst/>
            <a:gdLst/>
            <a:ahLst/>
            <a:cxnLst/>
            <a:rect l="l" t="t" r="r" b="b"/>
            <a:pathLst>
              <a:path w="1468685" h="2083120">
                <a:moveTo>
                  <a:pt x="0" y="1764196"/>
                </a:moveTo>
                <a:lnTo>
                  <a:pt x="2311" y="1764196"/>
                </a:lnTo>
                <a:lnTo>
                  <a:pt x="734343" y="0"/>
                </a:lnTo>
                <a:lnTo>
                  <a:pt x="1466374" y="1764196"/>
                </a:lnTo>
                <a:lnTo>
                  <a:pt x="1468685" y="1764196"/>
                </a:lnTo>
                <a:cubicBezTo>
                  <a:pt x="1285526" y="1960771"/>
                  <a:pt x="1024222" y="2083120"/>
                  <a:pt x="734343" y="2083120"/>
                </a:cubicBezTo>
                <a:cubicBezTo>
                  <a:pt x="444464" y="2083120"/>
                  <a:pt x="183161" y="1960771"/>
                  <a:pt x="0" y="1764196"/>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grpSp>
        <p:nvGrpSpPr>
          <p:cNvPr id="15" name="组合 14"/>
          <p:cNvGrpSpPr/>
          <p:nvPr/>
        </p:nvGrpSpPr>
        <p:grpSpPr>
          <a:xfrm>
            <a:off x="2769772" y="1752828"/>
            <a:ext cx="503873" cy="504056"/>
            <a:chOff x="2769119" y="1848492"/>
            <a:chExt cx="504056" cy="504056"/>
          </a:xfrm>
        </p:grpSpPr>
        <p:sp>
          <p:nvSpPr>
            <p:cNvPr id="16" name="椭圆 15"/>
            <p:cNvSpPr/>
            <p:nvPr/>
          </p:nvSpPr>
          <p:spPr>
            <a:xfrm>
              <a:off x="2769119" y="1848492"/>
              <a:ext cx="504056" cy="5040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7" name="TextBox 16"/>
            <p:cNvSpPr txBox="1"/>
            <p:nvPr/>
          </p:nvSpPr>
          <p:spPr>
            <a:xfrm>
              <a:off x="2808589" y="1931244"/>
              <a:ext cx="434892" cy="334707"/>
            </a:xfrm>
            <a:prstGeom prst="rect">
              <a:avLst/>
            </a:prstGeom>
            <a:noFill/>
          </p:spPr>
          <p:txBody>
            <a:bodyPr wrap="none" rtlCol="0">
              <a:spAutoFit/>
            </a:bodyPr>
            <a:lstStyle/>
            <a:p>
              <a:r>
                <a:rPr lang="en-US" altLang="zh-CN" sz="1575" b="1" dirty="0">
                  <a:solidFill>
                    <a:schemeClr val="bg1"/>
                  </a:solidFill>
                  <a:latin typeface="微软雅黑" panose="020B0503020204020204" pitchFamily="34" charset="-122"/>
                  <a:ea typeface="微软雅黑" panose="020B0503020204020204" pitchFamily="34" charset="-122"/>
                </a:rPr>
                <a:t>01</a:t>
              </a:r>
              <a:endParaRPr lang="zh-CN" altLang="en-US" sz="1575" b="1"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2471903" y="2491096"/>
            <a:ext cx="503873" cy="504056"/>
            <a:chOff x="2471142" y="2586760"/>
            <a:chExt cx="504056" cy="504056"/>
          </a:xfrm>
        </p:grpSpPr>
        <p:sp>
          <p:nvSpPr>
            <p:cNvPr id="19" name="椭圆 18"/>
            <p:cNvSpPr/>
            <p:nvPr/>
          </p:nvSpPr>
          <p:spPr>
            <a:xfrm>
              <a:off x="2471142" y="2586760"/>
              <a:ext cx="504056" cy="50405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0" name="TextBox 19"/>
            <p:cNvSpPr txBox="1"/>
            <p:nvPr/>
          </p:nvSpPr>
          <p:spPr>
            <a:xfrm>
              <a:off x="2510612" y="2669510"/>
              <a:ext cx="434892" cy="334707"/>
            </a:xfrm>
            <a:prstGeom prst="rect">
              <a:avLst/>
            </a:prstGeom>
            <a:noFill/>
          </p:spPr>
          <p:txBody>
            <a:bodyPr wrap="none" rtlCol="0">
              <a:spAutoFit/>
            </a:bodyPr>
            <a:lstStyle/>
            <a:p>
              <a:r>
                <a:rPr lang="en-US" altLang="zh-CN" sz="1575" b="1" dirty="0">
                  <a:solidFill>
                    <a:schemeClr val="bg1"/>
                  </a:solidFill>
                  <a:latin typeface="微软雅黑" panose="020B0503020204020204" pitchFamily="34" charset="-122"/>
                  <a:ea typeface="微软雅黑" panose="020B0503020204020204" pitchFamily="34" charset="-122"/>
                </a:rPr>
                <a:t>02</a:t>
              </a:r>
              <a:endParaRPr lang="zh-CN" altLang="en-US" sz="1575" b="1"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2769772" y="3229364"/>
            <a:ext cx="503873" cy="504056"/>
            <a:chOff x="2769119" y="3325028"/>
            <a:chExt cx="504056" cy="504056"/>
          </a:xfrm>
          <a:solidFill>
            <a:schemeClr val="accent3"/>
          </a:solidFill>
        </p:grpSpPr>
        <p:sp>
          <p:nvSpPr>
            <p:cNvPr id="22" name="椭圆 21"/>
            <p:cNvSpPr/>
            <p:nvPr/>
          </p:nvSpPr>
          <p:spPr>
            <a:xfrm>
              <a:off x="2769119" y="3325028"/>
              <a:ext cx="504056" cy="5040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3" name="TextBox 22"/>
            <p:cNvSpPr txBox="1"/>
            <p:nvPr/>
          </p:nvSpPr>
          <p:spPr>
            <a:xfrm>
              <a:off x="2808589" y="3407779"/>
              <a:ext cx="434892" cy="334707"/>
            </a:xfrm>
            <a:prstGeom prst="rect">
              <a:avLst/>
            </a:prstGeom>
            <a:noFill/>
          </p:spPr>
          <p:txBody>
            <a:bodyPr wrap="none" rtlCol="0">
              <a:spAutoFit/>
            </a:bodyPr>
            <a:lstStyle/>
            <a:p>
              <a:r>
                <a:rPr lang="en-US" altLang="zh-CN" sz="1575" b="1" dirty="0">
                  <a:solidFill>
                    <a:schemeClr val="bg1"/>
                  </a:solidFill>
                  <a:latin typeface="微软雅黑" panose="020B0503020204020204" pitchFamily="34" charset="-122"/>
                  <a:ea typeface="微软雅黑" panose="020B0503020204020204" pitchFamily="34" charset="-122"/>
                </a:rPr>
                <a:t>03</a:t>
              </a:r>
              <a:endParaRPr lang="zh-CN" altLang="en-US" sz="1575" b="1"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3960154" y="2128961"/>
            <a:ext cx="1223693" cy="1224136"/>
            <a:chOff x="3933873" y="2159157"/>
            <a:chExt cx="1224136" cy="1224136"/>
          </a:xfrm>
        </p:grpSpPr>
        <p:sp>
          <p:nvSpPr>
            <p:cNvPr id="25" name="椭圆 24"/>
            <p:cNvSpPr/>
            <p:nvPr/>
          </p:nvSpPr>
          <p:spPr>
            <a:xfrm>
              <a:off x="3933873" y="2159157"/>
              <a:ext cx="1224136" cy="122413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6" name="TextBox 25"/>
            <p:cNvSpPr txBox="1"/>
            <p:nvPr/>
          </p:nvSpPr>
          <p:spPr>
            <a:xfrm>
              <a:off x="4067944" y="2355727"/>
              <a:ext cx="955994" cy="830740"/>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工作要点</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27" name="右箭头 26"/>
          <p:cNvSpPr/>
          <p:nvPr/>
        </p:nvSpPr>
        <p:spPr>
          <a:xfrm>
            <a:off x="3224856" y="2643760"/>
            <a:ext cx="509157" cy="20437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8" name="右箭头 27"/>
          <p:cNvSpPr/>
          <p:nvPr/>
        </p:nvSpPr>
        <p:spPr>
          <a:xfrm flipH="1">
            <a:off x="5427521" y="2643760"/>
            <a:ext cx="509157" cy="204375"/>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9" name="TextBox 28"/>
          <p:cNvSpPr txBox="1"/>
          <p:nvPr/>
        </p:nvSpPr>
        <p:spPr>
          <a:xfrm>
            <a:off x="721144" y="2675549"/>
            <a:ext cx="1616822" cy="484748"/>
          </a:xfrm>
          <a:prstGeom prst="rect">
            <a:avLst/>
          </a:prstGeom>
          <a:noFill/>
        </p:spPr>
        <p:txBody>
          <a:bodyPr wrap="square" lIns="0" tIns="0" rIns="0" bIns="0" rtlCol="0">
            <a:spAutoFit/>
          </a:bodyPr>
          <a:lstStyle/>
          <a:p>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1009072" y="3788782"/>
            <a:ext cx="1616822" cy="484748"/>
          </a:xfrm>
          <a:prstGeom prst="rect">
            <a:avLst/>
          </a:prstGeom>
          <a:noFill/>
        </p:spPr>
        <p:txBody>
          <a:bodyPr wrap="square" lIns="0" tIns="0" rIns="0" bIns="0" rtlCol="0">
            <a:spAutoFit/>
          </a:bodyPr>
          <a:lstStyle/>
          <a:p>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6414883" y="1508181"/>
            <a:ext cx="1648163" cy="484748"/>
          </a:xfrm>
          <a:prstGeom prst="rect">
            <a:avLst/>
          </a:prstGeom>
          <a:noFill/>
        </p:spPr>
        <p:txBody>
          <a:bodyPr wrap="square" lIns="0" tIns="0" rIns="0" bIns="0" rtlCol="0">
            <a:spAutoFit/>
          </a:bodyPr>
          <a:lstStyle/>
          <a:p>
            <a:pPr algn="just"/>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6834220" y="2675549"/>
            <a:ext cx="1648163" cy="484748"/>
          </a:xfrm>
          <a:prstGeom prst="rect">
            <a:avLst/>
          </a:prstGeom>
          <a:noFill/>
        </p:spPr>
        <p:txBody>
          <a:bodyPr wrap="square" lIns="0" tIns="0" rIns="0" bIns="0" rtlCol="0">
            <a:spAutoFit/>
          </a:bodyPr>
          <a:lstStyle/>
          <a:p>
            <a:pPr algn="just"/>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6414883" y="3788782"/>
            <a:ext cx="1648163" cy="484748"/>
          </a:xfrm>
          <a:prstGeom prst="rect">
            <a:avLst/>
          </a:prstGeom>
          <a:noFill/>
        </p:spPr>
        <p:txBody>
          <a:bodyPr wrap="square" lIns="0" tIns="0" rIns="0" bIns="0" rtlCol="0">
            <a:spAutoFit/>
          </a:bodyPr>
          <a:lstStyle/>
          <a:p>
            <a:pPr algn="just"/>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1009072" y="1275606"/>
            <a:ext cx="1616822" cy="207749"/>
          </a:xfrm>
          <a:prstGeom prst="rect">
            <a:avLst/>
          </a:prstGeom>
          <a:noFill/>
        </p:spPr>
        <p:txBody>
          <a:bodyPr wrap="square" lIns="0" tIns="0" rIns="0" bIns="0" rtlCol="0">
            <a:spAutoFit/>
          </a:bodyPr>
          <a:lstStyle/>
          <a:p>
            <a:r>
              <a:rPr lang="zh-CN" altLang="en-US" sz="1350" b="1" dirty="0">
                <a:solidFill>
                  <a:schemeClr val="tx1">
                    <a:lumMod val="75000"/>
                    <a:lumOff val="25000"/>
                  </a:schemeClr>
                </a:solidFill>
                <a:latin typeface="微软雅黑" panose="020B0503020204020204" pitchFamily="34" charset="-122"/>
                <a:ea typeface="微软雅黑" panose="020B0503020204020204" pitchFamily="34" charset="-122"/>
              </a:rPr>
              <a:t>单击添加标题文本</a:t>
            </a:r>
            <a:endParaRPr lang="zh-CN" altLang="en-US" sz="135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721144" y="2459094"/>
            <a:ext cx="1616822" cy="207749"/>
          </a:xfrm>
          <a:prstGeom prst="rect">
            <a:avLst/>
          </a:prstGeom>
          <a:noFill/>
        </p:spPr>
        <p:txBody>
          <a:bodyPr wrap="square" lIns="0" tIns="0" rIns="0" bIns="0" rtlCol="0">
            <a:spAutoFit/>
          </a:bodyPr>
          <a:lstStyle/>
          <a:p>
            <a:r>
              <a:rPr lang="zh-CN" altLang="en-US" sz="1350" b="1" dirty="0">
                <a:solidFill>
                  <a:schemeClr val="tx1">
                    <a:lumMod val="75000"/>
                    <a:lumOff val="25000"/>
                  </a:schemeClr>
                </a:solidFill>
                <a:latin typeface="微软雅黑" panose="020B0503020204020204" pitchFamily="34" charset="-122"/>
                <a:ea typeface="微软雅黑" panose="020B0503020204020204" pitchFamily="34" charset="-122"/>
              </a:rPr>
              <a:t>单击添加标题文本</a:t>
            </a:r>
            <a:endParaRPr lang="zh-CN" altLang="en-US" sz="135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1009072" y="3558337"/>
            <a:ext cx="1616822" cy="207749"/>
          </a:xfrm>
          <a:prstGeom prst="rect">
            <a:avLst/>
          </a:prstGeom>
          <a:noFill/>
        </p:spPr>
        <p:txBody>
          <a:bodyPr wrap="square" lIns="0" tIns="0" rIns="0" bIns="0" rtlCol="0">
            <a:spAutoFit/>
          </a:bodyPr>
          <a:lstStyle/>
          <a:p>
            <a:r>
              <a:rPr lang="zh-CN" altLang="en-US" sz="1350" b="1" dirty="0">
                <a:solidFill>
                  <a:schemeClr val="tx1">
                    <a:lumMod val="75000"/>
                    <a:lumOff val="25000"/>
                  </a:schemeClr>
                </a:solidFill>
                <a:latin typeface="微软雅黑" panose="020B0503020204020204" pitchFamily="34" charset="-122"/>
                <a:ea typeface="微软雅黑" panose="020B0503020204020204" pitchFamily="34" charset="-122"/>
              </a:rPr>
              <a:t>单击添加标题文本</a:t>
            </a:r>
            <a:endParaRPr lang="zh-CN" altLang="en-US" sz="135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6414882" y="1275606"/>
            <a:ext cx="1616822" cy="207749"/>
          </a:xfrm>
          <a:prstGeom prst="rect">
            <a:avLst/>
          </a:prstGeom>
          <a:noFill/>
        </p:spPr>
        <p:txBody>
          <a:bodyPr wrap="square" lIns="0" tIns="0" rIns="0" bIns="0" rtlCol="0">
            <a:spAutoFit/>
          </a:bodyPr>
          <a:lstStyle/>
          <a:p>
            <a:r>
              <a:rPr lang="zh-CN" altLang="en-US" sz="1350" b="1" dirty="0">
                <a:solidFill>
                  <a:schemeClr val="tx1">
                    <a:lumMod val="75000"/>
                    <a:lumOff val="25000"/>
                  </a:schemeClr>
                </a:solidFill>
                <a:latin typeface="微软雅黑" panose="020B0503020204020204" pitchFamily="34" charset="-122"/>
                <a:ea typeface="微软雅黑" panose="020B0503020204020204" pitchFamily="34" charset="-122"/>
              </a:rPr>
              <a:t>单击添加标题文本</a:t>
            </a:r>
            <a:endParaRPr lang="zh-CN" altLang="en-US" sz="135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6834220" y="2459094"/>
            <a:ext cx="1616822" cy="207749"/>
          </a:xfrm>
          <a:prstGeom prst="rect">
            <a:avLst/>
          </a:prstGeom>
          <a:noFill/>
        </p:spPr>
        <p:txBody>
          <a:bodyPr wrap="square" lIns="0" tIns="0" rIns="0" bIns="0" rtlCol="0">
            <a:spAutoFit/>
          </a:bodyPr>
          <a:lstStyle/>
          <a:p>
            <a:r>
              <a:rPr lang="zh-CN" altLang="en-US" sz="1350" b="1" dirty="0">
                <a:solidFill>
                  <a:schemeClr val="tx1">
                    <a:lumMod val="75000"/>
                    <a:lumOff val="25000"/>
                  </a:schemeClr>
                </a:solidFill>
                <a:latin typeface="微软雅黑" panose="020B0503020204020204" pitchFamily="34" charset="-122"/>
                <a:ea typeface="微软雅黑" panose="020B0503020204020204" pitchFamily="34" charset="-122"/>
              </a:rPr>
              <a:t>单击添加标题文本</a:t>
            </a:r>
            <a:endParaRPr lang="zh-CN" altLang="en-US" sz="135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Box 38"/>
          <p:cNvSpPr txBox="1"/>
          <p:nvPr/>
        </p:nvSpPr>
        <p:spPr>
          <a:xfrm>
            <a:off x="6414882" y="3558337"/>
            <a:ext cx="1616822" cy="207749"/>
          </a:xfrm>
          <a:prstGeom prst="rect">
            <a:avLst/>
          </a:prstGeom>
          <a:noFill/>
        </p:spPr>
        <p:txBody>
          <a:bodyPr wrap="square" lIns="0" tIns="0" rIns="0" bIns="0" rtlCol="0">
            <a:spAutoFit/>
          </a:bodyPr>
          <a:lstStyle/>
          <a:p>
            <a:r>
              <a:rPr lang="zh-CN" altLang="en-US" sz="1350" b="1" dirty="0">
                <a:solidFill>
                  <a:schemeClr val="tx1">
                    <a:lumMod val="75000"/>
                    <a:lumOff val="25000"/>
                  </a:schemeClr>
                </a:solidFill>
                <a:latin typeface="微软雅黑" panose="020B0503020204020204" pitchFamily="34" charset="-122"/>
                <a:ea typeface="微软雅黑" panose="020B0503020204020204" pitchFamily="34" charset="-122"/>
              </a:rPr>
              <a:t>单击添加标题文本</a:t>
            </a:r>
            <a:endParaRPr lang="zh-CN" altLang="en-US" sz="135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0" name="组合 39"/>
          <p:cNvGrpSpPr/>
          <p:nvPr/>
        </p:nvGrpSpPr>
        <p:grpSpPr>
          <a:xfrm>
            <a:off x="593192" y="209550"/>
            <a:ext cx="7875345" cy="311600"/>
            <a:chOff x="152400" y="172485"/>
            <a:chExt cx="7875345" cy="311600"/>
          </a:xfrm>
        </p:grpSpPr>
        <p:sp>
          <p:nvSpPr>
            <p:cNvPr id="41" name="矩形 40"/>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42"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300" fill="hold"/>
                                        <p:tgtEl>
                                          <p:spTgt spid="24"/>
                                        </p:tgtEl>
                                        <p:attrNameLst>
                                          <p:attrName>ppt_x</p:attrName>
                                        </p:attrNameLst>
                                      </p:cBhvr>
                                      <p:tavLst>
                                        <p:tav tm="0">
                                          <p:val>
                                            <p:strVal val="0-#ppt_w/2"/>
                                          </p:val>
                                        </p:tav>
                                        <p:tav tm="100000">
                                          <p:val>
                                            <p:strVal val="#ppt_x"/>
                                          </p:val>
                                        </p:tav>
                                      </p:tavLst>
                                    </p:anim>
                                    <p:anim calcmode="lin" valueType="num">
                                      <p:cBhvr additive="base">
                                        <p:cTn id="8" dur="3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1000"/>
                            </p:stCondLst>
                            <p:childTnLst>
                              <p:par>
                                <p:cTn id="17" presetID="21" presetClass="entr" presetSubtype="1"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heel(1)">
                                      <p:cBhvr>
                                        <p:cTn id="19" dur="1000"/>
                                        <p:tgtEl>
                                          <p:spTgt spid="2"/>
                                        </p:tgtEl>
                                      </p:cBhvr>
                                    </p:animEffect>
                                  </p:childTnLst>
                                </p:cTn>
                              </p:par>
                            </p:childTnLst>
                          </p:cTn>
                        </p:par>
                        <p:par>
                          <p:cTn id="20" fill="hold">
                            <p:stCondLst>
                              <p:cond delay="2000"/>
                            </p:stCondLst>
                            <p:childTnLst>
                              <p:par>
                                <p:cTn id="21" presetID="53" presetClass="entr" presetSubtype="528"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fltVal val="0.5"/>
                                          </p:val>
                                        </p:tav>
                                        <p:tav tm="100000">
                                          <p:val>
                                            <p:strVal val="#ppt_x"/>
                                          </p:val>
                                        </p:tav>
                                      </p:tavLst>
                                    </p:anim>
                                    <p:anim calcmode="lin" valueType="num">
                                      <p:cBhvr>
                                        <p:cTn id="27" dur="500" fill="hold"/>
                                        <p:tgtEl>
                                          <p:spTgt spid="15"/>
                                        </p:tgtEl>
                                        <p:attrNameLst>
                                          <p:attrName>ppt_y</p:attrName>
                                        </p:attrNameLst>
                                      </p:cBhvr>
                                      <p:tavLst>
                                        <p:tav tm="0">
                                          <p:val>
                                            <p:fltVal val="0.5"/>
                                          </p:val>
                                        </p:tav>
                                        <p:tav tm="100000">
                                          <p:val>
                                            <p:strVal val="#ppt_y"/>
                                          </p:val>
                                        </p:tav>
                                      </p:tavLst>
                                    </p:anim>
                                  </p:childTnLst>
                                </p:cTn>
                              </p:par>
                              <p:par>
                                <p:cTn id="28" presetID="53" presetClass="entr" presetSubtype="528" fill="hold" nodeType="withEffect">
                                  <p:stCondLst>
                                    <p:cond delay="20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animEffect transition="in" filter="fade">
                                      <p:cBhvr>
                                        <p:cTn id="32" dur="500"/>
                                        <p:tgtEl>
                                          <p:spTgt spid="18"/>
                                        </p:tgtEl>
                                      </p:cBhvr>
                                    </p:animEffect>
                                    <p:anim calcmode="lin" valueType="num">
                                      <p:cBhvr>
                                        <p:cTn id="33" dur="500" fill="hold"/>
                                        <p:tgtEl>
                                          <p:spTgt spid="18"/>
                                        </p:tgtEl>
                                        <p:attrNameLst>
                                          <p:attrName>ppt_x</p:attrName>
                                        </p:attrNameLst>
                                      </p:cBhvr>
                                      <p:tavLst>
                                        <p:tav tm="0">
                                          <p:val>
                                            <p:fltVal val="0.5"/>
                                          </p:val>
                                        </p:tav>
                                        <p:tav tm="100000">
                                          <p:val>
                                            <p:strVal val="#ppt_x"/>
                                          </p:val>
                                        </p:tav>
                                      </p:tavLst>
                                    </p:anim>
                                    <p:anim calcmode="lin" valueType="num">
                                      <p:cBhvr>
                                        <p:cTn id="34" dur="500" fill="hold"/>
                                        <p:tgtEl>
                                          <p:spTgt spid="18"/>
                                        </p:tgtEl>
                                        <p:attrNameLst>
                                          <p:attrName>ppt_y</p:attrName>
                                        </p:attrNameLst>
                                      </p:cBhvr>
                                      <p:tavLst>
                                        <p:tav tm="0">
                                          <p:val>
                                            <p:fltVal val="0.5"/>
                                          </p:val>
                                        </p:tav>
                                        <p:tav tm="100000">
                                          <p:val>
                                            <p:strVal val="#ppt_y"/>
                                          </p:val>
                                        </p:tav>
                                      </p:tavLst>
                                    </p:anim>
                                  </p:childTnLst>
                                </p:cTn>
                              </p:par>
                              <p:par>
                                <p:cTn id="35" presetID="53" presetClass="entr" presetSubtype="528" fill="hold" nodeType="withEffect">
                                  <p:stCondLst>
                                    <p:cond delay="400"/>
                                  </p:stCondLst>
                                  <p:childTnLst>
                                    <p:set>
                                      <p:cBhvr>
                                        <p:cTn id="36" dur="1" fill="hold">
                                          <p:stCondLst>
                                            <p:cond delay="0"/>
                                          </p:stCondLst>
                                        </p:cTn>
                                        <p:tgtEl>
                                          <p:spTgt spid="21"/>
                                        </p:tgtEl>
                                        <p:attrNameLst>
                                          <p:attrName>style.visibility</p:attrName>
                                        </p:attrNameLst>
                                      </p:cBhvr>
                                      <p:to>
                                        <p:strVal val="visible"/>
                                      </p:to>
                                    </p:set>
                                    <p:anim calcmode="lin" valueType="num">
                                      <p:cBhvr>
                                        <p:cTn id="37" dur="500" fill="hold"/>
                                        <p:tgtEl>
                                          <p:spTgt spid="21"/>
                                        </p:tgtEl>
                                        <p:attrNameLst>
                                          <p:attrName>ppt_w</p:attrName>
                                        </p:attrNameLst>
                                      </p:cBhvr>
                                      <p:tavLst>
                                        <p:tav tm="0">
                                          <p:val>
                                            <p:fltVal val="0"/>
                                          </p:val>
                                        </p:tav>
                                        <p:tav tm="100000">
                                          <p:val>
                                            <p:strVal val="#ppt_w"/>
                                          </p:val>
                                        </p:tav>
                                      </p:tavLst>
                                    </p:anim>
                                    <p:anim calcmode="lin" valueType="num">
                                      <p:cBhvr>
                                        <p:cTn id="38" dur="500" fill="hold"/>
                                        <p:tgtEl>
                                          <p:spTgt spid="21"/>
                                        </p:tgtEl>
                                        <p:attrNameLst>
                                          <p:attrName>ppt_h</p:attrName>
                                        </p:attrNameLst>
                                      </p:cBhvr>
                                      <p:tavLst>
                                        <p:tav tm="0">
                                          <p:val>
                                            <p:fltVal val="0"/>
                                          </p:val>
                                        </p:tav>
                                        <p:tav tm="100000">
                                          <p:val>
                                            <p:strVal val="#ppt_h"/>
                                          </p:val>
                                        </p:tav>
                                      </p:tavLst>
                                    </p:anim>
                                    <p:animEffect transition="in" filter="fade">
                                      <p:cBhvr>
                                        <p:cTn id="39" dur="500"/>
                                        <p:tgtEl>
                                          <p:spTgt spid="21"/>
                                        </p:tgtEl>
                                      </p:cBhvr>
                                    </p:animEffect>
                                    <p:anim calcmode="lin" valueType="num">
                                      <p:cBhvr>
                                        <p:cTn id="40" dur="500" fill="hold"/>
                                        <p:tgtEl>
                                          <p:spTgt spid="21"/>
                                        </p:tgtEl>
                                        <p:attrNameLst>
                                          <p:attrName>ppt_x</p:attrName>
                                        </p:attrNameLst>
                                      </p:cBhvr>
                                      <p:tavLst>
                                        <p:tav tm="0">
                                          <p:val>
                                            <p:fltVal val="0.5"/>
                                          </p:val>
                                        </p:tav>
                                        <p:tav tm="100000">
                                          <p:val>
                                            <p:strVal val="#ppt_x"/>
                                          </p:val>
                                        </p:tav>
                                      </p:tavLst>
                                    </p:anim>
                                    <p:anim calcmode="lin" valueType="num">
                                      <p:cBhvr>
                                        <p:cTn id="41" dur="500" fill="hold"/>
                                        <p:tgtEl>
                                          <p:spTgt spid="21"/>
                                        </p:tgtEl>
                                        <p:attrNameLst>
                                          <p:attrName>ppt_y</p:attrName>
                                        </p:attrNameLst>
                                      </p:cBhvr>
                                      <p:tavLst>
                                        <p:tav tm="0">
                                          <p:val>
                                            <p:fltVal val="0.5"/>
                                          </p:val>
                                        </p:tav>
                                        <p:tav tm="100000">
                                          <p:val>
                                            <p:strVal val="#ppt_y"/>
                                          </p:val>
                                        </p:tav>
                                      </p:tavLst>
                                    </p:anim>
                                  </p:childTnLst>
                                </p:cTn>
                              </p:par>
                              <p:par>
                                <p:cTn id="42" presetID="53" presetClass="entr" presetSubtype="528" fill="hold" nodeType="withEffect">
                                  <p:stCondLst>
                                    <p:cond delay="60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anim calcmode="lin" valueType="num">
                                      <p:cBhvr>
                                        <p:cTn id="47" dur="500" fill="hold"/>
                                        <p:tgtEl>
                                          <p:spTgt spid="4"/>
                                        </p:tgtEl>
                                        <p:attrNameLst>
                                          <p:attrName>ppt_x</p:attrName>
                                        </p:attrNameLst>
                                      </p:cBhvr>
                                      <p:tavLst>
                                        <p:tav tm="0">
                                          <p:val>
                                            <p:fltVal val="0.5"/>
                                          </p:val>
                                        </p:tav>
                                        <p:tav tm="100000">
                                          <p:val>
                                            <p:strVal val="#ppt_x"/>
                                          </p:val>
                                        </p:tav>
                                      </p:tavLst>
                                    </p:anim>
                                    <p:anim calcmode="lin" valueType="num">
                                      <p:cBhvr>
                                        <p:cTn id="48" dur="500" fill="hold"/>
                                        <p:tgtEl>
                                          <p:spTgt spid="4"/>
                                        </p:tgtEl>
                                        <p:attrNameLst>
                                          <p:attrName>ppt_y</p:attrName>
                                        </p:attrNameLst>
                                      </p:cBhvr>
                                      <p:tavLst>
                                        <p:tav tm="0">
                                          <p:val>
                                            <p:fltVal val="0.5"/>
                                          </p:val>
                                        </p:tav>
                                        <p:tav tm="100000">
                                          <p:val>
                                            <p:strVal val="#ppt_y"/>
                                          </p:val>
                                        </p:tav>
                                      </p:tavLst>
                                    </p:anim>
                                  </p:childTnLst>
                                </p:cTn>
                              </p:par>
                              <p:par>
                                <p:cTn id="49" presetID="53" presetClass="entr" presetSubtype="528" fill="hold" nodeType="withEffect">
                                  <p:stCondLst>
                                    <p:cond delay="80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ppt_w</p:attrName>
                                        </p:attrNameLst>
                                      </p:cBhvr>
                                      <p:tavLst>
                                        <p:tav tm="0">
                                          <p:val>
                                            <p:fltVal val="0"/>
                                          </p:val>
                                        </p:tav>
                                        <p:tav tm="100000">
                                          <p:val>
                                            <p:strVal val="#ppt_w"/>
                                          </p:val>
                                        </p:tav>
                                      </p:tavLst>
                                    </p:anim>
                                    <p:anim calcmode="lin" valueType="num">
                                      <p:cBhvr>
                                        <p:cTn id="52" dur="500" fill="hold"/>
                                        <p:tgtEl>
                                          <p:spTgt spid="10"/>
                                        </p:tgtEl>
                                        <p:attrNameLst>
                                          <p:attrName>ppt_h</p:attrName>
                                        </p:attrNameLst>
                                      </p:cBhvr>
                                      <p:tavLst>
                                        <p:tav tm="0">
                                          <p:val>
                                            <p:fltVal val="0"/>
                                          </p:val>
                                        </p:tav>
                                        <p:tav tm="100000">
                                          <p:val>
                                            <p:strVal val="#ppt_h"/>
                                          </p:val>
                                        </p:tav>
                                      </p:tavLst>
                                    </p:anim>
                                    <p:animEffect transition="in" filter="fade">
                                      <p:cBhvr>
                                        <p:cTn id="53" dur="500"/>
                                        <p:tgtEl>
                                          <p:spTgt spid="10"/>
                                        </p:tgtEl>
                                      </p:cBhvr>
                                    </p:animEffect>
                                    <p:anim calcmode="lin" valueType="num">
                                      <p:cBhvr>
                                        <p:cTn id="54" dur="500" fill="hold"/>
                                        <p:tgtEl>
                                          <p:spTgt spid="10"/>
                                        </p:tgtEl>
                                        <p:attrNameLst>
                                          <p:attrName>ppt_x</p:attrName>
                                        </p:attrNameLst>
                                      </p:cBhvr>
                                      <p:tavLst>
                                        <p:tav tm="0">
                                          <p:val>
                                            <p:fltVal val="0.5"/>
                                          </p:val>
                                        </p:tav>
                                        <p:tav tm="100000">
                                          <p:val>
                                            <p:strVal val="#ppt_x"/>
                                          </p:val>
                                        </p:tav>
                                      </p:tavLst>
                                    </p:anim>
                                    <p:anim calcmode="lin" valueType="num">
                                      <p:cBhvr>
                                        <p:cTn id="55" dur="500" fill="hold"/>
                                        <p:tgtEl>
                                          <p:spTgt spid="10"/>
                                        </p:tgtEl>
                                        <p:attrNameLst>
                                          <p:attrName>ppt_y</p:attrName>
                                        </p:attrNameLst>
                                      </p:cBhvr>
                                      <p:tavLst>
                                        <p:tav tm="0">
                                          <p:val>
                                            <p:fltVal val="0.5"/>
                                          </p:val>
                                        </p:tav>
                                        <p:tav tm="100000">
                                          <p:val>
                                            <p:strVal val="#ppt_y"/>
                                          </p:val>
                                        </p:tav>
                                      </p:tavLst>
                                    </p:anim>
                                  </p:childTnLst>
                                </p:cTn>
                              </p:par>
                              <p:par>
                                <p:cTn id="56" presetID="53" presetClass="entr" presetSubtype="528" fill="hold" nodeType="withEffect">
                                  <p:stCondLst>
                                    <p:cond delay="100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Effect transition="in" filter="fade">
                                      <p:cBhvr>
                                        <p:cTn id="60" dur="500"/>
                                        <p:tgtEl>
                                          <p:spTgt spid="7"/>
                                        </p:tgtEl>
                                      </p:cBhvr>
                                    </p:animEffect>
                                    <p:anim calcmode="lin" valueType="num">
                                      <p:cBhvr>
                                        <p:cTn id="61" dur="500" fill="hold"/>
                                        <p:tgtEl>
                                          <p:spTgt spid="7"/>
                                        </p:tgtEl>
                                        <p:attrNameLst>
                                          <p:attrName>ppt_x</p:attrName>
                                        </p:attrNameLst>
                                      </p:cBhvr>
                                      <p:tavLst>
                                        <p:tav tm="0">
                                          <p:val>
                                            <p:fltVal val="0.5"/>
                                          </p:val>
                                        </p:tav>
                                        <p:tav tm="100000">
                                          <p:val>
                                            <p:strVal val="#ppt_x"/>
                                          </p:val>
                                        </p:tav>
                                      </p:tavLst>
                                    </p:anim>
                                    <p:anim calcmode="lin" valueType="num">
                                      <p:cBhvr>
                                        <p:cTn id="62" dur="500" fill="hold"/>
                                        <p:tgtEl>
                                          <p:spTgt spid="7"/>
                                        </p:tgtEl>
                                        <p:attrNameLst>
                                          <p:attrName>ppt_y</p:attrName>
                                        </p:attrNameLst>
                                      </p:cBhvr>
                                      <p:tavLst>
                                        <p:tav tm="0">
                                          <p:val>
                                            <p:fltVal val="0.5"/>
                                          </p:val>
                                        </p:tav>
                                        <p:tav tm="100000">
                                          <p:val>
                                            <p:strVal val="#ppt_y"/>
                                          </p:val>
                                        </p:tav>
                                      </p:tavLst>
                                    </p:anim>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left)">
                                      <p:cBhvr>
                                        <p:cTn id="66" dur="500"/>
                                        <p:tgtEl>
                                          <p:spTgt spid="27"/>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wipe(right)">
                                      <p:cBhvr>
                                        <p:cTn id="69" dur="500"/>
                                        <p:tgtEl>
                                          <p:spTgt spid="28"/>
                                        </p:tgtEl>
                                      </p:cBhvr>
                                    </p:animEffect>
                                  </p:childTnLst>
                                </p:cTn>
                              </p:par>
                            </p:childTnLst>
                          </p:cTn>
                        </p:par>
                        <p:par>
                          <p:cTn id="70" fill="hold">
                            <p:stCondLst>
                              <p:cond delay="3000"/>
                            </p:stCondLst>
                            <p:childTnLst>
                              <p:par>
                                <p:cTn id="71" presetID="2" presetClass="entr" presetSubtype="8"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300" fill="hold"/>
                                        <p:tgtEl>
                                          <p:spTgt spid="34"/>
                                        </p:tgtEl>
                                        <p:attrNameLst>
                                          <p:attrName>ppt_x</p:attrName>
                                        </p:attrNameLst>
                                      </p:cBhvr>
                                      <p:tavLst>
                                        <p:tav tm="0">
                                          <p:val>
                                            <p:strVal val="0-#ppt_w/2"/>
                                          </p:val>
                                        </p:tav>
                                        <p:tav tm="100000">
                                          <p:val>
                                            <p:strVal val="#ppt_x"/>
                                          </p:val>
                                        </p:tav>
                                      </p:tavLst>
                                    </p:anim>
                                    <p:anim calcmode="lin" valueType="num">
                                      <p:cBhvr additive="base">
                                        <p:cTn id="74" dur="300" fill="hold"/>
                                        <p:tgtEl>
                                          <p:spTgt spid="34"/>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additive="base">
                                        <p:cTn id="77" dur="300" fill="hold"/>
                                        <p:tgtEl>
                                          <p:spTgt spid="35"/>
                                        </p:tgtEl>
                                        <p:attrNameLst>
                                          <p:attrName>ppt_x</p:attrName>
                                        </p:attrNameLst>
                                      </p:cBhvr>
                                      <p:tavLst>
                                        <p:tav tm="0">
                                          <p:val>
                                            <p:strVal val="0-#ppt_w/2"/>
                                          </p:val>
                                        </p:tav>
                                        <p:tav tm="100000">
                                          <p:val>
                                            <p:strVal val="#ppt_x"/>
                                          </p:val>
                                        </p:tav>
                                      </p:tavLst>
                                    </p:anim>
                                    <p:anim calcmode="lin" valueType="num">
                                      <p:cBhvr additive="base">
                                        <p:cTn id="78" dur="300" fill="hold"/>
                                        <p:tgtEl>
                                          <p:spTgt spid="35"/>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additive="base">
                                        <p:cTn id="81" dur="300" fill="hold"/>
                                        <p:tgtEl>
                                          <p:spTgt spid="36"/>
                                        </p:tgtEl>
                                        <p:attrNameLst>
                                          <p:attrName>ppt_x</p:attrName>
                                        </p:attrNameLst>
                                      </p:cBhvr>
                                      <p:tavLst>
                                        <p:tav tm="0">
                                          <p:val>
                                            <p:strVal val="0-#ppt_w/2"/>
                                          </p:val>
                                        </p:tav>
                                        <p:tav tm="100000">
                                          <p:val>
                                            <p:strVal val="#ppt_x"/>
                                          </p:val>
                                        </p:tav>
                                      </p:tavLst>
                                    </p:anim>
                                    <p:anim calcmode="lin" valueType="num">
                                      <p:cBhvr additive="base">
                                        <p:cTn id="82" dur="300" fill="hold"/>
                                        <p:tgtEl>
                                          <p:spTgt spid="36"/>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additive="base">
                                        <p:cTn id="85" dur="300" fill="hold"/>
                                        <p:tgtEl>
                                          <p:spTgt spid="37"/>
                                        </p:tgtEl>
                                        <p:attrNameLst>
                                          <p:attrName>ppt_x</p:attrName>
                                        </p:attrNameLst>
                                      </p:cBhvr>
                                      <p:tavLst>
                                        <p:tav tm="0">
                                          <p:val>
                                            <p:strVal val="1+#ppt_w/2"/>
                                          </p:val>
                                        </p:tav>
                                        <p:tav tm="100000">
                                          <p:val>
                                            <p:strVal val="#ppt_x"/>
                                          </p:val>
                                        </p:tav>
                                      </p:tavLst>
                                    </p:anim>
                                    <p:anim calcmode="lin" valueType="num">
                                      <p:cBhvr additive="base">
                                        <p:cTn id="86" dur="300" fill="hold"/>
                                        <p:tgtEl>
                                          <p:spTgt spid="37"/>
                                        </p:tgtEl>
                                        <p:attrNameLst>
                                          <p:attrName>ppt_y</p:attrName>
                                        </p:attrNameLst>
                                      </p:cBhvr>
                                      <p:tavLst>
                                        <p:tav tm="0">
                                          <p:val>
                                            <p:strVal val="#ppt_y"/>
                                          </p:val>
                                        </p:tav>
                                        <p:tav tm="100000">
                                          <p:val>
                                            <p:strVal val="#ppt_y"/>
                                          </p:val>
                                        </p:tav>
                                      </p:tavLst>
                                    </p:anim>
                                  </p:childTnLst>
                                </p:cTn>
                              </p:par>
                              <p:par>
                                <p:cTn id="87" presetID="2" presetClass="entr" presetSubtype="2"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300" fill="hold"/>
                                        <p:tgtEl>
                                          <p:spTgt spid="38"/>
                                        </p:tgtEl>
                                        <p:attrNameLst>
                                          <p:attrName>ppt_x</p:attrName>
                                        </p:attrNameLst>
                                      </p:cBhvr>
                                      <p:tavLst>
                                        <p:tav tm="0">
                                          <p:val>
                                            <p:strVal val="1+#ppt_w/2"/>
                                          </p:val>
                                        </p:tav>
                                        <p:tav tm="100000">
                                          <p:val>
                                            <p:strVal val="#ppt_x"/>
                                          </p:val>
                                        </p:tav>
                                      </p:tavLst>
                                    </p:anim>
                                    <p:anim calcmode="lin" valueType="num">
                                      <p:cBhvr additive="base">
                                        <p:cTn id="90" dur="300" fill="hold"/>
                                        <p:tgtEl>
                                          <p:spTgt spid="38"/>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0"/>
                                  </p:stCondLst>
                                  <p:childTnLst>
                                    <p:set>
                                      <p:cBhvr>
                                        <p:cTn id="92" dur="1" fill="hold">
                                          <p:stCondLst>
                                            <p:cond delay="0"/>
                                          </p:stCondLst>
                                        </p:cTn>
                                        <p:tgtEl>
                                          <p:spTgt spid="39"/>
                                        </p:tgtEl>
                                        <p:attrNameLst>
                                          <p:attrName>style.visibility</p:attrName>
                                        </p:attrNameLst>
                                      </p:cBhvr>
                                      <p:to>
                                        <p:strVal val="visible"/>
                                      </p:to>
                                    </p:set>
                                    <p:anim calcmode="lin" valueType="num">
                                      <p:cBhvr additive="base">
                                        <p:cTn id="93" dur="300" fill="hold"/>
                                        <p:tgtEl>
                                          <p:spTgt spid="39"/>
                                        </p:tgtEl>
                                        <p:attrNameLst>
                                          <p:attrName>ppt_x</p:attrName>
                                        </p:attrNameLst>
                                      </p:cBhvr>
                                      <p:tavLst>
                                        <p:tav tm="0">
                                          <p:val>
                                            <p:strVal val="1+#ppt_w/2"/>
                                          </p:val>
                                        </p:tav>
                                        <p:tav tm="100000">
                                          <p:val>
                                            <p:strVal val="#ppt_x"/>
                                          </p:val>
                                        </p:tav>
                                      </p:tavLst>
                                    </p:anim>
                                    <p:anim calcmode="lin" valueType="num">
                                      <p:cBhvr additive="base">
                                        <p:cTn id="94" dur="300" fill="hold"/>
                                        <p:tgtEl>
                                          <p:spTgt spid="39"/>
                                        </p:tgtEl>
                                        <p:attrNameLst>
                                          <p:attrName>ppt_y</p:attrName>
                                        </p:attrNameLst>
                                      </p:cBhvr>
                                      <p:tavLst>
                                        <p:tav tm="0">
                                          <p:val>
                                            <p:strVal val="#ppt_y"/>
                                          </p:val>
                                        </p:tav>
                                        <p:tav tm="100000">
                                          <p:val>
                                            <p:strVal val="#ppt_y"/>
                                          </p:val>
                                        </p:tav>
                                      </p:tavLst>
                                    </p:anim>
                                  </p:childTnLst>
                                </p:cTn>
                              </p:par>
                            </p:childTnLst>
                          </p:cTn>
                        </p:par>
                        <p:par>
                          <p:cTn id="95" fill="hold">
                            <p:stCondLst>
                              <p:cond delay="3500"/>
                            </p:stCondLst>
                            <p:childTnLst>
                              <p:par>
                                <p:cTn id="96" presetID="22" presetClass="entr" presetSubtype="2"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300"/>
                                        <p:tgtEl>
                                          <p:spTgt spid="29"/>
                                        </p:tgtEl>
                                      </p:cBhvr>
                                    </p:animEffect>
                                  </p:childTnLst>
                                </p:cTn>
                              </p:par>
                              <p:par>
                                <p:cTn id="99" presetID="22" presetClass="entr" presetSubtype="2" fill="hold" grpId="0" nodeType="with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wipe(right)">
                                      <p:cBhvr>
                                        <p:cTn id="101" dur="300"/>
                                        <p:tgtEl>
                                          <p:spTgt spid="13"/>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wipe(right)">
                                      <p:cBhvr>
                                        <p:cTn id="104" dur="300"/>
                                        <p:tgtEl>
                                          <p:spTgt spid="30"/>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31"/>
                                        </p:tgtEl>
                                        <p:attrNameLst>
                                          <p:attrName>style.visibility</p:attrName>
                                        </p:attrNameLst>
                                      </p:cBhvr>
                                      <p:to>
                                        <p:strVal val="visible"/>
                                      </p:to>
                                    </p:set>
                                    <p:animEffect transition="in" filter="wipe(left)">
                                      <p:cBhvr>
                                        <p:cTn id="107" dur="300"/>
                                        <p:tgtEl>
                                          <p:spTgt spid="31"/>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wipe(left)">
                                      <p:cBhvr>
                                        <p:cTn id="110" dur="300"/>
                                        <p:tgtEl>
                                          <p:spTgt spid="32"/>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wipe(left)">
                                      <p:cBhvr>
                                        <p:cTn id="113" dur="3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3" grpId="0"/>
      <p:bldP spid="14" grpId="0" animBg="1"/>
      <p:bldP spid="27" grpId="0" animBg="1"/>
      <p:bldP spid="28" grpId="0" animBg="1"/>
      <p:bldP spid="29" grpId="0"/>
      <p:bldP spid="30" grpId="0"/>
      <p:bldP spid="31" grpId="0"/>
      <p:bldP spid="32" grpId="0"/>
      <p:bldP spid="33" grpId="0"/>
      <p:bldP spid="34" grpId="0"/>
      <p:bldP spid="35" grpId="0"/>
      <p:bldP spid="36" grpId="0"/>
      <p:bldP spid="37" grpId="0"/>
      <p:bldP spid="38" grpId="0"/>
      <p:bldP spid="3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p:cNvGrpSpPr/>
          <p:nvPr/>
        </p:nvGrpSpPr>
        <p:grpSpPr>
          <a:xfrm>
            <a:off x="3343027" y="1289910"/>
            <a:ext cx="2460709" cy="2655688"/>
            <a:chOff x="3761090" y="2476501"/>
            <a:chExt cx="1787040" cy="1928640"/>
          </a:xfrm>
        </p:grpSpPr>
        <p:cxnSp>
          <p:nvCxnSpPr>
            <p:cNvPr id="67" name="直接连接符 66"/>
            <p:cNvCxnSpPr/>
            <p:nvPr/>
          </p:nvCxnSpPr>
          <p:spPr>
            <a:xfrm flipH="1">
              <a:off x="3905250" y="2633101"/>
              <a:ext cx="745807" cy="249240"/>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flipH="1">
              <a:off x="4712971" y="3886200"/>
              <a:ext cx="598169" cy="283921"/>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flipH="1">
              <a:off x="3985260" y="3596640"/>
              <a:ext cx="670560" cy="236220"/>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flipH="1">
              <a:off x="4652011" y="2918460"/>
              <a:ext cx="666749" cy="291541"/>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flipH="1" flipV="1">
              <a:off x="4015740" y="3893820"/>
              <a:ext cx="579120" cy="259080"/>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flipH="1" flipV="1">
              <a:off x="4641585" y="3589802"/>
              <a:ext cx="707655" cy="250678"/>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flipH="1" flipV="1">
              <a:off x="4672065" y="2637302"/>
              <a:ext cx="707655" cy="250678"/>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flipV="1">
              <a:off x="3970020" y="2903220"/>
              <a:ext cx="640080" cy="289560"/>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3927476" y="2917825"/>
              <a:ext cx="3174" cy="955675"/>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5400676" y="2917825"/>
              <a:ext cx="3174" cy="955675"/>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4660901" y="2705100"/>
              <a:ext cx="0" cy="1473200"/>
            </a:xfrm>
            <a:prstGeom prst="line">
              <a:avLst/>
            </a:prstGeom>
            <a:ln w="635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8" name="椭圆 77"/>
            <p:cNvSpPr>
              <a:spLocks noChangeAspect="1"/>
            </p:cNvSpPr>
            <p:nvPr/>
          </p:nvSpPr>
          <p:spPr>
            <a:xfrm>
              <a:off x="5224130" y="3749041"/>
              <a:ext cx="324000" cy="32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微软雅黑" panose="020B0503020204020204" pitchFamily="34" charset="-122"/>
                  <a:ea typeface="微软雅黑" panose="020B0503020204020204" pitchFamily="34" charset="-122"/>
                </a:rPr>
                <a:t>4</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79" name="椭圆 78"/>
            <p:cNvSpPr>
              <a:spLocks noChangeAspect="1"/>
            </p:cNvSpPr>
            <p:nvPr/>
          </p:nvSpPr>
          <p:spPr>
            <a:xfrm>
              <a:off x="5224130" y="2720341"/>
              <a:ext cx="324000" cy="32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微软雅黑" panose="020B0503020204020204" pitchFamily="34" charset="-122"/>
                  <a:ea typeface="微软雅黑" panose="020B0503020204020204" pitchFamily="34" charset="-122"/>
                </a:rPr>
                <a:t>2</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80" name="椭圆 79"/>
            <p:cNvSpPr>
              <a:spLocks noChangeAspect="1"/>
            </p:cNvSpPr>
            <p:nvPr/>
          </p:nvSpPr>
          <p:spPr>
            <a:xfrm>
              <a:off x="3761090" y="3749041"/>
              <a:ext cx="324000" cy="32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微软雅黑" panose="020B0503020204020204" pitchFamily="34" charset="-122"/>
                  <a:ea typeface="微软雅黑" panose="020B0503020204020204" pitchFamily="34" charset="-122"/>
                </a:rPr>
                <a:t>3</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81" name="椭圆 80"/>
            <p:cNvSpPr>
              <a:spLocks noChangeAspect="1"/>
            </p:cNvSpPr>
            <p:nvPr/>
          </p:nvSpPr>
          <p:spPr>
            <a:xfrm>
              <a:off x="3761090" y="2720341"/>
              <a:ext cx="324000" cy="32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82" name="椭圆 81"/>
            <p:cNvSpPr>
              <a:spLocks noChangeAspect="1"/>
            </p:cNvSpPr>
            <p:nvPr/>
          </p:nvSpPr>
          <p:spPr>
            <a:xfrm>
              <a:off x="4494456" y="2476501"/>
              <a:ext cx="313200" cy="3132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83" name="椭圆 82"/>
            <p:cNvSpPr>
              <a:spLocks noChangeAspect="1"/>
            </p:cNvSpPr>
            <p:nvPr/>
          </p:nvSpPr>
          <p:spPr>
            <a:xfrm>
              <a:off x="4494456" y="3070861"/>
              <a:ext cx="313200" cy="3132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84" name="椭圆 83"/>
            <p:cNvSpPr>
              <a:spLocks noChangeAspect="1"/>
            </p:cNvSpPr>
            <p:nvPr/>
          </p:nvSpPr>
          <p:spPr>
            <a:xfrm>
              <a:off x="4494456" y="4091941"/>
              <a:ext cx="313200" cy="31320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85" name="组合 84"/>
          <p:cNvGrpSpPr/>
          <p:nvPr/>
        </p:nvGrpSpPr>
        <p:grpSpPr>
          <a:xfrm>
            <a:off x="1083717" y="1217021"/>
            <a:ext cx="2010317" cy="1322153"/>
            <a:chOff x="390154" y="1526097"/>
            <a:chExt cx="2680423" cy="1762869"/>
          </a:xfrm>
        </p:grpSpPr>
        <p:sp>
          <p:nvSpPr>
            <p:cNvPr id="86" name="文本框 105"/>
            <p:cNvSpPr txBox="1"/>
            <p:nvPr/>
          </p:nvSpPr>
          <p:spPr>
            <a:xfrm>
              <a:off x="390155" y="1526097"/>
              <a:ext cx="2680422" cy="492442"/>
            </a:xfrm>
            <a:prstGeom prst="rect">
              <a:avLst/>
            </a:prstGeom>
            <a:noFill/>
          </p:spPr>
          <p:txBody>
            <a:bodyPr wrap="square" rtlCol="0">
              <a:spAutoFit/>
            </a:bodyPr>
            <a:lstStyle/>
            <a:p>
              <a:r>
                <a:rPr lang="en-US" altLang="zh-CN"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01 </a:t>
              </a:r>
              <a:r>
                <a:rPr lang="zh-CN" alt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添加标题内容</a:t>
              </a:r>
              <a:endParaRPr lang="zh-CN" alt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文本框 106"/>
            <p:cNvSpPr txBox="1"/>
            <p:nvPr/>
          </p:nvSpPr>
          <p:spPr>
            <a:xfrm>
              <a:off x="390154" y="1885506"/>
              <a:ext cx="2680423" cy="1403460"/>
            </a:xfrm>
            <a:prstGeom prst="rect">
              <a:avLst/>
            </a:prstGeom>
            <a:noFill/>
          </p:spPr>
          <p:txBody>
            <a:bodyPr wrap="square" rtlCol="0">
              <a:spAutoFit/>
            </a:bodyPr>
            <a:lstStyle/>
            <a:p>
              <a:pPr>
                <a:lnSpc>
                  <a:spcPct val="13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8" name="组合 87"/>
          <p:cNvGrpSpPr/>
          <p:nvPr/>
        </p:nvGrpSpPr>
        <p:grpSpPr>
          <a:xfrm>
            <a:off x="6099718" y="1201949"/>
            <a:ext cx="2010317" cy="1337225"/>
            <a:chOff x="6093451" y="1506001"/>
            <a:chExt cx="2680423" cy="1782965"/>
          </a:xfrm>
        </p:grpSpPr>
        <p:sp>
          <p:nvSpPr>
            <p:cNvPr id="89" name="文本框 107"/>
            <p:cNvSpPr txBox="1"/>
            <p:nvPr/>
          </p:nvSpPr>
          <p:spPr>
            <a:xfrm>
              <a:off x="6093452" y="1506001"/>
              <a:ext cx="2680422" cy="492442"/>
            </a:xfrm>
            <a:prstGeom prst="rect">
              <a:avLst/>
            </a:prstGeom>
            <a:noFill/>
          </p:spPr>
          <p:txBody>
            <a:bodyPr wrap="square" rtlCol="0">
              <a:spAutoFit/>
            </a:bodyPr>
            <a:lstStyle/>
            <a:p>
              <a:r>
                <a:rPr lang="en-US" altLang="zh-CN"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02 </a:t>
              </a:r>
              <a:r>
                <a:rPr lang="zh-CN" alt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添加标题内容</a:t>
              </a:r>
              <a:endParaRPr lang="zh-CN" alt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文本框 108"/>
            <p:cNvSpPr txBox="1"/>
            <p:nvPr/>
          </p:nvSpPr>
          <p:spPr>
            <a:xfrm>
              <a:off x="6093451" y="1885506"/>
              <a:ext cx="2680423" cy="1403460"/>
            </a:xfrm>
            <a:prstGeom prst="rect">
              <a:avLst/>
            </a:prstGeom>
            <a:noFill/>
          </p:spPr>
          <p:txBody>
            <a:bodyPr wrap="square" rtlCol="0">
              <a:spAutoFit/>
            </a:bodyPr>
            <a:lstStyle/>
            <a:p>
              <a:pPr>
                <a:lnSpc>
                  <a:spcPct val="13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1" name="组合 90"/>
          <p:cNvGrpSpPr/>
          <p:nvPr/>
        </p:nvGrpSpPr>
        <p:grpSpPr>
          <a:xfrm>
            <a:off x="1083717" y="3027237"/>
            <a:ext cx="2109769" cy="1307081"/>
            <a:chOff x="390154" y="1556241"/>
            <a:chExt cx="2813025" cy="1742773"/>
          </a:xfrm>
        </p:grpSpPr>
        <p:sp>
          <p:nvSpPr>
            <p:cNvPr id="92" name="文本框 112"/>
            <p:cNvSpPr txBox="1"/>
            <p:nvPr/>
          </p:nvSpPr>
          <p:spPr>
            <a:xfrm>
              <a:off x="390154" y="1556241"/>
              <a:ext cx="2813025" cy="492442"/>
            </a:xfrm>
            <a:prstGeom prst="rect">
              <a:avLst/>
            </a:prstGeom>
            <a:noFill/>
          </p:spPr>
          <p:txBody>
            <a:bodyPr wrap="square" rtlCol="0">
              <a:spAutoFit/>
            </a:bodyPr>
            <a:lstStyle/>
            <a:p>
              <a:r>
                <a:rPr lang="en-US" altLang="zh-CN"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03 </a:t>
              </a:r>
              <a:r>
                <a:rPr lang="zh-CN" alt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添加标题内容</a:t>
              </a:r>
              <a:endParaRPr lang="zh-CN" alt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文本框 113"/>
            <p:cNvSpPr txBox="1"/>
            <p:nvPr/>
          </p:nvSpPr>
          <p:spPr>
            <a:xfrm>
              <a:off x="390154" y="1895554"/>
              <a:ext cx="2680422" cy="1403460"/>
            </a:xfrm>
            <a:prstGeom prst="rect">
              <a:avLst/>
            </a:prstGeom>
            <a:noFill/>
          </p:spPr>
          <p:txBody>
            <a:bodyPr wrap="square" rtlCol="0">
              <a:spAutoFit/>
            </a:bodyPr>
            <a:lstStyle/>
            <a:p>
              <a:pPr>
                <a:lnSpc>
                  <a:spcPct val="13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4" name="组合 93"/>
          <p:cNvGrpSpPr/>
          <p:nvPr/>
        </p:nvGrpSpPr>
        <p:grpSpPr>
          <a:xfrm>
            <a:off x="6099718" y="3019701"/>
            <a:ext cx="2124791" cy="1314617"/>
            <a:chOff x="6093451" y="1546193"/>
            <a:chExt cx="2833055" cy="1752821"/>
          </a:xfrm>
        </p:grpSpPr>
        <p:sp>
          <p:nvSpPr>
            <p:cNvPr id="95" name="文本框 115"/>
            <p:cNvSpPr txBox="1"/>
            <p:nvPr/>
          </p:nvSpPr>
          <p:spPr>
            <a:xfrm>
              <a:off x="6093452" y="1546193"/>
              <a:ext cx="2833054" cy="492442"/>
            </a:xfrm>
            <a:prstGeom prst="rect">
              <a:avLst/>
            </a:prstGeom>
            <a:noFill/>
          </p:spPr>
          <p:txBody>
            <a:bodyPr wrap="square" rtlCol="0">
              <a:spAutoFit/>
            </a:bodyPr>
            <a:lstStyle/>
            <a:p>
              <a:r>
                <a:rPr lang="en-US" altLang="zh-CN"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04 </a:t>
              </a:r>
              <a:r>
                <a:rPr lang="zh-CN" alt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rPr>
                <a:t>添加标题内容</a:t>
              </a:r>
              <a:endParaRPr lang="zh-CN" altLang="en-US" b="1"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6" name="文本框 116"/>
            <p:cNvSpPr txBox="1"/>
            <p:nvPr/>
          </p:nvSpPr>
          <p:spPr>
            <a:xfrm>
              <a:off x="6093451" y="1895554"/>
              <a:ext cx="2680423" cy="1403460"/>
            </a:xfrm>
            <a:prstGeom prst="rect">
              <a:avLst/>
            </a:prstGeom>
            <a:noFill/>
          </p:spPr>
          <p:txBody>
            <a:bodyPr wrap="square" rtlCol="0">
              <a:spAutoFit/>
            </a:bodyPr>
            <a:lstStyle/>
            <a:p>
              <a:pPr>
                <a:lnSpc>
                  <a:spcPct val="13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85000"/>
                    <a:lumOff val="1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 name="组合 32"/>
          <p:cNvGrpSpPr/>
          <p:nvPr/>
        </p:nvGrpSpPr>
        <p:grpSpPr>
          <a:xfrm>
            <a:off x="593192" y="209550"/>
            <a:ext cx="7875345" cy="311600"/>
            <a:chOff x="152400" y="172485"/>
            <a:chExt cx="7875345" cy="311600"/>
          </a:xfrm>
        </p:grpSpPr>
        <p:sp>
          <p:nvSpPr>
            <p:cNvPr id="34" name="矩形 33"/>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35"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36" name="直接连接符 35"/>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pull/>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ppt_w</p:attrName>
                                            </p:attrNameLst>
                                          </p:cBhvr>
                                          <p:tavLst>
                                            <p:tav tm="0">
                                              <p:val>
                                                <p:fltVal val="0"/>
                                              </p:val>
                                            </p:tav>
                                            <p:tav tm="100000">
                                              <p:val>
                                                <p:strVal val="#ppt_w"/>
                                              </p:val>
                                            </p:tav>
                                          </p:tavLst>
                                        </p:anim>
                                        <p:anim calcmode="lin" valueType="num">
                                          <p:cBhvr>
                                            <p:cTn id="8" dur="500" fill="hold"/>
                                            <p:tgtEl>
                                              <p:spTgt spid="66"/>
                                            </p:tgtEl>
                                            <p:attrNameLst>
                                              <p:attrName>ppt_h</p:attrName>
                                            </p:attrNameLst>
                                          </p:cBhvr>
                                          <p:tavLst>
                                            <p:tav tm="0">
                                              <p:val>
                                                <p:fltVal val="0"/>
                                              </p:val>
                                            </p:tav>
                                            <p:tav tm="100000">
                                              <p:val>
                                                <p:strVal val="#ppt_h"/>
                                              </p:val>
                                            </p:tav>
                                          </p:tavLst>
                                        </p:anim>
                                        <p:anim calcmode="lin" valueType="num">
                                          <p:cBhvr>
                                            <p:cTn id="9" dur="500" fill="hold"/>
                                            <p:tgtEl>
                                              <p:spTgt spid="66"/>
                                            </p:tgtEl>
                                            <p:attrNameLst>
                                              <p:attrName>style.rotation</p:attrName>
                                            </p:attrNameLst>
                                          </p:cBhvr>
                                          <p:tavLst>
                                            <p:tav tm="0">
                                              <p:val>
                                                <p:fltVal val="360"/>
                                              </p:val>
                                            </p:tav>
                                            <p:tav tm="100000">
                                              <p:val>
                                                <p:fltVal val="0"/>
                                              </p:val>
                                            </p:tav>
                                          </p:tavLst>
                                        </p:anim>
                                        <p:animEffect transition="in" filter="fade">
                                          <p:cBhvr>
                                            <p:cTn id="10" dur="500"/>
                                            <p:tgtEl>
                                              <p:spTgt spid="66"/>
                                            </p:tgtEl>
                                          </p:cBhvr>
                                        </p:animEffect>
                                      </p:childTnLst>
                                    </p:cTn>
                                  </p:par>
                                </p:childTnLst>
                              </p:cTn>
                            </p:par>
                            <p:par>
                              <p:cTn id="11" fill="hold">
                                <p:stCondLst>
                                  <p:cond delay="500"/>
                                </p:stCondLst>
                                <p:childTnLst>
                                  <p:par>
                                    <p:cTn id="12" presetID="2" presetClass="entr" presetSubtype="8" fill="hold" nodeType="afterEffect" p14:presetBounceEnd="30000">
                                      <p:stCondLst>
                                        <p:cond delay="0"/>
                                      </p:stCondLst>
                                      <p:childTnLst>
                                        <p:set>
                                          <p:cBhvr>
                                            <p:cTn id="13" dur="1" fill="hold">
                                              <p:stCondLst>
                                                <p:cond delay="0"/>
                                              </p:stCondLst>
                                            </p:cTn>
                                            <p:tgtEl>
                                              <p:spTgt spid="85"/>
                                            </p:tgtEl>
                                            <p:attrNameLst>
                                              <p:attrName>style.visibility</p:attrName>
                                            </p:attrNameLst>
                                          </p:cBhvr>
                                          <p:to>
                                            <p:strVal val="visible"/>
                                          </p:to>
                                        </p:set>
                                        <p:anim calcmode="lin" valueType="num" p14:bounceEnd="30000">
                                          <p:cBhvr additive="base">
                                            <p:cTn id="14" dur="500" fill="hold"/>
                                            <p:tgtEl>
                                              <p:spTgt spid="85"/>
                                            </p:tgtEl>
                                            <p:attrNameLst>
                                              <p:attrName>ppt_x</p:attrName>
                                            </p:attrNameLst>
                                          </p:cBhvr>
                                          <p:tavLst>
                                            <p:tav tm="0">
                                              <p:val>
                                                <p:strVal val="0-#ppt_w/2"/>
                                              </p:val>
                                            </p:tav>
                                            <p:tav tm="100000">
                                              <p:val>
                                                <p:strVal val="#ppt_x"/>
                                              </p:val>
                                            </p:tav>
                                          </p:tavLst>
                                        </p:anim>
                                        <p:anim calcmode="lin" valueType="num" p14:bounceEnd="30000">
                                          <p:cBhvr additive="base">
                                            <p:cTn id="15" dur="500" fill="hold"/>
                                            <p:tgtEl>
                                              <p:spTgt spid="85"/>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 presetClass="entr" presetSubtype="2" fill="hold" nodeType="afterEffect" p14:presetBounceEnd="30000">
                                      <p:stCondLst>
                                        <p:cond delay="0"/>
                                      </p:stCondLst>
                                      <p:childTnLst>
                                        <p:set>
                                          <p:cBhvr>
                                            <p:cTn id="18" dur="1" fill="hold">
                                              <p:stCondLst>
                                                <p:cond delay="0"/>
                                              </p:stCondLst>
                                            </p:cTn>
                                            <p:tgtEl>
                                              <p:spTgt spid="88"/>
                                            </p:tgtEl>
                                            <p:attrNameLst>
                                              <p:attrName>style.visibility</p:attrName>
                                            </p:attrNameLst>
                                          </p:cBhvr>
                                          <p:to>
                                            <p:strVal val="visible"/>
                                          </p:to>
                                        </p:set>
                                        <p:anim calcmode="lin" valueType="num" p14:bounceEnd="30000">
                                          <p:cBhvr additive="base">
                                            <p:cTn id="19" dur="500" fill="hold"/>
                                            <p:tgtEl>
                                              <p:spTgt spid="88"/>
                                            </p:tgtEl>
                                            <p:attrNameLst>
                                              <p:attrName>ppt_x</p:attrName>
                                            </p:attrNameLst>
                                          </p:cBhvr>
                                          <p:tavLst>
                                            <p:tav tm="0">
                                              <p:val>
                                                <p:strVal val="1+#ppt_w/2"/>
                                              </p:val>
                                            </p:tav>
                                            <p:tav tm="100000">
                                              <p:val>
                                                <p:strVal val="#ppt_x"/>
                                              </p:val>
                                            </p:tav>
                                          </p:tavLst>
                                        </p:anim>
                                        <p:anim calcmode="lin" valueType="num" p14:bounceEnd="30000">
                                          <p:cBhvr additive="base">
                                            <p:cTn id="20" dur="500" fill="hold"/>
                                            <p:tgtEl>
                                              <p:spTgt spid="8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8" fill="hold" nodeType="afterEffect" p14:presetBounceEnd="30000">
                                      <p:stCondLst>
                                        <p:cond delay="0"/>
                                      </p:stCondLst>
                                      <p:childTnLst>
                                        <p:set>
                                          <p:cBhvr>
                                            <p:cTn id="23" dur="1" fill="hold">
                                              <p:stCondLst>
                                                <p:cond delay="0"/>
                                              </p:stCondLst>
                                            </p:cTn>
                                            <p:tgtEl>
                                              <p:spTgt spid="91"/>
                                            </p:tgtEl>
                                            <p:attrNameLst>
                                              <p:attrName>style.visibility</p:attrName>
                                            </p:attrNameLst>
                                          </p:cBhvr>
                                          <p:to>
                                            <p:strVal val="visible"/>
                                          </p:to>
                                        </p:set>
                                        <p:anim calcmode="lin" valueType="num" p14:bounceEnd="30000">
                                          <p:cBhvr additive="base">
                                            <p:cTn id="24" dur="500" fill="hold"/>
                                            <p:tgtEl>
                                              <p:spTgt spid="91"/>
                                            </p:tgtEl>
                                            <p:attrNameLst>
                                              <p:attrName>ppt_x</p:attrName>
                                            </p:attrNameLst>
                                          </p:cBhvr>
                                          <p:tavLst>
                                            <p:tav tm="0">
                                              <p:val>
                                                <p:strVal val="0-#ppt_w/2"/>
                                              </p:val>
                                            </p:tav>
                                            <p:tav tm="100000">
                                              <p:val>
                                                <p:strVal val="#ppt_x"/>
                                              </p:val>
                                            </p:tav>
                                          </p:tavLst>
                                        </p:anim>
                                        <p:anim calcmode="lin" valueType="num" p14:bounceEnd="30000">
                                          <p:cBhvr additive="base">
                                            <p:cTn id="25" dur="500" fill="hold"/>
                                            <p:tgtEl>
                                              <p:spTgt spid="91"/>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fill="hold" nodeType="afterEffect" p14:presetBounceEnd="30000">
                                      <p:stCondLst>
                                        <p:cond delay="0"/>
                                      </p:stCondLst>
                                      <p:childTnLst>
                                        <p:set>
                                          <p:cBhvr>
                                            <p:cTn id="28" dur="1" fill="hold">
                                              <p:stCondLst>
                                                <p:cond delay="0"/>
                                              </p:stCondLst>
                                            </p:cTn>
                                            <p:tgtEl>
                                              <p:spTgt spid="94"/>
                                            </p:tgtEl>
                                            <p:attrNameLst>
                                              <p:attrName>style.visibility</p:attrName>
                                            </p:attrNameLst>
                                          </p:cBhvr>
                                          <p:to>
                                            <p:strVal val="visible"/>
                                          </p:to>
                                        </p:set>
                                        <p:anim calcmode="lin" valueType="num" p14:bounceEnd="30000">
                                          <p:cBhvr additive="base">
                                            <p:cTn id="29" dur="500" fill="hold"/>
                                            <p:tgtEl>
                                              <p:spTgt spid="94"/>
                                            </p:tgtEl>
                                            <p:attrNameLst>
                                              <p:attrName>ppt_x</p:attrName>
                                            </p:attrNameLst>
                                          </p:cBhvr>
                                          <p:tavLst>
                                            <p:tav tm="0">
                                              <p:val>
                                                <p:strVal val="1+#ppt_w/2"/>
                                              </p:val>
                                            </p:tav>
                                            <p:tav tm="100000">
                                              <p:val>
                                                <p:strVal val="#ppt_x"/>
                                              </p:val>
                                            </p:tav>
                                          </p:tavLst>
                                        </p:anim>
                                        <p:anim calcmode="lin" valueType="num" p14:bounceEnd="30000">
                                          <p:cBhvr additive="base">
                                            <p:cTn id="30" dur="50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ppt_w</p:attrName>
                                            </p:attrNameLst>
                                          </p:cBhvr>
                                          <p:tavLst>
                                            <p:tav tm="0">
                                              <p:val>
                                                <p:fltVal val="0"/>
                                              </p:val>
                                            </p:tav>
                                            <p:tav tm="100000">
                                              <p:val>
                                                <p:strVal val="#ppt_w"/>
                                              </p:val>
                                            </p:tav>
                                          </p:tavLst>
                                        </p:anim>
                                        <p:anim calcmode="lin" valueType="num">
                                          <p:cBhvr>
                                            <p:cTn id="8" dur="500" fill="hold"/>
                                            <p:tgtEl>
                                              <p:spTgt spid="66"/>
                                            </p:tgtEl>
                                            <p:attrNameLst>
                                              <p:attrName>ppt_h</p:attrName>
                                            </p:attrNameLst>
                                          </p:cBhvr>
                                          <p:tavLst>
                                            <p:tav tm="0">
                                              <p:val>
                                                <p:fltVal val="0"/>
                                              </p:val>
                                            </p:tav>
                                            <p:tav tm="100000">
                                              <p:val>
                                                <p:strVal val="#ppt_h"/>
                                              </p:val>
                                            </p:tav>
                                          </p:tavLst>
                                        </p:anim>
                                        <p:anim calcmode="lin" valueType="num">
                                          <p:cBhvr>
                                            <p:cTn id="9" dur="500" fill="hold"/>
                                            <p:tgtEl>
                                              <p:spTgt spid="66"/>
                                            </p:tgtEl>
                                            <p:attrNameLst>
                                              <p:attrName>style.rotation</p:attrName>
                                            </p:attrNameLst>
                                          </p:cBhvr>
                                          <p:tavLst>
                                            <p:tav tm="0">
                                              <p:val>
                                                <p:fltVal val="360"/>
                                              </p:val>
                                            </p:tav>
                                            <p:tav tm="100000">
                                              <p:val>
                                                <p:fltVal val="0"/>
                                              </p:val>
                                            </p:tav>
                                          </p:tavLst>
                                        </p:anim>
                                        <p:animEffect transition="in" filter="fade">
                                          <p:cBhvr>
                                            <p:cTn id="10" dur="500"/>
                                            <p:tgtEl>
                                              <p:spTgt spid="66"/>
                                            </p:tgtEl>
                                          </p:cBhvr>
                                        </p:animEffect>
                                      </p:childTnLst>
                                    </p:cTn>
                                  </p:par>
                                </p:childTnLst>
                              </p:cTn>
                            </p:par>
                            <p:par>
                              <p:cTn id="11" fill="hold">
                                <p:stCondLst>
                                  <p:cond delay="500"/>
                                </p:stCondLst>
                                <p:childTnLst>
                                  <p:par>
                                    <p:cTn id="12" presetID="2" presetClass="entr" presetSubtype="8" fill="hold" nodeType="afterEffect">
                                      <p:stCondLst>
                                        <p:cond delay="0"/>
                                      </p:stCondLst>
                                      <p:childTnLst>
                                        <p:set>
                                          <p:cBhvr>
                                            <p:cTn id="13" dur="1" fill="hold">
                                              <p:stCondLst>
                                                <p:cond delay="0"/>
                                              </p:stCondLst>
                                            </p:cTn>
                                            <p:tgtEl>
                                              <p:spTgt spid="85"/>
                                            </p:tgtEl>
                                            <p:attrNameLst>
                                              <p:attrName>style.visibility</p:attrName>
                                            </p:attrNameLst>
                                          </p:cBhvr>
                                          <p:to>
                                            <p:strVal val="visible"/>
                                          </p:to>
                                        </p:set>
                                        <p:anim calcmode="lin" valueType="num">
                                          <p:cBhvr additive="base">
                                            <p:cTn id="14" dur="500" fill="hold"/>
                                            <p:tgtEl>
                                              <p:spTgt spid="85"/>
                                            </p:tgtEl>
                                            <p:attrNameLst>
                                              <p:attrName>ppt_x</p:attrName>
                                            </p:attrNameLst>
                                          </p:cBhvr>
                                          <p:tavLst>
                                            <p:tav tm="0">
                                              <p:val>
                                                <p:strVal val="0-#ppt_w/2"/>
                                              </p:val>
                                            </p:tav>
                                            <p:tav tm="100000">
                                              <p:val>
                                                <p:strVal val="#ppt_x"/>
                                              </p:val>
                                            </p:tav>
                                          </p:tavLst>
                                        </p:anim>
                                        <p:anim calcmode="lin" valueType="num">
                                          <p:cBhvr additive="base">
                                            <p:cTn id="15" dur="500" fill="hold"/>
                                            <p:tgtEl>
                                              <p:spTgt spid="85"/>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 presetClass="entr" presetSubtype="2" fill="hold" nodeType="afterEffect">
                                      <p:stCondLst>
                                        <p:cond delay="0"/>
                                      </p:stCondLst>
                                      <p:childTnLst>
                                        <p:set>
                                          <p:cBhvr>
                                            <p:cTn id="18" dur="1" fill="hold">
                                              <p:stCondLst>
                                                <p:cond delay="0"/>
                                              </p:stCondLst>
                                            </p:cTn>
                                            <p:tgtEl>
                                              <p:spTgt spid="88"/>
                                            </p:tgtEl>
                                            <p:attrNameLst>
                                              <p:attrName>style.visibility</p:attrName>
                                            </p:attrNameLst>
                                          </p:cBhvr>
                                          <p:to>
                                            <p:strVal val="visible"/>
                                          </p:to>
                                        </p:set>
                                        <p:anim calcmode="lin" valueType="num">
                                          <p:cBhvr additive="base">
                                            <p:cTn id="19" dur="500" fill="hold"/>
                                            <p:tgtEl>
                                              <p:spTgt spid="88"/>
                                            </p:tgtEl>
                                            <p:attrNameLst>
                                              <p:attrName>ppt_x</p:attrName>
                                            </p:attrNameLst>
                                          </p:cBhvr>
                                          <p:tavLst>
                                            <p:tav tm="0">
                                              <p:val>
                                                <p:strVal val="1+#ppt_w/2"/>
                                              </p:val>
                                            </p:tav>
                                            <p:tav tm="100000">
                                              <p:val>
                                                <p:strVal val="#ppt_x"/>
                                              </p:val>
                                            </p:tav>
                                          </p:tavLst>
                                        </p:anim>
                                        <p:anim calcmode="lin" valueType="num">
                                          <p:cBhvr additive="base">
                                            <p:cTn id="20" dur="500" fill="hold"/>
                                            <p:tgtEl>
                                              <p:spTgt spid="8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8" fill="hold" nodeType="afterEffect">
                                      <p:stCondLst>
                                        <p:cond delay="0"/>
                                      </p:stCondLst>
                                      <p:childTnLst>
                                        <p:set>
                                          <p:cBhvr>
                                            <p:cTn id="23" dur="1" fill="hold">
                                              <p:stCondLst>
                                                <p:cond delay="0"/>
                                              </p:stCondLst>
                                            </p:cTn>
                                            <p:tgtEl>
                                              <p:spTgt spid="91"/>
                                            </p:tgtEl>
                                            <p:attrNameLst>
                                              <p:attrName>style.visibility</p:attrName>
                                            </p:attrNameLst>
                                          </p:cBhvr>
                                          <p:to>
                                            <p:strVal val="visible"/>
                                          </p:to>
                                        </p:set>
                                        <p:anim calcmode="lin" valueType="num">
                                          <p:cBhvr additive="base">
                                            <p:cTn id="24" dur="500" fill="hold"/>
                                            <p:tgtEl>
                                              <p:spTgt spid="91"/>
                                            </p:tgtEl>
                                            <p:attrNameLst>
                                              <p:attrName>ppt_x</p:attrName>
                                            </p:attrNameLst>
                                          </p:cBhvr>
                                          <p:tavLst>
                                            <p:tav tm="0">
                                              <p:val>
                                                <p:strVal val="0-#ppt_w/2"/>
                                              </p:val>
                                            </p:tav>
                                            <p:tav tm="100000">
                                              <p:val>
                                                <p:strVal val="#ppt_x"/>
                                              </p:val>
                                            </p:tav>
                                          </p:tavLst>
                                        </p:anim>
                                        <p:anim calcmode="lin" valueType="num">
                                          <p:cBhvr additive="base">
                                            <p:cTn id="25" dur="500" fill="hold"/>
                                            <p:tgtEl>
                                              <p:spTgt spid="91"/>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 presetClass="entr" presetSubtype="2" fill="hold" nodeType="afterEffect">
                                      <p:stCondLst>
                                        <p:cond delay="0"/>
                                      </p:stCondLst>
                                      <p:childTnLst>
                                        <p:set>
                                          <p:cBhvr>
                                            <p:cTn id="28" dur="1" fill="hold">
                                              <p:stCondLst>
                                                <p:cond delay="0"/>
                                              </p:stCondLst>
                                            </p:cTn>
                                            <p:tgtEl>
                                              <p:spTgt spid="94"/>
                                            </p:tgtEl>
                                            <p:attrNameLst>
                                              <p:attrName>style.visibility</p:attrName>
                                            </p:attrNameLst>
                                          </p:cBhvr>
                                          <p:to>
                                            <p:strVal val="visible"/>
                                          </p:to>
                                        </p:set>
                                        <p:anim calcmode="lin" valueType="num">
                                          <p:cBhvr additive="base">
                                            <p:cTn id="29" dur="500" fill="hold"/>
                                            <p:tgtEl>
                                              <p:spTgt spid="94"/>
                                            </p:tgtEl>
                                            <p:attrNameLst>
                                              <p:attrName>ppt_x</p:attrName>
                                            </p:attrNameLst>
                                          </p:cBhvr>
                                          <p:tavLst>
                                            <p:tav tm="0">
                                              <p:val>
                                                <p:strVal val="1+#ppt_w/2"/>
                                              </p:val>
                                            </p:tav>
                                            <p:tav tm="100000">
                                              <p:val>
                                                <p:strVal val="#ppt_x"/>
                                              </p:val>
                                            </p:tav>
                                          </p:tavLst>
                                        </p:anim>
                                        <p:anim calcmode="lin" valueType="num">
                                          <p:cBhvr additive="base">
                                            <p:cTn id="30" dur="50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8"/>
          <p:cNvSpPr>
            <a:spLocks noChangeArrowheads="1"/>
          </p:cNvSpPr>
          <p:nvPr/>
        </p:nvSpPr>
        <p:spPr bwMode="auto">
          <a:xfrm rot="7717980">
            <a:off x="2739390" y="2530317"/>
            <a:ext cx="308134" cy="316706"/>
          </a:xfrm>
          <a:prstGeom prst="triangle">
            <a:avLst>
              <a:gd name="adj" fmla="val 50000"/>
            </a:avLst>
          </a:prstGeom>
          <a:solidFill>
            <a:schemeClr val="accent3"/>
          </a:solidFill>
          <a:ln>
            <a:noFill/>
          </a:ln>
        </p:spPr>
        <p:txBody>
          <a:bodyPr anchor="ctr"/>
          <a:lstStyle/>
          <a:p>
            <a:pPr algn="ctr"/>
            <a:endParaRPr lang="zh-CN" altLang="zh-CN" sz="1350">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6" name="等腰三角形 9"/>
          <p:cNvSpPr>
            <a:spLocks noChangeArrowheads="1"/>
          </p:cNvSpPr>
          <p:nvPr/>
        </p:nvSpPr>
        <p:spPr bwMode="auto">
          <a:xfrm rot="7717980">
            <a:off x="6458903" y="2527935"/>
            <a:ext cx="291465" cy="300038"/>
          </a:xfrm>
          <a:prstGeom prst="triangle">
            <a:avLst>
              <a:gd name="adj" fmla="val 50000"/>
            </a:avLst>
          </a:prstGeom>
          <a:solidFill>
            <a:schemeClr val="accent3"/>
          </a:solidFill>
          <a:ln>
            <a:noFill/>
          </a:ln>
        </p:spPr>
        <p:txBody>
          <a:bodyPr anchor="ctr"/>
          <a:lstStyle/>
          <a:p>
            <a:pPr algn="ctr"/>
            <a:endParaRPr lang="zh-CN" altLang="zh-CN" sz="1350">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5" name="等腰三角形 10"/>
          <p:cNvSpPr>
            <a:spLocks noChangeArrowheads="1"/>
          </p:cNvSpPr>
          <p:nvPr/>
        </p:nvSpPr>
        <p:spPr bwMode="auto">
          <a:xfrm rot="2750931">
            <a:off x="4580096" y="2480310"/>
            <a:ext cx="323850" cy="334328"/>
          </a:xfrm>
          <a:prstGeom prst="triangle">
            <a:avLst>
              <a:gd name="adj" fmla="val 50000"/>
            </a:avLst>
          </a:prstGeom>
          <a:solidFill>
            <a:schemeClr val="accent3"/>
          </a:solidFill>
          <a:ln>
            <a:noFill/>
          </a:ln>
        </p:spPr>
        <p:txBody>
          <a:bodyPr anchor="ctr"/>
          <a:lstStyle/>
          <a:p>
            <a:pPr algn="ctr"/>
            <a:endParaRPr lang="zh-CN" altLang="zh-CN" sz="1350">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grpSp>
        <p:nvGrpSpPr>
          <p:cNvPr id="13" name="Group 8"/>
          <p:cNvGrpSpPr/>
          <p:nvPr/>
        </p:nvGrpSpPr>
        <p:grpSpPr bwMode="auto">
          <a:xfrm>
            <a:off x="1182529" y="1070134"/>
            <a:ext cx="1576388" cy="1576388"/>
            <a:chOff x="0" y="0"/>
            <a:chExt cx="2101515" cy="2101515"/>
          </a:xfrm>
        </p:grpSpPr>
        <p:sp>
          <p:nvSpPr>
            <p:cNvPr id="15" name="椭圆 3"/>
            <p:cNvSpPr>
              <a:spLocks noChangeArrowheads="1"/>
            </p:cNvSpPr>
            <p:nvPr/>
          </p:nvSpPr>
          <p:spPr bwMode="auto">
            <a:xfrm>
              <a:off x="0" y="0"/>
              <a:ext cx="2101515" cy="210151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1350">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17"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1350">
                <a:latin typeface="宋体" panose="02010600030101010101" pitchFamily="2" charset="-122"/>
                <a:ea typeface="微软雅黑" panose="020B0503020204020204" pitchFamily="34" charset="-122"/>
                <a:sym typeface="宋体" panose="02010600030101010101" pitchFamily="2" charset="-122"/>
              </a:endParaRPr>
            </a:p>
          </p:txBody>
        </p:sp>
      </p:grpSp>
      <p:sp>
        <p:nvSpPr>
          <p:cNvPr id="23" name="矩形 22"/>
          <p:cNvSpPr>
            <a:spLocks noChangeArrowheads="1"/>
          </p:cNvSpPr>
          <p:nvPr/>
        </p:nvSpPr>
        <p:spPr bwMode="auto">
          <a:xfrm>
            <a:off x="1365885" y="1540193"/>
            <a:ext cx="12096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单击添加内容文字单击添加段落文字单击添加段落文字。</a:t>
            </a:r>
            <a:endParaRPr lang="zh-CN" altLang="en-US" sz="1200" dirty="0">
              <a:solidFill>
                <a:srgbClr val="F8F8F8"/>
              </a:solidFill>
              <a:latin typeface="Calibri" panose="020F0502020204030204" pitchFamily="34" charset="0"/>
              <a:ea typeface="微软雅黑" panose="020B0503020204020204" pitchFamily="34" charset="-122"/>
              <a:sym typeface="宋体" panose="02010600030101010101" pitchFamily="2" charset="-122"/>
            </a:endParaRPr>
          </a:p>
        </p:txBody>
      </p:sp>
      <p:grpSp>
        <p:nvGrpSpPr>
          <p:cNvPr id="34" name="Group 8"/>
          <p:cNvGrpSpPr/>
          <p:nvPr/>
        </p:nvGrpSpPr>
        <p:grpSpPr bwMode="auto">
          <a:xfrm>
            <a:off x="3030379" y="2479834"/>
            <a:ext cx="1576388" cy="1576388"/>
            <a:chOff x="0" y="0"/>
            <a:chExt cx="2101515" cy="2101515"/>
          </a:xfrm>
        </p:grpSpPr>
        <p:sp>
          <p:nvSpPr>
            <p:cNvPr id="35" name="椭圆 3"/>
            <p:cNvSpPr>
              <a:spLocks noChangeArrowheads="1"/>
            </p:cNvSpPr>
            <p:nvPr/>
          </p:nvSpPr>
          <p:spPr bwMode="auto">
            <a:xfrm>
              <a:off x="0" y="0"/>
              <a:ext cx="2101515" cy="210151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1350">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36"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1350">
                <a:latin typeface="宋体" panose="02010600030101010101" pitchFamily="2" charset="-122"/>
                <a:ea typeface="微软雅黑" panose="020B0503020204020204" pitchFamily="34" charset="-122"/>
                <a:sym typeface="宋体" panose="02010600030101010101" pitchFamily="2" charset="-122"/>
              </a:endParaRPr>
            </a:p>
          </p:txBody>
        </p:sp>
      </p:grpSp>
      <p:sp>
        <p:nvSpPr>
          <p:cNvPr id="37" name="矩形 36"/>
          <p:cNvSpPr>
            <a:spLocks noChangeArrowheads="1"/>
          </p:cNvSpPr>
          <p:nvPr/>
        </p:nvSpPr>
        <p:spPr bwMode="auto">
          <a:xfrm>
            <a:off x="3213735" y="2949893"/>
            <a:ext cx="12096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单击添加内容文字单击添加段落文字单击添加段落文字。</a:t>
            </a:r>
            <a:endParaRPr lang="zh-CN" altLang="en-US" sz="1200" dirty="0">
              <a:solidFill>
                <a:srgbClr val="F8F8F8"/>
              </a:solidFill>
              <a:latin typeface="Calibri" panose="020F0502020204030204" pitchFamily="34" charset="0"/>
              <a:ea typeface="微软雅黑" panose="020B0503020204020204" pitchFamily="34" charset="-122"/>
              <a:sym typeface="宋体" panose="02010600030101010101" pitchFamily="2" charset="-122"/>
            </a:endParaRPr>
          </a:p>
        </p:txBody>
      </p:sp>
      <p:grpSp>
        <p:nvGrpSpPr>
          <p:cNvPr id="38" name="Group 8"/>
          <p:cNvGrpSpPr/>
          <p:nvPr/>
        </p:nvGrpSpPr>
        <p:grpSpPr bwMode="auto">
          <a:xfrm>
            <a:off x="4878229" y="1260634"/>
            <a:ext cx="1576388" cy="1576388"/>
            <a:chOff x="0" y="0"/>
            <a:chExt cx="2101515" cy="2101515"/>
          </a:xfrm>
        </p:grpSpPr>
        <p:sp>
          <p:nvSpPr>
            <p:cNvPr id="39" name="椭圆 3"/>
            <p:cNvSpPr>
              <a:spLocks noChangeArrowheads="1"/>
            </p:cNvSpPr>
            <p:nvPr/>
          </p:nvSpPr>
          <p:spPr bwMode="auto">
            <a:xfrm>
              <a:off x="0" y="0"/>
              <a:ext cx="2101515" cy="210151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1350">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43"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1350">
                <a:latin typeface="宋体" panose="02010600030101010101" pitchFamily="2" charset="-122"/>
                <a:ea typeface="微软雅黑" panose="020B0503020204020204" pitchFamily="34" charset="-122"/>
                <a:sym typeface="宋体" panose="02010600030101010101" pitchFamily="2" charset="-122"/>
              </a:endParaRPr>
            </a:p>
          </p:txBody>
        </p:sp>
      </p:grpSp>
      <p:sp>
        <p:nvSpPr>
          <p:cNvPr id="44" name="矩形 43"/>
          <p:cNvSpPr>
            <a:spLocks noChangeArrowheads="1"/>
          </p:cNvSpPr>
          <p:nvPr/>
        </p:nvSpPr>
        <p:spPr bwMode="auto">
          <a:xfrm>
            <a:off x="5061585" y="1730693"/>
            <a:ext cx="12096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单击添加内容文字单击添加段落文字单击添加段落文字。</a:t>
            </a:r>
            <a:endParaRPr lang="zh-CN" altLang="en-US" sz="1200" dirty="0">
              <a:solidFill>
                <a:srgbClr val="F8F8F8"/>
              </a:solidFill>
              <a:latin typeface="Calibri" panose="020F0502020204030204" pitchFamily="34" charset="0"/>
              <a:ea typeface="微软雅黑" panose="020B0503020204020204" pitchFamily="34" charset="-122"/>
              <a:sym typeface="宋体" panose="02010600030101010101" pitchFamily="2" charset="-122"/>
            </a:endParaRPr>
          </a:p>
        </p:txBody>
      </p:sp>
      <p:grpSp>
        <p:nvGrpSpPr>
          <p:cNvPr id="45" name="Group 8"/>
          <p:cNvGrpSpPr/>
          <p:nvPr/>
        </p:nvGrpSpPr>
        <p:grpSpPr bwMode="auto">
          <a:xfrm>
            <a:off x="6678454" y="2565559"/>
            <a:ext cx="1576388" cy="1576388"/>
            <a:chOff x="0" y="0"/>
            <a:chExt cx="2101515" cy="2101515"/>
          </a:xfrm>
        </p:grpSpPr>
        <p:sp>
          <p:nvSpPr>
            <p:cNvPr id="46" name="椭圆 3"/>
            <p:cNvSpPr>
              <a:spLocks noChangeArrowheads="1"/>
            </p:cNvSpPr>
            <p:nvPr/>
          </p:nvSpPr>
          <p:spPr bwMode="auto">
            <a:xfrm>
              <a:off x="0" y="0"/>
              <a:ext cx="2101515" cy="210151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1350">
                <a:solidFill>
                  <a:srgbClr val="FFFFFF"/>
                </a:solidFill>
                <a:latin typeface="宋体" panose="02010600030101010101" pitchFamily="2" charset="-122"/>
                <a:ea typeface="微软雅黑" panose="020B0503020204020204" pitchFamily="34" charset="-122"/>
                <a:sym typeface="宋体" panose="02010600030101010101" pitchFamily="2" charset="-122"/>
              </a:endParaRPr>
            </a:p>
          </p:txBody>
        </p:sp>
        <p:sp>
          <p:nvSpPr>
            <p:cNvPr id="47" name="同心圆 11"/>
            <p:cNvSpPr>
              <a:spLocks noChangeArrowheads="1"/>
            </p:cNvSpPr>
            <p:nvPr/>
          </p:nvSpPr>
          <p:spPr bwMode="auto">
            <a:xfrm>
              <a:off x="79987" y="80731"/>
              <a:ext cx="1941540" cy="1941540"/>
            </a:xfrm>
            <a:custGeom>
              <a:avLst/>
              <a:gdLst>
                <a:gd name="G0" fmla="+- 206 0 0"/>
                <a:gd name="G1" fmla="+- 21600 0 206"/>
                <a:gd name="G2" fmla="+- 21600 0 20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sz="1350">
                <a:latin typeface="宋体" panose="02010600030101010101" pitchFamily="2" charset="-122"/>
                <a:ea typeface="微软雅黑" panose="020B0503020204020204" pitchFamily="34" charset="-122"/>
                <a:sym typeface="宋体" panose="02010600030101010101" pitchFamily="2" charset="-122"/>
              </a:endParaRPr>
            </a:p>
          </p:txBody>
        </p:sp>
      </p:grpSp>
      <p:sp>
        <p:nvSpPr>
          <p:cNvPr id="48" name="矩形 47"/>
          <p:cNvSpPr>
            <a:spLocks noChangeArrowheads="1"/>
          </p:cNvSpPr>
          <p:nvPr/>
        </p:nvSpPr>
        <p:spPr bwMode="auto">
          <a:xfrm>
            <a:off x="6861810" y="3035618"/>
            <a:ext cx="12096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1200" dirty="0">
                <a:solidFill>
                  <a:srgbClr val="F8F8F8"/>
                </a:solidFill>
                <a:latin typeface="微软雅黑" panose="020B0503020204020204" pitchFamily="34" charset="-122"/>
                <a:ea typeface="微软雅黑" panose="020B0503020204020204" pitchFamily="34" charset="-122"/>
                <a:sym typeface="微软雅黑" panose="020B0503020204020204" pitchFamily="34" charset="-122"/>
              </a:rPr>
              <a:t>单击添加内容文字单击添加段落文字单击添加段落文字。</a:t>
            </a:r>
            <a:endParaRPr lang="zh-CN" altLang="en-US" sz="1200" dirty="0">
              <a:solidFill>
                <a:srgbClr val="F8F8F8"/>
              </a:solidFill>
              <a:latin typeface="Calibri" panose="020F0502020204030204" pitchFamily="34" charset="0"/>
              <a:ea typeface="微软雅黑" panose="020B0503020204020204" pitchFamily="34" charset="-122"/>
              <a:sym typeface="宋体" panose="02010600030101010101" pitchFamily="2" charset="-122"/>
            </a:endParaRPr>
          </a:p>
        </p:txBody>
      </p:sp>
      <p:sp>
        <p:nvSpPr>
          <p:cNvPr id="49" name="椭圆 48"/>
          <p:cNvSpPr/>
          <p:nvPr/>
        </p:nvSpPr>
        <p:spPr bwMode="auto">
          <a:xfrm>
            <a:off x="1303972" y="1130617"/>
            <a:ext cx="387668" cy="387668"/>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dirty="0">
              <a:latin typeface="Arial" panose="020B0604020202020204" pitchFamily="34" charset="0"/>
              <a:ea typeface="微软雅黑" panose="020B0503020204020204" pitchFamily="34" charset="-122"/>
            </a:endParaRPr>
          </a:p>
        </p:txBody>
      </p:sp>
      <p:sp>
        <p:nvSpPr>
          <p:cNvPr id="50" name="TextBox 24"/>
          <p:cNvSpPr txBox="1"/>
          <p:nvPr/>
        </p:nvSpPr>
        <p:spPr>
          <a:xfrm>
            <a:off x="1371124" y="1151096"/>
            <a:ext cx="319318" cy="369332"/>
          </a:xfrm>
          <a:prstGeom prst="rect">
            <a:avLst/>
          </a:prstGeom>
          <a:noFill/>
        </p:spPr>
        <p:txBody>
          <a:bodyPr wrap="none" rtlCol="0">
            <a:spAutoFit/>
          </a:bodyPr>
          <a:lstStyle/>
          <a:p>
            <a:r>
              <a:rPr lang="en-US" altLang="zh-CN" dirty="0">
                <a:solidFill>
                  <a:srgbClr val="F8F8F8"/>
                </a:solidFill>
                <a:latin typeface="微软雅黑" panose="020B0503020204020204" pitchFamily="34" charset="-122"/>
                <a:ea typeface="微软雅黑" panose="020B0503020204020204" pitchFamily="34" charset="-122"/>
              </a:rPr>
              <a:t>1</a:t>
            </a:r>
            <a:endParaRPr lang="zh-CN" altLang="en-US" dirty="0">
              <a:solidFill>
                <a:srgbClr val="F8F8F8"/>
              </a:solidFill>
              <a:latin typeface="微软雅黑" panose="020B0503020204020204" pitchFamily="34" charset="-122"/>
              <a:ea typeface="微软雅黑" panose="020B0503020204020204" pitchFamily="34" charset="-122"/>
            </a:endParaRPr>
          </a:p>
        </p:txBody>
      </p:sp>
      <p:sp>
        <p:nvSpPr>
          <p:cNvPr id="51" name="椭圆 50"/>
          <p:cNvSpPr/>
          <p:nvPr/>
        </p:nvSpPr>
        <p:spPr bwMode="auto">
          <a:xfrm>
            <a:off x="3295174" y="2472214"/>
            <a:ext cx="387668" cy="387668"/>
          </a:xfrm>
          <a:prstGeom prst="ellipse">
            <a:avLst/>
          </a:prstGeom>
          <a:solidFill>
            <a:schemeClr val="accent1"/>
          </a:solidFill>
          <a:ln w="9525" cap="flat" cmpd="sng" algn="ctr">
            <a:solidFill>
              <a:srgbClr val="F8F8F8"/>
            </a:solid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dirty="0">
              <a:latin typeface="Arial" panose="020B0604020202020204" pitchFamily="34" charset="0"/>
              <a:ea typeface="微软雅黑" panose="020B0503020204020204" pitchFamily="34" charset="-122"/>
            </a:endParaRPr>
          </a:p>
        </p:txBody>
      </p:sp>
      <p:sp>
        <p:nvSpPr>
          <p:cNvPr id="52" name="TextBox 26"/>
          <p:cNvSpPr txBox="1"/>
          <p:nvPr/>
        </p:nvSpPr>
        <p:spPr>
          <a:xfrm>
            <a:off x="3362801" y="2503170"/>
            <a:ext cx="319318" cy="369332"/>
          </a:xfrm>
          <a:prstGeom prst="rect">
            <a:avLst/>
          </a:prstGeom>
          <a:noFill/>
        </p:spPr>
        <p:txBody>
          <a:bodyPr wrap="none" rtlCol="0">
            <a:spAutoFit/>
          </a:bodyPr>
          <a:lstStyle/>
          <a:p>
            <a:r>
              <a:rPr lang="en-US" altLang="zh-CN" dirty="0">
                <a:solidFill>
                  <a:srgbClr val="F8F8F8"/>
                </a:solidFill>
                <a:latin typeface="微软雅黑" panose="020B0503020204020204" pitchFamily="34" charset="-122"/>
                <a:ea typeface="微软雅黑" panose="020B0503020204020204" pitchFamily="34" charset="-122"/>
              </a:rPr>
              <a:t>2</a:t>
            </a:r>
            <a:endParaRPr lang="zh-CN" altLang="en-US" dirty="0">
              <a:solidFill>
                <a:srgbClr val="F8F8F8"/>
              </a:solidFill>
              <a:latin typeface="微软雅黑" panose="020B0503020204020204" pitchFamily="34" charset="-122"/>
              <a:ea typeface="微软雅黑" panose="020B0503020204020204" pitchFamily="34" charset="-122"/>
            </a:endParaRPr>
          </a:p>
        </p:txBody>
      </p:sp>
      <p:sp>
        <p:nvSpPr>
          <p:cNvPr id="53" name="椭圆 52"/>
          <p:cNvSpPr/>
          <p:nvPr/>
        </p:nvSpPr>
        <p:spPr bwMode="auto">
          <a:xfrm>
            <a:off x="5033010" y="1311592"/>
            <a:ext cx="387668" cy="387668"/>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dirty="0">
              <a:latin typeface="Arial" panose="020B0604020202020204" pitchFamily="34" charset="0"/>
              <a:ea typeface="微软雅黑" panose="020B0503020204020204" pitchFamily="34" charset="-122"/>
            </a:endParaRPr>
          </a:p>
        </p:txBody>
      </p:sp>
      <p:sp>
        <p:nvSpPr>
          <p:cNvPr id="54" name="TextBox 28"/>
          <p:cNvSpPr txBox="1"/>
          <p:nvPr/>
        </p:nvSpPr>
        <p:spPr>
          <a:xfrm>
            <a:off x="5100637" y="1332071"/>
            <a:ext cx="319318" cy="369332"/>
          </a:xfrm>
          <a:prstGeom prst="rect">
            <a:avLst/>
          </a:prstGeom>
          <a:noFill/>
        </p:spPr>
        <p:txBody>
          <a:bodyPr wrap="none" rtlCol="0">
            <a:spAutoFit/>
          </a:bodyPr>
          <a:lstStyle/>
          <a:p>
            <a:r>
              <a:rPr lang="en-US" altLang="zh-CN" dirty="0">
                <a:solidFill>
                  <a:srgbClr val="F8F8F8"/>
                </a:solidFill>
                <a:latin typeface="微软雅黑" panose="020B0503020204020204" pitchFamily="34" charset="-122"/>
                <a:ea typeface="微软雅黑" panose="020B0503020204020204" pitchFamily="34" charset="-122"/>
              </a:rPr>
              <a:t>3</a:t>
            </a:r>
            <a:endParaRPr lang="zh-CN" altLang="en-US" dirty="0">
              <a:solidFill>
                <a:srgbClr val="F8F8F8"/>
              </a:solidFill>
              <a:latin typeface="微软雅黑" panose="020B0503020204020204" pitchFamily="34" charset="-122"/>
              <a:ea typeface="微软雅黑" panose="020B0503020204020204" pitchFamily="34" charset="-122"/>
            </a:endParaRPr>
          </a:p>
        </p:txBody>
      </p:sp>
      <p:sp>
        <p:nvSpPr>
          <p:cNvPr id="55" name="椭圆 54"/>
          <p:cNvSpPr/>
          <p:nvPr/>
        </p:nvSpPr>
        <p:spPr bwMode="auto">
          <a:xfrm>
            <a:off x="6872287" y="2642711"/>
            <a:ext cx="387668" cy="387668"/>
          </a:xfrm>
          <a:prstGeom prst="ellipse">
            <a:avLst/>
          </a:prstGeom>
          <a:solidFill>
            <a:schemeClr val="accent2"/>
          </a:solidFill>
          <a:ln w="9525" cap="flat" cmpd="sng" algn="ctr">
            <a:solidFill>
              <a:srgbClr val="F8F8F8"/>
            </a:solid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dirty="0">
              <a:latin typeface="Arial" panose="020B0604020202020204" pitchFamily="34" charset="0"/>
              <a:ea typeface="微软雅黑" panose="020B0503020204020204" pitchFamily="34" charset="-122"/>
            </a:endParaRPr>
          </a:p>
        </p:txBody>
      </p:sp>
      <p:sp>
        <p:nvSpPr>
          <p:cNvPr id="56" name="TextBox 30"/>
          <p:cNvSpPr txBox="1"/>
          <p:nvPr/>
        </p:nvSpPr>
        <p:spPr>
          <a:xfrm>
            <a:off x="6939915" y="2663666"/>
            <a:ext cx="319318" cy="369332"/>
          </a:xfrm>
          <a:prstGeom prst="rect">
            <a:avLst/>
          </a:prstGeom>
          <a:noFill/>
        </p:spPr>
        <p:txBody>
          <a:bodyPr wrap="none" rtlCol="0">
            <a:spAutoFit/>
          </a:bodyPr>
          <a:lstStyle/>
          <a:p>
            <a:r>
              <a:rPr lang="en-US" altLang="zh-CN" dirty="0">
                <a:solidFill>
                  <a:srgbClr val="F8F8F8"/>
                </a:solidFill>
                <a:latin typeface="微软雅黑" panose="020B0503020204020204" pitchFamily="34" charset="-122"/>
                <a:ea typeface="微软雅黑" panose="020B0503020204020204" pitchFamily="34" charset="-122"/>
              </a:rPr>
              <a:t>4</a:t>
            </a:r>
            <a:endParaRPr lang="zh-CN" altLang="en-US" dirty="0">
              <a:solidFill>
                <a:srgbClr val="F8F8F8"/>
              </a:solidFill>
              <a:latin typeface="微软雅黑" panose="020B0503020204020204" pitchFamily="34" charset="-122"/>
              <a:ea typeface="微软雅黑" panose="020B0503020204020204" pitchFamily="34" charset="-122"/>
            </a:endParaRPr>
          </a:p>
        </p:txBody>
      </p:sp>
      <p:sp>
        <p:nvSpPr>
          <p:cNvPr id="57" name="椭圆 56"/>
          <p:cNvSpPr/>
          <p:nvPr/>
        </p:nvSpPr>
        <p:spPr bwMode="auto">
          <a:xfrm>
            <a:off x="994886" y="3124676"/>
            <a:ext cx="957263" cy="957263"/>
          </a:xfrm>
          <a:prstGeom prst="ellipse">
            <a:avLst/>
          </a:prstGeom>
          <a:solidFill>
            <a:schemeClr val="accent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latin typeface="Arial" panose="020B0604020202020204" pitchFamily="34" charset="0"/>
              <a:ea typeface="微软雅黑" panose="020B0503020204020204" pitchFamily="34" charset="-122"/>
            </a:endParaRPr>
          </a:p>
        </p:txBody>
      </p:sp>
      <p:sp>
        <p:nvSpPr>
          <p:cNvPr id="58" name="椭圆 57"/>
          <p:cNvSpPr/>
          <p:nvPr/>
        </p:nvSpPr>
        <p:spPr bwMode="auto">
          <a:xfrm>
            <a:off x="2951322" y="1215867"/>
            <a:ext cx="867251" cy="867251"/>
          </a:xfrm>
          <a:prstGeom prst="ellipse">
            <a:avLst/>
          </a:prstGeom>
          <a:blipFill>
            <a:blip r:embed="rId1"/>
            <a:stretch>
              <a:fillRect/>
            </a:stretch>
          </a:blipFill>
          <a:ln w="9525" cap="flat" cmpd="sng" algn="ctr">
            <a:solidFill>
              <a:schemeClr val="tx2"/>
            </a:solid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latin typeface="Arial" panose="020B0604020202020204" pitchFamily="34" charset="0"/>
              <a:ea typeface="微软雅黑" panose="020B0503020204020204" pitchFamily="34" charset="-122"/>
            </a:endParaRPr>
          </a:p>
        </p:txBody>
      </p:sp>
      <p:sp>
        <p:nvSpPr>
          <p:cNvPr id="59" name="椭圆 58"/>
          <p:cNvSpPr/>
          <p:nvPr/>
        </p:nvSpPr>
        <p:spPr bwMode="auto">
          <a:xfrm>
            <a:off x="4008120" y="1789748"/>
            <a:ext cx="308134" cy="308134"/>
          </a:xfrm>
          <a:prstGeom prst="ellipse">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latin typeface="Arial" panose="020B0604020202020204" pitchFamily="34" charset="0"/>
              <a:ea typeface="微软雅黑" panose="020B0503020204020204" pitchFamily="34" charset="-122"/>
            </a:endParaRPr>
          </a:p>
        </p:txBody>
      </p:sp>
      <p:sp>
        <p:nvSpPr>
          <p:cNvPr id="60" name="椭圆 59"/>
          <p:cNvSpPr/>
          <p:nvPr/>
        </p:nvSpPr>
        <p:spPr bwMode="auto">
          <a:xfrm>
            <a:off x="2186464" y="2833688"/>
            <a:ext cx="308134" cy="308134"/>
          </a:xfrm>
          <a:prstGeom prst="ellipse">
            <a:avLst/>
          </a:prstGeom>
          <a:solidFill>
            <a:schemeClr val="bg2"/>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latin typeface="Arial" panose="020B0604020202020204" pitchFamily="34" charset="0"/>
              <a:ea typeface="微软雅黑" panose="020B0503020204020204" pitchFamily="34" charset="-122"/>
            </a:endParaRPr>
          </a:p>
        </p:txBody>
      </p:sp>
      <p:sp>
        <p:nvSpPr>
          <p:cNvPr id="61" name="椭圆 60"/>
          <p:cNvSpPr/>
          <p:nvPr/>
        </p:nvSpPr>
        <p:spPr bwMode="auto">
          <a:xfrm>
            <a:off x="1445895" y="2805113"/>
            <a:ext cx="203359" cy="203359"/>
          </a:xfrm>
          <a:prstGeom prst="ellipse">
            <a:avLst/>
          </a:prstGeom>
          <a:solidFill>
            <a:schemeClr val="bg2"/>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latin typeface="Arial" panose="020B0604020202020204" pitchFamily="34" charset="0"/>
              <a:ea typeface="微软雅黑" panose="020B0503020204020204" pitchFamily="34" charset="-122"/>
            </a:endParaRPr>
          </a:p>
        </p:txBody>
      </p:sp>
      <p:sp>
        <p:nvSpPr>
          <p:cNvPr id="62" name="椭圆 61"/>
          <p:cNvSpPr/>
          <p:nvPr/>
        </p:nvSpPr>
        <p:spPr bwMode="auto">
          <a:xfrm>
            <a:off x="5237798" y="3353277"/>
            <a:ext cx="1372076" cy="1372076"/>
          </a:xfrm>
          <a:prstGeom prst="ellipse">
            <a:avLst/>
          </a:prstGeom>
          <a:blipFill>
            <a:blip r:embed="rId2"/>
            <a:stretch>
              <a:fillRect/>
            </a:stretch>
          </a:blipFill>
          <a:ln w="9525" cap="flat" cmpd="sng" algn="ctr">
            <a:solidFill>
              <a:schemeClr val="tx2"/>
            </a:solid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latin typeface="Arial" panose="020B0604020202020204" pitchFamily="34" charset="0"/>
              <a:ea typeface="微软雅黑" panose="020B0503020204020204" pitchFamily="34" charset="-122"/>
            </a:endParaRPr>
          </a:p>
        </p:txBody>
      </p:sp>
      <p:sp>
        <p:nvSpPr>
          <p:cNvPr id="63" name="椭圆 62"/>
          <p:cNvSpPr/>
          <p:nvPr/>
        </p:nvSpPr>
        <p:spPr bwMode="auto">
          <a:xfrm>
            <a:off x="7438073" y="1794986"/>
            <a:ext cx="302895" cy="302895"/>
          </a:xfrm>
          <a:prstGeom prst="ellipse">
            <a:avLst/>
          </a:prstGeom>
          <a:solidFill>
            <a:schemeClr val="bg2"/>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latin typeface="Arial" panose="020B0604020202020204" pitchFamily="34" charset="0"/>
              <a:ea typeface="微软雅黑" panose="020B0503020204020204" pitchFamily="34" charset="-122"/>
            </a:endParaRPr>
          </a:p>
        </p:txBody>
      </p:sp>
      <p:sp>
        <p:nvSpPr>
          <p:cNvPr id="64" name="椭圆 63"/>
          <p:cNvSpPr/>
          <p:nvPr/>
        </p:nvSpPr>
        <p:spPr bwMode="auto">
          <a:xfrm>
            <a:off x="6854667" y="2090262"/>
            <a:ext cx="222409" cy="222409"/>
          </a:xfrm>
          <a:prstGeom prst="ellipse">
            <a:avLst/>
          </a:prstGeom>
          <a:solidFill>
            <a:schemeClr val="bg2"/>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latin typeface="Arial" panose="020B0604020202020204" pitchFamily="34" charset="0"/>
              <a:ea typeface="微软雅黑" panose="020B0503020204020204" pitchFamily="34" charset="-122"/>
            </a:endParaRPr>
          </a:p>
        </p:txBody>
      </p:sp>
      <p:sp>
        <p:nvSpPr>
          <p:cNvPr id="65" name="椭圆 64"/>
          <p:cNvSpPr/>
          <p:nvPr/>
        </p:nvSpPr>
        <p:spPr bwMode="auto">
          <a:xfrm>
            <a:off x="6739891" y="1260634"/>
            <a:ext cx="406241" cy="406241"/>
          </a:xfrm>
          <a:prstGeom prst="ellipse">
            <a:avLst/>
          </a:prstGeom>
          <a:solidFill>
            <a:schemeClr val="accent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latin typeface="Arial" panose="020B0604020202020204" pitchFamily="34" charset="0"/>
              <a:ea typeface="微软雅黑" panose="020B0503020204020204" pitchFamily="34" charset="-122"/>
            </a:endParaRPr>
          </a:p>
        </p:txBody>
      </p:sp>
      <p:sp>
        <p:nvSpPr>
          <p:cNvPr id="66" name="椭圆 65"/>
          <p:cNvSpPr/>
          <p:nvPr/>
        </p:nvSpPr>
        <p:spPr bwMode="auto">
          <a:xfrm>
            <a:off x="5093970" y="3011329"/>
            <a:ext cx="302895" cy="302895"/>
          </a:xfrm>
          <a:prstGeom prst="ellipse">
            <a:avLst/>
          </a:prstGeom>
          <a:solidFill>
            <a:schemeClr val="bg2"/>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latin typeface="Arial" panose="020B0604020202020204" pitchFamily="34" charset="0"/>
              <a:ea typeface="微软雅黑" panose="020B0503020204020204" pitchFamily="34" charset="-122"/>
            </a:endParaRPr>
          </a:p>
        </p:txBody>
      </p:sp>
      <p:sp>
        <p:nvSpPr>
          <p:cNvPr id="67" name="椭圆 66"/>
          <p:cNvSpPr/>
          <p:nvPr/>
        </p:nvSpPr>
        <p:spPr bwMode="auto">
          <a:xfrm>
            <a:off x="4950143" y="3582353"/>
            <a:ext cx="222409" cy="222409"/>
          </a:xfrm>
          <a:prstGeom prst="ellipse">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latin typeface="Arial" panose="020B0604020202020204" pitchFamily="34" charset="0"/>
              <a:ea typeface="微软雅黑" panose="020B0503020204020204" pitchFamily="34" charset="-122"/>
            </a:endParaRPr>
          </a:p>
        </p:txBody>
      </p:sp>
      <p:sp>
        <p:nvSpPr>
          <p:cNvPr id="68" name="椭圆 67"/>
          <p:cNvSpPr/>
          <p:nvPr/>
        </p:nvSpPr>
        <p:spPr bwMode="auto">
          <a:xfrm>
            <a:off x="8154829" y="4394835"/>
            <a:ext cx="302895" cy="302895"/>
          </a:xfrm>
          <a:prstGeom prst="ellipse">
            <a:avLst/>
          </a:prstGeom>
          <a:solidFill>
            <a:schemeClr val="bg2"/>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lstStyle/>
          <a:p>
            <a:pPr defTabSz="685800" fontAlgn="base">
              <a:spcBef>
                <a:spcPct val="0"/>
              </a:spcBef>
              <a:spcAft>
                <a:spcPct val="0"/>
              </a:spcAft>
            </a:pPr>
            <a:endParaRPr lang="zh-CN" altLang="en-US" sz="1350">
              <a:latin typeface="Arial" panose="020B0604020202020204" pitchFamily="34" charset="0"/>
              <a:ea typeface="微软雅黑" panose="020B0503020204020204" pitchFamily="34" charset="-122"/>
            </a:endParaRPr>
          </a:p>
        </p:txBody>
      </p:sp>
      <p:grpSp>
        <p:nvGrpSpPr>
          <p:cNvPr id="41" name="组合 40"/>
          <p:cNvGrpSpPr/>
          <p:nvPr/>
        </p:nvGrpSpPr>
        <p:grpSpPr>
          <a:xfrm>
            <a:off x="593192" y="209550"/>
            <a:ext cx="7875345" cy="311600"/>
            <a:chOff x="152400" y="172485"/>
            <a:chExt cx="7875345" cy="311600"/>
          </a:xfrm>
        </p:grpSpPr>
        <p:sp>
          <p:nvSpPr>
            <p:cNvPr id="42" name="矩形 41"/>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69"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70" name="直接连接符 69"/>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advClick="0" advTm="0">
    <p:pull/>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ChangeArrowheads="1"/>
          </p:cNvSpPr>
          <p:nvPr/>
        </p:nvSpPr>
        <p:spPr bwMode="auto">
          <a:xfrm>
            <a:off x="1" y="2156657"/>
            <a:ext cx="2142659" cy="167232"/>
          </a:xfrm>
          <a:prstGeom prst="rect">
            <a:avLst/>
          </a:prstGeom>
          <a:solidFill>
            <a:schemeClr val="accent4"/>
          </a:solidFill>
          <a:ln w="9525">
            <a:noFill/>
            <a:miter lim="800000"/>
          </a:ln>
        </p:spPr>
        <p:txBody>
          <a:bodyPr/>
          <a:lstStyle/>
          <a:p>
            <a:pPr defTabSz="859790"/>
            <a:endParaRPr lang="zh-CN" altLang="en-US" sz="1695">
              <a:ea typeface="微软雅黑" panose="020B0503020204020204" pitchFamily="34" charset="-122"/>
            </a:endParaRPr>
          </a:p>
        </p:txBody>
      </p:sp>
      <p:sp>
        <p:nvSpPr>
          <p:cNvPr id="6" name="Rectangle 12"/>
          <p:cNvSpPr>
            <a:spLocks noChangeArrowheads="1"/>
          </p:cNvSpPr>
          <p:nvPr/>
        </p:nvSpPr>
        <p:spPr bwMode="auto">
          <a:xfrm>
            <a:off x="1" y="2441847"/>
            <a:ext cx="4144961" cy="167232"/>
          </a:xfrm>
          <a:prstGeom prst="rect">
            <a:avLst/>
          </a:prstGeom>
          <a:solidFill>
            <a:schemeClr val="accent3"/>
          </a:solidFill>
          <a:ln w="9525">
            <a:noFill/>
            <a:miter lim="800000"/>
          </a:ln>
        </p:spPr>
        <p:txBody>
          <a:bodyPr/>
          <a:lstStyle/>
          <a:p>
            <a:pPr defTabSz="859790"/>
            <a:endParaRPr lang="zh-CN" altLang="en-US" sz="1695">
              <a:ea typeface="微软雅黑" panose="020B0503020204020204" pitchFamily="34" charset="-122"/>
            </a:endParaRPr>
          </a:p>
        </p:txBody>
      </p:sp>
      <p:sp>
        <p:nvSpPr>
          <p:cNvPr id="7" name="Rectangle 13"/>
          <p:cNvSpPr>
            <a:spLocks noChangeArrowheads="1"/>
          </p:cNvSpPr>
          <p:nvPr/>
        </p:nvSpPr>
        <p:spPr bwMode="auto">
          <a:xfrm>
            <a:off x="1" y="2740475"/>
            <a:ext cx="6484715" cy="167232"/>
          </a:xfrm>
          <a:prstGeom prst="rect">
            <a:avLst/>
          </a:prstGeom>
          <a:solidFill>
            <a:schemeClr val="accent4"/>
          </a:solidFill>
          <a:ln w="9525">
            <a:noFill/>
            <a:miter lim="800000"/>
          </a:ln>
        </p:spPr>
        <p:txBody>
          <a:bodyPr/>
          <a:lstStyle/>
          <a:p>
            <a:pPr defTabSz="859790"/>
            <a:endParaRPr lang="zh-CN" altLang="en-US" sz="1695">
              <a:ea typeface="微软雅黑" panose="020B0503020204020204" pitchFamily="34" charset="-122"/>
            </a:endParaRPr>
          </a:p>
        </p:txBody>
      </p:sp>
      <p:sp>
        <p:nvSpPr>
          <p:cNvPr id="8" name="Rectangle 14"/>
          <p:cNvSpPr>
            <a:spLocks noChangeArrowheads="1"/>
          </p:cNvSpPr>
          <p:nvPr/>
        </p:nvSpPr>
        <p:spPr bwMode="auto">
          <a:xfrm>
            <a:off x="1" y="3022680"/>
            <a:ext cx="4683986" cy="165738"/>
          </a:xfrm>
          <a:prstGeom prst="rect">
            <a:avLst/>
          </a:prstGeom>
          <a:solidFill>
            <a:schemeClr val="accent3"/>
          </a:solidFill>
          <a:ln w="9525">
            <a:noFill/>
            <a:miter lim="800000"/>
          </a:ln>
        </p:spPr>
        <p:txBody>
          <a:bodyPr/>
          <a:lstStyle/>
          <a:p>
            <a:pPr defTabSz="859790"/>
            <a:endParaRPr lang="zh-CN" altLang="en-US" sz="1695">
              <a:ea typeface="微软雅黑" panose="020B0503020204020204" pitchFamily="34" charset="-122"/>
            </a:endParaRPr>
          </a:p>
        </p:txBody>
      </p:sp>
      <p:sp>
        <p:nvSpPr>
          <p:cNvPr id="9" name="Rectangle 15"/>
          <p:cNvSpPr>
            <a:spLocks noChangeArrowheads="1"/>
          </p:cNvSpPr>
          <p:nvPr/>
        </p:nvSpPr>
        <p:spPr bwMode="auto">
          <a:xfrm>
            <a:off x="1" y="3325787"/>
            <a:ext cx="2657792" cy="165740"/>
          </a:xfrm>
          <a:prstGeom prst="rect">
            <a:avLst/>
          </a:prstGeom>
          <a:solidFill>
            <a:schemeClr val="accent4"/>
          </a:solidFill>
          <a:ln w="9525">
            <a:noFill/>
            <a:miter lim="800000"/>
          </a:ln>
        </p:spPr>
        <p:txBody>
          <a:bodyPr/>
          <a:lstStyle/>
          <a:p>
            <a:pPr defTabSz="859790"/>
            <a:endParaRPr lang="zh-CN" altLang="en-US" sz="1695">
              <a:ea typeface="微软雅黑" panose="020B0503020204020204" pitchFamily="34" charset="-122"/>
            </a:endParaRPr>
          </a:p>
        </p:txBody>
      </p:sp>
      <p:grpSp>
        <p:nvGrpSpPr>
          <p:cNvPr id="95267" name="Group 35"/>
          <p:cNvGrpSpPr/>
          <p:nvPr/>
        </p:nvGrpSpPr>
        <p:grpSpPr bwMode="auto">
          <a:xfrm>
            <a:off x="1590197" y="1217471"/>
            <a:ext cx="1104925" cy="1106419"/>
            <a:chOff x="1065" y="794"/>
            <a:chExt cx="740" cy="741"/>
          </a:xfrm>
          <a:solidFill>
            <a:schemeClr val="accent4"/>
          </a:solidFill>
        </p:grpSpPr>
        <p:sp>
          <p:nvSpPr>
            <p:cNvPr id="60443" name="Freeform 6"/>
            <p:cNvSpPr>
              <a:spLocks noEditPoints="1"/>
            </p:cNvSpPr>
            <p:nvPr/>
          </p:nvSpPr>
          <p:spPr bwMode="auto">
            <a:xfrm>
              <a:off x="1065" y="794"/>
              <a:ext cx="740" cy="741"/>
            </a:xfrm>
            <a:custGeom>
              <a:avLst/>
              <a:gdLst>
                <a:gd name="T0" fmla="*/ 31107 w 2222"/>
                <a:gd name="T1" fmla="*/ 0 h 2222"/>
                <a:gd name="T2" fmla="*/ 62215 w 2222"/>
                <a:gd name="T3" fmla="*/ 31233 h 2222"/>
                <a:gd name="T4" fmla="*/ 31107 w 2222"/>
                <a:gd name="T5" fmla="*/ 62467 h 2222"/>
                <a:gd name="T6" fmla="*/ 0 w 2222"/>
                <a:gd name="T7" fmla="*/ 31233 h 2222"/>
                <a:gd name="T8" fmla="*/ 31107 w 2222"/>
                <a:gd name="T9" fmla="*/ 0 h 2222"/>
                <a:gd name="T10" fmla="*/ 31107 w 2222"/>
                <a:gd name="T11" fmla="*/ 9418 h 2222"/>
                <a:gd name="T12" fmla="*/ 52807 w 2222"/>
                <a:gd name="T13" fmla="*/ 31233 h 2222"/>
                <a:gd name="T14" fmla="*/ 31107 w 2222"/>
                <a:gd name="T15" fmla="*/ 53049 h 2222"/>
                <a:gd name="T16" fmla="*/ 9380 w 2222"/>
                <a:gd name="T17" fmla="*/ 31233 h 2222"/>
                <a:gd name="T18" fmla="*/ 31107 w 2222"/>
                <a:gd name="T19" fmla="*/ 9418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2"/>
                <a:gd name="T31" fmla="*/ 0 h 2222"/>
                <a:gd name="T32" fmla="*/ 2222 w 2222"/>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2" h="2222">
                  <a:moveTo>
                    <a:pt x="1111" y="0"/>
                  </a:moveTo>
                  <a:cubicBezTo>
                    <a:pt x="1724" y="0"/>
                    <a:pt x="2222" y="497"/>
                    <a:pt x="2222" y="1111"/>
                  </a:cubicBezTo>
                  <a:cubicBezTo>
                    <a:pt x="2222" y="1724"/>
                    <a:pt x="1724" y="2222"/>
                    <a:pt x="1111" y="2222"/>
                  </a:cubicBezTo>
                  <a:cubicBezTo>
                    <a:pt x="497" y="2222"/>
                    <a:pt x="0" y="1724"/>
                    <a:pt x="0" y="1111"/>
                  </a:cubicBezTo>
                  <a:cubicBezTo>
                    <a:pt x="0" y="497"/>
                    <a:pt x="497" y="0"/>
                    <a:pt x="1111" y="0"/>
                  </a:cubicBezTo>
                  <a:close/>
                  <a:moveTo>
                    <a:pt x="1111" y="335"/>
                  </a:moveTo>
                  <a:cubicBezTo>
                    <a:pt x="1539" y="335"/>
                    <a:pt x="1886" y="683"/>
                    <a:pt x="1886" y="1111"/>
                  </a:cubicBezTo>
                  <a:cubicBezTo>
                    <a:pt x="1886" y="1539"/>
                    <a:pt x="1539" y="1887"/>
                    <a:pt x="1111" y="1887"/>
                  </a:cubicBezTo>
                  <a:cubicBezTo>
                    <a:pt x="682" y="1887"/>
                    <a:pt x="335" y="1539"/>
                    <a:pt x="335" y="1111"/>
                  </a:cubicBezTo>
                  <a:cubicBezTo>
                    <a:pt x="335" y="683"/>
                    <a:pt x="682" y="335"/>
                    <a:pt x="1111" y="335"/>
                  </a:cubicBezTo>
                  <a:close/>
                </a:path>
              </a:pathLst>
            </a:custGeom>
            <a:grpFill/>
            <a:ln w="9525">
              <a:noFill/>
              <a:round/>
            </a:ln>
          </p:spPr>
          <p:txBody>
            <a:bodyPr/>
            <a:lstStyle/>
            <a:p>
              <a:endParaRPr lang="zh-CN" altLang="en-US" sz="1695">
                <a:ea typeface="微软雅黑" panose="020B0503020204020204" pitchFamily="34" charset="-122"/>
              </a:endParaRPr>
            </a:p>
          </p:txBody>
        </p:sp>
        <p:sp>
          <p:nvSpPr>
            <p:cNvPr id="60444" name="TextBox 11"/>
            <p:cNvSpPr txBox="1">
              <a:spLocks noChangeArrowheads="1"/>
            </p:cNvSpPr>
            <p:nvPr/>
          </p:nvSpPr>
          <p:spPr bwMode="auto">
            <a:xfrm>
              <a:off x="1248" y="975"/>
              <a:ext cx="399" cy="391"/>
            </a:xfrm>
            <a:prstGeom prst="rect">
              <a:avLst/>
            </a:prstGeom>
            <a:noFill/>
            <a:ln w="9525">
              <a:noFill/>
              <a:miter lim="800000"/>
            </a:ln>
          </p:spPr>
          <p:txBody>
            <a:bodyPr wrap="none">
              <a:spAutoFit/>
            </a:bodyPr>
            <a:lstStyle/>
            <a:p>
              <a:pPr defTabSz="859790"/>
              <a:r>
                <a:rPr lang="zh-CN" altLang="en-US" sz="1600" dirty="0">
                  <a:solidFill>
                    <a:srgbClr val="808080"/>
                  </a:solidFill>
                  <a:latin typeface="微软雅黑" panose="020B0503020204020204" pitchFamily="34" charset="-122"/>
                  <a:ea typeface="微软雅黑" panose="020B0503020204020204" pitchFamily="34" charset="-122"/>
                </a:rPr>
                <a:t>标题</a:t>
              </a:r>
              <a:endParaRPr lang="zh-CN" altLang="en-US" sz="1600" dirty="0">
                <a:solidFill>
                  <a:srgbClr val="808080"/>
                </a:solidFill>
                <a:latin typeface="微软雅黑" panose="020B0503020204020204" pitchFamily="34" charset="-122"/>
                <a:ea typeface="微软雅黑" panose="020B0503020204020204" pitchFamily="34" charset="-122"/>
              </a:endParaRPr>
            </a:p>
            <a:p>
              <a:pPr defTabSz="859790"/>
              <a:r>
                <a:rPr lang="zh-CN" altLang="en-US" sz="1600" dirty="0">
                  <a:solidFill>
                    <a:srgbClr val="808080"/>
                  </a:solidFill>
                  <a:latin typeface="微软雅黑" panose="020B0503020204020204" pitchFamily="34" charset="-122"/>
                  <a:ea typeface="微软雅黑" panose="020B0503020204020204" pitchFamily="34" charset="-122"/>
                </a:rPr>
                <a:t>内容</a:t>
              </a:r>
              <a:endParaRPr lang="zh-CN" altLang="en-US" sz="1600" dirty="0">
                <a:solidFill>
                  <a:srgbClr val="808080"/>
                </a:solidFill>
                <a:latin typeface="微软雅黑" panose="020B0503020204020204" pitchFamily="34" charset="-122"/>
                <a:ea typeface="微软雅黑" panose="020B0503020204020204" pitchFamily="34" charset="-122"/>
              </a:endParaRPr>
            </a:p>
          </p:txBody>
        </p:sp>
      </p:grpSp>
      <p:grpSp>
        <p:nvGrpSpPr>
          <p:cNvPr id="95268" name="Group 36"/>
          <p:cNvGrpSpPr/>
          <p:nvPr/>
        </p:nvGrpSpPr>
        <p:grpSpPr bwMode="auto">
          <a:xfrm>
            <a:off x="3580554" y="1502662"/>
            <a:ext cx="1104925" cy="1106417"/>
            <a:chOff x="2398" y="985"/>
            <a:chExt cx="740" cy="741"/>
          </a:xfrm>
          <a:solidFill>
            <a:schemeClr val="accent3"/>
          </a:solidFill>
        </p:grpSpPr>
        <p:sp>
          <p:nvSpPr>
            <p:cNvPr id="60441" name="Freeform 7"/>
            <p:cNvSpPr>
              <a:spLocks noEditPoints="1"/>
            </p:cNvSpPr>
            <p:nvPr/>
          </p:nvSpPr>
          <p:spPr bwMode="auto">
            <a:xfrm>
              <a:off x="2398" y="985"/>
              <a:ext cx="740" cy="741"/>
            </a:xfrm>
            <a:custGeom>
              <a:avLst/>
              <a:gdLst>
                <a:gd name="T0" fmla="*/ 31107 w 2222"/>
                <a:gd name="T1" fmla="*/ 0 h 2222"/>
                <a:gd name="T2" fmla="*/ 62215 w 2222"/>
                <a:gd name="T3" fmla="*/ 31233 h 2222"/>
                <a:gd name="T4" fmla="*/ 31107 w 2222"/>
                <a:gd name="T5" fmla="*/ 62467 h 2222"/>
                <a:gd name="T6" fmla="*/ 0 w 2222"/>
                <a:gd name="T7" fmla="*/ 31233 h 2222"/>
                <a:gd name="T8" fmla="*/ 31107 w 2222"/>
                <a:gd name="T9" fmla="*/ 0 h 2222"/>
                <a:gd name="T10" fmla="*/ 31107 w 2222"/>
                <a:gd name="T11" fmla="*/ 9446 h 2222"/>
                <a:gd name="T12" fmla="*/ 52835 w 2222"/>
                <a:gd name="T13" fmla="*/ 31233 h 2222"/>
                <a:gd name="T14" fmla="*/ 31107 w 2222"/>
                <a:gd name="T15" fmla="*/ 53049 h 2222"/>
                <a:gd name="T16" fmla="*/ 9408 w 2222"/>
                <a:gd name="T17" fmla="*/ 31233 h 2222"/>
                <a:gd name="T18" fmla="*/ 31107 w 2222"/>
                <a:gd name="T19" fmla="*/ 9446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2"/>
                <a:gd name="T31" fmla="*/ 0 h 2222"/>
                <a:gd name="T32" fmla="*/ 2222 w 2222"/>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2" h="2222">
                  <a:moveTo>
                    <a:pt x="1111" y="0"/>
                  </a:moveTo>
                  <a:cubicBezTo>
                    <a:pt x="1725" y="0"/>
                    <a:pt x="2222" y="498"/>
                    <a:pt x="2222" y="1111"/>
                  </a:cubicBezTo>
                  <a:cubicBezTo>
                    <a:pt x="2222" y="1725"/>
                    <a:pt x="1725" y="2222"/>
                    <a:pt x="1111" y="2222"/>
                  </a:cubicBezTo>
                  <a:cubicBezTo>
                    <a:pt x="498" y="2222"/>
                    <a:pt x="0" y="1725"/>
                    <a:pt x="0" y="1111"/>
                  </a:cubicBezTo>
                  <a:cubicBezTo>
                    <a:pt x="0" y="498"/>
                    <a:pt x="498" y="0"/>
                    <a:pt x="1111" y="0"/>
                  </a:cubicBezTo>
                  <a:close/>
                  <a:moveTo>
                    <a:pt x="1111" y="336"/>
                  </a:moveTo>
                  <a:cubicBezTo>
                    <a:pt x="1540" y="336"/>
                    <a:pt x="1887" y="683"/>
                    <a:pt x="1887" y="1111"/>
                  </a:cubicBezTo>
                  <a:cubicBezTo>
                    <a:pt x="1887" y="1540"/>
                    <a:pt x="1540" y="1887"/>
                    <a:pt x="1111" y="1887"/>
                  </a:cubicBezTo>
                  <a:cubicBezTo>
                    <a:pt x="683" y="1887"/>
                    <a:pt x="336" y="1540"/>
                    <a:pt x="336" y="1111"/>
                  </a:cubicBezTo>
                  <a:cubicBezTo>
                    <a:pt x="336" y="683"/>
                    <a:pt x="683" y="336"/>
                    <a:pt x="1111" y="336"/>
                  </a:cubicBezTo>
                  <a:close/>
                </a:path>
              </a:pathLst>
            </a:custGeom>
            <a:grpFill/>
            <a:ln w="9525">
              <a:noFill/>
              <a:round/>
            </a:ln>
          </p:spPr>
          <p:txBody>
            <a:bodyPr/>
            <a:lstStyle/>
            <a:p>
              <a:endParaRPr lang="zh-CN" altLang="en-US" sz="1695">
                <a:ea typeface="微软雅黑" panose="020B0503020204020204" pitchFamily="34" charset="-122"/>
              </a:endParaRPr>
            </a:p>
          </p:txBody>
        </p:sp>
        <p:sp>
          <p:nvSpPr>
            <p:cNvPr id="60442" name="TextBox 14"/>
            <p:cNvSpPr txBox="1">
              <a:spLocks noChangeArrowheads="1"/>
            </p:cNvSpPr>
            <p:nvPr/>
          </p:nvSpPr>
          <p:spPr bwMode="auto">
            <a:xfrm>
              <a:off x="2576" y="1157"/>
              <a:ext cx="399" cy="391"/>
            </a:xfrm>
            <a:prstGeom prst="rect">
              <a:avLst/>
            </a:prstGeom>
            <a:noFill/>
            <a:ln w="9525">
              <a:noFill/>
              <a:miter lim="800000"/>
            </a:ln>
          </p:spPr>
          <p:txBody>
            <a:bodyPr wrap="none">
              <a:spAutoFit/>
            </a:bodyPr>
            <a:lstStyle/>
            <a:p>
              <a:pPr algn="ctr" defTabSz="859790"/>
              <a:r>
                <a:rPr lang="zh-CN" altLang="en-US" sz="1600" dirty="0">
                  <a:solidFill>
                    <a:srgbClr val="808080"/>
                  </a:solidFill>
                  <a:latin typeface="微软雅黑" panose="020B0503020204020204" pitchFamily="34" charset="-122"/>
                  <a:ea typeface="微软雅黑" panose="020B0503020204020204" pitchFamily="34" charset="-122"/>
                </a:rPr>
                <a:t>标题</a:t>
              </a:r>
              <a:endParaRPr lang="zh-CN" altLang="en-US" sz="1600" dirty="0">
                <a:solidFill>
                  <a:srgbClr val="808080"/>
                </a:solidFill>
                <a:latin typeface="微软雅黑" panose="020B0503020204020204" pitchFamily="34" charset="-122"/>
                <a:ea typeface="微软雅黑" panose="020B0503020204020204" pitchFamily="34" charset="-122"/>
              </a:endParaRPr>
            </a:p>
            <a:p>
              <a:pPr algn="ctr" defTabSz="859790"/>
              <a:r>
                <a:rPr lang="zh-CN" altLang="en-US" sz="1600" dirty="0">
                  <a:solidFill>
                    <a:srgbClr val="808080"/>
                  </a:solidFill>
                  <a:latin typeface="微软雅黑" panose="020B0503020204020204" pitchFamily="34" charset="-122"/>
                  <a:ea typeface="微软雅黑" panose="020B0503020204020204" pitchFamily="34" charset="-122"/>
                </a:rPr>
                <a:t>内容</a:t>
              </a:r>
              <a:endParaRPr lang="zh-CN" altLang="en-US" sz="1600" dirty="0">
                <a:solidFill>
                  <a:srgbClr val="808080"/>
                </a:solidFill>
                <a:latin typeface="微软雅黑" panose="020B0503020204020204" pitchFamily="34" charset="-122"/>
                <a:ea typeface="微软雅黑" panose="020B0503020204020204" pitchFamily="34" charset="-122"/>
              </a:endParaRPr>
            </a:p>
          </p:txBody>
        </p:sp>
      </p:grpSp>
      <p:grpSp>
        <p:nvGrpSpPr>
          <p:cNvPr id="95269" name="Group 37"/>
          <p:cNvGrpSpPr/>
          <p:nvPr/>
        </p:nvGrpSpPr>
        <p:grpSpPr bwMode="auto">
          <a:xfrm>
            <a:off x="5932254" y="1802783"/>
            <a:ext cx="1106417" cy="1104925"/>
            <a:chOff x="3973" y="1186"/>
            <a:chExt cx="741" cy="740"/>
          </a:xfrm>
          <a:solidFill>
            <a:schemeClr val="accent4"/>
          </a:solidFill>
        </p:grpSpPr>
        <p:sp>
          <p:nvSpPr>
            <p:cNvPr id="60439" name="Freeform 8"/>
            <p:cNvSpPr>
              <a:spLocks noEditPoints="1"/>
            </p:cNvSpPr>
            <p:nvPr/>
          </p:nvSpPr>
          <p:spPr bwMode="auto">
            <a:xfrm>
              <a:off x="3973" y="1186"/>
              <a:ext cx="741" cy="740"/>
            </a:xfrm>
            <a:custGeom>
              <a:avLst/>
              <a:gdLst>
                <a:gd name="T0" fmla="*/ 31262 w 2221"/>
                <a:gd name="T1" fmla="*/ 0 h 2222"/>
                <a:gd name="T2" fmla="*/ 62552 w 2221"/>
                <a:gd name="T3" fmla="*/ 31078 h 2222"/>
                <a:gd name="T4" fmla="*/ 31262 w 2221"/>
                <a:gd name="T5" fmla="*/ 62156 h 2222"/>
                <a:gd name="T6" fmla="*/ 0 w 2221"/>
                <a:gd name="T7" fmla="*/ 31078 h 2222"/>
                <a:gd name="T8" fmla="*/ 31262 w 2221"/>
                <a:gd name="T9" fmla="*/ 0 h 2222"/>
                <a:gd name="T10" fmla="*/ 31262 w 2221"/>
                <a:gd name="T11" fmla="*/ 9371 h 2222"/>
                <a:gd name="T12" fmla="*/ 53117 w 2221"/>
                <a:gd name="T13" fmla="*/ 31078 h 2222"/>
                <a:gd name="T14" fmla="*/ 31262 w 2221"/>
                <a:gd name="T15" fmla="*/ 52757 h 2222"/>
                <a:gd name="T16" fmla="*/ 9435 w 2221"/>
                <a:gd name="T17" fmla="*/ 31078 h 2222"/>
                <a:gd name="T18" fmla="*/ 31262 w 2221"/>
                <a:gd name="T19" fmla="*/ 9371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1"/>
                <a:gd name="T31" fmla="*/ 0 h 2222"/>
                <a:gd name="T32" fmla="*/ 2221 w 2221"/>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1" h="2222">
                  <a:moveTo>
                    <a:pt x="1110" y="0"/>
                  </a:moveTo>
                  <a:cubicBezTo>
                    <a:pt x="1724" y="0"/>
                    <a:pt x="2221" y="497"/>
                    <a:pt x="2221" y="1111"/>
                  </a:cubicBezTo>
                  <a:cubicBezTo>
                    <a:pt x="2221" y="1724"/>
                    <a:pt x="1724" y="2222"/>
                    <a:pt x="1110" y="2222"/>
                  </a:cubicBezTo>
                  <a:cubicBezTo>
                    <a:pt x="497" y="2222"/>
                    <a:pt x="0" y="1724"/>
                    <a:pt x="0" y="1111"/>
                  </a:cubicBezTo>
                  <a:cubicBezTo>
                    <a:pt x="0" y="497"/>
                    <a:pt x="497" y="0"/>
                    <a:pt x="1110" y="0"/>
                  </a:cubicBezTo>
                  <a:close/>
                  <a:moveTo>
                    <a:pt x="1110" y="335"/>
                  </a:moveTo>
                  <a:cubicBezTo>
                    <a:pt x="1539" y="335"/>
                    <a:pt x="1886" y="682"/>
                    <a:pt x="1886" y="1111"/>
                  </a:cubicBezTo>
                  <a:cubicBezTo>
                    <a:pt x="1886" y="1539"/>
                    <a:pt x="1539" y="1886"/>
                    <a:pt x="1110" y="1886"/>
                  </a:cubicBezTo>
                  <a:cubicBezTo>
                    <a:pt x="682" y="1886"/>
                    <a:pt x="335" y="1539"/>
                    <a:pt x="335" y="1111"/>
                  </a:cubicBezTo>
                  <a:cubicBezTo>
                    <a:pt x="335" y="682"/>
                    <a:pt x="682" y="335"/>
                    <a:pt x="1110" y="335"/>
                  </a:cubicBezTo>
                  <a:close/>
                </a:path>
              </a:pathLst>
            </a:custGeom>
            <a:grpFill/>
            <a:ln w="9525">
              <a:noFill/>
              <a:round/>
            </a:ln>
          </p:spPr>
          <p:txBody>
            <a:bodyPr/>
            <a:lstStyle/>
            <a:p>
              <a:endParaRPr lang="zh-CN" altLang="en-US" sz="1695">
                <a:ea typeface="微软雅黑" panose="020B0503020204020204" pitchFamily="34" charset="-122"/>
              </a:endParaRPr>
            </a:p>
          </p:txBody>
        </p:sp>
        <p:sp>
          <p:nvSpPr>
            <p:cNvPr id="60440" name="TextBox 17"/>
            <p:cNvSpPr txBox="1">
              <a:spLocks noChangeArrowheads="1"/>
            </p:cNvSpPr>
            <p:nvPr/>
          </p:nvSpPr>
          <p:spPr bwMode="auto">
            <a:xfrm>
              <a:off x="4152" y="1342"/>
              <a:ext cx="399" cy="391"/>
            </a:xfrm>
            <a:prstGeom prst="rect">
              <a:avLst/>
            </a:prstGeom>
            <a:noFill/>
            <a:ln w="9525">
              <a:noFill/>
              <a:miter lim="800000"/>
            </a:ln>
          </p:spPr>
          <p:txBody>
            <a:bodyPr wrap="none">
              <a:spAutoFit/>
            </a:bodyPr>
            <a:lstStyle/>
            <a:p>
              <a:pPr defTabSz="859790"/>
              <a:r>
                <a:rPr lang="zh-CN" altLang="en-US" sz="1600" dirty="0">
                  <a:solidFill>
                    <a:srgbClr val="808080"/>
                  </a:solidFill>
                  <a:latin typeface="微软雅黑" panose="020B0503020204020204" pitchFamily="34" charset="-122"/>
                  <a:ea typeface="微软雅黑" panose="020B0503020204020204" pitchFamily="34" charset="-122"/>
                </a:rPr>
                <a:t>标题</a:t>
              </a:r>
              <a:endParaRPr lang="zh-CN" altLang="en-US" sz="1600" dirty="0">
                <a:solidFill>
                  <a:srgbClr val="808080"/>
                </a:solidFill>
                <a:latin typeface="微软雅黑" panose="020B0503020204020204" pitchFamily="34" charset="-122"/>
                <a:ea typeface="微软雅黑" panose="020B0503020204020204" pitchFamily="34" charset="-122"/>
              </a:endParaRPr>
            </a:p>
            <a:p>
              <a:pPr defTabSz="859790"/>
              <a:r>
                <a:rPr lang="zh-CN" altLang="en-US" sz="1600" dirty="0">
                  <a:solidFill>
                    <a:srgbClr val="808080"/>
                  </a:solidFill>
                  <a:latin typeface="微软雅黑" panose="020B0503020204020204" pitchFamily="34" charset="-122"/>
                  <a:ea typeface="微软雅黑" panose="020B0503020204020204" pitchFamily="34" charset="-122"/>
                </a:rPr>
                <a:t>内容</a:t>
              </a:r>
              <a:endParaRPr lang="zh-CN" altLang="en-US" sz="1600" dirty="0">
                <a:solidFill>
                  <a:srgbClr val="808080"/>
                </a:solidFill>
                <a:latin typeface="微软雅黑" panose="020B0503020204020204" pitchFamily="34" charset="-122"/>
                <a:ea typeface="微软雅黑" panose="020B0503020204020204" pitchFamily="34" charset="-122"/>
              </a:endParaRPr>
            </a:p>
          </p:txBody>
        </p:sp>
      </p:grpSp>
      <p:grpSp>
        <p:nvGrpSpPr>
          <p:cNvPr id="95270" name="Group 38"/>
          <p:cNvGrpSpPr/>
          <p:nvPr/>
        </p:nvGrpSpPr>
        <p:grpSpPr bwMode="auto">
          <a:xfrm>
            <a:off x="4130031" y="3022681"/>
            <a:ext cx="1106419" cy="1106417"/>
            <a:chOff x="2766" y="2003"/>
            <a:chExt cx="741" cy="741"/>
          </a:xfrm>
          <a:solidFill>
            <a:schemeClr val="accent3"/>
          </a:solidFill>
        </p:grpSpPr>
        <p:sp>
          <p:nvSpPr>
            <p:cNvPr id="60437" name="Freeform 9"/>
            <p:cNvSpPr>
              <a:spLocks noEditPoints="1"/>
            </p:cNvSpPr>
            <p:nvPr/>
          </p:nvSpPr>
          <p:spPr bwMode="auto">
            <a:xfrm>
              <a:off x="2766" y="2003"/>
              <a:ext cx="741" cy="741"/>
            </a:xfrm>
            <a:custGeom>
              <a:avLst/>
              <a:gdLst>
                <a:gd name="T0" fmla="*/ 31290 w 2221"/>
                <a:gd name="T1" fmla="*/ 62467 h 2222"/>
                <a:gd name="T2" fmla="*/ 62552 w 2221"/>
                <a:gd name="T3" fmla="*/ 31233 h 2222"/>
                <a:gd name="T4" fmla="*/ 31290 w 2221"/>
                <a:gd name="T5" fmla="*/ 0 h 2222"/>
                <a:gd name="T6" fmla="*/ 0 w 2221"/>
                <a:gd name="T7" fmla="*/ 31233 h 2222"/>
                <a:gd name="T8" fmla="*/ 31290 w 2221"/>
                <a:gd name="T9" fmla="*/ 62467 h 2222"/>
                <a:gd name="T10" fmla="*/ 31290 w 2221"/>
                <a:gd name="T11" fmla="*/ 53049 h 2222"/>
                <a:gd name="T12" fmla="*/ 53117 w 2221"/>
                <a:gd name="T13" fmla="*/ 31233 h 2222"/>
                <a:gd name="T14" fmla="*/ 31290 w 2221"/>
                <a:gd name="T15" fmla="*/ 9418 h 2222"/>
                <a:gd name="T16" fmla="*/ 9435 w 2221"/>
                <a:gd name="T17" fmla="*/ 31233 h 2222"/>
                <a:gd name="T18" fmla="*/ 31290 w 2221"/>
                <a:gd name="T19" fmla="*/ 53049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1"/>
                <a:gd name="T31" fmla="*/ 0 h 2222"/>
                <a:gd name="T32" fmla="*/ 2221 w 2221"/>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1" h="2222">
                  <a:moveTo>
                    <a:pt x="1111" y="2222"/>
                  </a:moveTo>
                  <a:cubicBezTo>
                    <a:pt x="1724" y="2222"/>
                    <a:pt x="2221" y="1724"/>
                    <a:pt x="2221" y="1111"/>
                  </a:cubicBezTo>
                  <a:cubicBezTo>
                    <a:pt x="2221" y="497"/>
                    <a:pt x="1724" y="0"/>
                    <a:pt x="1111" y="0"/>
                  </a:cubicBezTo>
                  <a:cubicBezTo>
                    <a:pt x="497" y="0"/>
                    <a:pt x="0" y="497"/>
                    <a:pt x="0" y="1111"/>
                  </a:cubicBezTo>
                  <a:cubicBezTo>
                    <a:pt x="0" y="1724"/>
                    <a:pt x="497" y="2222"/>
                    <a:pt x="1111" y="2222"/>
                  </a:cubicBezTo>
                  <a:close/>
                  <a:moveTo>
                    <a:pt x="1111" y="1887"/>
                  </a:moveTo>
                  <a:cubicBezTo>
                    <a:pt x="1539" y="1887"/>
                    <a:pt x="1886" y="1539"/>
                    <a:pt x="1886" y="1111"/>
                  </a:cubicBezTo>
                  <a:cubicBezTo>
                    <a:pt x="1886" y="682"/>
                    <a:pt x="1539" y="335"/>
                    <a:pt x="1111" y="335"/>
                  </a:cubicBezTo>
                  <a:cubicBezTo>
                    <a:pt x="682" y="335"/>
                    <a:pt x="335" y="682"/>
                    <a:pt x="335" y="1111"/>
                  </a:cubicBezTo>
                  <a:cubicBezTo>
                    <a:pt x="335" y="1539"/>
                    <a:pt x="682" y="1887"/>
                    <a:pt x="1111" y="1887"/>
                  </a:cubicBezTo>
                  <a:close/>
                </a:path>
              </a:pathLst>
            </a:custGeom>
            <a:grpFill/>
            <a:ln w="9525">
              <a:noFill/>
              <a:round/>
            </a:ln>
          </p:spPr>
          <p:txBody>
            <a:bodyPr/>
            <a:lstStyle/>
            <a:p>
              <a:endParaRPr lang="zh-CN" altLang="en-US" sz="1695">
                <a:ea typeface="微软雅黑" panose="020B0503020204020204" pitchFamily="34" charset="-122"/>
              </a:endParaRPr>
            </a:p>
          </p:txBody>
        </p:sp>
        <p:sp>
          <p:nvSpPr>
            <p:cNvPr id="60438" name="TextBox 20"/>
            <p:cNvSpPr txBox="1">
              <a:spLocks noChangeArrowheads="1"/>
            </p:cNvSpPr>
            <p:nvPr/>
          </p:nvSpPr>
          <p:spPr bwMode="auto">
            <a:xfrm>
              <a:off x="2940" y="2159"/>
              <a:ext cx="399" cy="391"/>
            </a:xfrm>
            <a:prstGeom prst="rect">
              <a:avLst/>
            </a:prstGeom>
            <a:noFill/>
            <a:ln w="9525">
              <a:noFill/>
              <a:miter lim="800000"/>
            </a:ln>
          </p:spPr>
          <p:txBody>
            <a:bodyPr wrap="none">
              <a:spAutoFit/>
            </a:bodyPr>
            <a:lstStyle/>
            <a:p>
              <a:pPr defTabSz="859790"/>
              <a:r>
                <a:rPr lang="zh-CN" altLang="en-US" sz="1600" dirty="0">
                  <a:solidFill>
                    <a:srgbClr val="808080"/>
                  </a:solidFill>
                  <a:latin typeface="微软雅黑" panose="020B0503020204020204" pitchFamily="34" charset="-122"/>
                  <a:ea typeface="微软雅黑" panose="020B0503020204020204" pitchFamily="34" charset="-122"/>
                </a:rPr>
                <a:t>标题</a:t>
              </a:r>
              <a:endParaRPr lang="zh-CN" altLang="en-US" sz="1600" dirty="0">
                <a:solidFill>
                  <a:srgbClr val="808080"/>
                </a:solidFill>
                <a:latin typeface="微软雅黑" panose="020B0503020204020204" pitchFamily="34" charset="-122"/>
                <a:ea typeface="微软雅黑" panose="020B0503020204020204" pitchFamily="34" charset="-122"/>
              </a:endParaRPr>
            </a:p>
            <a:p>
              <a:pPr defTabSz="859790"/>
              <a:r>
                <a:rPr lang="zh-CN" altLang="en-US" sz="1600" dirty="0">
                  <a:solidFill>
                    <a:srgbClr val="808080"/>
                  </a:solidFill>
                  <a:latin typeface="微软雅黑" panose="020B0503020204020204" pitchFamily="34" charset="-122"/>
                  <a:ea typeface="微软雅黑" panose="020B0503020204020204" pitchFamily="34" charset="-122"/>
                </a:rPr>
                <a:t>内容</a:t>
              </a:r>
              <a:endParaRPr lang="en-US" altLang="zh-CN" sz="1600" dirty="0">
                <a:solidFill>
                  <a:srgbClr val="808080"/>
                </a:solidFill>
                <a:latin typeface="微软雅黑" panose="020B0503020204020204" pitchFamily="34" charset="-122"/>
                <a:ea typeface="微软雅黑" panose="020B0503020204020204" pitchFamily="34" charset="-122"/>
              </a:endParaRPr>
            </a:p>
          </p:txBody>
        </p:sp>
      </p:grpSp>
      <p:grpSp>
        <p:nvGrpSpPr>
          <p:cNvPr id="95271" name="Group 39"/>
          <p:cNvGrpSpPr/>
          <p:nvPr/>
        </p:nvGrpSpPr>
        <p:grpSpPr bwMode="auto">
          <a:xfrm>
            <a:off x="2106823" y="3325788"/>
            <a:ext cx="1103432" cy="1104925"/>
            <a:chOff x="1411" y="2206"/>
            <a:chExt cx="739" cy="740"/>
          </a:xfrm>
          <a:solidFill>
            <a:schemeClr val="accent4"/>
          </a:solidFill>
        </p:grpSpPr>
        <p:sp>
          <p:nvSpPr>
            <p:cNvPr id="60435" name="Freeform 10"/>
            <p:cNvSpPr>
              <a:spLocks noEditPoints="1"/>
            </p:cNvSpPr>
            <p:nvPr/>
          </p:nvSpPr>
          <p:spPr bwMode="auto">
            <a:xfrm>
              <a:off x="1411" y="2206"/>
              <a:ext cx="739" cy="740"/>
            </a:xfrm>
            <a:custGeom>
              <a:avLst/>
              <a:gdLst>
                <a:gd name="T0" fmla="*/ 30952 w 2222"/>
                <a:gd name="T1" fmla="*/ 62156 h 2222"/>
                <a:gd name="T2" fmla="*/ 61904 w 2222"/>
                <a:gd name="T3" fmla="*/ 31078 h 2222"/>
                <a:gd name="T4" fmla="*/ 30952 w 2222"/>
                <a:gd name="T5" fmla="*/ 0 h 2222"/>
                <a:gd name="T6" fmla="*/ 0 w 2222"/>
                <a:gd name="T7" fmla="*/ 31078 h 2222"/>
                <a:gd name="T8" fmla="*/ 30952 w 2222"/>
                <a:gd name="T9" fmla="*/ 62156 h 2222"/>
                <a:gd name="T10" fmla="*/ 30952 w 2222"/>
                <a:gd name="T11" fmla="*/ 52785 h 2222"/>
                <a:gd name="T12" fmla="*/ 52571 w 2222"/>
                <a:gd name="T13" fmla="*/ 31078 h 2222"/>
                <a:gd name="T14" fmla="*/ 30952 w 2222"/>
                <a:gd name="T15" fmla="*/ 9371 h 2222"/>
                <a:gd name="T16" fmla="*/ 9333 w 2222"/>
                <a:gd name="T17" fmla="*/ 31078 h 2222"/>
                <a:gd name="T18" fmla="*/ 30952 w 2222"/>
                <a:gd name="T19" fmla="*/ 52785 h 2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22"/>
                <a:gd name="T31" fmla="*/ 0 h 2222"/>
                <a:gd name="T32" fmla="*/ 2222 w 2222"/>
                <a:gd name="T33" fmla="*/ 2222 h 22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22" h="2222">
                  <a:moveTo>
                    <a:pt x="1111" y="2222"/>
                  </a:moveTo>
                  <a:cubicBezTo>
                    <a:pt x="1724" y="2222"/>
                    <a:pt x="2222" y="1724"/>
                    <a:pt x="2222" y="1111"/>
                  </a:cubicBezTo>
                  <a:cubicBezTo>
                    <a:pt x="2222" y="497"/>
                    <a:pt x="1724" y="0"/>
                    <a:pt x="1111" y="0"/>
                  </a:cubicBezTo>
                  <a:cubicBezTo>
                    <a:pt x="497" y="0"/>
                    <a:pt x="0" y="497"/>
                    <a:pt x="0" y="1111"/>
                  </a:cubicBezTo>
                  <a:cubicBezTo>
                    <a:pt x="0" y="1724"/>
                    <a:pt x="497" y="2222"/>
                    <a:pt x="1111" y="2222"/>
                  </a:cubicBezTo>
                  <a:close/>
                  <a:moveTo>
                    <a:pt x="1111" y="1887"/>
                  </a:moveTo>
                  <a:cubicBezTo>
                    <a:pt x="1539" y="1887"/>
                    <a:pt x="1887" y="1539"/>
                    <a:pt x="1887" y="1111"/>
                  </a:cubicBezTo>
                  <a:cubicBezTo>
                    <a:pt x="1887" y="683"/>
                    <a:pt x="1539" y="335"/>
                    <a:pt x="1111" y="335"/>
                  </a:cubicBezTo>
                  <a:cubicBezTo>
                    <a:pt x="682" y="335"/>
                    <a:pt x="335" y="683"/>
                    <a:pt x="335" y="1111"/>
                  </a:cubicBezTo>
                  <a:cubicBezTo>
                    <a:pt x="335" y="1539"/>
                    <a:pt x="682" y="1887"/>
                    <a:pt x="1111" y="1887"/>
                  </a:cubicBezTo>
                  <a:close/>
                </a:path>
              </a:pathLst>
            </a:custGeom>
            <a:grpFill/>
            <a:ln w="9525">
              <a:noFill/>
              <a:round/>
            </a:ln>
          </p:spPr>
          <p:txBody>
            <a:bodyPr/>
            <a:lstStyle/>
            <a:p>
              <a:endParaRPr lang="zh-CN" altLang="en-US" sz="1695">
                <a:ea typeface="微软雅黑" panose="020B0503020204020204" pitchFamily="34" charset="-122"/>
              </a:endParaRPr>
            </a:p>
          </p:txBody>
        </p:sp>
        <p:sp>
          <p:nvSpPr>
            <p:cNvPr id="60436" name="TextBox 23"/>
            <p:cNvSpPr txBox="1">
              <a:spLocks noChangeArrowheads="1"/>
            </p:cNvSpPr>
            <p:nvPr/>
          </p:nvSpPr>
          <p:spPr bwMode="auto">
            <a:xfrm>
              <a:off x="1600" y="2374"/>
              <a:ext cx="399" cy="391"/>
            </a:xfrm>
            <a:prstGeom prst="rect">
              <a:avLst/>
            </a:prstGeom>
            <a:noFill/>
            <a:ln w="9525">
              <a:noFill/>
              <a:miter lim="800000"/>
            </a:ln>
          </p:spPr>
          <p:txBody>
            <a:bodyPr wrap="none">
              <a:spAutoFit/>
            </a:bodyPr>
            <a:lstStyle/>
            <a:p>
              <a:pPr defTabSz="859790"/>
              <a:r>
                <a:rPr lang="zh-CN" altLang="en-US" sz="1600" dirty="0">
                  <a:solidFill>
                    <a:srgbClr val="808080"/>
                  </a:solidFill>
                  <a:latin typeface="微软雅黑" panose="020B0503020204020204" pitchFamily="34" charset="-122"/>
                  <a:ea typeface="微软雅黑" panose="020B0503020204020204" pitchFamily="34" charset="-122"/>
                </a:rPr>
                <a:t>标题</a:t>
              </a:r>
              <a:endParaRPr lang="zh-CN" altLang="en-US" sz="1600" dirty="0">
                <a:solidFill>
                  <a:srgbClr val="808080"/>
                </a:solidFill>
                <a:latin typeface="微软雅黑" panose="020B0503020204020204" pitchFamily="34" charset="-122"/>
                <a:ea typeface="微软雅黑" panose="020B0503020204020204" pitchFamily="34" charset="-122"/>
              </a:endParaRPr>
            </a:p>
            <a:p>
              <a:pPr defTabSz="859790"/>
              <a:r>
                <a:rPr lang="zh-CN" altLang="en-US" sz="1600" dirty="0">
                  <a:solidFill>
                    <a:srgbClr val="808080"/>
                  </a:solidFill>
                  <a:latin typeface="微软雅黑" panose="020B0503020204020204" pitchFamily="34" charset="-122"/>
                  <a:ea typeface="微软雅黑" panose="020B0503020204020204" pitchFamily="34" charset="-122"/>
                </a:rPr>
                <a:t>内容</a:t>
              </a:r>
              <a:endParaRPr lang="zh-CN" altLang="en-US" sz="1600" dirty="0">
                <a:solidFill>
                  <a:srgbClr val="808080"/>
                </a:solidFill>
                <a:latin typeface="微软雅黑" panose="020B0503020204020204" pitchFamily="34" charset="-122"/>
                <a:ea typeface="微软雅黑" panose="020B0503020204020204" pitchFamily="34" charset="-122"/>
              </a:endParaRPr>
            </a:p>
          </p:txBody>
        </p:sp>
      </p:grpSp>
      <p:sp>
        <p:nvSpPr>
          <p:cNvPr id="36" name="等腰三角形 1"/>
          <p:cNvSpPr/>
          <p:nvPr/>
        </p:nvSpPr>
        <p:spPr bwMode="auto">
          <a:xfrm flipV="1">
            <a:off x="3458116" y="1417552"/>
            <a:ext cx="1239308" cy="113479"/>
          </a:xfrm>
          <a:custGeom>
            <a:avLst/>
            <a:gdLst>
              <a:gd name="T0" fmla="*/ 179441 w 2313967"/>
              <a:gd name="T1" fmla="*/ 0 h 288032"/>
              <a:gd name="T2" fmla="*/ 227733 w 2313967"/>
              <a:gd name="T3" fmla="*/ 37903 h 288032"/>
              <a:gd name="T4" fmla="*/ 750286 w 2313967"/>
              <a:gd name="T5" fmla="*/ 37903 h 288032"/>
              <a:gd name="T6" fmla="*/ 750286 w 2313967"/>
              <a:gd name="T7" fmla="*/ 50538 h 288032"/>
              <a:gd name="T8" fmla="*/ 243830 w 2313967"/>
              <a:gd name="T9" fmla="*/ 50538 h 288032"/>
              <a:gd name="T10" fmla="*/ 115052 w 2313967"/>
              <a:gd name="T11" fmla="*/ 50538 h 288032"/>
              <a:gd name="T12" fmla="*/ 0 w 2313967"/>
              <a:gd name="T13" fmla="*/ 50538 h 288032"/>
              <a:gd name="T14" fmla="*/ 0 w 2313967"/>
              <a:gd name="T15" fmla="*/ 37903 h 288032"/>
              <a:gd name="T16" fmla="*/ 131149 w 2313967"/>
              <a:gd name="T17" fmla="*/ 37903 h 288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3967"/>
              <a:gd name="T28" fmla="*/ 0 h 288032"/>
              <a:gd name="T29" fmla="*/ 2313967 w 2313967"/>
              <a:gd name="T30" fmla="*/ 288032 h 288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808080"/>
          </a:solidFill>
          <a:ln w="9525" cap="flat" cmpd="sng" algn="ctr">
            <a:noFill/>
            <a:prstDash val="solid"/>
            <a:round/>
            <a:headEnd type="none" w="med" len="med"/>
            <a:tailEnd type="none" w="med" len="med"/>
          </a:ln>
        </p:spPr>
        <p:txBody>
          <a:bodyPr/>
          <a:lstStyle/>
          <a:p>
            <a:endParaRPr lang="zh-CN" altLang="en-US" sz="1695">
              <a:ea typeface="微软雅黑" panose="020B0503020204020204" pitchFamily="34" charset="-122"/>
            </a:endParaRPr>
          </a:p>
        </p:txBody>
      </p:sp>
      <p:sp>
        <p:nvSpPr>
          <p:cNvPr id="38" name="等腰三角形 1"/>
          <p:cNvSpPr/>
          <p:nvPr/>
        </p:nvSpPr>
        <p:spPr bwMode="auto">
          <a:xfrm flipV="1">
            <a:off x="5839679" y="1725139"/>
            <a:ext cx="1237814" cy="114973"/>
          </a:xfrm>
          <a:custGeom>
            <a:avLst/>
            <a:gdLst>
              <a:gd name="T0" fmla="*/ 179009 w 2313967"/>
              <a:gd name="T1" fmla="*/ 0 h 288032"/>
              <a:gd name="T2" fmla="*/ 227185 w 2313967"/>
              <a:gd name="T3" fmla="*/ 38907 h 288032"/>
              <a:gd name="T4" fmla="*/ 748478 w 2313967"/>
              <a:gd name="T5" fmla="*/ 38907 h 288032"/>
              <a:gd name="T6" fmla="*/ 748478 w 2313967"/>
              <a:gd name="T7" fmla="*/ 51877 h 288032"/>
              <a:gd name="T8" fmla="*/ 243243 w 2313967"/>
              <a:gd name="T9" fmla="*/ 51877 h 288032"/>
              <a:gd name="T10" fmla="*/ 114774 w 2313967"/>
              <a:gd name="T11" fmla="*/ 51877 h 288032"/>
              <a:gd name="T12" fmla="*/ 0 w 2313967"/>
              <a:gd name="T13" fmla="*/ 51877 h 288032"/>
              <a:gd name="T14" fmla="*/ 0 w 2313967"/>
              <a:gd name="T15" fmla="*/ 38907 h 288032"/>
              <a:gd name="T16" fmla="*/ 130833 w 2313967"/>
              <a:gd name="T17" fmla="*/ 38907 h 288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3967"/>
              <a:gd name="T28" fmla="*/ 0 h 288032"/>
              <a:gd name="T29" fmla="*/ 2313967 w 2313967"/>
              <a:gd name="T30" fmla="*/ 288032 h 288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808080"/>
          </a:solidFill>
          <a:ln w="9525" cap="flat" cmpd="sng" algn="ctr">
            <a:noFill/>
            <a:prstDash val="solid"/>
            <a:round/>
            <a:headEnd type="none" w="med" len="med"/>
            <a:tailEnd type="none" w="med" len="med"/>
          </a:ln>
        </p:spPr>
        <p:txBody>
          <a:bodyPr/>
          <a:lstStyle/>
          <a:p>
            <a:endParaRPr lang="zh-CN" altLang="en-US" sz="1695">
              <a:ea typeface="微软雅黑" panose="020B0503020204020204" pitchFamily="34" charset="-122"/>
            </a:endParaRPr>
          </a:p>
        </p:txBody>
      </p:sp>
      <p:sp>
        <p:nvSpPr>
          <p:cNvPr id="40" name="等腰三角形 1"/>
          <p:cNvSpPr/>
          <p:nvPr/>
        </p:nvSpPr>
        <p:spPr bwMode="auto">
          <a:xfrm>
            <a:off x="4074785" y="4129098"/>
            <a:ext cx="1237814" cy="114973"/>
          </a:xfrm>
          <a:custGeom>
            <a:avLst/>
            <a:gdLst>
              <a:gd name="T0" fmla="*/ 179009 w 2313967"/>
              <a:gd name="T1" fmla="*/ 0 h 288032"/>
              <a:gd name="T2" fmla="*/ 227185 w 2313967"/>
              <a:gd name="T3" fmla="*/ 38907 h 288032"/>
              <a:gd name="T4" fmla="*/ 748478 w 2313967"/>
              <a:gd name="T5" fmla="*/ 38907 h 288032"/>
              <a:gd name="T6" fmla="*/ 748478 w 2313967"/>
              <a:gd name="T7" fmla="*/ 51877 h 288032"/>
              <a:gd name="T8" fmla="*/ 243243 w 2313967"/>
              <a:gd name="T9" fmla="*/ 51877 h 288032"/>
              <a:gd name="T10" fmla="*/ 114774 w 2313967"/>
              <a:gd name="T11" fmla="*/ 51877 h 288032"/>
              <a:gd name="T12" fmla="*/ 0 w 2313967"/>
              <a:gd name="T13" fmla="*/ 51877 h 288032"/>
              <a:gd name="T14" fmla="*/ 0 w 2313967"/>
              <a:gd name="T15" fmla="*/ 38907 h 288032"/>
              <a:gd name="T16" fmla="*/ 130833 w 2313967"/>
              <a:gd name="T17" fmla="*/ 38907 h 288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3967"/>
              <a:gd name="T28" fmla="*/ 0 h 288032"/>
              <a:gd name="T29" fmla="*/ 2313967 w 2313967"/>
              <a:gd name="T30" fmla="*/ 288032 h 288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808080"/>
          </a:solidFill>
          <a:ln w="9525" cap="flat" cmpd="sng" algn="ctr">
            <a:noFill/>
            <a:prstDash val="solid"/>
            <a:round/>
            <a:headEnd type="none" w="med" len="med"/>
            <a:tailEnd type="none" w="med" len="med"/>
          </a:ln>
        </p:spPr>
        <p:txBody>
          <a:bodyPr/>
          <a:lstStyle/>
          <a:p>
            <a:endParaRPr lang="zh-CN" altLang="en-US" sz="1695">
              <a:ea typeface="微软雅黑" panose="020B0503020204020204" pitchFamily="34" charset="-122"/>
            </a:endParaRPr>
          </a:p>
        </p:txBody>
      </p:sp>
      <p:sp>
        <p:nvSpPr>
          <p:cNvPr id="42" name="等腰三角形 1"/>
          <p:cNvSpPr/>
          <p:nvPr/>
        </p:nvSpPr>
        <p:spPr bwMode="auto">
          <a:xfrm>
            <a:off x="2050085" y="4376960"/>
            <a:ext cx="1237814" cy="116465"/>
          </a:xfrm>
          <a:custGeom>
            <a:avLst/>
            <a:gdLst>
              <a:gd name="T0" fmla="*/ 179009 w 2313967"/>
              <a:gd name="T1" fmla="*/ 0 h 288032"/>
              <a:gd name="T2" fmla="*/ 227185 w 2313967"/>
              <a:gd name="T3" fmla="*/ 39924 h 288032"/>
              <a:gd name="T4" fmla="*/ 748478 w 2313967"/>
              <a:gd name="T5" fmla="*/ 39924 h 288032"/>
              <a:gd name="T6" fmla="*/ 748478 w 2313967"/>
              <a:gd name="T7" fmla="*/ 53232 h 288032"/>
              <a:gd name="T8" fmla="*/ 243243 w 2313967"/>
              <a:gd name="T9" fmla="*/ 53232 h 288032"/>
              <a:gd name="T10" fmla="*/ 114774 w 2313967"/>
              <a:gd name="T11" fmla="*/ 53232 h 288032"/>
              <a:gd name="T12" fmla="*/ 0 w 2313967"/>
              <a:gd name="T13" fmla="*/ 53232 h 288032"/>
              <a:gd name="T14" fmla="*/ 0 w 2313967"/>
              <a:gd name="T15" fmla="*/ 39924 h 288032"/>
              <a:gd name="T16" fmla="*/ 130833 w 2313967"/>
              <a:gd name="T17" fmla="*/ 39924 h 2880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13967"/>
              <a:gd name="T28" fmla="*/ 0 h 288032"/>
              <a:gd name="T29" fmla="*/ 2313967 w 2313967"/>
              <a:gd name="T30" fmla="*/ 288032 h 2880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13967" h="288032">
                <a:moveTo>
                  <a:pt x="553417" y="0"/>
                </a:moveTo>
                <a:lnTo>
                  <a:pt x="702355" y="216024"/>
                </a:lnTo>
                <a:lnTo>
                  <a:pt x="2313967" y="216024"/>
                </a:lnTo>
                <a:lnTo>
                  <a:pt x="2313967" y="288032"/>
                </a:lnTo>
                <a:lnTo>
                  <a:pt x="752001" y="288032"/>
                </a:lnTo>
                <a:lnTo>
                  <a:pt x="354833" y="288032"/>
                </a:lnTo>
                <a:lnTo>
                  <a:pt x="0" y="288032"/>
                </a:lnTo>
                <a:lnTo>
                  <a:pt x="0" y="216024"/>
                </a:lnTo>
                <a:lnTo>
                  <a:pt x="404479" y="216024"/>
                </a:lnTo>
                <a:close/>
              </a:path>
            </a:pathLst>
          </a:custGeom>
          <a:solidFill>
            <a:srgbClr val="808080"/>
          </a:solidFill>
          <a:ln w="9525" cap="flat" cmpd="sng" algn="ctr">
            <a:noFill/>
            <a:prstDash val="solid"/>
            <a:round/>
            <a:headEnd type="none" w="med" len="med"/>
            <a:tailEnd type="none" w="med" len="med"/>
          </a:ln>
        </p:spPr>
        <p:txBody>
          <a:bodyPr/>
          <a:lstStyle/>
          <a:p>
            <a:endParaRPr lang="zh-CN" altLang="en-US" sz="1695">
              <a:ea typeface="微软雅黑" panose="020B0503020204020204" pitchFamily="34" charset="-122"/>
            </a:endParaRPr>
          </a:p>
        </p:txBody>
      </p:sp>
      <p:sp>
        <p:nvSpPr>
          <p:cNvPr id="95263" name="Text Box 31"/>
          <p:cNvSpPr txBox="1">
            <a:spLocks noChangeArrowheads="1"/>
          </p:cNvSpPr>
          <p:nvPr/>
        </p:nvSpPr>
        <p:spPr bwMode="auto">
          <a:xfrm>
            <a:off x="3353597" y="1014404"/>
            <a:ext cx="1421471" cy="381643"/>
          </a:xfrm>
          <a:prstGeom prst="rect">
            <a:avLst/>
          </a:prstGeom>
          <a:noFill/>
          <a:ln w="9525">
            <a:noFill/>
            <a:miter lim="800000"/>
          </a:ln>
        </p:spPr>
        <p:txBody>
          <a:bodyPr>
            <a:spAutoFit/>
          </a:bodyPr>
          <a:lstStyle/>
          <a:p>
            <a:pPr defTabSz="859790">
              <a:spcBef>
                <a:spcPct val="50000"/>
              </a:spcBef>
            </a:pPr>
            <a:r>
              <a:rPr lang="zh-CN" altLang="en-US" sz="940">
                <a:solidFill>
                  <a:srgbClr val="808080"/>
                </a:solidFill>
                <a:ea typeface="微软雅黑" panose="020B0503020204020204" pitchFamily="34" charset="-122"/>
              </a:rPr>
              <a:t>请在此处添加文字内容请在此处添加文字内容</a:t>
            </a:r>
            <a:endParaRPr lang="zh-CN" altLang="en-US" sz="940">
              <a:solidFill>
                <a:srgbClr val="808080"/>
              </a:solidFill>
              <a:ea typeface="微软雅黑" panose="020B0503020204020204" pitchFamily="34" charset="-122"/>
            </a:endParaRPr>
          </a:p>
        </p:txBody>
      </p:sp>
      <p:sp>
        <p:nvSpPr>
          <p:cNvPr id="95264" name="Text Box 32"/>
          <p:cNvSpPr txBox="1">
            <a:spLocks noChangeArrowheads="1"/>
          </p:cNvSpPr>
          <p:nvPr/>
        </p:nvSpPr>
        <p:spPr bwMode="auto">
          <a:xfrm>
            <a:off x="5724706" y="1317513"/>
            <a:ext cx="1421471" cy="381643"/>
          </a:xfrm>
          <a:prstGeom prst="rect">
            <a:avLst/>
          </a:prstGeom>
          <a:noFill/>
          <a:ln w="9525">
            <a:noFill/>
            <a:miter lim="800000"/>
          </a:ln>
        </p:spPr>
        <p:txBody>
          <a:bodyPr>
            <a:spAutoFit/>
          </a:bodyPr>
          <a:lstStyle/>
          <a:p>
            <a:pPr defTabSz="859790">
              <a:spcBef>
                <a:spcPct val="50000"/>
              </a:spcBef>
            </a:pPr>
            <a:r>
              <a:rPr lang="zh-CN" altLang="en-US" sz="940">
                <a:solidFill>
                  <a:srgbClr val="808080"/>
                </a:solidFill>
                <a:ea typeface="微软雅黑" panose="020B0503020204020204" pitchFamily="34" charset="-122"/>
              </a:rPr>
              <a:t>请在此处添加文字内容请在此处添加文字内容</a:t>
            </a:r>
            <a:endParaRPr lang="zh-CN" altLang="en-US" sz="940">
              <a:solidFill>
                <a:srgbClr val="808080"/>
              </a:solidFill>
              <a:ea typeface="微软雅黑" panose="020B0503020204020204" pitchFamily="34" charset="-122"/>
            </a:endParaRPr>
          </a:p>
        </p:txBody>
      </p:sp>
      <p:sp>
        <p:nvSpPr>
          <p:cNvPr id="95265" name="Text Box 33"/>
          <p:cNvSpPr txBox="1">
            <a:spLocks noChangeArrowheads="1"/>
          </p:cNvSpPr>
          <p:nvPr/>
        </p:nvSpPr>
        <p:spPr bwMode="auto">
          <a:xfrm>
            <a:off x="1930633" y="4500891"/>
            <a:ext cx="1421471" cy="381643"/>
          </a:xfrm>
          <a:prstGeom prst="rect">
            <a:avLst/>
          </a:prstGeom>
          <a:noFill/>
          <a:ln w="9525">
            <a:noFill/>
            <a:miter lim="800000"/>
          </a:ln>
        </p:spPr>
        <p:txBody>
          <a:bodyPr>
            <a:spAutoFit/>
          </a:bodyPr>
          <a:lstStyle/>
          <a:p>
            <a:pPr defTabSz="859790">
              <a:spcBef>
                <a:spcPct val="50000"/>
              </a:spcBef>
            </a:pPr>
            <a:r>
              <a:rPr lang="zh-CN" altLang="en-US" sz="940">
                <a:solidFill>
                  <a:srgbClr val="808080"/>
                </a:solidFill>
                <a:ea typeface="微软雅黑" panose="020B0503020204020204" pitchFamily="34" charset="-122"/>
              </a:rPr>
              <a:t>请在此处添加文字内容请在此处添加文字内容</a:t>
            </a:r>
            <a:endParaRPr lang="zh-CN" altLang="en-US" sz="940">
              <a:solidFill>
                <a:srgbClr val="808080"/>
              </a:solidFill>
              <a:ea typeface="微软雅黑" panose="020B0503020204020204" pitchFamily="34" charset="-122"/>
            </a:endParaRPr>
          </a:p>
        </p:txBody>
      </p:sp>
      <p:sp>
        <p:nvSpPr>
          <p:cNvPr id="95266" name="Text Box 34"/>
          <p:cNvSpPr txBox="1">
            <a:spLocks noChangeArrowheads="1"/>
          </p:cNvSpPr>
          <p:nvPr/>
        </p:nvSpPr>
        <p:spPr bwMode="auto">
          <a:xfrm>
            <a:off x="3962799" y="4264975"/>
            <a:ext cx="1421471" cy="381643"/>
          </a:xfrm>
          <a:prstGeom prst="rect">
            <a:avLst/>
          </a:prstGeom>
          <a:noFill/>
          <a:ln w="9525">
            <a:noFill/>
            <a:miter lim="800000"/>
          </a:ln>
        </p:spPr>
        <p:txBody>
          <a:bodyPr>
            <a:spAutoFit/>
          </a:bodyPr>
          <a:lstStyle/>
          <a:p>
            <a:pPr defTabSz="859790">
              <a:spcBef>
                <a:spcPct val="50000"/>
              </a:spcBef>
            </a:pPr>
            <a:r>
              <a:rPr lang="zh-CN" altLang="en-US" sz="940">
                <a:solidFill>
                  <a:srgbClr val="808080"/>
                </a:solidFill>
                <a:ea typeface="微软雅黑" panose="020B0503020204020204" pitchFamily="34" charset="-122"/>
              </a:rPr>
              <a:t>请在此处添加文字内容请在此处添加文字内容</a:t>
            </a:r>
            <a:endParaRPr lang="zh-CN" altLang="en-US" sz="940">
              <a:solidFill>
                <a:srgbClr val="808080"/>
              </a:solidFill>
              <a:ea typeface="微软雅黑" panose="020B0503020204020204" pitchFamily="34" charset="-122"/>
            </a:endParaRPr>
          </a:p>
        </p:txBody>
      </p:sp>
      <p:grpSp>
        <p:nvGrpSpPr>
          <p:cNvPr id="30" name="组合 29"/>
          <p:cNvGrpSpPr/>
          <p:nvPr/>
        </p:nvGrpSpPr>
        <p:grpSpPr>
          <a:xfrm>
            <a:off x="593192" y="209550"/>
            <a:ext cx="7875345" cy="311600"/>
            <a:chOff x="152400" y="172485"/>
            <a:chExt cx="7875345" cy="311600"/>
          </a:xfrm>
        </p:grpSpPr>
        <p:sp>
          <p:nvSpPr>
            <p:cNvPr id="31" name="矩形 30"/>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32"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33" name="直接连接符 32"/>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95267"/>
                                        </p:tgtEl>
                                        <p:attrNameLst>
                                          <p:attrName>style.visibility</p:attrName>
                                        </p:attrNameLst>
                                      </p:cBhvr>
                                      <p:to>
                                        <p:strVal val="visible"/>
                                      </p:to>
                                    </p:set>
                                    <p:animEffect transition="in" filter="wipe(down)">
                                      <p:cBhvr>
                                        <p:cTn id="10" dur="1000"/>
                                        <p:tgtEl>
                                          <p:spTgt spid="9526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1000"/>
                                        <p:tgtEl>
                                          <p:spTgt spid="6"/>
                                        </p:tgtEl>
                                      </p:cBhvr>
                                    </p:animEffect>
                                  </p:childTnLst>
                                </p:cTn>
                              </p:par>
                              <p:par>
                                <p:cTn id="14" presetID="22" presetClass="entr" presetSubtype="4" fill="hold" nodeType="withEffect">
                                  <p:stCondLst>
                                    <p:cond delay="0"/>
                                  </p:stCondLst>
                                  <p:childTnLst>
                                    <p:set>
                                      <p:cBhvr>
                                        <p:cTn id="15" dur="1" fill="hold">
                                          <p:stCondLst>
                                            <p:cond delay="0"/>
                                          </p:stCondLst>
                                        </p:cTn>
                                        <p:tgtEl>
                                          <p:spTgt spid="95268"/>
                                        </p:tgtEl>
                                        <p:attrNameLst>
                                          <p:attrName>style.visibility</p:attrName>
                                        </p:attrNameLst>
                                      </p:cBhvr>
                                      <p:to>
                                        <p:strVal val="visible"/>
                                      </p:to>
                                    </p:set>
                                    <p:animEffect transition="in" filter="wipe(down)">
                                      <p:cBhvr>
                                        <p:cTn id="16" dur="1000"/>
                                        <p:tgtEl>
                                          <p:spTgt spid="95268"/>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par>
                                <p:cTn id="20" presetID="22" presetClass="entr" presetSubtype="4" fill="hold" nodeType="withEffect">
                                  <p:stCondLst>
                                    <p:cond delay="0"/>
                                  </p:stCondLst>
                                  <p:childTnLst>
                                    <p:set>
                                      <p:cBhvr>
                                        <p:cTn id="21" dur="1" fill="hold">
                                          <p:stCondLst>
                                            <p:cond delay="0"/>
                                          </p:stCondLst>
                                        </p:cTn>
                                        <p:tgtEl>
                                          <p:spTgt spid="95269"/>
                                        </p:tgtEl>
                                        <p:attrNameLst>
                                          <p:attrName>style.visibility</p:attrName>
                                        </p:attrNameLst>
                                      </p:cBhvr>
                                      <p:to>
                                        <p:strVal val="visible"/>
                                      </p:to>
                                    </p:set>
                                    <p:animEffect transition="in" filter="wipe(down)">
                                      <p:cBhvr>
                                        <p:cTn id="22" dur="1000"/>
                                        <p:tgtEl>
                                          <p:spTgt spid="9526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1000"/>
                                        <p:tgtEl>
                                          <p:spTgt spid="8"/>
                                        </p:tgtEl>
                                      </p:cBhvr>
                                    </p:animEffect>
                                  </p:childTnLst>
                                </p:cTn>
                              </p:par>
                              <p:par>
                                <p:cTn id="26" presetID="22" presetClass="entr" presetSubtype="1" fill="hold" nodeType="withEffect">
                                  <p:stCondLst>
                                    <p:cond delay="0"/>
                                  </p:stCondLst>
                                  <p:childTnLst>
                                    <p:set>
                                      <p:cBhvr>
                                        <p:cTn id="27" dur="1" fill="hold">
                                          <p:stCondLst>
                                            <p:cond delay="0"/>
                                          </p:stCondLst>
                                        </p:cTn>
                                        <p:tgtEl>
                                          <p:spTgt spid="95270"/>
                                        </p:tgtEl>
                                        <p:attrNameLst>
                                          <p:attrName>style.visibility</p:attrName>
                                        </p:attrNameLst>
                                      </p:cBhvr>
                                      <p:to>
                                        <p:strVal val="visible"/>
                                      </p:to>
                                    </p:set>
                                    <p:animEffect transition="in" filter="wipe(up)">
                                      <p:cBhvr>
                                        <p:cTn id="28" dur="1000"/>
                                        <p:tgtEl>
                                          <p:spTgt spid="9527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1000"/>
                                        <p:tgtEl>
                                          <p:spTgt spid="9"/>
                                        </p:tgtEl>
                                      </p:cBhvr>
                                    </p:animEffect>
                                  </p:childTnLst>
                                </p:cTn>
                              </p:par>
                              <p:par>
                                <p:cTn id="32" presetID="22" presetClass="entr" presetSubtype="1" fill="hold" nodeType="withEffect">
                                  <p:stCondLst>
                                    <p:cond delay="0"/>
                                  </p:stCondLst>
                                  <p:childTnLst>
                                    <p:set>
                                      <p:cBhvr>
                                        <p:cTn id="33" dur="1" fill="hold">
                                          <p:stCondLst>
                                            <p:cond delay="0"/>
                                          </p:stCondLst>
                                        </p:cTn>
                                        <p:tgtEl>
                                          <p:spTgt spid="95271"/>
                                        </p:tgtEl>
                                        <p:attrNameLst>
                                          <p:attrName>style.visibility</p:attrName>
                                        </p:attrNameLst>
                                      </p:cBhvr>
                                      <p:to>
                                        <p:strVal val="visible"/>
                                      </p:to>
                                    </p:set>
                                    <p:animEffect transition="in" filter="wipe(up)">
                                      <p:cBhvr>
                                        <p:cTn id="34" dur="1000"/>
                                        <p:tgtEl>
                                          <p:spTgt spid="95271"/>
                                        </p:tgtEl>
                                      </p:cBhvr>
                                    </p:animEffect>
                                  </p:childTnLst>
                                </p:cTn>
                              </p:par>
                            </p:childTnLst>
                          </p:cTn>
                        </p:par>
                        <p:par>
                          <p:cTn id="35" fill="hold">
                            <p:stCondLst>
                              <p:cond delay="500"/>
                            </p:stCondLst>
                            <p:childTnLst>
                              <p:par>
                                <p:cTn id="36" presetID="17" presetClass="entr" presetSubtype="1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strVal val="#ppt_h"/>
                                          </p:val>
                                        </p:tav>
                                        <p:tav tm="100000">
                                          <p:val>
                                            <p:strVal val="#ppt_h"/>
                                          </p:val>
                                        </p:tav>
                                      </p:tavLst>
                                    </p:anim>
                                  </p:childTnLst>
                                </p:cTn>
                              </p:par>
                            </p:childTnLst>
                          </p:cTn>
                        </p:par>
                        <p:par>
                          <p:cTn id="40" fill="hold">
                            <p:stCondLst>
                              <p:cond delay="1000"/>
                            </p:stCondLst>
                            <p:childTnLst>
                              <p:par>
                                <p:cTn id="41" presetID="42" presetClass="entr" presetSubtype="0" fill="hold" grpId="0" nodeType="afterEffect">
                                  <p:stCondLst>
                                    <p:cond delay="0"/>
                                  </p:stCondLst>
                                  <p:childTnLst>
                                    <p:set>
                                      <p:cBhvr>
                                        <p:cTn id="42" dur="1" fill="hold">
                                          <p:stCondLst>
                                            <p:cond delay="0"/>
                                          </p:stCondLst>
                                        </p:cTn>
                                        <p:tgtEl>
                                          <p:spTgt spid="95263"/>
                                        </p:tgtEl>
                                        <p:attrNameLst>
                                          <p:attrName>style.visibility</p:attrName>
                                        </p:attrNameLst>
                                      </p:cBhvr>
                                      <p:to>
                                        <p:strVal val="visible"/>
                                      </p:to>
                                    </p:set>
                                    <p:animEffect transition="in" filter="fade">
                                      <p:cBhvr>
                                        <p:cTn id="43" dur="1000"/>
                                        <p:tgtEl>
                                          <p:spTgt spid="95263"/>
                                        </p:tgtEl>
                                      </p:cBhvr>
                                    </p:animEffect>
                                    <p:anim calcmode="lin" valueType="num">
                                      <p:cBhvr>
                                        <p:cTn id="44" dur="1000" fill="hold"/>
                                        <p:tgtEl>
                                          <p:spTgt spid="95263"/>
                                        </p:tgtEl>
                                        <p:attrNameLst>
                                          <p:attrName>ppt_x</p:attrName>
                                        </p:attrNameLst>
                                      </p:cBhvr>
                                      <p:tavLst>
                                        <p:tav tm="0">
                                          <p:val>
                                            <p:strVal val="#ppt_x"/>
                                          </p:val>
                                        </p:tav>
                                        <p:tav tm="100000">
                                          <p:val>
                                            <p:strVal val="#ppt_x"/>
                                          </p:val>
                                        </p:tav>
                                      </p:tavLst>
                                    </p:anim>
                                    <p:anim calcmode="lin" valueType="num">
                                      <p:cBhvr>
                                        <p:cTn id="45" dur="1000" fill="hold"/>
                                        <p:tgtEl>
                                          <p:spTgt spid="95263"/>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17" presetClass="entr" presetSubtype="10"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strVal val="#ppt_h"/>
                                          </p:val>
                                        </p:tav>
                                        <p:tav tm="100000">
                                          <p:val>
                                            <p:strVal val="#ppt_h"/>
                                          </p:val>
                                        </p:tav>
                                      </p:tavLst>
                                    </p:anim>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95264"/>
                                        </p:tgtEl>
                                        <p:attrNameLst>
                                          <p:attrName>style.visibility</p:attrName>
                                        </p:attrNameLst>
                                      </p:cBhvr>
                                      <p:to>
                                        <p:strVal val="visible"/>
                                      </p:to>
                                    </p:set>
                                    <p:animEffect transition="in" filter="fade">
                                      <p:cBhvr>
                                        <p:cTn id="54" dur="1000"/>
                                        <p:tgtEl>
                                          <p:spTgt spid="95264"/>
                                        </p:tgtEl>
                                      </p:cBhvr>
                                    </p:animEffect>
                                    <p:anim calcmode="lin" valueType="num">
                                      <p:cBhvr>
                                        <p:cTn id="55" dur="1000" fill="hold"/>
                                        <p:tgtEl>
                                          <p:spTgt spid="95264"/>
                                        </p:tgtEl>
                                        <p:attrNameLst>
                                          <p:attrName>ppt_x</p:attrName>
                                        </p:attrNameLst>
                                      </p:cBhvr>
                                      <p:tavLst>
                                        <p:tav tm="0">
                                          <p:val>
                                            <p:strVal val="#ppt_x"/>
                                          </p:val>
                                        </p:tav>
                                        <p:tav tm="100000">
                                          <p:val>
                                            <p:strVal val="#ppt_x"/>
                                          </p:val>
                                        </p:tav>
                                      </p:tavLst>
                                    </p:anim>
                                    <p:anim calcmode="lin" valueType="num">
                                      <p:cBhvr>
                                        <p:cTn id="56" dur="1000" fill="hold"/>
                                        <p:tgtEl>
                                          <p:spTgt spid="95264"/>
                                        </p:tgtEl>
                                        <p:attrNameLst>
                                          <p:attrName>ppt_y</p:attrName>
                                        </p:attrNameLst>
                                      </p:cBhvr>
                                      <p:tavLst>
                                        <p:tav tm="0">
                                          <p:val>
                                            <p:strVal val="#ppt_y+.1"/>
                                          </p:val>
                                        </p:tav>
                                        <p:tav tm="100000">
                                          <p:val>
                                            <p:strVal val="#ppt_y"/>
                                          </p:val>
                                        </p:tav>
                                      </p:tavLst>
                                    </p:anim>
                                  </p:childTnLst>
                                </p:cTn>
                              </p:par>
                            </p:childTnLst>
                          </p:cTn>
                        </p:par>
                        <p:par>
                          <p:cTn id="57" fill="hold">
                            <p:stCondLst>
                              <p:cond delay="3500"/>
                            </p:stCondLst>
                            <p:childTnLst>
                              <p:par>
                                <p:cTn id="58" presetID="17" presetClass="entr" presetSubtype="10" fill="hold" grpId="0" nodeType="afterEffect">
                                  <p:stCondLst>
                                    <p:cond delay="0"/>
                                  </p:stCondLst>
                                  <p:childTnLst>
                                    <p:set>
                                      <p:cBhvr>
                                        <p:cTn id="59" dur="1" fill="hold">
                                          <p:stCondLst>
                                            <p:cond delay="0"/>
                                          </p:stCondLst>
                                        </p:cTn>
                                        <p:tgtEl>
                                          <p:spTgt spid="40"/>
                                        </p:tgtEl>
                                        <p:attrNameLst>
                                          <p:attrName>style.visibility</p:attrName>
                                        </p:attrNameLst>
                                      </p:cBhvr>
                                      <p:to>
                                        <p:strVal val="visible"/>
                                      </p:to>
                                    </p:set>
                                    <p:anim calcmode="lin" valueType="num">
                                      <p:cBhvr>
                                        <p:cTn id="60" dur="500" fill="hold"/>
                                        <p:tgtEl>
                                          <p:spTgt spid="40"/>
                                        </p:tgtEl>
                                        <p:attrNameLst>
                                          <p:attrName>ppt_w</p:attrName>
                                        </p:attrNameLst>
                                      </p:cBhvr>
                                      <p:tavLst>
                                        <p:tav tm="0">
                                          <p:val>
                                            <p:fltVal val="0"/>
                                          </p:val>
                                        </p:tav>
                                        <p:tav tm="100000">
                                          <p:val>
                                            <p:strVal val="#ppt_w"/>
                                          </p:val>
                                        </p:tav>
                                      </p:tavLst>
                                    </p:anim>
                                    <p:anim calcmode="lin" valueType="num">
                                      <p:cBhvr>
                                        <p:cTn id="61" dur="500" fill="hold"/>
                                        <p:tgtEl>
                                          <p:spTgt spid="40"/>
                                        </p:tgtEl>
                                        <p:attrNameLst>
                                          <p:attrName>ppt_h</p:attrName>
                                        </p:attrNameLst>
                                      </p:cBhvr>
                                      <p:tavLst>
                                        <p:tav tm="0">
                                          <p:val>
                                            <p:strVal val="#ppt_h"/>
                                          </p:val>
                                        </p:tav>
                                        <p:tav tm="100000">
                                          <p:val>
                                            <p:strVal val="#ppt_h"/>
                                          </p:val>
                                        </p:tav>
                                      </p:tavLst>
                                    </p:anim>
                                  </p:childTnLst>
                                </p:cTn>
                              </p:par>
                            </p:childTnLst>
                          </p:cTn>
                        </p:par>
                        <p:par>
                          <p:cTn id="62" fill="hold">
                            <p:stCondLst>
                              <p:cond delay="4000"/>
                            </p:stCondLst>
                            <p:childTnLst>
                              <p:par>
                                <p:cTn id="63" presetID="42" presetClass="entr" presetSubtype="0" fill="hold" grpId="0" nodeType="afterEffect">
                                  <p:stCondLst>
                                    <p:cond delay="0"/>
                                  </p:stCondLst>
                                  <p:childTnLst>
                                    <p:set>
                                      <p:cBhvr>
                                        <p:cTn id="64" dur="1" fill="hold">
                                          <p:stCondLst>
                                            <p:cond delay="0"/>
                                          </p:stCondLst>
                                        </p:cTn>
                                        <p:tgtEl>
                                          <p:spTgt spid="95266"/>
                                        </p:tgtEl>
                                        <p:attrNameLst>
                                          <p:attrName>style.visibility</p:attrName>
                                        </p:attrNameLst>
                                      </p:cBhvr>
                                      <p:to>
                                        <p:strVal val="visible"/>
                                      </p:to>
                                    </p:set>
                                    <p:animEffect transition="in" filter="fade">
                                      <p:cBhvr>
                                        <p:cTn id="65" dur="1000"/>
                                        <p:tgtEl>
                                          <p:spTgt spid="95266"/>
                                        </p:tgtEl>
                                      </p:cBhvr>
                                    </p:animEffect>
                                    <p:anim calcmode="lin" valueType="num">
                                      <p:cBhvr>
                                        <p:cTn id="66" dur="1000" fill="hold"/>
                                        <p:tgtEl>
                                          <p:spTgt spid="95266"/>
                                        </p:tgtEl>
                                        <p:attrNameLst>
                                          <p:attrName>ppt_x</p:attrName>
                                        </p:attrNameLst>
                                      </p:cBhvr>
                                      <p:tavLst>
                                        <p:tav tm="0">
                                          <p:val>
                                            <p:strVal val="#ppt_x"/>
                                          </p:val>
                                        </p:tav>
                                        <p:tav tm="100000">
                                          <p:val>
                                            <p:strVal val="#ppt_x"/>
                                          </p:val>
                                        </p:tav>
                                      </p:tavLst>
                                    </p:anim>
                                    <p:anim calcmode="lin" valueType="num">
                                      <p:cBhvr>
                                        <p:cTn id="67" dur="1000" fill="hold"/>
                                        <p:tgtEl>
                                          <p:spTgt spid="95266"/>
                                        </p:tgtEl>
                                        <p:attrNameLst>
                                          <p:attrName>ppt_y</p:attrName>
                                        </p:attrNameLst>
                                      </p:cBhvr>
                                      <p:tavLst>
                                        <p:tav tm="0">
                                          <p:val>
                                            <p:strVal val="#ppt_y+.1"/>
                                          </p:val>
                                        </p:tav>
                                        <p:tav tm="100000">
                                          <p:val>
                                            <p:strVal val="#ppt_y"/>
                                          </p:val>
                                        </p:tav>
                                      </p:tavLst>
                                    </p:anim>
                                  </p:childTnLst>
                                </p:cTn>
                              </p:par>
                            </p:childTnLst>
                          </p:cTn>
                        </p:par>
                        <p:par>
                          <p:cTn id="68" fill="hold">
                            <p:stCondLst>
                              <p:cond delay="5000"/>
                            </p:stCondLst>
                            <p:childTnLst>
                              <p:par>
                                <p:cTn id="69" presetID="17" presetClass="entr" presetSubtype="1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 calcmode="lin" valueType="num">
                                      <p:cBhvr>
                                        <p:cTn id="71" dur="500" fill="hold"/>
                                        <p:tgtEl>
                                          <p:spTgt spid="42"/>
                                        </p:tgtEl>
                                        <p:attrNameLst>
                                          <p:attrName>ppt_w</p:attrName>
                                        </p:attrNameLst>
                                      </p:cBhvr>
                                      <p:tavLst>
                                        <p:tav tm="0">
                                          <p:val>
                                            <p:fltVal val="0"/>
                                          </p:val>
                                        </p:tav>
                                        <p:tav tm="100000">
                                          <p:val>
                                            <p:strVal val="#ppt_w"/>
                                          </p:val>
                                        </p:tav>
                                      </p:tavLst>
                                    </p:anim>
                                    <p:anim calcmode="lin" valueType="num">
                                      <p:cBhvr>
                                        <p:cTn id="72" dur="500" fill="hold"/>
                                        <p:tgtEl>
                                          <p:spTgt spid="42"/>
                                        </p:tgtEl>
                                        <p:attrNameLst>
                                          <p:attrName>ppt_h</p:attrName>
                                        </p:attrNameLst>
                                      </p:cBhvr>
                                      <p:tavLst>
                                        <p:tav tm="0">
                                          <p:val>
                                            <p:strVal val="#ppt_h"/>
                                          </p:val>
                                        </p:tav>
                                        <p:tav tm="100000">
                                          <p:val>
                                            <p:strVal val="#ppt_h"/>
                                          </p:val>
                                        </p:tav>
                                      </p:tavLst>
                                    </p:anim>
                                  </p:childTnLst>
                                </p:cTn>
                              </p:par>
                            </p:childTnLst>
                          </p:cTn>
                        </p:par>
                        <p:par>
                          <p:cTn id="73" fill="hold">
                            <p:stCondLst>
                              <p:cond delay="5500"/>
                            </p:stCondLst>
                            <p:childTnLst>
                              <p:par>
                                <p:cTn id="74" presetID="42" presetClass="entr" presetSubtype="0" fill="hold" grpId="0" nodeType="afterEffect">
                                  <p:stCondLst>
                                    <p:cond delay="0"/>
                                  </p:stCondLst>
                                  <p:childTnLst>
                                    <p:set>
                                      <p:cBhvr>
                                        <p:cTn id="75" dur="1" fill="hold">
                                          <p:stCondLst>
                                            <p:cond delay="0"/>
                                          </p:stCondLst>
                                        </p:cTn>
                                        <p:tgtEl>
                                          <p:spTgt spid="95265"/>
                                        </p:tgtEl>
                                        <p:attrNameLst>
                                          <p:attrName>style.visibility</p:attrName>
                                        </p:attrNameLst>
                                      </p:cBhvr>
                                      <p:to>
                                        <p:strVal val="visible"/>
                                      </p:to>
                                    </p:set>
                                    <p:animEffect transition="in" filter="fade">
                                      <p:cBhvr>
                                        <p:cTn id="76" dur="500"/>
                                        <p:tgtEl>
                                          <p:spTgt spid="95265"/>
                                        </p:tgtEl>
                                      </p:cBhvr>
                                    </p:animEffect>
                                    <p:anim calcmode="lin" valueType="num">
                                      <p:cBhvr>
                                        <p:cTn id="77" dur="500" fill="hold"/>
                                        <p:tgtEl>
                                          <p:spTgt spid="95265"/>
                                        </p:tgtEl>
                                        <p:attrNameLst>
                                          <p:attrName>ppt_x</p:attrName>
                                        </p:attrNameLst>
                                      </p:cBhvr>
                                      <p:tavLst>
                                        <p:tav tm="0">
                                          <p:val>
                                            <p:strVal val="#ppt_x"/>
                                          </p:val>
                                        </p:tav>
                                        <p:tav tm="100000">
                                          <p:val>
                                            <p:strVal val="#ppt_x"/>
                                          </p:val>
                                        </p:tav>
                                      </p:tavLst>
                                    </p:anim>
                                    <p:anim calcmode="lin" valueType="num">
                                      <p:cBhvr>
                                        <p:cTn id="78" dur="500" fill="hold"/>
                                        <p:tgtEl>
                                          <p:spTgt spid="952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36" grpId="0" animBg="1"/>
      <p:bldP spid="38" grpId="0" animBg="1"/>
      <p:bldP spid="40" grpId="0" animBg="1"/>
      <p:bldP spid="42" grpId="0" animBg="1"/>
      <p:bldP spid="95263" grpId="0"/>
      <p:bldP spid="95264" grpId="0"/>
      <p:bldP spid="95265" grpId="0"/>
      <p:bldP spid="9526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7"/>
          <p:cNvSpPr/>
          <p:nvPr/>
        </p:nvSpPr>
        <p:spPr bwMode="auto">
          <a:xfrm rot="18900000">
            <a:off x="5446814" y="1169655"/>
            <a:ext cx="1309559" cy="1309559"/>
          </a:xfrm>
          <a:custGeom>
            <a:avLst/>
            <a:gdLst>
              <a:gd name="T0" fmla="*/ 720 w 720"/>
              <a:gd name="T1" fmla="*/ 275 h 720"/>
              <a:gd name="T2" fmla="*/ 643 w 720"/>
              <a:gd name="T3" fmla="*/ 352 h 720"/>
              <a:gd name="T4" fmla="*/ 643 w 720"/>
              <a:gd name="T5" fmla="*/ 352 h 720"/>
              <a:gd name="T6" fmla="*/ 603 w 720"/>
              <a:gd name="T7" fmla="*/ 336 h 720"/>
              <a:gd name="T8" fmla="*/ 569 w 720"/>
              <a:gd name="T9" fmla="*/ 313 h 720"/>
              <a:gd name="T10" fmla="*/ 543 w 720"/>
              <a:gd name="T11" fmla="*/ 356 h 720"/>
              <a:gd name="T12" fmla="*/ 542 w 720"/>
              <a:gd name="T13" fmla="*/ 365 h 720"/>
              <a:gd name="T14" fmla="*/ 542 w 720"/>
              <a:gd name="T15" fmla="*/ 542 h 720"/>
              <a:gd name="T16" fmla="*/ 542 w 720"/>
              <a:gd name="T17" fmla="*/ 542 h 720"/>
              <a:gd name="T18" fmla="*/ 356 w 720"/>
              <a:gd name="T19" fmla="*/ 542 h 720"/>
              <a:gd name="T20" fmla="*/ 345 w 720"/>
              <a:gd name="T21" fmla="*/ 543 h 720"/>
              <a:gd name="T22" fmla="*/ 296 w 720"/>
              <a:gd name="T23" fmla="*/ 572 h 720"/>
              <a:gd name="T24" fmla="*/ 314 w 720"/>
              <a:gd name="T25" fmla="*/ 610 h 720"/>
              <a:gd name="T26" fmla="*/ 320 w 720"/>
              <a:gd name="T27" fmla="*/ 617 h 720"/>
              <a:gd name="T28" fmla="*/ 335 w 720"/>
              <a:gd name="T29" fmla="*/ 652 h 720"/>
              <a:gd name="T30" fmla="*/ 266 w 720"/>
              <a:gd name="T31" fmla="*/ 720 h 720"/>
              <a:gd name="T32" fmla="*/ 198 w 720"/>
              <a:gd name="T33" fmla="*/ 652 h 720"/>
              <a:gd name="T34" fmla="*/ 198 w 720"/>
              <a:gd name="T35" fmla="*/ 652 h 720"/>
              <a:gd name="T36" fmla="*/ 212 w 720"/>
              <a:gd name="T37" fmla="*/ 617 h 720"/>
              <a:gd name="T38" fmla="*/ 219 w 720"/>
              <a:gd name="T39" fmla="*/ 610 h 720"/>
              <a:gd name="T40" fmla="*/ 237 w 720"/>
              <a:gd name="T41" fmla="*/ 572 h 720"/>
              <a:gd name="T42" fmla="*/ 187 w 720"/>
              <a:gd name="T43" fmla="*/ 543 h 720"/>
              <a:gd name="T44" fmla="*/ 177 w 720"/>
              <a:gd name="T45" fmla="*/ 542 h 720"/>
              <a:gd name="T46" fmla="*/ 0 w 720"/>
              <a:gd name="T47" fmla="*/ 542 h 720"/>
              <a:gd name="T48" fmla="*/ 0 w 720"/>
              <a:gd name="T49" fmla="*/ 365 h 720"/>
              <a:gd name="T50" fmla="*/ 1 w 720"/>
              <a:gd name="T51" fmla="*/ 358 h 720"/>
              <a:gd name="T52" fmla="*/ 19 w 720"/>
              <a:gd name="T53" fmla="*/ 321 h 720"/>
              <a:gd name="T54" fmla="*/ 40 w 720"/>
              <a:gd name="T55" fmla="*/ 335 h 720"/>
              <a:gd name="T56" fmla="*/ 47 w 720"/>
              <a:gd name="T57" fmla="*/ 342 h 720"/>
              <a:gd name="T58" fmla="*/ 92 w 720"/>
              <a:gd name="T59" fmla="*/ 360 h 720"/>
              <a:gd name="T60" fmla="*/ 93 w 720"/>
              <a:gd name="T61" fmla="*/ 360 h 720"/>
              <a:gd name="T62" fmla="*/ 178 w 720"/>
              <a:gd name="T63" fmla="*/ 275 h 720"/>
              <a:gd name="T64" fmla="*/ 93 w 720"/>
              <a:gd name="T65" fmla="*/ 190 h 720"/>
              <a:gd name="T66" fmla="*/ 92 w 720"/>
              <a:gd name="T67" fmla="*/ 190 h 720"/>
              <a:gd name="T68" fmla="*/ 47 w 720"/>
              <a:gd name="T69" fmla="*/ 209 h 720"/>
              <a:gd name="T70" fmla="*/ 40 w 720"/>
              <a:gd name="T71" fmla="*/ 215 h 720"/>
              <a:gd name="T72" fmla="*/ 19 w 720"/>
              <a:gd name="T73" fmla="*/ 230 h 720"/>
              <a:gd name="T74" fmla="*/ 1 w 720"/>
              <a:gd name="T75" fmla="*/ 193 h 720"/>
              <a:gd name="T76" fmla="*/ 0 w 720"/>
              <a:gd name="T77" fmla="*/ 186 h 720"/>
              <a:gd name="T78" fmla="*/ 0 w 720"/>
              <a:gd name="T79" fmla="*/ 0 h 720"/>
              <a:gd name="T80" fmla="*/ 177 w 720"/>
              <a:gd name="T81" fmla="*/ 0 h 720"/>
              <a:gd name="T82" fmla="*/ 186 w 720"/>
              <a:gd name="T83" fmla="*/ 1 h 720"/>
              <a:gd name="T84" fmla="*/ 206 w 720"/>
              <a:gd name="T85" fmla="*/ 61 h 720"/>
              <a:gd name="T86" fmla="*/ 190 w 720"/>
              <a:gd name="T87" fmla="*/ 102 h 720"/>
              <a:gd name="T88" fmla="*/ 266 w 720"/>
              <a:gd name="T89" fmla="*/ 179 h 720"/>
              <a:gd name="T90" fmla="*/ 343 w 720"/>
              <a:gd name="T91" fmla="*/ 102 h 720"/>
              <a:gd name="T92" fmla="*/ 327 w 720"/>
              <a:gd name="T93" fmla="*/ 61 h 720"/>
              <a:gd name="T94" fmla="*/ 347 w 720"/>
              <a:gd name="T95" fmla="*/ 1 h 720"/>
              <a:gd name="T96" fmla="*/ 356 w 720"/>
              <a:gd name="T97" fmla="*/ 0 h 720"/>
              <a:gd name="T98" fmla="*/ 542 w 720"/>
              <a:gd name="T99" fmla="*/ 0 h 720"/>
              <a:gd name="T100" fmla="*/ 542 w 720"/>
              <a:gd name="T101" fmla="*/ 186 h 720"/>
              <a:gd name="T102" fmla="*/ 543 w 720"/>
              <a:gd name="T103" fmla="*/ 194 h 720"/>
              <a:gd name="T104" fmla="*/ 569 w 720"/>
              <a:gd name="T105" fmla="*/ 238 h 720"/>
              <a:gd name="T106" fmla="*/ 603 w 720"/>
              <a:gd name="T107" fmla="*/ 215 h 720"/>
              <a:gd name="T108" fmla="*/ 642 w 720"/>
              <a:gd name="T109" fmla="*/ 199 h 720"/>
              <a:gd name="T110" fmla="*/ 643 w 720"/>
              <a:gd name="T111" fmla="*/ 199 h 720"/>
              <a:gd name="T112" fmla="*/ 720 w 720"/>
              <a:gd name="T113" fmla="*/ 275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275"/>
                </a:moveTo>
                <a:cubicBezTo>
                  <a:pt x="720" y="318"/>
                  <a:pt x="686" y="352"/>
                  <a:pt x="643" y="352"/>
                </a:cubicBezTo>
                <a:cubicBezTo>
                  <a:pt x="643" y="352"/>
                  <a:pt x="643" y="352"/>
                  <a:pt x="643" y="352"/>
                </a:cubicBezTo>
                <a:cubicBezTo>
                  <a:pt x="639" y="352"/>
                  <a:pt x="621" y="351"/>
                  <a:pt x="603" y="336"/>
                </a:cubicBezTo>
                <a:cubicBezTo>
                  <a:pt x="592" y="327"/>
                  <a:pt x="580" y="313"/>
                  <a:pt x="569" y="313"/>
                </a:cubicBezTo>
                <a:cubicBezTo>
                  <a:pt x="559" y="313"/>
                  <a:pt x="550" y="323"/>
                  <a:pt x="543" y="356"/>
                </a:cubicBezTo>
                <a:cubicBezTo>
                  <a:pt x="542" y="359"/>
                  <a:pt x="542" y="362"/>
                  <a:pt x="542" y="365"/>
                </a:cubicBezTo>
                <a:cubicBezTo>
                  <a:pt x="542" y="542"/>
                  <a:pt x="542" y="542"/>
                  <a:pt x="542" y="542"/>
                </a:cubicBezTo>
                <a:cubicBezTo>
                  <a:pt x="542" y="542"/>
                  <a:pt x="542" y="542"/>
                  <a:pt x="542" y="542"/>
                </a:cubicBezTo>
                <a:cubicBezTo>
                  <a:pt x="356" y="542"/>
                  <a:pt x="356" y="542"/>
                  <a:pt x="356" y="542"/>
                </a:cubicBezTo>
                <a:cubicBezTo>
                  <a:pt x="352" y="542"/>
                  <a:pt x="349" y="543"/>
                  <a:pt x="345" y="543"/>
                </a:cubicBezTo>
                <a:cubicBezTo>
                  <a:pt x="315" y="550"/>
                  <a:pt x="300" y="559"/>
                  <a:pt x="296" y="572"/>
                </a:cubicBezTo>
                <a:cubicBezTo>
                  <a:pt x="292" y="586"/>
                  <a:pt x="304" y="599"/>
                  <a:pt x="314" y="610"/>
                </a:cubicBezTo>
                <a:cubicBezTo>
                  <a:pt x="316" y="613"/>
                  <a:pt x="318" y="615"/>
                  <a:pt x="320" y="617"/>
                </a:cubicBezTo>
                <a:cubicBezTo>
                  <a:pt x="335" y="634"/>
                  <a:pt x="335" y="651"/>
                  <a:pt x="335" y="652"/>
                </a:cubicBezTo>
                <a:cubicBezTo>
                  <a:pt x="335" y="690"/>
                  <a:pt x="304" y="720"/>
                  <a:pt x="266" y="720"/>
                </a:cubicBezTo>
                <a:cubicBezTo>
                  <a:pt x="229" y="720"/>
                  <a:pt x="198" y="690"/>
                  <a:pt x="198" y="652"/>
                </a:cubicBezTo>
                <a:cubicBezTo>
                  <a:pt x="198" y="652"/>
                  <a:pt x="198" y="652"/>
                  <a:pt x="198" y="652"/>
                </a:cubicBezTo>
                <a:cubicBezTo>
                  <a:pt x="198" y="651"/>
                  <a:pt x="197" y="634"/>
                  <a:pt x="212" y="617"/>
                </a:cubicBezTo>
                <a:cubicBezTo>
                  <a:pt x="214" y="615"/>
                  <a:pt x="216" y="613"/>
                  <a:pt x="219" y="610"/>
                </a:cubicBezTo>
                <a:cubicBezTo>
                  <a:pt x="229" y="599"/>
                  <a:pt x="241" y="586"/>
                  <a:pt x="237" y="572"/>
                </a:cubicBezTo>
                <a:cubicBezTo>
                  <a:pt x="233" y="559"/>
                  <a:pt x="217" y="550"/>
                  <a:pt x="187" y="543"/>
                </a:cubicBezTo>
                <a:cubicBezTo>
                  <a:pt x="184" y="543"/>
                  <a:pt x="180" y="542"/>
                  <a:pt x="177" y="542"/>
                </a:cubicBezTo>
                <a:cubicBezTo>
                  <a:pt x="0" y="542"/>
                  <a:pt x="0" y="542"/>
                  <a:pt x="0" y="542"/>
                </a:cubicBezTo>
                <a:cubicBezTo>
                  <a:pt x="0" y="365"/>
                  <a:pt x="0" y="365"/>
                  <a:pt x="0" y="365"/>
                </a:cubicBezTo>
                <a:cubicBezTo>
                  <a:pt x="0" y="363"/>
                  <a:pt x="0" y="360"/>
                  <a:pt x="1" y="358"/>
                </a:cubicBezTo>
                <a:cubicBezTo>
                  <a:pt x="8" y="324"/>
                  <a:pt x="17" y="321"/>
                  <a:pt x="19" y="321"/>
                </a:cubicBezTo>
                <a:cubicBezTo>
                  <a:pt x="24" y="321"/>
                  <a:pt x="33" y="329"/>
                  <a:pt x="40" y="335"/>
                </a:cubicBezTo>
                <a:cubicBezTo>
                  <a:pt x="42" y="338"/>
                  <a:pt x="45" y="340"/>
                  <a:pt x="47" y="342"/>
                </a:cubicBezTo>
                <a:cubicBezTo>
                  <a:pt x="67" y="359"/>
                  <a:pt x="87" y="360"/>
                  <a:pt x="92" y="360"/>
                </a:cubicBezTo>
                <a:cubicBezTo>
                  <a:pt x="93" y="360"/>
                  <a:pt x="93" y="360"/>
                  <a:pt x="93" y="360"/>
                </a:cubicBezTo>
                <a:cubicBezTo>
                  <a:pt x="140" y="360"/>
                  <a:pt x="178" y="322"/>
                  <a:pt x="178" y="275"/>
                </a:cubicBezTo>
                <a:cubicBezTo>
                  <a:pt x="178" y="229"/>
                  <a:pt x="140" y="190"/>
                  <a:pt x="93" y="190"/>
                </a:cubicBezTo>
                <a:cubicBezTo>
                  <a:pt x="92" y="190"/>
                  <a:pt x="92" y="190"/>
                  <a:pt x="92" y="190"/>
                </a:cubicBezTo>
                <a:cubicBezTo>
                  <a:pt x="87" y="190"/>
                  <a:pt x="67" y="192"/>
                  <a:pt x="47" y="209"/>
                </a:cubicBezTo>
                <a:cubicBezTo>
                  <a:pt x="45" y="211"/>
                  <a:pt x="42" y="213"/>
                  <a:pt x="40" y="215"/>
                </a:cubicBezTo>
                <a:cubicBezTo>
                  <a:pt x="33" y="222"/>
                  <a:pt x="24" y="230"/>
                  <a:pt x="19" y="230"/>
                </a:cubicBezTo>
                <a:cubicBezTo>
                  <a:pt x="17" y="230"/>
                  <a:pt x="8" y="227"/>
                  <a:pt x="1" y="193"/>
                </a:cubicBezTo>
                <a:cubicBezTo>
                  <a:pt x="0" y="190"/>
                  <a:pt x="0" y="188"/>
                  <a:pt x="0" y="186"/>
                </a:cubicBezTo>
                <a:cubicBezTo>
                  <a:pt x="0" y="0"/>
                  <a:pt x="0" y="0"/>
                  <a:pt x="0" y="0"/>
                </a:cubicBezTo>
                <a:cubicBezTo>
                  <a:pt x="177" y="0"/>
                  <a:pt x="177" y="0"/>
                  <a:pt x="177" y="0"/>
                </a:cubicBezTo>
                <a:cubicBezTo>
                  <a:pt x="180" y="0"/>
                  <a:pt x="183" y="1"/>
                  <a:pt x="186" y="1"/>
                </a:cubicBezTo>
                <a:cubicBezTo>
                  <a:pt x="257" y="18"/>
                  <a:pt x="223" y="42"/>
                  <a:pt x="206" y="61"/>
                </a:cubicBezTo>
                <a:cubicBezTo>
                  <a:pt x="189" y="82"/>
                  <a:pt x="190" y="102"/>
                  <a:pt x="190" y="102"/>
                </a:cubicBezTo>
                <a:cubicBezTo>
                  <a:pt x="190" y="144"/>
                  <a:pt x="224" y="179"/>
                  <a:pt x="266" y="179"/>
                </a:cubicBezTo>
                <a:cubicBezTo>
                  <a:pt x="309" y="179"/>
                  <a:pt x="343" y="144"/>
                  <a:pt x="343" y="102"/>
                </a:cubicBezTo>
                <a:cubicBezTo>
                  <a:pt x="343" y="102"/>
                  <a:pt x="344" y="82"/>
                  <a:pt x="327" y="61"/>
                </a:cubicBezTo>
                <a:cubicBezTo>
                  <a:pt x="310" y="42"/>
                  <a:pt x="276" y="18"/>
                  <a:pt x="347" y="1"/>
                </a:cubicBezTo>
                <a:cubicBezTo>
                  <a:pt x="350" y="1"/>
                  <a:pt x="353" y="0"/>
                  <a:pt x="356" y="0"/>
                </a:cubicBezTo>
                <a:cubicBezTo>
                  <a:pt x="542" y="0"/>
                  <a:pt x="542" y="0"/>
                  <a:pt x="542" y="0"/>
                </a:cubicBezTo>
                <a:cubicBezTo>
                  <a:pt x="542" y="186"/>
                  <a:pt x="542" y="186"/>
                  <a:pt x="542" y="186"/>
                </a:cubicBezTo>
                <a:cubicBezTo>
                  <a:pt x="542" y="189"/>
                  <a:pt x="542" y="192"/>
                  <a:pt x="543" y="194"/>
                </a:cubicBezTo>
                <a:cubicBezTo>
                  <a:pt x="550" y="228"/>
                  <a:pt x="559" y="238"/>
                  <a:pt x="569" y="238"/>
                </a:cubicBezTo>
                <a:cubicBezTo>
                  <a:pt x="580" y="238"/>
                  <a:pt x="592" y="224"/>
                  <a:pt x="603" y="215"/>
                </a:cubicBezTo>
                <a:cubicBezTo>
                  <a:pt x="620" y="200"/>
                  <a:pt x="638" y="199"/>
                  <a:pt x="642" y="199"/>
                </a:cubicBezTo>
                <a:cubicBezTo>
                  <a:pt x="643" y="199"/>
                  <a:pt x="643" y="199"/>
                  <a:pt x="643" y="199"/>
                </a:cubicBezTo>
                <a:cubicBezTo>
                  <a:pt x="686" y="199"/>
                  <a:pt x="720" y="233"/>
                  <a:pt x="720" y="27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noAutofit/>
          </a:bodyPr>
          <a:lstStyle/>
          <a:p>
            <a:pPr algn="ctr"/>
            <a:endParaRPr lang="ko-KR" altLang="en-US" sz="1350" dirty="0">
              <a:latin typeface="微软雅黑" panose="020B0503020204020204" pitchFamily="34" charset="-122"/>
            </a:endParaRPr>
          </a:p>
        </p:txBody>
      </p:sp>
      <p:sp>
        <p:nvSpPr>
          <p:cNvPr id="42" name="Freeform 6"/>
          <p:cNvSpPr/>
          <p:nvPr/>
        </p:nvSpPr>
        <p:spPr bwMode="auto">
          <a:xfrm rot="18900000">
            <a:off x="5935057" y="2117935"/>
            <a:ext cx="1311893" cy="1309559"/>
          </a:xfrm>
          <a:custGeom>
            <a:avLst/>
            <a:gdLst>
              <a:gd name="T0" fmla="*/ 720 w 721"/>
              <a:gd name="T1" fmla="*/ 356 h 720"/>
              <a:gd name="T2" fmla="*/ 721 w 721"/>
              <a:gd name="T3" fmla="*/ 542 h 720"/>
              <a:gd name="T4" fmla="*/ 535 w 721"/>
              <a:gd name="T5" fmla="*/ 542 h 720"/>
              <a:gd name="T6" fmla="*/ 526 w 721"/>
              <a:gd name="T7" fmla="*/ 543 h 720"/>
              <a:gd name="T8" fmla="*/ 506 w 721"/>
              <a:gd name="T9" fmla="*/ 603 h 720"/>
              <a:gd name="T10" fmla="*/ 522 w 721"/>
              <a:gd name="T11" fmla="*/ 643 h 720"/>
              <a:gd name="T12" fmla="*/ 445 w 721"/>
              <a:gd name="T13" fmla="*/ 720 h 720"/>
              <a:gd name="T14" fmla="*/ 369 w 721"/>
              <a:gd name="T15" fmla="*/ 643 h 720"/>
              <a:gd name="T16" fmla="*/ 385 w 721"/>
              <a:gd name="T17" fmla="*/ 603 h 720"/>
              <a:gd name="T18" fmla="*/ 365 w 721"/>
              <a:gd name="T19" fmla="*/ 543 h 720"/>
              <a:gd name="T20" fmla="*/ 356 w 721"/>
              <a:gd name="T21" fmla="*/ 542 h 720"/>
              <a:gd name="T22" fmla="*/ 179 w 721"/>
              <a:gd name="T23" fmla="*/ 542 h 720"/>
              <a:gd name="T24" fmla="*/ 179 w 721"/>
              <a:gd name="T25" fmla="*/ 356 h 720"/>
              <a:gd name="T26" fmla="*/ 177 w 721"/>
              <a:gd name="T27" fmla="*/ 346 h 720"/>
              <a:gd name="T28" fmla="*/ 143 w 721"/>
              <a:gd name="T29" fmla="*/ 296 h 720"/>
              <a:gd name="T30" fmla="*/ 110 w 721"/>
              <a:gd name="T31" fmla="*/ 314 h 720"/>
              <a:gd name="T32" fmla="*/ 104 w 721"/>
              <a:gd name="T33" fmla="*/ 321 h 720"/>
              <a:gd name="T34" fmla="*/ 69 w 721"/>
              <a:gd name="T35" fmla="*/ 335 h 720"/>
              <a:gd name="T36" fmla="*/ 68 w 721"/>
              <a:gd name="T37" fmla="*/ 335 h 720"/>
              <a:gd name="T38" fmla="*/ 0 w 721"/>
              <a:gd name="T39" fmla="*/ 267 h 720"/>
              <a:gd name="T40" fmla="*/ 68 w 721"/>
              <a:gd name="T41" fmla="*/ 198 h 720"/>
              <a:gd name="T42" fmla="*/ 69 w 721"/>
              <a:gd name="T43" fmla="*/ 198 h 720"/>
              <a:gd name="T44" fmla="*/ 82 w 721"/>
              <a:gd name="T45" fmla="*/ 200 h 720"/>
              <a:gd name="T46" fmla="*/ 104 w 721"/>
              <a:gd name="T47" fmla="*/ 213 h 720"/>
              <a:gd name="T48" fmla="*/ 110 w 721"/>
              <a:gd name="T49" fmla="*/ 219 h 720"/>
              <a:gd name="T50" fmla="*/ 143 w 721"/>
              <a:gd name="T51" fmla="*/ 238 h 720"/>
              <a:gd name="T52" fmla="*/ 177 w 721"/>
              <a:gd name="T53" fmla="*/ 188 h 720"/>
              <a:gd name="T54" fmla="*/ 179 w 721"/>
              <a:gd name="T55" fmla="*/ 177 h 720"/>
              <a:gd name="T56" fmla="*/ 179 w 721"/>
              <a:gd name="T57" fmla="*/ 0 h 720"/>
              <a:gd name="T58" fmla="*/ 179 w 721"/>
              <a:gd name="T59" fmla="*/ 0 h 720"/>
              <a:gd name="T60" fmla="*/ 179 w 721"/>
              <a:gd name="T61" fmla="*/ 0 h 720"/>
              <a:gd name="T62" fmla="*/ 356 w 721"/>
              <a:gd name="T63" fmla="*/ 0 h 720"/>
              <a:gd name="T64" fmla="*/ 363 w 721"/>
              <a:gd name="T65" fmla="*/ 1 h 720"/>
              <a:gd name="T66" fmla="*/ 400 w 721"/>
              <a:gd name="T67" fmla="*/ 18 h 720"/>
              <a:gd name="T68" fmla="*/ 386 w 721"/>
              <a:gd name="T69" fmla="*/ 40 h 720"/>
              <a:gd name="T70" fmla="*/ 379 w 721"/>
              <a:gd name="T71" fmla="*/ 47 h 720"/>
              <a:gd name="T72" fmla="*/ 360 w 721"/>
              <a:gd name="T73" fmla="*/ 93 h 720"/>
              <a:gd name="T74" fmla="*/ 445 w 721"/>
              <a:gd name="T75" fmla="*/ 178 h 720"/>
              <a:gd name="T76" fmla="*/ 530 w 721"/>
              <a:gd name="T77" fmla="*/ 93 h 720"/>
              <a:gd name="T78" fmla="*/ 512 w 721"/>
              <a:gd name="T79" fmla="*/ 47 h 720"/>
              <a:gd name="T80" fmla="*/ 505 w 721"/>
              <a:gd name="T81" fmla="*/ 40 h 720"/>
              <a:gd name="T82" fmla="*/ 491 w 721"/>
              <a:gd name="T83" fmla="*/ 18 h 720"/>
              <a:gd name="T84" fmla="*/ 528 w 721"/>
              <a:gd name="T85" fmla="*/ 1 h 720"/>
              <a:gd name="T86" fmla="*/ 535 w 721"/>
              <a:gd name="T87" fmla="*/ 0 h 720"/>
              <a:gd name="T88" fmla="*/ 721 w 721"/>
              <a:gd name="T89" fmla="*/ 0 h 720"/>
              <a:gd name="T90" fmla="*/ 720 w 721"/>
              <a:gd name="T91" fmla="*/ 177 h 720"/>
              <a:gd name="T92" fmla="*/ 719 w 721"/>
              <a:gd name="T93" fmla="*/ 186 h 720"/>
              <a:gd name="T94" fmla="*/ 693 w 721"/>
              <a:gd name="T95" fmla="*/ 229 h 720"/>
              <a:gd name="T96" fmla="*/ 659 w 721"/>
              <a:gd name="T97" fmla="*/ 206 h 720"/>
              <a:gd name="T98" fmla="*/ 620 w 721"/>
              <a:gd name="T99" fmla="*/ 190 h 720"/>
              <a:gd name="T100" fmla="*/ 619 w 721"/>
              <a:gd name="T101" fmla="*/ 190 h 720"/>
              <a:gd name="T102" fmla="*/ 542 w 721"/>
              <a:gd name="T103" fmla="*/ 267 h 720"/>
              <a:gd name="T104" fmla="*/ 619 w 721"/>
              <a:gd name="T105" fmla="*/ 343 h 720"/>
              <a:gd name="T106" fmla="*/ 620 w 721"/>
              <a:gd name="T107" fmla="*/ 343 h 720"/>
              <a:gd name="T108" fmla="*/ 659 w 721"/>
              <a:gd name="T109" fmla="*/ 327 h 720"/>
              <a:gd name="T110" fmla="*/ 693 w 721"/>
              <a:gd name="T111" fmla="*/ 304 h 720"/>
              <a:gd name="T112" fmla="*/ 719 w 721"/>
              <a:gd name="T113" fmla="*/ 348 h 720"/>
              <a:gd name="T114" fmla="*/ 720 w 721"/>
              <a:gd name="T115" fmla="*/ 356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1" h="720">
                <a:moveTo>
                  <a:pt x="720" y="356"/>
                </a:moveTo>
                <a:cubicBezTo>
                  <a:pt x="721" y="542"/>
                  <a:pt x="721" y="542"/>
                  <a:pt x="721" y="542"/>
                </a:cubicBezTo>
                <a:cubicBezTo>
                  <a:pt x="535" y="542"/>
                  <a:pt x="535" y="542"/>
                  <a:pt x="535" y="542"/>
                </a:cubicBezTo>
                <a:cubicBezTo>
                  <a:pt x="532" y="542"/>
                  <a:pt x="529" y="542"/>
                  <a:pt x="526" y="543"/>
                </a:cubicBezTo>
                <a:cubicBezTo>
                  <a:pt x="455" y="559"/>
                  <a:pt x="489" y="583"/>
                  <a:pt x="506" y="603"/>
                </a:cubicBezTo>
                <a:cubicBezTo>
                  <a:pt x="523" y="623"/>
                  <a:pt x="522" y="643"/>
                  <a:pt x="522" y="643"/>
                </a:cubicBezTo>
                <a:cubicBezTo>
                  <a:pt x="522" y="686"/>
                  <a:pt x="488" y="720"/>
                  <a:pt x="445" y="720"/>
                </a:cubicBezTo>
                <a:cubicBezTo>
                  <a:pt x="403" y="720"/>
                  <a:pt x="369" y="686"/>
                  <a:pt x="369" y="643"/>
                </a:cubicBezTo>
                <a:cubicBezTo>
                  <a:pt x="369" y="643"/>
                  <a:pt x="368" y="623"/>
                  <a:pt x="385" y="603"/>
                </a:cubicBezTo>
                <a:cubicBezTo>
                  <a:pt x="402" y="583"/>
                  <a:pt x="436" y="559"/>
                  <a:pt x="365" y="543"/>
                </a:cubicBezTo>
                <a:cubicBezTo>
                  <a:pt x="362" y="542"/>
                  <a:pt x="359" y="542"/>
                  <a:pt x="356" y="542"/>
                </a:cubicBezTo>
                <a:cubicBezTo>
                  <a:pt x="179" y="542"/>
                  <a:pt x="179" y="542"/>
                  <a:pt x="179" y="542"/>
                </a:cubicBezTo>
                <a:cubicBezTo>
                  <a:pt x="179" y="356"/>
                  <a:pt x="179" y="356"/>
                  <a:pt x="179" y="356"/>
                </a:cubicBezTo>
                <a:cubicBezTo>
                  <a:pt x="179" y="353"/>
                  <a:pt x="178" y="349"/>
                  <a:pt x="177" y="346"/>
                </a:cubicBezTo>
                <a:cubicBezTo>
                  <a:pt x="172" y="322"/>
                  <a:pt x="163" y="296"/>
                  <a:pt x="143" y="296"/>
                </a:cubicBezTo>
                <a:cubicBezTo>
                  <a:pt x="131" y="296"/>
                  <a:pt x="120" y="305"/>
                  <a:pt x="110" y="314"/>
                </a:cubicBezTo>
                <a:cubicBezTo>
                  <a:pt x="108" y="317"/>
                  <a:pt x="106" y="319"/>
                  <a:pt x="104" y="321"/>
                </a:cubicBezTo>
                <a:cubicBezTo>
                  <a:pt x="88" y="334"/>
                  <a:pt x="72" y="335"/>
                  <a:pt x="69" y="335"/>
                </a:cubicBezTo>
                <a:cubicBezTo>
                  <a:pt x="68" y="335"/>
                  <a:pt x="68" y="335"/>
                  <a:pt x="68" y="335"/>
                </a:cubicBezTo>
                <a:cubicBezTo>
                  <a:pt x="31" y="335"/>
                  <a:pt x="0" y="304"/>
                  <a:pt x="0" y="267"/>
                </a:cubicBezTo>
                <a:cubicBezTo>
                  <a:pt x="0" y="229"/>
                  <a:pt x="31" y="198"/>
                  <a:pt x="68" y="198"/>
                </a:cubicBezTo>
                <a:cubicBezTo>
                  <a:pt x="69" y="198"/>
                  <a:pt x="69" y="198"/>
                  <a:pt x="69" y="198"/>
                </a:cubicBezTo>
                <a:cubicBezTo>
                  <a:pt x="71" y="198"/>
                  <a:pt x="75" y="199"/>
                  <a:pt x="82" y="200"/>
                </a:cubicBezTo>
                <a:cubicBezTo>
                  <a:pt x="88" y="202"/>
                  <a:pt x="96" y="206"/>
                  <a:pt x="104" y="213"/>
                </a:cubicBezTo>
                <a:cubicBezTo>
                  <a:pt x="106" y="215"/>
                  <a:pt x="108" y="217"/>
                  <a:pt x="110" y="219"/>
                </a:cubicBezTo>
                <a:cubicBezTo>
                  <a:pt x="120" y="228"/>
                  <a:pt x="131" y="238"/>
                  <a:pt x="143" y="238"/>
                </a:cubicBezTo>
                <a:cubicBezTo>
                  <a:pt x="163" y="238"/>
                  <a:pt x="172" y="211"/>
                  <a:pt x="177" y="188"/>
                </a:cubicBezTo>
                <a:cubicBezTo>
                  <a:pt x="178" y="184"/>
                  <a:pt x="179" y="181"/>
                  <a:pt x="179" y="177"/>
                </a:cubicBezTo>
                <a:cubicBezTo>
                  <a:pt x="179" y="0"/>
                  <a:pt x="179" y="0"/>
                  <a:pt x="179" y="0"/>
                </a:cubicBezTo>
                <a:cubicBezTo>
                  <a:pt x="179" y="0"/>
                  <a:pt x="179" y="0"/>
                  <a:pt x="179" y="0"/>
                </a:cubicBezTo>
                <a:cubicBezTo>
                  <a:pt x="179" y="0"/>
                  <a:pt x="179" y="0"/>
                  <a:pt x="179" y="0"/>
                </a:cubicBezTo>
                <a:cubicBezTo>
                  <a:pt x="356" y="0"/>
                  <a:pt x="356" y="0"/>
                  <a:pt x="356" y="0"/>
                </a:cubicBezTo>
                <a:cubicBezTo>
                  <a:pt x="358" y="0"/>
                  <a:pt x="360" y="0"/>
                  <a:pt x="363" y="1"/>
                </a:cubicBezTo>
                <a:cubicBezTo>
                  <a:pt x="394" y="8"/>
                  <a:pt x="399" y="16"/>
                  <a:pt x="400" y="18"/>
                </a:cubicBezTo>
                <a:cubicBezTo>
                  <a:pt x="401" y="23"/>
                  <a:pt x="392" y="33"/>
                  <a:pt x="386" y="40"/>
                </a:cubicBezTo>
                <a:cubicBezTo>
                  <a:pt x="383" y="42"/>
                  <a:pt x="381" y="45"/>
                  <a:pt x="379" y="47"/>
                </a:cubicBezTo>
                <a:cubicBezTo>
                  <a:pt x="360" y="69"/>
                  <a:pt x="360" y="90"/>
                  <a:pt x="360" y="93"/>
                </a:cubicBezTo>
                <a:cubicBezTo>
                  <a:pt x="360" y="140"/>
                  <a:pt x="399" y="178"/>
                  <a:pt x="445" y="178"/>
                </a:cubicBezTo>
                <a:cubicBezTo>
                  <a:pt x="492" y="178"/>
                  <a:pt x="530" y="140"/>
                  <a:pt x="530" y="93"/>
                </a:cubicBezTo>
                <a:cubicBezTo>
                  <a:pt x="530" y="90"/>
                  <a:pt x="531" y="68"/>
                  <a:pt x="512" y="47"/>
                </a:cubicBezTo>
                <a:cubicBezTo>
                  <a:pt x="510" y="45"/>
                  <a:pt x="508" y="42"/>
                  <a:pt x="505" y="40"/>
                </a:cubicBezTo>
                <a:cubicBezTo>
                  <a:pt x="499" y="33"/>
                  <a:pt x="490" y="23"/>
                  <a:pt x="491" y="18"/>
                </a:cubicBezTo>
                <a:cubicBezTo>
                  <a:pt x="492" y="16"/>
                  <a:pt x="497" y="8"/>
                  <a:pt x="528" y="1"/>
                </a:cubicBezTo>
                <a:cubicBezTo>
                  <a:pt x="530" y="0"/>
                  <a:pt x="533" y="0"/>
                  <a:pt x="535" y="0"/>
                </a:cubicBezTo>
                <a:cubicBezTo>
                  <a:pt x="721" y="0"/>
                  <a:pt x="721" y="0"/>
                  <a:pt x="721" y="0"/>
                </a:cubicBezTo>
                <a:cubicBezTo>
                  <a:pt x="720" y="177"/>
                  <a:pt x="720" y="177"/>
                  <a:pt x="720" y="177"/>
                </a:cubicBezTo>
                <a:cubicBezTo>
                  <a:pt x="720" y="180"/>
                  <a:pt x="720" y="183"/>
                  <a:pt x="719" y="186"/>
                </a:cubicBezTo>
                <a:cubicBezTo>
                  <a:pt x="712" y="219"/>
                  <a:pt x="703" y="229"/>
                  <a:pt x="693" y="229"/>
                </a:cubicBezTo>
                <a:cubicBezTo>
                  <a:pt x="682" y="229"/>
                  <a:pt x="670" y="215"/>
                  <a:pt x="659" y="206"/>
                </a:cubicBezTo>
                <a:cubicBezTo>
                  <a:pt x="642" y="191"/>
                  <a:pt x="624" y="190"/>
                  <a:pt x="620" y="190"/>
                </a:cubicBezTo>
                <a:cubicBezTo>
                  <a:pt x="619" y="190"/>
                  <a:pt x="619" y="190"/>
                  <a:pt x="619" y="190"/>
                </a:cubicBezTo>
                <a:cubicBezTo>
                  <a:pt x="576" y="190"/>
                  <a:pt x="542" y="224"/>
                  <a:pt x="542" y="267"/>
                </a:cubicBezTo>
                <a:cubicBezTo>
                  <a:pt x="542" y="309"/>
                  <a:pt x="576" y="343"/>
                  <a:pt x="619" y="343"/>
                </a:cubicBezTo>
                <a:cubicBezTo>
                  <a:pt x="619" y="343"/>
                  <a:pt x="619" y="343"/>
                  <a:pt x="620" y="343"/>
                </a:cubicBezTo>
                <a:cubicBezTo>
                  <a:pt x="623" y="343"/>
                  <a:pt x="641" y="342"/>
                  <a:pt x="659" y="327"/>
                </a:cubicBezTo>
                <a:cubicBezTo>
                  <a:pt x="670" y="318"/>
                  <a:pt x="682" y="304"/>
                  <a:pt x="693" y="304"/>
                </a:cubicBezTo>
                <a:cubicBezTo>
                  <a:pt x="703" y="304"/>
                  <a:pt x="712" y="314"/>
                  <a:pt x="719" y="348"/>
                </a:cubicBezTo>
                <a:cubicBezTo>
                  <a:pt x="720" y="350"/>
                  <a:pt x="720" y="353"/>
                  <a:pt x="720" y="356"/>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noAutofit/>
          </a:bodyPr>
          <a:lstStyle/>
          <a:p>
            <a:pPr algn="ctr"/>
            <a:endParaRPr lang="ko-KR" altLang="en-US" sz="1350" dirty="0">
              <a:latin typeface="微软雅黑" panose="020B0503020204020204" pitchFamily="34" charset="-122"/>
            </a:endParaRPr>
          </a:p>
        </p:txBody>
      </p:sp>
      <p:sp>
        <p:nvSpPr>
          <p:cNvPr id="43" name="Freeform 5"/>
          <p:cNvSpPr/>
          <p:nvPr/>
        </p:nvSpPr>
        <p:spPr bwMode="auto">
          <a:xfrm rot="18900000">
            <a:off x="4988767" y="2608171"/>
            <a:ext cx="1309559" cy="1309559"/>
          </a:xfrm>
          <a:custGeom>
            <a:avLst/>
            <a:gdLst>
              <a:gd name="T0" fmla="*/ 720 w 720"/>
              <a:gd name="T1" fmla="*/ 534 h 720"/>
              <a:gd name="T2" fmla="*/ 720 w 720"/>
              <a:gd name="T3" fmla="*/ 720 h 720"/>
              <a:gd name="T4" fmla="*/ 720 w 720"/>
              <a:gd name="T5" fmla="*/ 720 h 720"/>
              <a:gd name="T6" fmla="*/ 543 w 720"/>
              <a:gd name="T7" fmla="*/ 720 h 720"/>
              <a:gd name="T8" fmla="*/ 534 w 720"/>
              <a:gd name="T9" fmla="*/ 719 h 720"/>
              <a:gd name="T10" fmla="*/ 513 w 720"/>
              <a:gd name="T11" fmla="*/ 659 h 720"/>
              <a:gd name="T12" fmla="*/ 530 w 720"/>
              <a:gd name="T13" fmla="*/ 618 h 720"/>
              <a:gd name="T14" fmla="*/ 453 w 720"/>
              <a:gd name="T15" fmla="*/ 541 h 720"/>
              <a:gd name="T16" fmla="*/ 376 w 720"/>
              <a:gd name="T17" fmla="*/ 618 h 720"/>
              <a:gd name="T18" fmla="*/ 393 w 720"/>
              <a:gd name="T19" fmla="*/ 659 h 720"/>
              <a:gd name="T20" fmla="*/ 372 w 720"/>
              <a:gd name="T21" fmla="*/ 719 h 720"/>
              <a:gd name="T22" fmla="*/ 363 w 720"/>
              <a:gd name="T23" fmla="*/ 720 h 720"/>
              <a:gd name="T24" fmla="*/ 178 w 720"/>
              <a:gd name="T25" fmla="*/ 720 h 720"/>
              <a:gd name="T26" fmla="*/ 178 w 720"/>
              <a:gd name="T27" fmla="*/ 534 h 720"/>
              <a:gd name="T28" fmla="*/ 177 w 720"/>
              <a:gd name="T29" fmla="*/ 526 h 720"/>
              <a:gd name="T30" fmla="*/ 150 w 720"/>
              <a:gd name="T31" fmla="*/ 482 h 720"/>
              <a:gd name="T32" fmla="*/ 117 w 720"/>
              <a:gd name="T33" fmla="*/ 505 h 720"/>
              <a:gd name="T34" fmla="*/ 77 w 720"/>
              <a:gd name="T35" fmla="*/ 521 h 720"/>
              <a:gd name="T36" fmla="*/ 76 w 720"/>
              <a:gd name="T37" fmla="*/ 521 h 720"/>
              <a:gd name="T38" fmla="*/ 0 w 720"/>
              <a:gd name="T39" fmla="*/ 445 h 720"/>
              <a:gd name="T40" fmla="*/ 76 w 720"/>
              <a:gd name="T41" fmla="*/ 368 h 720"/>
              <a:gd name="T42" fmla="*/ 77 w 720"/>
              <a:gd name="T43" fmla="*/ 368 h 720"/>
              <a:gd name="T44" fmla="*/ 117 w 720"/>
              <a:gd name="T45" fmla="*/ 384 h 720"/>
              <a:gd name="T46" fmla="*/ 150 w 720"/>
              <a:gd name="T47" fmla="*/ 407 h 720"/>
              <a:gd name="T48" fmla="*/ 177 w 720"/>
              <a:gd name="T49" fmla="*/ 364 h 720"/>
              <a:gd name="T50" fmla="*/ 178 w 720"/>
              <a:gd name="T51" fmla="*/ 355 h 720"/>
              <a:gd name="T52" fmla="*/ 178 w 720"/>
              <a:gd name="T53" fmla="*/ 178 h 720"/>
              <a:gd name="T54" fmla="*/ 363 w 720"/>
              <a:gd name="T55" fmla="*/ 178 h 720"/>
              <a:gd name="T56" fmla="*/ 374 w 720"/>
              <a:gd name="T57" fmla="*/ 177 h 720"/>
              <a:gd name="T58" fmla="*/ 423 w 720"/>
              <a:gd name="T59" fmla="*/ 148 h 720"/>
              <a:gd name="T60" fmla="*/ 405 w 720"/>
              <a:gd name="T61" fmla="*/ 110 h 720"/>
              <a:gd name="T62" fmla="*/ 399 w 720"/>
              <a:gd name="T63" fmla="*/ 103 h 720"/>
              <a:gd name="T64" fmla="*/ 385 w 720"/>
              <a:gd name="T65" fmla="*/ 68 h 720"/>
              <a:gd name="T66" fmla="*/ 453 w 720"/>
              <a:gd name="T67" fmla="*/ 0 h 720"/>
              <a:gd name="T68" fmla="*/ 521 w 720"/>
              <a:gd name="T69" fmla="*/ 68 h 720"/>
              <a:gd name="T70" fmla="*/ 521 w 720"/>
              <a:gd name="T71" fmla="*/ 68 h 720"/>
              <a:gd name="T72" fmla="*/ 507 w 720"/>
              <a:gd name="T73" fmla="*/ 103 h 720"/>
              <a:gd name="T74" fmla="*/ 501 w 720"/>
              <a:gd name="T75" fmla="*/ 110 h 720"/>
              <a:gd name="T76" fmla="*/ 483 w 720"/>
              <a:gd name="T77" fmla="*/ 148 h 720"/>
              <a:gd name="T78" fmla="*/ 532 w 720"/>
              <a:gd name="T79" fmla="*/ 177 h 720"/>
              <a:gd name="T80" fmla="*/ 543 w 720"/>
              <a:gd name="T81" fmla="*/ 178 h 720"/>
              <a:gd name="T82" fmla="*/ 720 w 720"/>
              <a:gd name="T83" fmla="*/ 178 h 720"/>
              <a:gd name="T84" fmla="*/ 720 w 720"/>
              <a:gd name="T85" fmla="*/ 355 h 720"/>
              <a:gd name="T86" fmla="*/ 719 w 720"/>
              <a:gd name="T87" fmla="*/ 362 h 720"/>
              <a:gd name="T88" fmla="*/ 701 w 720"/>
              <a:gd name="T89" fmla="*/ 399 h 720"/>
              <a:gd name="T90" fmla="*/ 680 w 720"/>
              <a:gd name="T91" fmla="*/ 385 h 720"/>
              <a:gd name="T92" fmla="*/ 672 w 720"/>
              <a:gd name="T93" fmla="*/ 378 h 720"/>
              <a:gd name="T94" fmla="*/ 627 w 720"/>
              <a:gd name="T95" fmla="*/ 360 h 720"/>
              <a:gd name="T96" fmla="*/ 626 w 720"/>
              <a:gd name="T97" fmla="*/ 360 h 720"/>
              <a:gd name="T98" fmla="*/ 541 w 720"/>
              <a:gd name="T99" fmla="*/ 445 h 720"/>
              <a:gd name="T100" fmla="*/ 626 w 720"/>
              <a:gd name="T101" fmla="*/ 530 h 720"/>
              <a:gd name="T102" fmla="*/ 627 w 720"/>
              <a:gd name="T103" fmla="*/ 530 h 720"/>
              <a:gd name="T104" fmla="*/ 673 w 720"/>
              <a:gd name="T105" fmla="*/ 511 h 720"/>
              <a:gd name="T106" fmla="*/ 680 w 720"/>
              <a:gd name="T107" fmla="*/ 505 h 720"/>
              <a:gd name="T108" fmla="*/ 701 w 720"/>
              <a:gd name="T109" fmla="*/ 490 h 720"/>
              <a:gd name="T110" fmla="*/ 719 w 720"/>
              <a:gd name="T111" fmla="*/ 527 h 720"/>
              <a:gd name="T112" fmla="*/ 720 w 720"/>
              <a:gd name="T113" fmla="*/ 534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20" h="720">
                <a:moveTo>
                  <a:pt x="720" y="534"/>
                </a:moveTo>
                <a:cubicBezTo>
                  <a:pt x="720" y="720"/>
                  <a:pt x="720" y="720"/>
                  <a:pt x="720" y="720"/>
                </a:cubicBezTo>
                <a:cubicBezTo>
                  <a:pt x="720" y="720"/>
                  <a:pt x="720" y="720"/>
                  <a:pt x="720" y="720"/>
                </a:cubicBezTo>
                <a:cubicBezTo>
                  <a:pt x="543" y="720"/>
                  <a:pt x="543" y="720"/>
                  <a:pt x="543" y="720"/>
                </a:cubicBezTo>
                <a:cubicBezTo>
                  <a:pt x="540" y="720"/>
                  <a:pt x="537" y="719"/>
                  <a:pt x="534" y="719"/>
                </a:cubicBezTo>
                <a:cubicBezTo>
                  <a:pt x="463" y="702"/>
                  <a:pt x="496" y="678"/>
                  <a:pt x="513" y="659"/>
                </a:cubicBezTo>
                <a:cubicBezTo>
                  <a:pt x="531" y="639"/>
                  <a:pt x="530" y="618"/>
                  <a:pt x="530" y="618"/>
                </a:cubicBezTo>
                <a:cubicBezTo>
                  <a:pt x="530" y="576"/>
                  <a:pt x="495" y="541"/>
                  <a:pt x="453" y="541"/>
                </a:cubicBezTo>
                <a:cubicBezTo>
                  <a:pt x="411" y="541"/>
                  <a:pt x="376" y="576"/>
                  <a:pt x="376" y="618"/>
                </a:cubicBezTo>
                <a:cubicBezTo>
                  <a:pt x="376" y="618"/>
                  <a:pt x="375" y="639"/>
                  <a:pt x="393" y="659"/>
                </a:cubicBezTo>
                <a:cubicBezTo>
                  <a:pt x="410" y="678"/>
                  <a:pt x="444" y="702"/>
                  <a:pt x="372" y="719"/>
                </a:cubicBezTo>
                <a:cubicBezTo>
                  <a:pt x="369" y="719"/>
                  <a:pt x="366" y="720"/>
                  <a:pt x="363" y="720"/>
                </a:cubicBezTo>
                <a:cubicBezTo>
                  <a:pt x="178" y="720"/>
                  <a:pt x="178" y="720"/>
                  <a:pt x="178" y="720"/>
                </a:cubicBezTo>
                <a:cubicBezTo>
                  <a:pt x="178" y="534"/>
                  <a:pt x="178" y="534"/>
                  <a:pt x="178" y="534"/>
                </a:cubicBezTo>
                <a:cubicBezTo>
                  <a:pt x="178" y="531"/>
                  <a:pt x="178" y="528"/>
                  <a:pt x="177" y="526"/>
                </a:cubicBezTo>
                <a:cubicBezTo>
                  <a:pt x="169" y="492"/>
                  <a:pt x="160" y="482"/>
                  <a:pt x="150" y="482"/>
                </a:cubicBezTo>
                <a:cubicBezTo>
                  <a:pt x="139" y="482"/>
                  <a:pt x="127" y="496"/>
                  <a:pt x="117" y="505"/>
                </a:cubicBezTo>
                <a:cubicBezTo>
                  <a:pt x="99" y="520"/>
                  <a:pt x="81" y="521"/>
                  <a:pt x="77" y="521"/>
                </a:cubicBezTo>
                <a:cubicBezTo>
                  <a:pt x="77" y="521"/>
                  <a:pt x="76" y="521"/>
                  <a:pt x="76" y="521"/>
                </a:cubicBezTo>
                <a:cubicBezTo>
                  <a:pt x="34" y="521"/>
                  <a:pt x="0" y="487"/>
                  <a:pt x="0" y="445"/>
                </a:cubicBezTo>
                <a:cubicBezTo>
                  <a:pt x="0" y="402"/>
                  <a:pt x="34" y="368"/>
                  <a:pt x="76" y="368"/>
                </a:cubicBezTo>
                <a:cubicBezTo>
                  <a:pt x="76" y="368"/>
                  <a:pt x="76" y="368"/>
                  <a:pt x="77" y="368"/>
                </a:cubicBezTo>
                <a:cubicBezTo>
                  <a:pt x="81" y="368"/>
                  <a:pt x="99" y="369"/>
                  <a:pt x="117" y="384"/>
                </a:cubicBezTo>
                <a:cubicBezTo>
                  <a:pt x="127" y="393"/>
                  <a:pt x="139" y="407"/>
                  <a:pt x="150" y="407"/>
                </a:cubicBezTo>
                <a:cubicBezTo>
                  <a:pt x="160" y="407"/>
                  <a:pt x="169" y="397"/>
                  <a:pt x="177" y="364"/>
                </a:cubicBezTo>
                <a:cubicBezTo>
                  <a:pt x="178" y="361"/>
                  <a:pt x="178" y="358"/>
                  <a:pt x="178" y="355"/>
                </a:cubicBezTo>
                <a:cubicBezTo>
                  <a:pt x="178" y="178"/>
                  <a:pt x="178" y="178"/>
                  <a:pt x="178" y="178"/>
                </a:cubicBezTo>
                <a:cubicBezTo>
                  <a:pt x="363" y="178"/>
                  <a:pt x="363" y="178"/>
                  <a:pt x="363" y="178"/>
                </a:cubicBezTo>
                <a:cubicBezTo>
                  <a:pt x="367" y="178"/>
                  <a:pt x="371" y="177"/>
                  <a:pt x="374" y="177"/>
                </a:cubicBezTo>
                <a:cubicBezTo>
                  <a:pt x="404" y="170"/>
                  <a:pt x="419" y="161"/>
                  <a:pt x="423" y="148"/>
                </a:cubicBezTo>
                <a:cubicBezTo>
                  <a:pt x="428" y="134"/>
                  <a:pt x="416" y="121"/>
                  <a:pt x="405" y="110"/>
                </a:cubicBezTo>
                <a:cubicBezTo>
                  <a:pt x="403" y="107"/>
                  <a:pt x="401" y="105"/>
                  <a:pt x="399" y="103"/>
                </a:cubicBezTo>
                <a:cubicBezTo>
                  <a:pt x="384" y="86"/>
                  <a:pt x="385" y="69"/>
                  <a:pt x="385" y="68"/>
                </a:cubicBezTo>
                <a:cubicBezTo>
                  <a:pt x="385" y="30"/>
                  <a:pt x="415" y="0"/>
                  <a:pt x="453" y="0"/>
                </a:cubicBezTo>
                <a:cubicBezTo>
                  <a:pt x="491" y="0"/>
                  <a:pt x="521" y="30"/>
                  <a:pt x="521" y="68"/>
                </a:cubicBezTo>
                <a:cubicBezTo>
                  <a:pt x="521" y="68"/>
                  <a:pt x="521" y="68"/>
                  <a:pt x="521" y="68"/>
                </a:cubicBezTo>
                <a:cubicBezTo>
                  <a:pt x="521" y="69"/>
                  <a:pt x="522" y="86"/>
                  <a:pt x="507" y="103"/>
                </a:cubicBezTo>
                <a:cubicBezTo>
                  <a:pt x="505" y="105"/>
                  <a:pt x="503" y="107"/>
                  <a:pt x="501" y="110"/>
                </a:cubicBezTo>
                <a:cubicBezTo>
                  <a:pt x="490" y="121"/>
                  <a:pt x="479" y="134"/>
                  <a:pt x="483" y="148"/>
                </a:cubicBezTo>
                <a:cubicBezTo>
                  <a:pt x="487" y="161"/>
                  <a:pt x="502" y="170"/>
                  <a:pt x="532" y="177"/>
                </a:cubicBezTo>
                <a:cubicBezTo>
                  <a:pt x="536" y="177"/>
                  <a:pt x="539" y="178"/>
                  <a:pt x="543" y="178"/>
                </a:cubicBezTo>
                <a:cubicBezTo>
                  <a:pt x="720" y="178"/>
                  <a:pt x="720" y="178"/>
                  <a:pt x="720" y="178"/>
                </a:cubicBezTo>
                <a:cubicBezTo>
                  <a:pt x="720" y="355"/>
                  <a:pt x="720" y="355"/>
                  <a:pt x="720" y="355"/>
                </a:cubicBezTo>
                <a:cubicBezTo>
                  <a:pt x="720" y="357"/>
                  <a:pt x="720" y="360"/>
                  <a:pt x="719" y="362"/>
                </a:cubicBezTo>
                <a:cubicBezTo>
                  <a:pt x="711" y="396"/>
                  <a:pt x="703" y="399"/>
                  <a:pt x="701" y="399"/>
                </a:cubicBezTo>
                <a:cubicBezTo>
                  <a:pt x="695" y="399"/>
                  <a:pt x="687" y="391"/>
                  <a:pt x="680" y="385"/>
                </a:cubicBezTo>
                <a:cubicBezTo>
                  <a:pt x="677" y="382"/>
                  <a:pt x="675" y="380"/>
                  <a:pt x="672" y="378"/>
                </a:cubicBezTo>
                <a:cubicBezTo>
                  <a:pt x="653" y="361"/>
                  <a:pt x="633" y="360"/>
                  <a:pt x="627" y="360"/>
                </a:cubicBezTo>
                <a:cubicBezTo>
                  <a:pt x="626" y="360"/>
                  <a:pt x="626" y="360"/>
                  <a:pt x="626" y="360"/>
                </a:cubicBezTo>
                <a:cubicBezTo>
                  <a:pt x="580" y="360"/>
                  <a:pt x="541" y="398"/>
                  <a:pt x="541" y="445"/>
                </a:cubicBezTo>
                <a:cubicBezTo>
                  <a:pt x="541" y="491"/>
                  <a:pt x="580" y="530"/>
                  <a:pt x="626" y="530"/>
                </a:cubicBezTo>
                <a:cubicBezTo>
                  <a:pt x="627" y="530"/>
                  <a:pt x="627" y="530"/>
                  <a:pt x="627" y="530"/>
                </a:cubicBezTo>
                <a:cubicBezTo>
                  <a:pt x="633" y="530"/>
                  <a:pt x="653" y="528"/>
                  <a:pt x="673" y="511"/>
                </a:cubicBezTo>
                <a:cubicBezTo>
                  <a:pt x="675" y="509"/>
                  <a:pt x="677" y="507"/>
                  <a:pt x="680" y="505"/>
                </a:cubicBezTo>
                <a:cubicBezTo>
                  <a:pt x="687" y="498"/>
                  <a:pt x="695" y="490"/>
                  <a:pt x="701" y="490"/>
                </a:cubicBezTo>
                <a:cubicBezTo>
                  <a:pt x="703" y="490"/>
                  <a:pt x="711" y="493"/>
                  <a:pt x="719" y="527"/>
                </a:cubicBezTo>
                <a:cubicBezTo>
                  <a:pt x="720" y="530"/>
                  <a:pt x="720" y="532"/>
                  <a:pt x="720" y="5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noAutofit/>
          </a:bodyPr>
          <a:lstStyle/>
          <a:p>
            <a:pPr algn="ctr"/>
            <a:endParaRPr lang="ko-KR" altLang="en-US" sz="1350" dirty="0">
              <a:latin typeface="微软雅黑" panose="020B0503020204020204" pitchFamily="34" charset="-122"/>
            </a:endParaRPr>
          </a:p>
        </p:txBody>
      </p:sp>
      <p:sp>
        <p:nvSpPr>
          <p:cNvPr id="44" name="Freeform 8"/>
          <p:cNvSpPr/>
          <p:nvPr/>
        </p:nvSpPr>
        <p:spPr bwMode="auto">
          <a:xfrm rot="18900000">
            <a:off x="4499359" y="1659888"/>
            <a:ext cx="1309559" cy="1309559"/>
          </a:xfrm>
          <a:custGeom>
            <a:avLst/>
            <a:gdLst>
              <a:gd name="T0" fmla="*/ 720 w 720"/>
              <a:gd name="T1" fmla="*/ 453 h 720"/>
              <a:gd name="T2" fmla="*/ 652 w 720"/>
              <a:gd name="T3" fmla="*/ 522 h 720"/>
              <a:gd name="T4" fmla="*/ 652 w 720"/>
              <a:gd name="T5" fmla="*/ 522 h 720"/>
              <a:gd name="T6" fmla="*/ 639 w 720"/>
              <a:gd name="T7" fmla="*/ 520 h 720"/>
              <a:gd name="T8" fmla="*/ 617 w 720"/>
              <a:gd name="T9" fmla="*/ 507 h 720"/>
              <a:gd name="T10" fmla="*/ 610 w 720"/>
              <a:gd name="T11" fmla="*/ 501 h 720"/>
              <a:gd name="T12" fmla="*/ 578 w 720"/>
              <a:gd name="T13" fmla="*/ 482 h 720"/>
              <a:gd name="T14" fmla="*/ 543 w 720"/>
              <a:gd name="T15" fmla="*/ 532 h 720"/>
              <a:gd name="T16" fmla="*/ 542 w 720"/>
              <a:gd name="T17" fmla="*/ 543 h 720"/>
              <a:gd name="T18" fmla="*/ 542 w 720"/>
              <a:gd name="T19" fmla="*/ 720 h 720"/>
              <a:gd name="T20" fmla="*/ 542 w 720"/>
              <a:gd name="T21" fmla="*/ 720 h 720"/>
              <a:gd name="T22" fmla="*/ 542 w 720"/>
              <a:gd name="T23" fmla="*/ 720 h 720"/>
              <a:gd name="T24" fmla="*/ 365 w 720"/>
              <a:gd name="T25" fmla="*/ 720 h 720"/>
              <a:gd name="T26" fmla="*/ 358 w 720"/>
              <a:gd name="T27" fmla="*/ 719 h 720"/>
              <a:gd name="T28" fmla="*/ 321 w 720"/>
              <a:gd name="T29" fmla="*/ 702 h 720"/>
              <a:gd name="T30" fmla="*/ 335 w 720"/>
              <a:gd name="T31" fmla="*/ 680 h 720"/>
              <a:gd name="T32" fmla="*/ 342 w 720"/>
              <a:gd name="T33" fmla="*/ 673 h 720"/>
              <a:gd name="T34" fmla="*/ 360 w 720"/>
              <a:gd name="T35" fmla="*/ 627 h 720"/>
              <a:gd name="T36" fmla="*/ 275 w 720"/>
              <a:gd name="T37" fmla="*/ 542 h 720"/>
              <a:gd name="T38" fmla="*/ 190 w 720"/>
              <a:gd name="T39" fmla="*/ 627 h 720"/>
              <a:gd name="T40" fmla="*/ 208 w 720"/>
              <a:gd name="T41" fmla="*/ 673 h 720"/>
              <a:gd name="T42" fmla="*/ 215 w 720"/>
              <a:gd name="T43" fmla="*/ 680 h 720"/>
              <a:gd name="T44" fmla="*/ 229 w 720"/>
              <a:gd name="T45" fmla="*/ 702 h 720"/>
              <a:gd name="T46" fmla="*/ 192 w 720"/>
              <a:gd name="T47" fmla="*/ 719 h 720"/>
              <a:gd name="T48" fmla="*/ 185 w 720"/>
              <a:gd name="T49" fmla="*/ 720 h 720"/>
              <a:gd name="T50" fmla="*/ 0 w 720"/>
              <a:gd name="T51" fmla="*/ 720 h 720"/>
              <a:gd name="T52" fmla="*/ 0 w 720"/>
              <a:gd name="T53" fmla="*/ 543 h 720"/>
              <a:gd name="T54" fmla="*/ 1 w 720"/>
              <a:gd name="T55" fmla="*/ 534 h 720"/>
              <a:gd name="T56" fmla="*/ 28 w 720"/>
              <a:gd name="T57" fmla="*/ 491 h 720"/>
              <a:gd name="T58" fmla="*/ 61 w 720"/>
              <a:gd name="T59" fmla="*/ 514 h 720"/>
              <a:gd name="T60" fmla="*/ 101 w 720"/>
              <a:gd name="T61" fmla="*/ 530 h 720"/>
              <a:gd name="T62" fmla="*/ 102 w 720"/>
              <a:gd name="T63" fmla="*/ 530 h 720"/>
              <a:gd name="T64" fmla="*/ 178 w 720"/>
              <a:gd name="T65" fmla="*/ 453 h 720"/>
              <a:gd name="T66" fmla="*/ 102 w 720"/>
              <a:gd name="T67" fmla="*/ 377 h 720"/>
              <a:gd name="T68" fmla="*/ 101 w 720"/>
              <a:gd name="T69" fmla="*/ 377 h 720"/>
              <a:gd name="T70" fmla="*/ 61 w 720"/>
              <a:gd name="T71" fmla="*/ 393 h 720"/>
              <a:gd name="T72" fmla="*/ 28 w 720"/>
              <a:gd name="T73" fmla="*/ 416 h 720"/>
              <a:gd name="T74" fmla="*/ 1 w 720"/>
              <a:gd name="T75" fmla="*/ 373 h 720"/>
              <a:gd name="T76" fmla="*/ 0 w 720"/>
              <a:gd name="T77" fmla="*/ 364 h 720"/>
              <a:gd name="T78" fmla="*/ 0 w 720"/>
              <a:gd name="T79" fmla="*/ 178 h 720"/>
              <a:gd name="T80" fmla="*/ 185 w 720"/>
              <a:gd name="T81" fmla="*/ 178 h 720"/>
              <a:gd name="T82" fmla="*/ 194 w 720"/>
              <a:gd name="T83" fmla="*/ 177 h 720"/>
              <a:gd name="T84" fmla="*/ 215 w 720"/>
              <a:gd name="T85" fmla="*/ 117 h 720"/>
              <a:gd name="T86" fmla="*/ 198 w 720"/>
              <a:gd name="T87" fmla="*/ 77 h 720"/>
              <a:gd name="T88" fmla="*/ 275 w 720"/>
              <a:gd name="T89" fmla="*/ 0 h 720"/>
              <a:gd name="T90" fmla="*/ 352 w 720"/>
              <a:gd name="T91" fmla="*/ 77 h 720"/>
              <a:gd name="T92" fmla="*/ 335 w 720"/>
              <a:gd name="T93" fmla="*/ 117 h 720"/>
              <a:gd name="T94" fmla="*/ 356 w 720"/>
              <a:gd name="T95" fmla="*/ 177 h 720"/>
              <a:gd name="T96" fmla="*/ 365 w 720"/>
              <a:gd name="T97" fmla="*/ 178 h 720"/>
              <a:gd name="T98" fmla="*/ 542 w 720"/>
              <a:gd name="T99" fmla="*/ 178 h 720"/>
              <a:gd name="T100" fmla="*/ 542 w 720"/>
              <a:gd name="T101" fmla="*/ 364 h 720"/>
              <a:gd name="T102" fmla="*/ 543 w 720"/>
              <a:gd name="T103" fmla="*/ 374 h 720"/>
              <a:gd name="T104" fmla="*/ 578 w 720"/>
              <a:gd name="T105" fmla="*/ 424 h 720"/>
              <a:gd name="T106" fmla="*/ 610 w 720"/>
              <a:gd name="T107" fmla="*/ 406 h 720"/>
              <a:gd name="T108" fmla="*/ 617 w 720"/>
              <a:gd name="T109" fmla="*/ 399 h 720"/>
              <a:gd name="T110" fmla="*/ 651 w 720"/>
              <a:gd name="T111" fmla="*/ 385 h 720"/>
              <a:gd name="T112" fmla="*/ 652 w 720"/>
              <a:gd name="T113" fmla="*/ 385 h 720"/>
              <a:gd name="T114" fmla="*/ 720 w 720"/>
              <a:gd name="T115" fmla="*/ 45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0" h="720">
                <a:moveTo>
                  <a:pt x="720" y="453"/>
                </a:moveTo>
                <a:cubicBezTo>
                  <a:pt x="720" y="491"/>
                  <a:pt x="690" y="522"/>
                  <a:pt x="652" y="522"/>
                </a:cubicBezTo>
                <a:cubicBezTo>
                  <a:pt x="652" y="522"/>
                  <a:pt x="652" y="522"/>
                  <a:pt x="652" y="522"/>
                </a:cubicBezTo>
                <a:cubicBezTo>
                  <a:pt x="650" y="522"/>
                  <a:pt x="645" y="522"/>
                  <a:pt x="639" y="520"/>
                </a:cubicBezTo>
                <a:cubicBezTo>
                  <a:pt x="633" y="518"/>
                  <a:pt x="625" y="514"/>
                  <a:pt x="617" y="507"/>
                </a:cubicBezTo>
                <a:cubicBezTo>
                  <a:pt x="615" y="505"/>
                  <a:pt x="612" y="503"/>
                  <a:pt x="610" y="501"/>
                </a:cubicBezTo>
                <a:cubicBezTo>
                  <a:pt x="600" y="492"/>
                  <a:pt x="590" y="482"/>
                  <a:pt x="578" y="482"/>
                </a:cubicBezTo>
                <a:cubicBezTo>
                  <a:pt x="557" y="482"/>
                  <a:pt x="549" y="509"/>
                  <a:pt x="543" y="532"/>
                </a:cubicBezTo>
                <a:cubicBezTo>
                  <a:pt x="542" y="536"/>
                  <a:pt x="542" y="539"/>
                  <a:pt x="542" y="543"/>
                </a:cubicBezTo>
                <a:cubicBezTo>
                  <a:pt x="542" y="720"/>
                  <a:pt x="542" y="720"/>
                  <a:pt x="542" y="720"/>
                </a:cubicBezTo>
                <a:cubicBezTo>
                  <a:pt x="542" y="720"/>
                  <a:pt x="542" y="720"/>
                  <a:pt x="542" y="720"/>
                </a:cubicBezTo>
                <a:cubicBezTo>
                  <a:pt x="542" y="720"/>
                  <a:pt x="542" y="720"/>
                  <a:pt x="542" y="720"/>
                </a:cubicBezTo>
                <a:cubicBezTo>
                  <a:pt x="365" y="720"/>
                  <a:pt x="365" y="720"/>
                  <a:pt x="365" y="720"/>
                </a:cubicBezTo>
                <a:cubicBezTo>
                  <a:pt x="362" y="720"/>
                  <a:pt x="360" y="720"/>
                  <a:pt x="358" y="719"/>
                </a:cubicBezTo>
                <a:cubicBezTo>
                  <a:pt x="326" y="712"/>
                  <a:pt x="322" y="704"/>
                  <a:pt x="321" y="702"/>
                </a:cubicBezTo>
                <a:cubicBezTo>
                  <a:pt x="319" y="697"/>
                  <a:pt x="328" y="687"/>
                  <a:pt x="335" y="680"/>
                </a:cubicBezTo>
                <a:cubicBezTo>
                  <a:pt x="337" y="678"/>
                  <a:pt x="340" y="675"/>
                  <a:pt x="342" y="673"/>
                </a:cubicBezTo>
                <a:cubicBezTo>
                  <a:pt x="360" y="652"/>
                  <a:pt x="360" y="630"/>
                  <a:pt x="360" y="627"/>
                </a:cubicBezTo>
                <a:cubicBezTo>
                  <a:pt x="360" y="580"/>
                  <a:pt x="322" y="542"/>
                  <a:pt x="275" y="542"/>
                </a:cubicBezTo>
                <a:cubicBezTo>
                  <a:pt x="228" y="542"/>
                  <a:pt x="190" y="580"/>
                  <a:pt x="190" y="627"/>
                </a:cubicBezTo>
                <a:cubicBezTo>
                  <a:pt x="190" y="630"/>
                  <a:pt x="190" y="652"/>
                  <a:pt x="208" y="673"/>
                </a:cubicBezTo>
                <a:cubicBezTo>
                  <a:pt x="210" y="675"/>
                  <a:pt x="213" y="678"/>
                  <a:pt x="215" y="680"/>
                </a:cubicBezTo>
                <a:cubicBezTo>
                  <a:pt x="222" y="687"/>
                  <a:pt x="231" y="697"/>
                  <a:pt x="229" y="702"/>
                </a:cubicBezTo>
                <a:cubicBezTo>
                  <a:pt x="229" y="704"/>
                  <a:pt x="224" y="712"/>
                  <a:pt x="192" y="719"/>
                </a:cubicBezTo>
                <a:cubicBezTo>
                  <a:pt x="190" y="720"/>
                  <a:pt x="188" y="720"/>
                  <a:pt x="185" y="720"/>
                </a:cubicBezTo>
                <a:cubicBezTo>
                  <a:pt x="0" y="720"/>
                  <a:pt x="0" y="720"/>
                  <a:pt x="0" y="720"/>
                </a:cubicBezTo>
                <a:cubicBezTo>
                  <a:pt x="0" y="543"/>
                  <a:pt x="0" y="543"/>
                  <a:pt x="0" y="543"/>
                </a:cubicBezTo>
                <a:cubicBezTo>
                  <a:pt x="0" y="540"/>
                  <a:pt x="0" y="537"/>
                  <a:pt x="1" y="534"/>
                </a:cubicBezTo>
                <a:cubicBezTo>
                  <a:pt x="9" y="501"/>
                  <a:pt x="18" y="491"/>
                  <a:pt x="28" y="491"/>
                </a:cubicBezTo>
                <a:cubicBezTo>
                  <a:pt x="39" y="491"/>
                  <a:pt x="51" y="505"/>
                  <a:pt x="61" y="514"/>
                </a:cubicBezTo>
                <a:cubicBezTo>
                  <a:pt x="79" y="529"/>
                  <a:pt x="97" y="530"/>
                  <a:pt x="101" y="530"/>
                </a:cubicBezTo>
                <a:cubicBezTo>
                  <a:pt x="101" y="530"/>
                  <a:pt x="102" y="530"/>
                  <a:pt x="102" y="530"/>
                </a:cubicBezTo>
                <a:cubicBezTo>
                  <a:pt x="144" y="530"/>
                  <a:pt x="178" y="496"/>
                  <a:pt x="178" y="453"/>
                </a:cubicBezTo>
                <a:cubicBezTo>
                  <a:pt x="178" y="411"/>
                  <a:pt x="144" y="377"/>
                  <a:pt x="102" y="377"/>
                </a:cubicBezTo>
                <a:cubicBezTo>
                  <a:pt x="102" y="377"/>
                  <a:pt x="101" y="377"/>
                  <a:pt x="101" y="377"/>
                </a:cubicBezTo>
                <a:cubicBezTo>
                  <a:pt x="97" y="377"/>
                  <a:pt x="79" y="378"/>
                  <a:pt x="61" y="393"/>
                </a:cubicBezTo>
                <a:cubicBezTo>
                  <a:pt x="51" y="402"/>
                  <a:pt x="39" y="416"/>
                  <a:pt x="28" y="416"/>
                </a:cubicBezTo>
                <a:cubicBezTo>
                  <a:pt x="18" y="416"/>
                  <a:pt x="9" y="406"/>
                  <a:pt x="1" y="373"/>
                </a:cubicBezTo>
                <a:cubicBezTo>
                  <a:pt x="0" y="370"/>
                  <a:pt x="0" y="367"/>
                  <a:pt x="0" y="364"/>
                </a:cubicBezTo>
                <a:cubicBezTo>
                  <a:pt x="0" y="178"/>
                  <a:pt x="0" y="178"/>
                  <a:pt x="0" y="178"/>
                </a:cubicBezTo>
                <a:cubicBezTo>
                  <a:pt x="185" y="178"/>
                  <a:pt x="185" y="178"/>
                  <a:pt x="185" y="178"/>
                </a:cubicBezTo>
                <a:cubicBezTo>
                  <a:pt x="188" y="178"/>
                  <a:pt x="191" y="178"/>
                  <a:pt x="194" y="177"/>
                </a:cubicBezTo>
                <a:cubicBezTo>
                  <a:pt x="266" y="161"/>
                  <a:pt x="232" y="137"/>
                  <a:pt x="215" y="117"/>
                </a:cubicBezTo>
                <a:cubicBezTo>
                  <a:pt x="197" y="97"/>
                  <a:pt x="198" y="77"/>
                  <a:pt x="198" y="77"/>
                </a:cubicBezTo>
                <a:cubicBezTo>
                  <a:pt x="198" y="34"/>
                  <a:pt x="233" y="0"/>
                  <a:pt x="275" y="0"/>
                </a:cubicBezTo>
                <a:cubicBezTo>
                  <a:pt x="317" y="0"/>
                  <a:pt x="352" y="34"/>
                  <a:pt x="352" y="77"/>
                </a:cubicBezTo>
                <a:cubicBezTo>
                  <a:pt x="352" y="77"/>
                  <a:pt x="353" y="97"/>
                  <a:pt x="335" y="117"/>
                </a:cubicBezTo>
                <a:cubicBezTo>
                  <a:pt x="318" y="137"/>
                  <a:pt x="285" y="161"/>
                  <a:pt x="356" y="177"/>
                </a:cubicBezTo>
                <a:cubicBezTo>
                  <a:pt x="359" y="178"/>
                  <a:pt x="362" y="178"/>
                  <a:pt x="365" y="178"/>
                </a:cubicBezTo>
                <a:cubicBezTo>
                  <a:pt x="542" y="178"/>
                  <a:pt x="542" y="178"/>
                  <a:pt x="542" y="178"/>
                </a:cubicBezTo>
                <a:cubicBezTo>
                  <a:pt x="542" y="364"/>
                  <a:pt x="542" y="364"/>
                  <a:pt x="542" y="364"/>
                </a:cubicBezTo>
                <a:cubicBezTo>
                  <a:pt x="542" y="367"/>
                  <a:pt x="542" y="371"/>
                  <a:pt x="543" y="374"/>
                </a:cubicBezTo>
                <a:cubicBezTo>
                  <a:pt x="549" y="398"/>
                  <a:pt x="557" y="424"/>
                  <a:pt x="578" y="424"/>
                </a:cubicBezTo>
                <a:cubicBezTo>
                  <a:pt x="590" y="424"/>
                  <a:pt x="600" y="415"/>
                  <a:pt x="610" y="406"/>
                </a:cubicBezTo>
                <a:cubicBezTo>
                  <a:pt x="612" y="403"/>
                  <a:pt x="615" y="401"/>
                  <a:pt x="617" y="399"/>
                </a:cubicBezTo>
                <a:cubicBezTo>
                  <a:pt x="633" y="386"/>
                  <a:pt x="648" y="385"/>
                  <a:pt x="651" y="385"/>
                </a:cubicBezTo>
                <a:cubicBezTo>
                  <a:pt x="652" y="385"/>
                  <a:pt x="652" y="385"/>
                  <a:pt x="652" y="385"/>
                </a:cubicBezTo>
                <a:cubicBezTo>
                  <a:pt x="690" y="385"/>
                  <a:pt x="720" y="416"/>
                  <a:pt x="720" y="45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44" tIns="34272" rIns="68544" bIns="34272" numCol="1" spcCol="0" rtlCol="0" fromWordArt="0" anchor="ctr" anchorCtr="0" forceAA="0" compatLnSpc="1">
            <a:noAutofit/>
          </a:bodyPr>
          <a:lstStyle/>
          <a:p>
            <a:pPr algn="ctr"/>
            <a:endParaRPr lang="ko-KR" altLang="en-US" sz="1350" dirty="0">
              <a:latin typeface="微软雅黑" panose="020B0503020204020204" pitchFamily="34" charset="-122"/>
            </a:endParaRPr>
          </a:p>
        </p:txBody>
      </p:sp>
      <p:cxnSp>
        <p:nvCxnSpPr>
          <p:cNvPr id="45" name="직선 연결선 250"/>
          <p:cNvCxnSpPr/>
          <p:nvPr/>
        </p:nvCxnSpPr>
        <p:spPr>
          <a:xfrm>
            <a:off x="4228139" y="2065019"/>
            <a:ext cx="244704"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6" name="직선 연결선 250"/>
          <p:cNvCxnSpPr/>
          <p:nvPr/>
        </p:nvCxnSpPr>
        <p:spPr>
          <a:xfrm>
            <a:off x="4281796" y="3765251"/>
            <a:ext cx="893799"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7" name="직선 연결선 250"/>
          <p:cNvCxnSpPr/>
          <p:nvPr/>
        </p:nvCxnSpPr>
        <p:spPr>
          <a:xfrm flipH="1">
            <a:off x="6532735" y="1338253"/>
            <a:ext cx="1069515"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8" name="직선 연결선 250"/>
          <p:cNvCxnSpPr/>
          <p:nvPr/>
        </p:nvCxnSpPr>
        <p:spPr>
          <a:xfrm flipH="1">
            <a:off x="7262204" y="3040961"/>
            <a:ext cx="340046" cy="0"/>
          </a:xfrm>
          <a:prstGeom prst="line">
            <a:avLst/>
          </a:prstGeom>
          <a:ln w="6350">
            <a:solidFill>
              <a:srgbClr val="414455"/>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9" name="Text Placeholder 8"/>
          <p:cNvSpPr txBox="1"/>
          <p:nvPr/>
        </p:nvSpPr>
        <p:spPr>
          <a:xfrm>
            <a:off x="361725" y="1635853"/>
            <a:ext cx="2325208" cy="2553095"/>
          </a:xfrm>
          <a:prstGeom prst="rect">
            <a:avLst/>
          </a:prstGeom>
        </p:spPr>
        <p:txBody>
          <a:bodyPr vert="horz"/>
          <a:lstStyle>
            <a:lvl1pPr marL="0" indent="0" algn="l" defTabSz="457200" rtl="0" eaLnBrk="1" latinLnBrk="0" hangingPunct="1">
              <a:lnSpc>
                <a:spcPct val="120000"/>
              </a:lnSpc>
              <a:spcBef>
                <a:spcPct val="20000"/>
              </a:spcBef>
              <a:buFont typeface="Arial" panose="020B0604020202020204"/>
              <a:buNone/>
              <a:defRPr sz="800" kern="1200" baseline="0">
                <a:solidFill>
                  <a:schemeClr val="bg1">
                    <a:lumMod val="50000"/>
                  </a:schemeClr>
                </a:solidFill>
                <a:latin typeface="Roboto condensed"/>
                <a:ea typeface="+mn-ea"/>
                <a:cs typeface="Roboto condensed"/>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gn="just">
              <a:lnSpc>
                <a:spcPct val="130000"/>
              </a:lnSpc>
            </a:pPr>
            <a:r>
              <a:rPr lang="zh-CN" altLang="en-US" sz="1200" dirty="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200" dirty="0">
              <a:solidFill>
                <a:srgbClr val="414455"/>
              </a:solidFill>
              <a:latin typeface="微软雅黑" panose="020B0503020204020204" pitchFamily="34" charset="-122"/>
              <a:ea typeface="微软雅黑" panose="020B0503020204020204" pitchFamily="34" charset="-122"/>
            </a:endParaRPr>
          </a:p>
          <a:p>
            <a:pPr algn="just">
              <a:lnSpc>
                <a:spcPct val="130000"/>
              </a:lnSpc>
            </a:pPr>
            <a:r>
              <a:rPr lang="zh-CN" altLang="en-US" sz="1200" dirty="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200" dirty="0">
              <a:solidFill>
                <a:srgbClr val="414455"/>
              </a:solidFill>
              <a:latin typeface="微软雅黑" panose="020B0503020204020204" pitchFamily="34" charset="-122"/>
              <a:ea typeface="微软雅黑" panose="020B0503020204020204" pitchFamily="34" charset="-122"/>
            </a:endParaRPr>
          </a:p>
          <a:p>
            <a:pPr algn="just">
              <a:lnSpc>
                <a:spcPct val="130000"/>
              </a:lnSpc>
            </a:pPr>
            <a:r>
              <a:rPr lang="zh-CN" altLang="en-US" sz="1200" dirty="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altLang="zh-CN" sz="1200" dirty="0">
              <a:solidFill>
                <a:srgbClr val="414455"/>
              </a:solidFill>
              <a:latin typeface="微软雅黑" panose="020B0503020204020204" pitchFamily="34" charset="-122"/>
              <a:ea typeface="微软雅黑" panose="020B0503020204020204" pitchFamily="34" charset="-122"/>
            </a:endParaRPr>
          </a:p>
          <a:p>
            <a:pPr algn="just">
              <a:lnSpc>
                <a:spcPct val="130000"/>
              </a:lnSpc>
            </a:pPr>
            <a:r>
              <a:rPr lang="zh-CN" altLang="en-US" sz="1200" dirty="0">
                <a:solidFill>
                  <a:srgbClr val="414455"/>
                </a:solidFill>
                <a:latin typeface="微软雅黑" panose="020B0503020204020204" pitchFamily="34" charset="-122"/>
                <a:ea typeface="微软雅黑" panose="020B0503020204020204" pitchFamily="34" charset="-122"/>
              </a:rPr>
              <a:t>点击添加文字内容点击添加文字内容点击添加文字内容</a:t>
            </a:r>
            <a:endParaRPr lang="en-US" sz="1200" dirty="0">
              <a:solidFill>
                <a:srgbClr val="414455"/>
              </a:solidFill>
              <a:latin typeface="微软雅黑" panose="020B0503020204020204" pitchFamily="34" charset="-122"/>
              <a:ea typeface="微软雅黑" panose="020B0503020204020204" pitchFamily="34" charset="-122"/>
            </a:endParaRPr>
          </a:p>
        </p:txBody>
      </p:sp>
      <p:cxnSp>
        <p:nvCxnSpPr>
          <p:cNvPr id="50" name="Straight Connector 59"/>
          <p:cNvCxnSpPr/>
          <p:nvPr/>
        </p:nvCxnSpPr>
        <p:spPr>
          <a:xfrm flipV="1">
            <a:off x="3002810" y="1104401"/>
            <a:ext cx="0" cy="3360812"/>
          </a:xfrm>
          <a:prstGeom prst="line">
            <a:avLst/>
          </a:prstGeom>
          <a:ln w="3175">
            <a:solidFill>
              <a:srgbClr val="414455"/>
            </a:solidFill>
          </a:ln>
        </p:spPr>
        <p:style>
          <a:lnRef idx="1">
            <a:schemeClr val="dk1"/>
          </a:lnRef>
          <a:fillRef idx="0">
            <a:schemeClr val="dk1"/>
          </a:fillRef>
          <a:effectRef idx="0">
            <a:schemeClr val="dk1"/>
          </a:effectRef>
          <a:fontRef idx="minor">
            <a:schemeClr val="tx1"/>
          </a:fontRef>
        </p:style>
      </p:cxnSp>
      <p:sp>
        <p:nvSpPr>
          <p:cNvPr id="51" name="矩形 10"/>
          <p:cNvSpPr>
            <a:spLocks noChangeArrowheads="1"/>
          </p:cNvSpPr>
          <p:nvPr/>
        </p:nvSpPr>
        <p:spPr bwMode="auto">
          <a:xfrm>
            <a:off x="3258168" y="1883398"/>
            <a:ext cx="877163" cy="507575"/>
          </a:xfrm>
          <a:prstGeom prst="rect">
            <a:avLst/>
          </a:prstGeom>
          <a:noFill/>
          <a:ln w="9525">
            <a:noFill/>
            <a:miter lim="800000"/>
          </a:ln>
        </p:spPr>
        <p:txBody>
          <a:bodyPr wrap="none">
            <a:spAutoFit/>
          </a:bodyPr>
          <a:lstStyle/>
          <a:p>
            <a:r>
              <a:rPr lang="zh-CN" altLang="en-US" sz="1350" dirty="0">
                <a:solidFill>
                  <a:srgbClr val="414455"/>
                </a:solidFill>
                <a:latin typeface="微软雅黑" panose="020B0503020204020204" pitchFamily="34" charset="-122"/>
                <a:ea typeface="微软雅黑" panose="020B0503020204020204" pitchFamily="34" charset="-122"/>
              </a:rPr>
              <a:t>点击此处</a:t>
            </a:r>
            <a:endParaRPr lang="en-US" altLang="zh-CN" sz="1350" dirty="0">
              <a:solidFill>
                <a:srgbClr val="414455"/>
              </a:solidFill>
              <a:latin typeface="微软雅黑" panose="020B0503020204020204" pitchFamily="34" charset="-122"/>
              <a:ea typeface="微软雅黑" panose="020B0503020204020204" pitchFamily="34" charset="-122"/>
            </a:endParaRPr>
          </a:p>
          <a:p>
            <a:r>
              <a:rPr lang="zh-CN" altLang="en-US" sz="1350" dirty="0">
                <a:solidFill>
                  <a:srgbClr val="414455"/>
                </a:solidFill>
                <a:latin typeface="微软雅黑" panose="020B0503020204020204" pitchFamily="34" charset="-122"/>
                <a:ea typeface="微软雅黑" panose="020B0503020204020204" pitchFamily="34" charset="-122"/>
              </a:rPr>
              <a:t>添加内容</a:t>
            </a:r>
            <a:endParaRPr lang="zh-CN" altLang="en-US" sz="1350" dirty="0">
              <a:solidFill>
                <a:srgbClr val="414455"/>
              </a:solidFill>
              <a:latin typeface="微软雅黑" panose="020B0503020204020204" pitchFamily="34" charset="-122"/>
              <a:ea typeface="微软雅黑" panose="020B0503020204020204" pitchFamily="34" charset="-122"/>
            </a:endParaRPr>
          </a:p>
        </p:txBody>
      </p:sp>
      <p:sp>
        <p:nvSpPr>
          <p:cNvPr id="52" name="矩形 10"/>
          <p:cNvSpPr>
            <a:spLocks noChangeArrowheads="1"/>
          </p:cNvSpPr>
          <p:nvPr/>
        </p:nvSpPr>
        <p:spPr bwMode="auto">
          <a:xfrm>
            <a:off x="7717488" y="1146421"/>
            <a:ext cx="877163" cy="507575"/>
          </a:xfrm>
          <a:prstGeom prst="rect">
            <a:avLst/>
          </a:prstGeom>
          <a:noFill/>
          <a:ln w="9525">
            <a:noFill/>
            <a:miter lim="800000"/>
          </a:ln>
        </p:spPr>
        <p:txBody>
          <a:bodyPr wrap="none">
            <a:spAutoFit/>
          </a:bodyPr>
          <a:lstStyle/>
          <a:p>
            <a:r>
              <a:rPr lang="zh-CN" altLang="en-US" sz="1350" dirty="0">
                <a:solidFill>
                  <a:srgbClr val="414455"/>
                </a:solidFill>
                <a:latin typeface="微软雅黑" panose="020B0503020204020204" pitchFamily="34" charset="-122"/>
                <a:ea typeface="微软雅黑" panose="020B0503020204020204" pitchFamily="34" charset="-122"/>
              </a:rPr>
              <a:t>点击此处</a:t>
            </a:r>
            <a:endParaRPr lang="en-US" altLang="zh-CN" sz="1350" dirty="0">
              <a:solidFill>
                <a:srgbClr val="414455"/>
              </a:solidFill>
              <a:latin typeface="微软雅黑" panose="020B0503020204020204" pitchFamily="34" charset="-122"/>
              <a:ea typeface="微软雅黑" panose="020B0503020204020204" pitchFamily="34" charset="-122"/>
            </a:endParaRPr>
          </a:p>
          <a:p>
            <a:r>
              <a:rPr lang="zh-CN" altLang="en-US" sz="1350" dirty="0">
                <a:solidFill>
                  <a:srgbClr val="414455"/>
                </a:solidFill>
                <a:latin typeface="微软雅黑" panose="020B0503020204020204" pitchFamily="34" charset="-122"/>
                <a:ea typeface="微软雅黑" panose="020B0503020204020204" pitchFamily="34" charset="-122"/>
              </a:rPr>
              <a:t>添加内容</a:t>
            </a:r>
            <a:endParaRPr lang="zh-CN" altLang="en-US" sz="1350" dirty="0">
              <a:solidFill>
                <a:srgbClr val="414455"/>
              </a:solidFill>
              <a:latin typeface="微软雅黑" panose="020B0503020204020204" pitchFamily="34" charset="-122"/>
              <a:ea typeface="微软雅黑" panose="020B0503020204020204" pitchFamily="34" charset="-122"/>
            </a:endParaRPr>
          </a:p>
        </p:txBody>
      </p:sp>
      <p:sp>
        <p:nvSpPr>
          <p:cNvPr id="53" name="矩形 10"/>
          <p:cNvSpPr>
            <a:spLocks noChangeArrowheads="1"/>
          </p:cNvSpPr>
          <p:nvPr/>
        </p:nvSpPr>
        <p:spPr bwMode="auto">
          <a:xfrm>
            <a:off x="3315651" y="3491515"/>
            <a:ext cx="877163" cy="507575"/>
          </a:xfrm>
          <a:prstGeom prst="rect">
            <a:avLst/>
          </a:prstGeom>
          <a:noFill/>
          <a:ln w="9525">
            <a:noFill/>
            <a:miter lim="800000"/>
          </a:ln>
        </p:spPr>
        <p:txBody>
          <a:bodyPr wrap="none">
            <a:spAutoFit/>
          </a:bodyPr>
          <a:lstStyle/>
          <a:p>
            <a:r>
              <a:rPr lang="zh-CN" altLang="en-US" sz="1350" dirty="0">
                <a:solidFill>
                  <a:srgbClr val="414455"/>
                </a:solidFill>
                <a:latin typeface="微软雅黑" panose="020B0503020204020204" pitchFamily="34" charset="-122"/>
                <a:ea typeface="微软雅黑" panose="020B0503020204020204" pitchFamily="34" charset="-122"/>
              </a:rPr>
              <a:t>点击此处</a:t>
            </a:r>
            <a:endParaRPr lang="en-US" altLang="zh-CN" sz="1350" dirty="0">
              <a:solidFill>
                <a:srgbClr val="414455"/>
              </a:solidFill>
              <a:latin typeface="微软雅黑" panose="020B0503020204020204" pitchFamily="34" charset="-122"/>
              <a:ea typeface="微软雅黑" panose="020B0503020204020204" pitchFamily="34" charset="-122"/>
            </a:endParaRPr>
          </a:p>
          <a:p>
            <a:r>
              <a:rPr lang="zh-CN" altLang="en-US" sz="1350" dirty="0">
                <a:solidFill>
                  <a:srgbClr val="414455"/>
                </a:solidFill>
                <a:latin typeface="微软雅黑" panose="020B0503020204020204" pitchFamily="34" charset="-122"/>
                <a:ea typeface="微软雅黑" panose="020B0503020204020204" pitchFamily="34" charset="-122"/>
              </a:rPr>
              <a:t>添加内容</a:t>
            </a:r>
            <a:endParaRPr lang="zh-CN" altLang="en-US" sz="1350" dirty="0">
              <a:solidFill>
                <a:srgbClr val="414455"/>
              </a:solidFill>
              <a:latin typeface="微软雅黑" panose="020B0503020204020204" pitchFamily="34" charset="-122"/>
              <a:ea typeface="微软雅黑" panose="020B0503020204020204" pitchFamily="34" charset="-122"/>
            </a:endParaRPr>
          </a:p>
        </p:txBody>
      </p:sp>
      <p:sp>
        <p:nvSpPr>
          <p:cNvPr id="54" name="矩形 10"/>
          <p:cNvSpPr>
            <a:spLocks noChangeArrowheads="1"/>
          </p:cNvSpPr>
          <p:nvPr/>
        </p:nvSpPr>
        <p:spPr bwMode="auto">
          <a:xfrm>
            <a:off x="7768270" y="2847272"/>
            <a:ext cx="877163" cy="507575"/>
          </a:xfrm>
          <a:prstGeom prst="rect">
            <a:avLst/>
          </a:prstGeom>
          <a:noFill/>
          <a:ln w="9525">
            <a:noFill/>
            <a:miter lim="800000"/>
          </a:ln>
        </p:spPr>
        <p:txBody>
          <a:bodyPr wrap="none">
            <a:spAutoFit/>
          </a:bodyPr>
          <a:lstStyle/>
          <a:p>
            <a:r>
              <a:rPr lang="zh-CN" altLang="en-US" sz="1350" dirty="0">
                <a:solidFill>
                  <a:srgbClr val="414455"/>
                </a:solidFill>
                <a:latin typeface="微软雅黑" panose="020B0503020204020204" pitchFamily="34" charset="-122"/>
                <a:ea typeface="微软雅黑" panose="020B0503020204020204" pitchFamily="34" charset="-122"/>
              </a:rPr>
              <a:t>点击此处</a:t>
            </a:r>
            <a:endParaRPr lang="en-US" altLang="zh-CN" sz="1350" dirty="0">
              <a:solidFill>
                <a:srgbClr val="414455"/>
              </a:solidFill>
              <a:latin typeface="微软雅黑" panose="020B0503020204020204" pitchFamily="34" charset="-122"/>
              <a:ea typeface="微软雅黑" panose="020B0503020204020204" pitchFamily="34" charset="-122"/>
            </a:endParaRPr>
          </a:p>
          <a:p>
            <a:r>
              <a:rPr lang="zh-CN" altLang="en-US" sz="1350" dirty="0">
                <a:solidFill>
                  <a:srgbClr val="414455"/>
                </a:solidFill>
                <a:latin typeface="微软雅黑" panose="020B0503020204020204" pitchFamily="34" charset="-122"/>
                <a:ea typeface="微软雅黑" panose="020B0503020204020204" pitchFamily="34" charset="-122"/>
              </a:rPr>
              <a:t>添加内容</a:t>
            </a:r>
            <a:endParaRPr lang="zh-CN" altLang="en-US" sz="1350" dirty="0">
              <a:solidFill>
                <a:srgbClr val="414455"/>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593192" y="209550"/>
            <a:ext cx="7875345" cy="311600"/>
            <a:chOff x="152400" y="172485"/>
            <a:chExt cx="7875345" cy="311600"/>
          </a:xfrm>
        </p:grpSpPr>
        <p:sp>
          <p:nvSpPr>
            <p:cNvPr id="17" name="矩形 16"/>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8"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 calcmode="lin" valueType="num">
                                      <p:cBhvr>
                                        <p:cTn id="9" dur="500" fill="hold"/>
                                        <p:tgtEl>
                                          <p:spTgt spid="41"/>
                                        </p:tgtEl>
                                        <p:attrNameLst>
                                          <p:attrName>style.rotation</p:attrName>
                                        </p:attrNameLst>
                                      </p:cBhvr>
                                      <p:tavLst>
                                        <p:tav tm="0">
                                          <p:val>
                                            <p:fltVal val="360"/>
                                          </p:val>
                                        </p:tav>
                                        <p:tav tm="100000">
                                          <p:val>
                                            <p:fltVal val="0"/>
                                          </p:val>
                                        </p:tav>
                                      </p:tavLst>
                                    </p:anim>
                                    <p:animEffect transition="in" filter="fade">
                                      <p:cBhvr>
                                        <p:cTn id="10" dur="500"/>
                                        <p:tgtEl>
                                          <p:spTgt spid="41"/>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wipe(left)">
                                      <p:cBhvr>
                                        <p:cTn id="14" dur="500"/>
                                        <p:tgtEl>
                                          <p:spTgt spid="47"/>
                                        </p:tgtEl>
                                      </p:cBhvr>
                                    </p:animEffect>
                                  </p:childTnLst>
                                </p:cTn>
                              </p:par>
                            </p:childTnLst>
                          </p:cTn>
                        </p:par>
                        <p:par>
                          <p:cTn id="15" fill="hold">
                            <p:stCondLst>
                              <p:cond delay="1000"/>
                            </p:stCondLst>
                            <p:childTnLst>
                              <p:par>
                                <p:cTn id="16" presetID="22" presetClass="entr" presetSubtype="4" fill="hold" grpId="0" nodeType="after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wipe(down)">
                                      <p:cBhvr>
                                        <p:cTn id="18" dur="500"/>
                                        <p:tgtEl>
                                          <p:spTgt spid="52"/>
                                        </p:tgtEl>
                                      </p:cBhvr>
                                    </p:animEffect>
                                  </p:childTnLst>
                                </p:cTn>
                              </p:par>
                            </p:childTnLst>
                          </p:cTn>
                        </p:par>
                        <p:par>
                          <p:cTn id="19" fill="hold">
                            <p:stCondLst>
                              <p:cond delay="1500"/>
                            </p:stCondLst>
                            <p:childTnLst>
                              <p:par>
                                <p:cTn id="20" presetID="49" presetClass="entr" presetSubtype="0" decel="100000"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 calcmode="lin" valueType="num">
                                      <p:cBhvr>
                                        <p:cTn id="24" dur="500" fill="hold"/>
                                        <p:tgtEl>
                                          <p:spTgt spid="44"/>
                                        </p:tgtEl>
                                        <p:attrNameLst>
                                          <p:attrName>style.rotation</p:attrName>
                                        </p:attrNameLst>
                                      </p:cBhvr>
                                      <p:tavLst>
                                        <p:tav tm="0">
                                          <p:val>
                                            <p:fltVal val="360"/>
                                          </p:val>
                                        </p:tav>
                                        <p:tav tm="100000">
                                          <p:val>
                                            <p:fltVal val="0"/>
                                          </p:val>
                                        </p:tav>
                                      </p:tavLst>
                                    </p:anim>
                                    <p:animEffect transition="in" filter="fade">
                                      <p:cBhvr>
                                        <p:cTn id="25" dur="500"/>
                                        <p:tgtEl>
                                          <p:spTgt spid="44"/>
                                        </p:tgtEl>
                                      </p:cBhvr>
                                    </p:animEffect>
                                  </p:childTnLst>
                                </p:cTn>
                              </p:par>
                            </p:childTnLst>
                          </p:cTn>
                        </p:par>
                        <p:par>
                          <p:cTn id="26" fill="hold">
                            <p:stCondLst>
                              <p:cond delay="2000"/>
                            </p:stCondLst>
                            <p:childTnLst>
                              <p:par>
                                <p:cTn id="27" presetID="22" presetClass="entr" presetSubtype="2"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right)">
                                      <p:cBhvr>
                                        <p:cTn id="29" dur="500"/>
                                        <p:tgtEl>
                                          <p:spTgt spid="45"/>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left)">
                                      <p:cBhvr>
                                        <p:cTn id="33" dur="500"/>
                                        <p:tgtEl>
                                          <p:spTgt spid="51"/>
                                        </p:tgtEl>
                                      </p:cBhvr>
                                    </p:animEffect>
                                  </p:childTnLst>
                                </p:cTn>
                              </p:par>
                            </p:childTnLst>
                          </p:cTn>
                        </p:par>
                        <p:par>
                          <p:cTn id="34" fill="hold">
                            <p:stCondLst>
                              <p:cond delay="3000"/>
                            </p:stCondLst>
                            <p:childTnLst>
                              <p:par>
                                <p:cTn id="35" presetID="49" presetClass="entr" presetSubtype="0" decel="100000"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500" fill="hold"/>
                                        <p:tgtEl>
                                          <p:spTgt spid="43"/>
                                        </p:tgtEl>
                                        <p:attrNameLst>
                                          <p:attrName>ppt_w</p:attrName>
                                        </p:attrNameLst>
                                      </p:cBhvr>
                                      <p:tavLst>
                                        <p:tav tm="0">
                                          <p:val>
                                            <p:fltVal val="0"/>
                                          </p:val>
                                        </p:tav>
                                        <p:tav tm="100000">
                                          <p:val>
                                            <p:strVal val="#ppt_w"/>
                                          </p:val>
                                        </p:tav>
                                      </p:tavLst>
                                    </p:anim>
                                    <p:anim calcmode="lin" valueType="num">
                                      <p:cBhvr>
                                        <p:cTn id="38" dur="500" fill="hold"/>
                                        <p:tgtEl>
                                          <p:spTgt spid="43"/>
                                        </p:tgtEl>
                                        <p:attrNameLst>
                                          <p:attrName>ppt_h</p:attrName>
                                        </p:attrNameLst>
                                      </p:cBhvr>
                                      <p:tavLst>
                                        <p:tav tm="0">
                                          <p:val>
                                            <p:fltVal val="0"/>
                                          </p:val>
                                        </p:tav>
                                        <p:tav tm="100000">
                                          <p:val>
                                            <p:strVal val="#ppt_h"/>
                                          </p:val>
                                        </p:tav>
                                      </p:tavLst>
                                    </p:anim>
                                    <p:anim calcmode="lin" valueType="num">
                                      <p:cBhvr>
                                        <p:cTn id="39" dur="500" fill="hold"/>
                                        <p:tgtEl>
                                          <p:spTgt spid="43"/>
                                        </p:tgtEl>
                                        <p:attrNameLst>
                                          <p:attrName>style.rotation</p:attrName>
                                        </p:attrNameLst>
                                      </p:cBhvr>
                                      <p:tavLst>
                                        <p:tav tm="0">
                                          <p:val>
                                            <p:fltVal val="360"/>
                                          </p:val>
                                        </p:tav>
                                        <p:tav tm="100000">
                                          <p:val>
                                            <p:fltVal val="0"/>
                                          </p:val>
                                        </p:tav>
                                      </p:tavLst>
                                    </p:anim>
                                    <p:animEffect transition="in" filter="fade">
                                      <p:cBhvr>
                                        <p:cTn id="40" dur="500"/>
                                        <p:tgtEl>
                                          <p:spTgt spid="43"/>
                                        </p:tgtEl>
                                      </p:cBhvr>
                                    </p:animEffect>
                                  </p:childTnLst>
                                </p:cTn>
                              </p:par>
                            </p:childTnLst>
                          </p:cTn>
                        </p:par>
                        <p:par>
                          <p:cTn id="41" fill="hold">
                            <p:stCondLst>
                              <p:cond delay="3500"/>
                            </p:stCondLst>
                            <p:childTnLst>
                              <p:par>
                                <p:cTn id="42" presetID="22" presetClass="entr" presetSubtype="2"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wipe(right)">
                                      <p:cBhvr>
                                        <p:cTn id="44" dur="500"/>
                                        <p:tgtEl>
                                          <p:spTgt spid="46"/>
                                        </p:tgtEl>
                                      </p:cBhvr>
                                    </p:animEffect>
                                  </p:childTnLst>
                                </p:cTn>
                              </p:par>
                            </p:childTnLst>
                          </p:cTn>
                        </p:par>
                        <p:par>
                          <p:cTn id="45" fill="hold">
                            <p:stCondLst>
                              <p:cond delay="4000"/>
                            </p:stCondLst>
                            <p:childTnLst>
                              <p:par>
                                <p:cTn id="46" presetID="22" presetClass="entr" presetSubtype="4" fill="hold" grpId="0"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wipe(down)">
                                      <p:cBhvr>
                                        <p:cTn id="48" dur="500"/>
                                        <p:tgtEl>
                                          <p:spTgt spid="53"/>
                                        </p:tgtEl>
                                      </p:cBhvr>
                                    </p:animEffect>
                                  </p:childTnLst>
                                </p:cTn>
                              </p:par>
                            </p:childTnLst>
                          </p:cTn>
                        </p:par>
                        <p:par>
                          <p:cTn id="49" fill="hold">
                            <p:stCondLst>
                              <p:cond delay="4500"/>
                            </p:stCondLst>
                            <p:childTnLst>
                              <p:par>
                                <p:cTn id="50" presetID="49" presetClass="entr" presetSubtype="0" decel="100000"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p:cTn id="52" dur="500" fill="hold"/>
                                        <p:tgtEl>
                                          <p:spTgt spid="42"/>
                                        </p:tgtEl>
                                        <p:attrNameLst>
                                          <p:attrName>ppt_w</p:attrName>
                                        </p:attrNameLst>
                                      </p:cBhvr>
                                      <p:tavLst>
                                        <p:tav tm="0">
                                          <p:val>
                                            <p:fltVal val="0"/>
                                          </p:val>
                                        </p:tav>
                                        <p:tav tm="100000">
                                          <p:val>
                                            <p:strVal val="#ppt_w"/>
                                          </p:val>
                                        </p:tav>
                                      </p:tavLst>
                                    </p:anim>
                                    <p:anim calcmode="lin" valueType="num">
                                      <p:cBhvr>
                                        <p:cTn id="53" dur="500" fill="hold"/>
                                        <p:tgtEl>
                                          <p:spTgt spid="42"/>
                                        </p:tgtEl>
                                        <p:attrNameLst>
                                          <p:attrName>ppt_h</p:attrName>
                                        </p:attrNameLst>
                                      </p:cBhvr>
                                      <p:tavLst>
                                        <p:tav tm="0">
                                          <p:val>
                                            <p:fltVal val="0"/>
                                          </p:val>
                                        </p:tav>
                                        <p:tav tm="100000">
                                          <p:val>
                                            <p:strVal val="#ppt_h"/>
                                          </p:val>
                                        </p:tav>
                                      </p:tavLst>
                                    </p:anim>
                                    <p:anim calcmode="lin" valueType="num">
                                      <p:cBhvr>
                                        <p:cTn id="54" dur="500" fill="hold"/>
                                        <p:tgtEl>
                                          <p:spTgt spid="42"/>
                                        </p:tgtEl>
                                        <p:attrNameLst>
                                          <p:attrName>style.rotation</p:attrName>
                                        </p:attrNameLst>
                                      </p:cBhvr>
                                      <p:tavLst>
                                        <p:tav tm="0">
                                          <p:val>
                                            <p:fltVal val="360"/>
                                          </p:val>
                                        </p:tav>
                                        <p:tav tm="100000">
                                          <p:val>
                                            <p:fltVal val="0"/>
                                          </p:val>
                                        </p:tav>
                                      </p:tavLst>
                                    </p:anim>
                                    <p:animEffect transition="in" filter="fade">
                                      <p:cBhvr>
                                        <p:cTn id="55" dur="500"/>
                                        <p:tgtEl>
                                          <p:spTgt spid="42"/>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wipe(left)">
                                      <p:cBhvr>
                                        <p:cTn id="63" dur="500"/>
                                        <p:tgtEl>
                                          <p:spTgt spid="54"/>
                                        </p:tgtEl>
                                      </p:cBhvr>
                                    </p:animEffect>
                                  </p:childTnLst>
                                </p:cTn>
                              </p:par>
                            </p:childTnLst>
                          </p:cTn>
                        </p:par>
                        <p:par>
                          <p:cTn id="64" fill="hold">
                            <p:stCondLst>
                              <p:cond delay="6000"/>
                            </p:stCondLst>
                            <p:childTnLst>
                              <p:par>
                                <p:cTn id="65" presetID="22" presetClass="entr" presetSubtype="1" fill="hold" nodeType="after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wipe(up)">
                                      <p:cBhvr>
                                        <p:cTn id="67" dur="500"/>
                                        <p:tgtEl>
                                          <p:spTgt spid="50"/>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9" grpId="0"/>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17384" y="1366362"/>
            <a:ext cx="2776526" cy="3256549"/>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sz="1350">
              <a:ea typeface="微软雅黑" panose="020B0503020204020204" pitchFamily="34" charset="-122"/>
            </a:endParaRPr>
          </a:p>
        </p:txBody>
      </p:sp>
      <p:sp>
        <p:nvSpPr>
          <p:cNvPr id="5" name="AutoShape 12"/>
          <p:cNvSpPr>
            <a:spLocks noChangeArrowheads="1"/>
          </p:cNvSpPr>
          <p:nvPr/>
        </p:nvSpPr>
        <p:spPr bwMode="auto">
          <a:xfrm>
            <a:off x="1417384" y="1070155"/>
            <a:ext cx="2776526" cy="592415"/>
          </a:xfrm>
          <a:prstGeom prst="homePlate">
            <a:avLst>
              <a:gd name="adj" fmla="val 63872"/>
            </a:avLst>
          </a:prstGeom>
          <a:solidFill>
            <a:schemeClr val="accent1"/>
          </a:solidFill>
          <a:ln w="9525">
            <a:noFill/>
            <a:miter lim="800000"/>
          </a:ln>
        </p:spPr>
        <p:txBody>
          <a:bodyPr wrap="none" lIns="68568" tIns="34284" rIns="68568" bIns="34284" anchor="ctr"/>
          <a:lstStyle/>
          <a:p>
            <a:pPr algn="ctr"/>
            <a:r>
              <a:rPr lang="zh-CN" altLang="en-US" sz="1350" b="1" dirty="0">
                <a:solidFill>
                  <a:prstClr val="white"/>
                </a:solidFill>
                <a:latin typeface="微软雅黑" panose="020B0503020204020204" pitchFamily="34" charset="-122"/>
                <a:ea typeface="微软雅黑" panose="020B0503020204020204" pitchFamily="34" charset="-122"/>
              </a:rPr>
              <a:t>添加文字</a:t>
            </a:r>
            <a:endParaRPr lang="zh-CN" altLang="en-US" sz="1350" b="1" dirty="0">
              <a:solidFill>
                <a:prstClr val="white"/>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1525409" y="1869401"/>
            <a:ext cx="2668500" cy="2467971"/>
          </a:xfrm>
          <a:prstGeom prst="rect">
            <a:avLst/>
          </a:prstGeom>
          <a:noFill/>
        </p:spPr>
        <p:txBody>
          <a:bodyPr wrap="square" lIns="68568" tIns="34284" rIns="68568" bIns="34284"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sp>
        <p:nvSpPr>
          <p:cNvPr id="7" name="矩形 6"/>
          <p:cNvSpPr/>
          <p:nvPr/>
        </p:nvSpPr>
        <p:spPr>
          <a:xfrm>
            <a:off x="4712179" y="1366362"/>
            <a:ext cx="2776526" cy="3256549"/>
          </a:xfrm>
          <a:prstGeom prst="rect">
            <a:avLst/>
          </a:prstGeom>
          <a:solidFill>
            <a:schemeClr val="bg1">
              <a:lumMod val="85000"/>
            </a:schemeClr>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lIns="68568" tIns="34284" rIns="68568" bIns="34284" rtlCol="0" anchor="ctr"/>
          <a:lstStyle/>
          <a:p>
            <a:pPr algn="ctr"/>
            <a:endParaRPr lang="zh-CN" altLang="en-US" sz="1350">
              <a:ea typeface="微软雅黑" panose="020B0503020204020204" pitchFamily="34" charset="-122"/>
            </a:endParaRPr>
          </a:p>
        </p:txBody>
      </p:sp>
      <p:sp>
        <p:nvSpPr>
          <p:cNvPr id="8" name="AutoShape 12"/>
          <p:cNvSpPr>
            <a:spLocks noChangeArrowheads="1"/>
          </p:cNvSpPr>
          <p:nvPr/>
        </p:nvSpPr>
        <p:spPr bwMode="auto">
          <a:xfrm flipH="1">
            <a:off x="4712179" y="1070155"/>
            <a:ext cx="2776526" cy="592415"/>
          </a:xfrm>
          <a:prstGeom prst="homePlate">
            <a:avLst>
              <a:gd name="adj" fmla="val 63872"/>
            </a:avLst>
          </a:prstGeom>
          <a:solidFill>
            <a:schemeClr val="bg1">
              <a:lumMod val="65000"/>
            </a:schemeClr>
          </a:solidFill>
          <a:ln w="9525">
            <a:noFill/>
            <a:miter lim="800000"/>
          </a:ln>
        </p:spPr>
        <p:txBody>
          <a:bodyPr wrap="none" lIns="68568" tIns="34284" rIns="68568" bIns="34284" anchor="ctr"/>
          <a:lstStyle/>
          <a:p>
            <a:pPr algn="ctr"/>
            <a:r>
              <a:rPr lang="zh-CN" altLang="en-US" sz="1350" b="1" dirty="0">
                <a:solidFill>
                  <a:prstClr val="white"/>
                </a:solidFill>
                <a:latin typeface="微软雅黑" panose="020B0503020204020204" pitchFamily="34" charset="-122"/>
                <a:ea typeface="微软雅黑" panose="020B0503020204020204" pitchFamily="34" charset="-122"/>
              </a:rPr>
              <a:t>添加文字</a:t>
            </a:r>
            <a:endParaRPr lang="zh-CN" altLang="en-US" sz="1350" b="1" dirty="0">
              <a:solidFill>
                <a:prstClr val="white"/>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4820204" y="1869401"/>
            <a:ext cx="2668500" cy="2467971"/>
          </a:xfrm>
          <a:prstGeom prst="rect">
            <a:avLst/>
          </a:prstGeom>
          <a:noFill/>
        </p:spPr>
        <p:txBody>
          <a:bodyPr wrap="square" lIns="68568" tIns="34284" rIns="68568" bIns="34284" rtlCol="0">
            <a:spAutoFit/>
          </a:bodyPr>
          <a:lstStyle/>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200" dirty="0">
              <a:solidFill>
                <a:sysClr val="windowText" lastClr="000000"/>
              </a:solidFill>
              <a:latin typeface="微软雅黑" panose="020B0503020204020204" pitchFamily="34" charset="-122"/>
              <a:ea typeface="微软雅黑" panose="020B0503020204020204" pitchFamily="34" charset="-122"/>
            </a:endParaRPr>
          </a:p>
          <a:p>
            <a:pPr>
              <a:lnSpc>
                <a:spcPct val="130000"/>
              </a:lnSpc>
            </a:pPr>
            <a:r>
              <a:rPr lang="zh-CN" altLang="en-US" sz="1200" dirty="0">
                <a:solidFill>
                  <a:sysClr val="windowText" lastClr="00000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200" dirty="0">
              <a:solidFill>
                <a:sysClr val="windowText" lastClr="000000"/>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593192" y="209550"/>
            <a:ext cx="7875345" cy="311600"/>
            <a:chOff x="152400" y="172485"/>
            <a:chExt cx="7875345" cy="311600"/>
          </a:xfrm>
        </p:grpSpPr>
        <p:sp>
          <p:nvSpPr>
            <p:cNvPr id="11" name="矩形 10"/>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2"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1000"/>
                            </p:stCondLst>
                            <p:childTnLst>
                              <p:par>
                                <p:cTn id="14" presetID="22" presetClass="entr" presetSubtype="8" fill="hold" grpId="0" nodeType="afterEffect">
                                  <p:stCondLst>
                                    <p:cond delay="0"/>
                                  </p:stCondLst>
                                  <p:iterate type="lt">
                                    <p:tmPct val="30000"/>
                                  </p:iterate>
                                  <p:childTnLst>
                                    <p:set>
                                      <p:cBhvr>
                                        <p:cTn id="15" dur="1" fill="hold">
                                          <p:stCondLst>
                                            <p:cond delay="0"/>
                                          </p:stCondLst>
                                        </p:cTn>
                                        <p:tgtEl>
                                          <p:spTgt spid="6"/>
                                        </p:tgtEl>
                                        <p:attrNameLst>
                                          <p:attrName>style.visibility</p:attrName>
                                        </p:attrNameLst>
                                      </p:cBhvr>
                                      <p:to>
                                        <p:strVal val="visible"/>
                                      </p:to>
                                    </p:set>
                                    <p:animEffect transition="in" filter="wipe(left)">
                                      <p:cBhvr>
                                        <p:cTn id="16" dur="100"/>
                                        <p:tgtEl>
                                          <p:spTgt spid="6"/>
                                        </p:tgtEl>
                                      </p:cBhvr>
                                    </p:animEffect>
                                  </p:childTnLst>
                                </p:cTn>
                              </p:par>
                              <p:par>
                                <p:cTn id="17" presetID="36" presetClass="emph" presetSubtype="0" fill="hold" grpId="1" nodeType="withEffect">
                                  <p:stCondLst>
                                    <p:cond delay="0"/>
                                  </p:stCondLst>
                                  <p:iterate type="lt">
                                    <p:tmPct val="30000"/>
                                  </p:iterate>
                                  <p:childTnLst>
                                    <p:animScale>
                                      <p:cBhvr>
                                        <p:cTn id="18" dur="50" autoRev="1" fill="hold">
                                          <p:stCondLst>
                                            <p:cond delay="0"/>
                                          </p:stCondLst>
                                        </p:cTn>
                                        <p:tgtEl>
                                          <p:spTgt spid="6"/>
                                        </p:tgtEl>
                                      </p:cBhvr>
                                      <p:to x="80000" y="100000"/>
                                    </p:animScale>
                                    <p:anim by="(#ppt_w*0.10)" calcmode="lin" valueType="num">
                                      <p:cBhvr>
                                        <p:cTn id="19" dur="50" autoRev="1" fill="hold">
                                          <p:stCondLst>
                                            <p:cond delay="0"/>
                                          </p:stCondLst>
                                        </p:cTn>
                                        <p:tgtEl>
                                          <p:spTgt spid="6"/>
                                        </p:tgtEl>
                                        <p:attrNameLst>
                                          <p:attrName>ppt_x</p:attrName>
                                        </p:attrNameLst>
                                      </p:cBhvr>
                                    </p:anim>
                                    <p:anim by="(-#ppt_w*0.10)" calcmode="lin" valueType="num">
                                      <p:cBhvr>
                                        <p:cTn id="20" dur="50" autoRev="1" fill="hold">
                                          <p:stCondLst>
                                            <p:cond delay="0"/>
                                          </p:stCondLst>
                                        </p:cTn>
                                        <p:tgtEl>
                                          <p:spTgt spid="6"/>
                                        </p:tgtEl>
                                        <p:attrNameLst>
                                          <p:attrName>ppt_y</p:attrName>
                                        </p:attrNameLst>
                                      </p:cBhvr>
                                    </p:anim>
                                    <p:animRot by="-480000">
                                      <p:cBhvr>
                                        <p:cTn id="21" dur="50" autoRev="1" fill="hold">
                                          <p:stCondLst>
                                            <p:cond delay="0"/>
                                          </p:stCondLst>
                                        </p:cTn>
                                        <p:tgtEl>
                                          <p:spTgt spid="6"/>
                                        </p:tgtEl>
                                        <p:attrNameLst>
                                          <p:attrName>r</p:attrName>
                                        </p:attrNameLst>
                                      </p:cBhvr>
                                    </p:animRot>
                                  </p:childTnLst>
                                </p:cTn>
                              </p:par>
                            </p:childTnLst>
                          </p:cTn>
                        </p:par>
                        <p:par>
                          <p:cTn id="22" fill="hold">
                            <p:stCondLst>
                              <p:cond delay="5750"/>
                            </p:stCondLst>
                            <p:childTnLst>
                              <p:par>
                                <p:cTn id="23" presetID="2" presetClass="entr" presetSubtype="2"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par>
                          <p:cTn id="27" fill="hold">
                            <p:stCondLst>
                              <p:cond delay="6250"/>
                            </p:stCondLst>
                            <p:childTnLst>
                              <p:par>
                                <p:cTn id="28" presetID="22" presetClass="entr" presetSubtype="1"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childTnLst>
                          </p:cTn>
                        </p:par>
                        <p:par>
                          <p:cTn id="31" fill="hold">
                            <p:stCondLst>
                              <p:cond delay="6750"/>
                            </p:stCondLst>
                            <p:childTnLst>
                              <p:par>
                                <p:cTn id="32" presetID="22" presetClass="entr" presetSubtype="8" fill="hold" grpId="0" nodeType="afterEffect">
                                  <p:stCondLst>
                                    <p:cond delay="0"/>
                                  </p:stCondLst>
                                  <p:iterate type="lt">
                                    <p:tmPct val="30000"/>
                                  </p:iterate>
                                  <p:childTnLst>
                                    <p:set>
                                      <p:cBhvr>
                                        <p:cTn id="33" dur="1" fill="hold">
                                          <p:stCondLst>
                                            <p:cond delay="0"/>
                                          </p:stCondLst>
                                        </p:cTn>
                                        <p:tgtEl>
                                          <p:spTgt spid="9"/>
                                        </p:tgtEl>
                                        <p:attrNameLst>
                                          <p:attrName>style.visibility</p:attrName>
                                        </p:attrNameLst>
                                      </p:cBhvr>
                                      <p:to>
                                        <p:strVal val="visible"/>
                                      </p:to>
                                    </p:set>
                                    <p:animEffect transition="in" filter="wipe(left)">
                                      <p:cBhvr>
                                        <p:cTn id="34" dur="100"/>
                                        <p:tgtEl>
                                          <p:spTgt spid="9"/>
                                        </p:tgtEl>
                                      </p:cBhvr>
                                    </p:animEffect>
                                  </p:childTnLst>
                                </p:cTn>
                              </p:par>
                              <p:par>
                                <p:cTn id="35" presetID="36" presetClass="emph" presetSubtype="0" fill="hold" grpId="1" nodeType="withEffect">
                                  <p:stCondLst>
                                    <p:cond delay="0"/>
                                  </p:stCondLst>
                                  <p:iterate type="lt">
                                    <p:tmPct val="30000"/>
                                  </p:iterate>
                                  <p:childTnLst>
                                    <p:animScale>
                                      <p:cBhvr>
                                        <p:cTn id="36" dur="50" autoRev="1" fill="hold">
                                          <p:stCondLst>
                                            <p:cond delay="0"/>
                                          </p:stCondLst>
                                        </p:cTn>
                                        <p:tgtEl>
                                          <p:spTgt spid="9"/>
                                        </p:tgtEl>
                                      </p:cBhvr>
                                      <p:to x="80000" y="100000"/>
                                    </p:animScale>
                                    <p:anim by="(#ppt_w*0.10)" calcmode="lin" valueType="num">
                                      <p:cBhvr>
                                        <p:cTn id="37" dur="50" autoRev="1" fill="hold">
                                          <p:stCondLst>
                                            <p:cond delay="0"/>
                                          </p:stCondLst>
                                        </p:cTn>
                                        <p:tgtEl>
                                          <p:spTgt spid="9"/>
                                        </p:tgtEl>
                                        <p:attrNameLst>
                                          <p:attrName>ppt_x</p:attrName>
                                        </p:attrNameLst>
                                      </p:cBhvr>
                                    </p:anim>
                                    <p:anim by="(-#ppt_w*0.10)" calcmode="lin" valueType="num">
                                      <p:cBhvr>
                                        <p:cTn id="38" dur="50" autoRev="1" fill="hold">
                                          <p:stCondLst>
                                            <p:cond delay="0"/>
                                          </p:stCondLst>
                                        </p:cTn>
                                        <p:tgtEl>
                                          <p:spTgt spid="9"/>
                                        </p:tgtEl>
                                        <p:attrNameLst>
                                          <p:attrName>ppt_y</p:attrName>
                                        </p:attrNameLst>
                                      </p:cBhvr>
                                    </p:anim>
                                    <p:animRot by="-480000">
                                      <p:cBhvr>
                                        <p:cTn id="39" dur="50" autoRev="1" fill="hold">
                                          <p:stCondLst>
                                            <p:cond delay="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6" grpId="1"/>
      <p:bldP spid="7" grpId="0" animBg="1"/>
      <p:bldP spid="8" grpId="0" animBg="1"/>
      <p:bldP spid="9" grpId="0"/>
      <p:bldP spid="9"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87719" y="1336997"/>
            <a:ext cx="6231994" cy="3019058"/>
          </a:xfrm>
          <a:prstGeom prst="rect">
            <a:avLst/>
          </a:prstGeom>
          <a:noFill/>
          <a:ln>
            <a:solidFill>
              <a:srgbClr val="7F7F7F"/>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67073" tIns="33536" rIns="67073" bIns="33536" rtlCol="0" anchor="ctr"/>
          <a:lstStyle/>
          <a:p>
            <a:pPr algn="ctr"/>
            <a:endParaRPr lang="zh-CN" altLang="en-US" sz="1350">
              <a:ea typeface="微软雅黑" panose="020B0503020204020204" pitchFamily="34" charset="-122"/>
            </a:endParaRPr>
          </a:p>
        </p:txBody>
      </p:sp>
      <p:sp>
        <p:nvSpPr>
          <p:cNvPr id="5" name="椭圆 4"/>
          <p:cNvSpPr/>
          <p:nvPr/>
        </p:nvSpPr>
        <p:spPr>
          <a:xfrm>
            <a:off x="851146" y="2237418"/>
            <a:ext cx="1213335" cy="12182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073" tIns="33536" rIns="67073" bIns="33536" rtlCol="0" anchor="ctr"/>
          <a:lstStyle/>
          <a:p>
            <a:pPr algn="ctr"/>
            <a:r>
              <a:rPr lang="zh-CN" altLang="en-US" sz="1500">
                <a:latin typeface="微软雅黑" panose="020B0503020204020204" pitchFamily="34" charset="-122"/>
                <a:ea typeface="微软雅黑" panose="020B0503020204020204" pitchFamily="34" charset="-122"/>
              </a:rPr>
              <a:t>点击添加文本</a:t>
            </a:r>
            <a:endParaRPr lang="zh-CN" altLang="en-US" sz="1500">
              <a:latin typeface="微软雅黑" panose="020B0503020204020204" pitchFamily="34" charset="-122"/>
              <a:ea typeface="微软雅黑" panose="020B0503020204020204" pitchFamily="34" charset="-122"/>
            </a:endParaRPr>
          </a:p>
        </p:txBody>
      </p:sp>
      <p:sp>
        <p:nvSpPr>
          <p:cNvPr id="6" name="椭圆 5"/>
          <p:cNvSpPr/>
          <p:nvPr/>
        </p:nvSpPr>
        <p:spPr>
          <a:xfrm>
            <a:off x="7083140" y="2237418"/>
            <a:ext cx="1213335" cy="12182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073" tIns="33536" rIns="67073" bIns="33536" rtlCol="0" anchor="ctr"/>
          <a:lstStyle/>
          <a:p>
            <a:pPr algn="ctr"/>
            <a:r>
              <a:rPr lang="zh-CN" altLang="en-US" sz="1500">
                <a:latin typeface="微软雅黑" panose="020B0503020204020204" pitchFamily="34" charset="-122"/>
                <a:ea typeface="微软雅黑" panose="020B0503020204020204" pitchFamily="34" charset="-122"/>
              </a:rPr>
              <a:t>点击添加文本</a:t>
            </a:r>
            <a:endParaRPr lang="zh-CN" altLang="en-US" sz="1500">
              <a:latin typeface="微软雅黑" panose="020B0503020204020204" pitchFamily="34" charset="-122"/>
              <a:ea typeface="微软雅黑" panose="020B0503020204020204" pitchFamily="34" charset="-122"/>
            </a:endParaRPr>
          </a:p>
        </p:txBody>
      </p:sp>
      <p:sp>
        <p:nvSpPr>
          <p:cNvPr id="7" name="矩形 6"/>
          <p:cNvSpPr/>
          <p:nvPr/>
        </p:nvSpPr>
        <p:spPr>
          <a:xfrm>
            <a:off x="4009019" y="2230583"/>
            <a:ext cx="1347326" cy="309973"/>
          </a:xfrm>
          <a:prstGeom prst="rect">
            <a:avLst/>
          </a:prstGeom>
        </p:spPr>
        <p:txBody>
          <a:bodyPr wrap="none" lIns="67073" tIns="33536" rIns="67073" bIns="33536">
            <a:spAutoFit/>
          </a:bodyPr>
          <a:lstStyle/>
          <a:p>
            <a:r>
              <a:rPr lang="zh-CN" altLang="en-US" sz="1575">
                <a:solidFill>
                  <a:srgbClr val="666666"/>
                </a:solidFill>
                <a:latin typeface="微软雅黑" panose="020B0503020204020204" pitchFamily="34" charset="-122"/>
                <a:ea typeface="微软雅黑" panose="020B0503020204020204" pitchFamily="34" charset="-122"/>
              </a:rPr>
              <a:t>点击添加标题</a:t>
            </a:r>
            <a:endParaRPr lang="zh-CN" altLang="en-US" sz="1575">
              <a:ea typeface="微软雅黑" panose="020B0503020204020204" pitchFamily="34" charset="-122"/>
            </a:endParaRPr>
          </a:p>
        </p:txBody>
      </p:sp>
      <p:sp>
        <p:nvSpPr>
          <p:cNvPr id="8" name="矩形 7"/>
          <p:cNvSpPr/>
          <p:nvPr/>
        </p:nvSpPr>
        <p:spPr>
          <a:xfrm>
            <a:off x="4009019" y="3190806"/>
            <a:ext cx="1347326" cy="309973"/>
          </a:xfrm>
          <a:prstGeom prst="rect">
            <a:avLst/>
          </a:prstGeom>
        </p:spPr>
        <p:txBody>
          <a:bodyPr wrap="none" lIns="67073" tIns="33536" rIns="67073" bIns="33536">
            <a:spAutoFit/>
          </a:bodyPr>
          <a:lstStyle/>
          <a:p>
            <a:r>
              <a:rPr lang="zh-CN" altLang="en-US" sz="1575">
                <a:solidFill>
                  <a:srgbClr val="666666"/>
                </a:solidFill>
                <a:latin typeface="微软雅黑" panose="020B0503020204020204" pitchFamily="34" charset="-122"/>
                <a:ea typeface="微软雅黑" panose="020B0503020204020204" pitchFamily="34" charset="-122"/>
              </a:rPr>
              <a:t>点击添加标题</a:t>
            </a:r>
            <a:endParaRPr lang="zh-CN" altLang="en-US" sz="1575">
              <a:ea typeface="微软雅黑" panose="020B0503020204020204" pitchFamily="34" charset="-122"/>
            </a:endParaRPr>
          </a:p>
        </p:txBody>
      </p:sp>
      <p:sp>
        <p:nvSpPr>
          <p:cNvPr id="9" name="上箭头 8"/>
          <p:cNvSpPr/>
          <p:nvPr/>
        </p:nvSpPr>
        <p:spPr>
          <a:xfrm>
            <a:off x="4049801" y="1624893"/>
            <a:ext cx="1107828" cy="529660"/>
          </a:xfrm>
          <a:prstGeom prst="upArrow">
            <a:avLst/>
          </a:prstGeom>
          <a:noFill/>
          <a:ln>
            <a:solidFill>
              <a:srgbClr val="666666"/>
            </a:solidFill>
          </a:ln>
        </p:spPr>
        <p:style>
          <a:lnRef idx="2">
            <a:schemeClr val="accent1">
              <a:shade val="50000"/>
            </a:schemeClr>
          </a:lnRef>
          <a:fillRef idx="1">
            <a:schemeClr val="accent1"/>
          </a:fillRef>
          <a:effectRef idx="0">
            <a:schemeClr val="accent1"/>
          </a:effectRef>
          <a:fontRef idx="minor">
            <a:schemeClr val="lt1"/>
          </a:fontRef>
        </p:style>
        <p:txBody>
          <a:bodyPr lIns="67073" tIns="33536" rIns="67073" bIns="33536" rtlCol="0" anchor="ctr"/>
          <a:lstStyle/>
          <a:p>
            <a:pPr algn="ctr"/>
            <a:endParaRPr lang="zh-CN" altLang="en-US" sz="1350">
              <a:ea typeface="微软雅黑" panose="020B0503020204020204" pitchFamily="34" charset="-122"/>
            </a:endParaRPr>
          </a:p>
        </p:txBody>
      </p:sp>
      <p:sp>
        <p:nvSpPr>
          <p:cNvPr id="10" name="上箭头 9"/>
          <p:cNvSpPr/>
          <p:nvPr/>
        </p:nvSpPr>
        <p:spPr>
          <a:xfrm flipV="1">
            <a:off x="4049801" y="3561567"/>
            <a:ext cx="1107828" cy="529660"/>
          </a:xfrm>
          <a:prstGeom prst="upArrow">
            <a:avLst/>
          </a:prstGeom>
          <a:noFill/>
          <a:ln>
            <a:solidFill>
              <a:srgbClr val="414455"/>
            </a:solidFill>
          </a:ln>
        </p:spPr>
        <p:style>
          <a:lnRef idx="2">
            <a:schemeClr val="accent1">
              <a:shade val="50000"/>
            </a:schemeClr>
          </a:lnRef>
          <a:fillRef idx="1">
            <a:schemeClr val="accent1"/>
          </a:fillRef>
          <a:effectRef idx="0">
            <a:schemeClr val="accent1"/>
          </a:effectRef>
          <a:fontRef idx="minor">
            <a:schemeClr val="lt1"/>
          </a:fontRef>
        </p:style>
        <p:txBody>
          <a:bodyPr lIns="67073" tIns="33536" rIns="67073" bIns="33536" rtlCol="0" anchor="ctr"/>
          <a:lstStyle/>
          <a:p>
            <a:pPr algn="ctr"/>
            <a:endParaRPr lang="zh-CN" altLang="en-US" sz="1350">
              <a:ea typeface="微软雅黑" panose="020B0503020204020204" pitchFamily="34" charset="-122"/>
            </a:endParaRPr>
          </a:p>
        </p:txBody>
      </p:sp>
      <p:sp>
        <p:nvSpPr>
          <p:cNvPr id="11" name="矩形 10"/>
          <p:cNvSpPr/>
          <p:nvPr/>
        </p:nvSpPr>
        <p:spPr>
          <a:xfrm>
            <a:off x="2895874" y="4197158"/>
            <a:ext cx="3323483" cy="3177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073" tIns="33536" rIns="67073" bIns="33536" rtlCol="0" anchor="ctr"/>
          <a:lstStyle/>
          <a:p>
            <a:pPr algn="ctr"/>
            <a:r>
              <a:rPr lang="zh-CN" altLang="en-US" sz="1575">
                <a:latin typeface="微软雅黑" panose="020B0503020204020204" pitchFamily="34" charset="-122"/>
                <a:ea typeface="微软雅黑" panose="020B0503020204020204" pitchFamily="34" charset="-122"/>
              </a:rPr>
              <a:t>点击添加文本</a:t>
            </a:r>
            <a:endParaRPr lang="zh-CN" altLang="en-US" sz="1575">
              <a:latin typeface="微软雅黑" panose="020B0503020204020204" pitchFamily="34" charset="-122"/>
              <a:ea typeface="微软雅黑" panose="020B0503020204020204" pitchFamily="34" charset="-122"/>
            </a:endParaRPr>
          </a:p>
        </p:txBody>
      </p:sp>
      <p:sp>
        <p:nvSpPr>
          <p:cNvPr id="12" name="矩形 11"/>
          <p:cNvSpPr/>
          <p:nvPr/>
        </p:nvSpPr>
        <p:spPr>
          <a:xfrm>
            <a:off x="2895874" y="1178099"/>
            <a:ext cx="3323483" cy="3177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073" tIns="33536" rIns="67073" bIns="33536" rtlCol="0" anchor="ctr"/>
          <a:lstStyle/>
          <a:p>
            <a:pPr algn="ctr"/>
            <a:r>
              <a:rPr lang="zh-CN" altLang="en-US" sz="1575" dirty="0">
                <a:latin typeface="微软雅黑" panose="020B0503020204020204" pitchFamily="34" charset="-122"/>
                <a:ea typeface="微软雅黑" panose="020B0503020204020204" pitchFamily="34" charset="-122"/>
              </a:rPr>
              <a:t>点击添加文本</a:t>
            </a:r>
            <a:endParaRPr lang="zh-CN" altLang="en-US" sz="1575" dirty="0">
              <a:latin typeface="微软雅黑" panose="020B0503020204020204" pitchFamily="34" charset="-122"/>
              <a:ea typeface="微软雅黑" panose="020B0503020204020204" pitchFamily="34" charset="-122"/>
            </a:endParaRPr>
          </a:p>
        </p:txBody>
      </p:sp>
      <p:sp>
        <p:nvSpPr>
          <p:cNvPr id="13" name="五边形 2"/>
          <p:cNvSpPr/>
          <p:nvPr/>
        </p:nvSpPr>
        <p:spPr>
          <a:xfrm>
            <a:off x="2434221" y="2886251"/>
            <a:ext cx="4338992" cy="238347"/>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073" tIns="33536" rIns="67073" bIns="33536" rtlCol="0" anchor="ctr"/>
          <a:lstStyle/>
          <a:p>
            <a:pPr algn="ctr"/>
            <a:endParaRPr lang="zh-CN" altLang="en-US" sz="1350">
              <a:ea typeface="微软雅黑" panose="020B0503020204020204" pitchFamily="34" charset="-122"/>
            </a:endParaRPr>
          </a:p>
        </p:txBody>
      </p:sp>
      <p:sp>
        <p:nvSpPr>
          <p:cNvPr id="14" name="五边形 2"/>
          <p:cNvSpPr/>
          <p:nvPr/>
        </p:nvSpPr>
        <p:spPr>
          <a:xfrm flipH="1">
            <a:off x="2434221" y="2568455"/>
            <a:ext cx="4338992" cy="238347"/>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7073" tIns="33536" rIns="67073" bIns="33536" rtlCol="0" anchor="ctr"/>
          <a:lstStyle/>
          <a:p>
            <a:pPr algn="ctr"/>
            <a:endParaRPr lang="zh-CN" altLang="en-US" sz="1350">
              <a:ea typeface="微软雅黑" panose="020B0503020204020204" pitchFamily="34" charset="-122"/>
            </a:endParaRPr>
          </a:p>
        </p:txBody>
      </p:sp>
      <p:grpSp>
        <p:nvGrpSpPr>
          <p:cNvPr id="15" name="组合 14"/>
          <p:cNvGrpSpPr/>
          <p:nvPr/>
        </p:nvGrpSpPr>
        <p:grpSpPr>
          <a:xfrm>
            <a:off x="593192" y="209550"/>
            <a:ext cx="7875345" cy="311600"/>
            <a:chOff x="152400" y="172485"/>
            <a:chExt cx="7875345" cy="311600"/>
          </a:xfrm>
        </p:grpSpPr>
        <p:sp>
          <p:nvSpPr>
            <p:cNvPr id="16" name="矩形 15"/>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7"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childTnLst>
                          </p:cTn>
                        </p:par>
                        <p:par>
                          <p:cTn id="22" fill="hold">
                            <p:stCondLst>
                              <p:cond delay="1000"/>
                            </p:stCondLst>
                            <p:childTnLst>
                              <p:par>
                                <p:cTn id="23" presetID="47"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1000"/>
                                        <p:tgtEl>
                                          <p:spTgt spid="7"/>
                                        </p:tgtEl>
                                      </p:cBhvr>
                                    </p:animEffect>
                                    <p:anim calcmode="lin" valueType="num">
                                      <p:cBhvr>
                                        <p:cTn id="31" dur="1000" fill="hold"/>
                                        <p:tgtEl>
                                          <p:spTgt spid="7"/>
                                        </p:tgtEl>
                                        <p:attrNameLst>
                                          <p:attrName>ppt_x</p:attrName>
                                        </p:attrNameLst>
                                      </p:cBhvr>
                                      <p:tavLst>
                                        <p:tav tm="0">
                                          <p:val>
                                            <p:strVal val="#ppt_x"/>
                                          </p:val>
                                        </p:tav>
                                        <p:tav tm="100000">
                                          <p:val>
                                            <p:strVal val="#ppt_x"/>
                                          </p:val>
                                        </p:tav>
                                      </p:tavLst>
                                    </p:anim>
                                    <p:anim calcmode="lin" valueType="num">
                                      <p:cBhvr>
                                        <p:cTn id="32" dur="1000" fill="hold"/>
                                        <p:tgtEl>
                                          <p:spTgt spid="7"/>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par>
                          <p:cTn id="40" fill="hold">
                            <p:stCondLst>
                              <p:cond delay="2500"/>
                            </p:stCondLst>
                            <p:childTnLst>
                              <p:par>
                                <p:cTn id="41" presetID="16" presetClass="entr" presetSubtype="37"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outVertical)">
                                      <p:cBhvr>
                                        <p:cTn id="43" dur="500"/>
                                        <p:tgtEl>
                                          <p:spTgt spid="12"/>
                                        </p:tgtEl>
                                      </p:cBhvr>
                                    </p:animEffect>
                                  </p:childTnLst>
                                </p:cTn>
                              </p:par>
                              <p:par>
                                <p:cTn id="44" presetID="16" presetClass="entr" presetSubtype="37"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outVertical)">
                                      <p:cBhvr>
                                        <p:cTn id="46" dur="500"/>
                                        <p:tgtEl>
                                          <p:spTgt spid="11"/>
                                        </p:tgtEl>
                                      </p:cBhvr>
                                    </p:animEffect>
                                  </p:childTnLst>
                                </p:cTn>
                              </p:par>
                            </p:childTnLst>
                          </p:cTn>
                        </p:par>
                        <p:par>
                          <p:cTn id="47" fill="hold">
                            <p:stCondLst>
                              <p:cond delay="3000"/>
                            </p:stCondLst>
                            <p:childTnLst>
                              <p:par>
                                <p:cTn id="48" presetID="16" presetClass="entr" presetSubtype="37"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barn(outVertical)">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8" grpId="0"/>
      <p:bldP spid="9" grpId="0" animBg="1"/>
      <p:bldP spid="10" grpId="0" animBg="1"/>
      <p:bldP spid="11" grpId="0" animBg="1"/>
      <p:bldP spid="12" grpId="0" animBg="1"/>
      <p:bldP spid="1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3544761" y="1614020"/>
            <a:ext cx="5599239" cy="1110130"/>
          </a:xfrm>
          <a:prstGeom prst="rect">
            <a:avLst/>
          </a:prstGeom>
          <a:solidFill>
            <a:schemeClr val="accent2"/>
          </a:solidFill>
          <a:ln>
            <a:noFill/>
          </a:ln>
          <a:effectLst>
            <a:outerShdw blurRad="152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7" name="TextBox 6"/>
          <p:cNvSpPr txBox="1"/>
          <p:nvPr/>
        </p:nvSpPr>
        <p:spPr>
          <a:xfrm>
            <a:off x="3648262" y="1699503"/>
            <a:ext cx="6840125" cy="830997"/>
          </a:xfrm>
          <a:prstGeom prst="rect">
            <a:avLst/>
          </a:prstGeom>
          <a:noFill/>
        </p:spPr>
        <p:txBody>
          <a:bodyPr wrap="square" rtlCol="0">
            <a:spAutoFit/>
          </a:bodyPr>
          <a:lstStyle/>
          <a:p>
            <a:r>
              <a:rPr lang="zh-CN" altLang="en-US" sz="4800" b="1" dirty="0">
                <a:solidFill>
                  <a:schemeClr val="bg1"/>
                </a:solidFill>
                <a:latin typeface="微软雅黑" panose="020B0503020204020204" pitchFamily="34" charset="-122"/>
                <a:ea typeface="微软雅黑" panose="020B0503020204020204" pitchFamily="34" charset="-122"/>
              </a:rPr>
              <a:t>非常感谢您的收看</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810000" y="2815726"/>
            <a:ext cx="3903633" cy="400110"/>
          </a:xfrm>
          <a:prstGeom prst="rect">
            <a:avLst/>
          </a:prstGeom>
          <a:noFill/>
        </p:spPr>
        <p:txBody>
          <a:bodyPr wrap="none" rtlCol="0">
            <a:spAutoFit/>
          </a:bodyPr>
          <a:lstStyle/>
          <a:p>
            <a:r>
              <a:rPr lang="zh-CN" altLang="en-US" sz="2000" dirty="0">
                <a:solidFill>
                  <a:srgbClr val="414455"/>
                </a:solidFill>
                <a:latin typeface="微软雅黑" panose="020B0503020204020204" pitchFamily="34" charset="-122"/>
                <a:ea typeface="微软雅黑" panose="020B0503020204020204" pitchFamily="34" charset="-122"/>
              </a:rPr>
              <a:t>框架完整 修改简单 动态</a:t>
            </a:r>
            <a:r>
              <a:rPr lang="en-US" altLang="zh-CN" sz="2000" dirty="0">
                <a:solidFill>
                  <a:srgbClr val="414455"/>
                </a:solidFill>
                <a:latin typeface="微软雅黑" panose="020B0503020204020204" pitchFamily="34" charset="-122"/>
                <a:ea typeface="微软雅黑" panose="020B0503020204020204" pitchFamily="34" charset="-122"/>
              </a:rPr>
              <a:t>PPT</a:t>
            </a:r>
            <a:r>
              <a:rPr lang="zh-CN" altLang="en-US" sz="2000" dirty="0">
                <a:solidFill>
                  <a:srgbClr val="414455"/>
                </a:solidFill>
                <a:latin typeface="微软雅黑" panose="020B0503020204020204" pitchFamily="34" charset="-122"/>
                <a:ea typeface="微软雅黑" panose="020B0503020204020204" pitchFamily="34" charset="-122"/>
              </a:rPr>
              <a:t>模板</a:t>
            </a:r>
            <a:endParaRPr lang="zh-CN" altLang="en-US" sz="2000" dirty="0">
              <a:solidFill>
                <a:srgbClr val="414455"/>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10281408" y="6797920"/>
            <a:ext cx="1107996" cy="461665"/>
          </a:xfrm>
          <a:prstGeom prst="rect">
            <a:avLst/>
          </a:prstGeom>
          <a:noFill/>
          <a:effectLst>
            <a:outerShdw blurRad="50800" dist="25400" dir="2700000" algn="tl" rotWithShape="0">
              <a:prstClr val="black"/>
            </a:outerShdw>
          </a:effectLst>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方正兰亭细黑_GBK_M" pitchFamily="2" charset="2"/>
              </a:rPr>
              <a:t>延时符</a:t>
            </a:r>
            <a:endParaRPr lang="zh-CN" altLang="en-US" sz="2400" dirty="0">
              <a:solidFill>
                <a:schemeClr val="bg1"/>
              </a:solidFill>
              <a:latin typeface="微软雅黑" panose="020B0503020204020204" pitchFamily="34" charset="-122"/>
              <a:ea typeface="微软雅黑" panose="020B0503020204020204" pitchFamily="34" charset="-122"/>
              <a:cs typeface="方正兰亭细黑_GBK_M" pitchFamily="2" charset="2"/>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6200" y="502248"/>
            <a:ext cx="3830461" cy="46482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700" fill="hold"/>
                                        <p:tgtEl>
                                          <p:spTgt spid="10"/>
                                        </p:tgtEl>
                                        <p:attrNameLst>
                                          <p:attrName>ppt_x</p:attrName>
                                        </p:attrNameLst>
                                      </p:cBhvr>
                                      <p:tavLst>
                                        <p:tav tm="0">
                                          <p:val>
                                            <p:strVal val="0-#ppt_w/2"/>
                                          </p:val>
                                        </p:tav>
                                        <p:tav tm="100000">
                                          <p:val>
                                            <p:strVal val="#ppt_x"/>
                                          </p:val>
                                        </p:tav>
                                      </p:tavLst>
                                    </p:anim>
                                    <p:anim calcmode="lin" valueType="num">
                                      <p:cBhvr additive="base">
                                        <p:cTn id="14" dur="700" fill="hold"/>
                                        <p:tgtEl>
                                          <p:spTgt spid="10"/>
                                        </p:tgtEl>
                                        <p:attrNameLst>
                                          <p:attrName>ppt_y</p:attrName>
                                        </p:attrNameLst>
                                      </p:cBhvr>
                                      <p:tavLst>
                                        <p:tav tm="0">
                                          <p:val>
                                            <p:strVal val="#ppt_y"/>
                                          </p:val>
                                        </p:tav>
                                        <p:tav tm="100000">
                                          <p:val>
                                            <p:strVal val="#ppt_y"/>
                                          </p:val>
                                        </p:tav>
                                      </p:tavLst>
                                    </p:anim>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40" presetClass="entr" presetSubtype="0" fill="hold" grpId="0" nodeType="afterEffect">
                                  <p:stCondLst>
                                    <p:cond delay="0"/>
                                  </p:stCondLst>
                                  <p:iterate type="lt">
                                    <p:tmPct val="10000"/>
                                  </p:iterate>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1"/>
                                          </p:val>
                                        </p:tav>
                                        <p:tav tm="100000">
                                          <p:val>
                                            <p:strVal val="#ppt_x"/>
                                          </p:val>
                                        </p:tav>
                                      </p:tavLst>
                                    </p:anim>
                                    <p:anim calcmode="lin" valueType="num">
                                      <p:cBhvr>
                                        <p:cTn id="26" dur="1000" fill="hold"/>
                                        <p:tgtEl>
                                          <p:spTgt spid="24"/>
                                        </p:tgtEl>
                                        <p:attrNameLst>
                                          <p:attrName>ppt_y</p:attrName>
                                        </p:attrNameLst>
                                      </p:cBhvr>
                                      <p:tavLst>
                                        <p:tav tm="0">
                                          <p:val>
                                            <p:strVal val="#ppt_y"/>
                                          </p:val>
                                        </p:tav>
                                        <p:tav tm="100000">
                                          <p:val>
                                            <p:strVal val="#ppt_y"/>
                                          </p:val>
                                        </p:tav>
                                      </p:tavLst>
                                    </p:anim>
                                  </p:childTnLst>
                                </p:cTn>
                              </p:par>
                            </p:childTnLst>
                          </p:cTn>
                        </p:par>
                        <p:par>
                          <p:cTn id="27" fill="hold">
                            <p:stCondLst>
                              <p:cond delay="5299"/>
                            </p:stCondLst>
                            <p:childTnLst>
                              <p:par>
                                <p:cTn id="28" presetID="10"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P spid="24"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2405740" y="2300410"/>
            <a:ext cx="335606" cy="369524"/>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4" tIns="34270" rIns="68544" bIns="34270" anchor="ctr"/>
          <a:lstStyle/>
          <a:p>
            <a:pPr algn="ctr" fontAlgn="base">
              <a:defRPr/>
            </a:pPr>
            <a:endParaRPr lang="zh-CN" altLang="en-US" sz="100" strike="noStrike" noProof="1">
              <a:solidFill>
                <a:prstClr val="white"/>
              </a:solidFill>
            </a:endParaRPr>
          </a:p>
        </p:txBody>
      </p:sp>
      <p:sp>
        <p:nvSpPr>
          <p:cNvPr id="4" name="矩形 3"/>
          <p:cNvSpPr/>
          <p:nvPr/>
        </p:nvSpPr>
        <p:spPr>
          <a:xfrm>
            <a:off x="2736881" y="2302196"/>
            <a:ext cx="5262578" cy="3695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199" tIns="0" rIns="101199"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44542" y="1871085"/>
            <a:ext cx="5235801" cy="4355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380342" y="1868408"/>
            <a:ext cx="480201" cy="43825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4" tIns="34270" rIns="68544" bIns="34270" anchor="ctr"/>
          <a:lstStyle/>
          <a:p>
            <a:pPr algn="ctr" fontAlgn="base">
              <a:defRPr/>
            </a:pPr>
            <a:endParaRPr lang="zh-CN" altLang="en-US" sz="100" strike="noStrike" noProof="1">
              <a:solidFill>
                <a:prstClr val="white"/>
              </a:solidFill>
            </a:endParaRPr>
          </a:p>
        </p:txBody>
      </p:sp>
      <p:sp>
        <p:nvSpPr>
          <p:cNvPr id="38917" name="矩形 11"/>
          <p:cNvSpPr/>
          <p:nvPr/>
        </p:nvSpPr>
        <p:spPr>
          <a:xfrm>
            <a:off x="2187061" y="2848447"/>
            <a:ext cx="4701153" cy="951479"/>
          </a:xfrm>
          <a:prstGeom prst="rect">
            <a:avLst/>
          </a:prstGeom>
          <a:noFill/>
          <a:ln w="25400">
            <a:noFill/>
          </a:ln>
        </p:spPr>
        <p:txBody>
          <a:bodyPr lIns="68544" tIns="34270" rIns="68544" bIns="34270" anchor="ctr"/>
          <a:p>
            <a:pPr eaLnBrk="0" hangingPunct="0">
              <a:lnSpc>
                <a:spcPts val="2400"/>
              </a:lnSpc>
            </a:pPr>
            <a:r>
              <a:rPr lang="en-US" altLang="zh-CN" sz="790" b="1" dirty="0">
                <a:solidFill>
                  <a:srgbClr val="4A452A"/>
                </a:solidFill>
                <a:latin typeface="微软雅黑" panose="020B0503020204020204" pitchFamily="34" charset="-122"/>
                <a:ea typeface="微软雅黑" panose="020B0503020204020204" pitchFamily="34" charset="-122"/>
              </a:rPr>
              <a:t>PPT</a:t>
            </a:r>
            <a:r>
              <a:rPr lang="zh-CN" altLang="en-US" sz="790" b="1" dirty="0">
                <a:solidFill>
                  <a:srgbClr val="4A452A"/>
                </a:solidFill>
                <a:latin typeface="微软雅黑" panose="020B0503020204020204" pitchFamily="34" charset="-122"/>
                <a:ea typeface="微软雅黑" panose="020B0503020204020204" pitchFamily="34" charset="-122"/>
              </a:rPr>
              <a:t>模板下载：</a:t>
            </a:r>
            <a:r>
              <a:rPr lang="en-US" altLang="zh-CN" sz="790" b="1" dirty="0">
                <a:solidFill>
                  <a:srgbClr val="FFC000"/>
                </a:solidFill>
                <a:latin typeface="微软雅黑" panose="020B0503020204020204" pitchFamily="34" charset="-122"/>
                <a:ea typeface="微软雅黑" panose="020B0503020204020204" pitchFamily="34" charset="-122"/>
                <a:hlinkClick r:id="rId1"/>
              </a:rPr>
              <a:t>www.ppthui.com/muban/</a:t>
            </a:r>
            <a:r>
              <a:rPr lang="en-US" altLang="zh-CN" sz="790" b="1" dirty="0">
                <a:solidFill>
                  <a:srgbClr val="FFC000"/>
                </a:solidFill>
                <a:latin typeface="微软雅黑" panose="020B0503020204020204" pitchFamily="34" charset="-122"/>
                <a:ea typeface="微软雅黑" panose="020B0503020204020204" pitchFamily="34" charset="-122"/>
              </a:rPr>
              <a:t>            </a:t>
            </a:r>
            <a:r>
              <a:rPr lang="zh-CN" altLang="en-US" sz="790" b="1" dirty="0">
                <a:solidFill>
                  <a:srgbClr val="4A452A"/>
                </a:solidFill>
                <a:latin typeface="微软雅黑" panose="020B0503020204020204" pitchFamily="34" charset="-122"/>
                <a:ea typeface="微软雅黑" panose="020B0503020204020204" pitchFamily="34" charset="-122"/>
              </a:rPr>
              <a:t>行业</a:t>
            </a:r>
            <a:r>
              <a:rPr lang="en-US" altLang="zh-CN" sz="790" b="1" dirty="0">
                <a:solidFill>
                  <a:srgbClr val="4A452A"/>
                </a:solidFill>
                <a:latin typeface="微软雅黑" panose="020B0503020204020204" pitchFamily="34" charset="-122"/>
                <a:ea typeface="微软雅黑" panose="020B0503020204020204" pitchFamily="34" charset="-122"/>
              </a:rPr>
              <a:t>PPT</a:t>
            </a:r>
            <a:r>
              <a:rPr lang="zh-CN" altLang="en-US" sz="790" b="1" dirty="0">
                <a:solidFill>
                  <a:srgbClr val="4A452A"/>
                </a:solidFill>
                <a:latin typeface="微软雅黑" panose="020B0503020204020204" pitchFamily="34" charset="-122"/>
                <a:ea typeface="微软雅黑" panose="020B0503020204020204" pitchFamily="34" charset="-122"/>
              </a:rPr>
              <a:t>模板：</a:t>
            </a:r>
            <a:r>
              <a:rPr lang="en-US" altLang="zh-CN" sz="790" b="1" dirty="0">
                <a:solidFill>
                  <a:srgbClr val="4A452A"/>
                </a:solidFill>
                <a:latin typeface="微软雅黑" panose="020B0503020204020204" pitchFamily="34" charset="-122"/>
                <a:ea typeface="微软雅黑" panose="020B0503020204020204" pitchFamily="34" charset="-122"/>
                <a:hlinkClick r:id="rId2"/>
              </a:rPr>
              <a:t>www.ppthui.com/hangye/</a:t>
            </a:r>
            <a:endParaRPr lang="en-US" altLang="zh-CN" sz="790"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dirty="0">
                <a:solidFill>
                  <a:srgbClr val="4A452A"/>
                </a:solidFill>
                <a:latin typeface="微软雅黑" panose="020B0503020204020204" pitchFamily="34" charset="-122"/>
                <a:ea typeface="微软雅黑" panose="020B0503020204020204" pitchFamily="34" charset="-122"/>
              </a:rPr>
              <a:t>工作</a:t>
            </a:r>
            <a:r>
              <a:rPr lang="en-US" altLang="zh-CN" sz="790" b="1" dirty="0">
                <a:solidFill>
                  <a:srgbClr val="4A452A"/>
                </a:solidFill>
                <a:latin typeface="微软雅黑" panose="020B0503020204020204" pitchFamily="34" charset="-122"/>
                <a:ea typeface="微软雅黑" panose="020B0503020204020204" pitchFamily="34" charset="-122"/>
              </a:rPr>
              <a:t>PPT</a:t>
            </a:r>
            <a:r>
              <a:rPr lang="zh-CN" altLang="en-US" sz="790" b="1" dirty="0">
                <a:solidFill>
                  <a:srgbClr val="4A452A"/>
                </a:solidFill>
                <a:latin typeface="微软雅黑" panose="020B0503020204020204" pitchFamily="34" charset="-122"/>
                <a:ea typeface="微软雅黑" panose="020B0503020204020204" pitchFamily="34" charset="-122"/>
              </a:rPr>
              <a:t>模板：</a:t>
            </a:r>
            <a:r>
              <a:rPr lang="en-US" altLang="zh-CN" sz="790" b="1" dirty="0">
                <a:solidFill>
                  <a:srgbClr val="4A452A"/>
                </a:solidFill>
                <a:latin typeface="微软雅黑" panose="020B0503020204020204" pitchFamily="34" charset="-122"/>
                <a:ea typeface="微软雅黑" panose="020B0503020204020204" pitchFamily="34" charset="-122"/>
                <a:hlinkClick r:id="rId3"/>
              </a:rPr>
              <a:t>www.ppthui.com/gongzuo/</a:t>
            </a:r>
            <a:r>
              <a:rPr lang="en-US" altLang="zh-CN" sz="790" b="1" dirty="0">
                <a:solidFill>
                  <a:srgbClr val="4A452A"/>
                </a:solidFill>
                <a:latin typeface="微软雅黑" panose="020B0503020204020204" pitchFamily="34" charset="-122"/>
                <a:ea typeface="微软雅黑" panose="020B0503020204020204" pitchFamily="34" charset="-122"/>
              </a:rPr>
              <a:t>         </a:t>
            </a:r>
            <a:r>
              <a:rPr lang="zh-CN" altLang="en-US" sz="790" b="1" dirty="0">
                <a:solidFill>
                  <a:srgbClr val="4A452A"/>
                </a:solidFill>
                <a:latin typeface="微软雅黑" panose="020B0503020204020204" pitchFamily="34" charset="-122"/>
                <a:ea typeface="微软雅黑" panose="020B0503020204020204" pitchFamily="34" charset="-122"/>
              </a:rPr>
              <a:t>节日</a:t>
            </a:r>
            <a:r>
              <a:rPr lang="en-US" altLang="zh-CN" sz="790" b="1" dirty="0">
                <a:solidFill>
                  <a:srgbClr val="4A452A"/>
                </a:solidFill>
                <a:latin typeface="微软雅黑" panose="020B0503020204020204" pitchFamily="34" charset="-122"/>
                <a:ea typeface="微软雅黑" panose="020B0503020204020204" pitchFamily="34" charset="-122"/>
              </a:rPr>
              <a:t>PPT</a:t>
            </a:r>
            <a:r>
              <a:rPr lang="zh-CN" altLang="en-US" sz="790" b="1" dirty="0">
                <a:solidFill>
                  <a:srgbClr val="4A452A"/>
                </a:solidFill>
                <a:latin typeface="微软雅黑" panose="020B0503020204020204" pitchFamily="34" charset="-122"/>
                <a:ea typeface="微软雅黑" panose="020B0503020204020204" pitchFamily="34" charset="-122"/>
              </a:rPr>
              <a:t>模板：</a:t>
            </a:r>
            <a:r>
              <a:rPr lang="en-US" altLang="zh-CN" sz="790" b="1" dirty="0">
                <a:solidFill>
                  <a:srgbClr val="4A452A"/>
                </a:solidFill>
                <a:latin typeface="微软雅黑" panose="020B0503020204020204" pitchFamily="34" charset="-122"/>
                <a:ea typeface="微软雅黑" panose="020B0503020204020204" pitchFamily="34" charset="-122"/>
                <a:hlinkClick r:id="rId4"/>
              </a:rPr>
              <a:t>www.ppthui.com/jieri/</a:t>
            </a:r>
            <a:endParaRPr lang="en-US" altLang="zh-CN" sz="790"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endParaRPr lang="en-US" altLang="zh-CN" sz="790" b="1" dirty="0">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5"/>
          <a:stretch>
            <a:fillRect/>
          </a:stretch>
        </p:blipFill>
        <p:spPr>
          <a:xfrm>
            <a:off x="3467003" y="731276"/>
            <a:ext cx="2142163" cy="1071082"/>
          </a:xfrm>
          <a:prstGeom prst="rect">
            <a:avLst/>
          </a:prstGeom>
          <a:noFill/>
          <a:ln w="9525">
            <a:noFill/>
          </a:ln>
        </p:spPr>
      </p:pic>
    </p:spTree>
  </p:cSld>
  <p:clrMapOvr>
    <a:masterClrMapping/>
  </p:clrMapOvr>
  <p:transition spd="med" advClick="0" advTm="0">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1468662" y="3117353"/>
            <a:ext cx="145997" cy="1163637"/>
          </a:xfrm>
          <a:custGeom>
            <a:avLst/>
            <a:gdLst>
              <a:gd name="T0" fmla="*/ 256 w 669"/>
              <a:gd name="T1" fmla="*/ 0 h 5309"/>
              <a:gd name="T2" fmla="*/ 256 w 669"/>
              <a:gd name="T3" fmla="*/ 4149 h 5309"/>
              <a:gd name="T4" fmla="*/ 669 w 669"/>
              <a:gd name="T5" fmla="*/ 5127 h 5309"/>
              <a:gd name="T6" fmla="*/ 486 w 669"/>
              <a:gd name="T7" fmla="*/ 5309 h 5309"/>
              <a:gd name="T8" fmla="*/ 0 w 669"/>
              <a:gd name="T9" fmla="*/ 4161 h 5309"/>
              <a:gd name="T10" fmla="*/ 0 w 669"/>
              <a:gd name="T11" fmla="*/ 0 h 5309"/>
              <a:gd name="T12" fmla="*/ 256 w 669"/>
              <a:gd name="T13" fmla="*/ 0 h 5309"/>
            </a:gdLst>
            <a:ahLst/>
            <a:cxnLst>
              <a:cxn ang="0">
                <a:pos x="T0" y="T1"/>
              </a:cxn>
              <a:cxn ang="0">
                <a:pos x="T2" y="T3"/>
              </a:cxn>
              <a:cxn ang="0">
                <a:pos x="T4" y="T5"/>
              </a:cxn>
              <a:cxn ang="0">
                <a:pos x="T6" y="T7"/>
              </a:cxn>
              <a:cxn ang="0">
                <a:pos x="T8" y="T9"/>
              </a:cxn>
              <a:cxn ang="0">
                <a:pos x="T10" y="T11"/>
              </a:cxn>
              <a:cxn ang="0">
                <a:pos x="T12" y="T13"/>
              </a:cxn>
            </a:cxnLst>
            <a:rect l="0" t="0" r="r" b="b"/>
            <a:pathLst>
              <a:path w="669" h="5309">
                <a:moveTo>
                  <a:pt x="256" y="0"/>
                </a:moveTo>
                <a:lnTo>
                  <a:pt x="256" y="4149"/>
                </a:lnTo>
                <a:cubicBezTo>
                  <a:pt x="256" y="4531"/>
                  <a:pt x="415" y="4878"/>
                  <a:pt x="669" y="5127"/>
                </a:cubicBezTo>
                <a:lnTo>
                  <a:pt x="486" y="5309"/>
                </a:lnTo>
                <a:cubicBezTo>
                  <a:pt x="187" y="5017"/>
                  <a:pt x="0" y="4610"/>
                  <a:pt x="0" y="4161"/>
                </a:cubicBezTo>
                <a:lnTo>
                  <a:pt x="0" y="0"/>
                </a:lnTo>
                <a:lnTo>
                  <a:pt x="256" y="0"/>
                </a:lnTo>
                <a:close/>
              </a:path>
            </a:pathLst>
          </a:custGeom>
          <a:solidFill>
            <a:schemeClr val="bg1">
              <a:lumMod val="50000"/>
            </a:schemeClr>
          </a:solidFill>
          <a:ln>
            <a:noFill/>
          </a:ln>
        </p:spPr>
        <p:txBody>
          <a:bodyPr vert="horz" wrap="square" lIns="91417" tIns="45708" rIns="91417" bIns="45708" numCol="1" anchor="t" anchorCtr="0" compatLnSpc="1"/>
          <a:lstStyle/>
          <a:p>
            <a:endParaRPr lang="zh-CN" altLang="en-US" sz="1350">
              <a:latin typeface="微软雅黑" panose="020B0503020204020204" pitchFamily="34" charset="-122"/>
              <a:ea typeface="微软雅黑" panose="020B0503020204020204" pitchFamily="34" charset="-122"/>
            </a:endParaRPr>
          </a:p>
        </p:txBody>
      </p:sp>
      <p:sp>
        <p:nvSpPr>
          <p:cNvPr id="3" name="Freeform 6"/>
          <p:cNvSpPr/>
          <p:nvPr/>
        </p:nvSpPr>
        <p:spPr bwMode="auto">
          <a:xfrm>
            <a:off x="1468662" y="1477761"/>
            <a:ext cx="145997" cy="1163637"/>
          </a:xfrm>
          <a:custGeom>
            <a:avLst/>
            <a:gdLst>
              <a:gd name="T0" fmla="*/ 669 w 669"/>
              <a:gd name="T1" fmla="*/ 182 h 5308"/>
              <a:gd name="T2" fmla="*/ 256 w 669"/>
              <a:gd name="T3" fmla="*/ 1160 h 5308"/>
              <a:gd name="T4" fmla="*/ 256 w 669"/>
              <a:gd name="T5" fmla="*/ 5308 h 5308"/>
              <a:gd name="T6" fmla="*/ 0 w 669"/>
              <a:gd name="T7" fmla="*/ 5308 h 5308"/>
              <a:gd name="T8" fmla="*/ 0 w 669"/>
              <a:gd name="T9" fmla="*/ 1148 h 5308"/>
              <a:gd name="T10" fmla="*/ 486 w 669"/>
              <a:gd name="T11" fmla="*/ 0 h 5308"/>
              <a:gd name="T12" fmla="*/ 669 w 669"/>
              <a:gd name="T13" fmla="*/ 182 h 5308"/>
            </a:gdLst>
            <a:ahLst/>
            <a:cxnLst>
              <a:cxn ang="0">
                <a:pos x="T0" y="T1"/>
              </a:cxn>
              <a:cxn ang="0">
                <a:pos x="T2" y="T3"/>
              </a:cxn>
              <a:cxn ang="0">
                <a:pos x="T4" y="T5"/>
              </a:cxn>
              <a:cxn ang="0">
                <a:pos x="T6" y="T7"/>
              </a:cxn>
              <a:cxn ang="0">
                <a:pos x="T8" y="T9"/>
              </a:cxn>
              <a:cxn ang="0">
                <a:pos x="T10" y="T11"/>
              </a:cxn>
              <a:cxn ang="0">
                <a:pos x="T12" y="T13"/>
              </a:cxn>
            </a:cxnLst>
            <a:rect l="0" t="0" r="r" b="b"/>
            <a:pathLst>
              <a:path w="669" h="5308">
                <a:moveTo>
                  <a:pt x="669" y="182"/>
                </a:moveTo>
                <a:cubicBezTo>
                  <a:pt x="415" y="431"/>
                  <a:pt x="256" y="778"/>
                  <a:pt x="256" y="1160"/>
                </a:cubicBezTo>
                <a:lnTo>
                  <a:pt x="256" y="5308"/>
                </a:lnTo>
                <a:lnTo>
                  <a:pt x="0" y="5308"/>
                </a:lnTo>
                <a:lnTo>
                  <a:pt x="0" y="1148"/>
                </a:lnTo>
                <a:cubicBezTo>
                  <a:pt x="0" y="699"/>
                  <a:pt x="187" y="292"/>
                  <a:pt x="486" y="0"/>
                </a:cubicBezTo>
                <a:lnTo>
                  <a:pt x="669" y="182"/>
                </a:lnTo>
                <a:close/>
              </a:path>
            </a:pathLst>
          </a:custGeom>
          <a:solidFill>
            <a:schemeClr val="bg1">
              <a:lumMod val="50000"/>
            </a:schemeClr>
          </a:solidFill>
          <a:ln>
            <a:noFill/>
          </a:ln>
        </p:spPr>
        <p:txBody>
          <a:bodyPr vert="horz" wrap="square" lIns="91417" tIns="45708" rIns="91417" bIns="45708" numCol="1" anchor="t" anchorCtr="0" compatLnSpc="1"/>
          <a:lstStyle/>
          <a:p>
            <a:endParaRPr lang="zh-CN" altLang="en-US" sz="1350">
              <a:latin typeface="微软雅黑" panose="020B0503020204020204" pitchFamily="34" charset="-122"/>
              <a:ea typeface="微软雅黑" panose="020B0503020204020204" pitchFamily="34" charset="-122"/>
            </a:endParaRPr>
          </a:p>
        </p:txBody>
      </p:sp>
      <p:sp>
        <p:nvSpPr>
          <p:cNvPr id="4" name="Freeform 8"/>
          <p:cNvSpPr/>
          <p:nvPr/>
        </p:nvSpPr>
        <p:spPr bwMode="auto">
          <a:xfrm>
            <a:off x="1572959" y="1299255"/>
            <a:ext cx="1253290" cy="222250"/>
          </a:xfrm>
          <a:custGeom>
            <a:avLst/>
            <a:gdLst>
              <a:gd name="T0" fmla="*/ 6397 w 7145"/>
              <a:gd name="T1" fmla="*/ 375 h 1015"/>
              <a:gd name="T2" fmla="*/ 6279 w 7145"/>
              <a:gd name="T3" fmla="*/ 0 h 1015"/>
              <a:gd name="T4" fmla="*/ 7145 w 7145"/>
              <a:gd name="T5" fmla="*/ 499 h 1015"/>
              <a:gd name="T6" fmla="*/ 6279 w 7145"/>
              <a:gd name="T7" fmla="*/ 997 h 1015"/>
              <a:gd name="T8" fmla="*/ 6397 w 7145"/>
              <a:gd name="T9" fmla="*/ 623 h 1015"/>
              <a:gd name="T10" fmla="*/ 1140 w 7145"/>
              <a:gd name="T11" fmla="*/ 623 h 1015"/>
              <a:gd name="T12" fmla="*/ 183 w 7145"/>
              <a:gd name="T13" fmla="*/ 1015 h 1015"/>
              <a:gd name="T14" fmla="*/ 0 w 7145"/>
              <a:gd name="T15" fmla="*/ 833 h 1015"/>
              <a:gd name="T16" fmla="*/ 1120 w 7145"/>
              <a:gd name="T17" fmla="*/ 375 h 1015"/>
              <a:gd name="T18" fmla="*/ 6397 w 7145"/>
              <a:gd name="T19" fmla="*/ 375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45" h="1015">
                <a:moveTo>
                  <a:pt x="6397" y="375"/>
                </a:moveTo>
                <a:lnTo>
                  <a:pt x="6279" y="0"/>
                </a:lnTo>
                <a:lnTo>
                  <a:pt x="7145" y="499"/>
                </a:lnTo>
                <a:lnTo>
                  <a:pt x="6279" y="997"/>
                </a:lnTo>
                <a:lnTo>
                  <a:pt x="6397" y="623"/>
                </a:lnTo>
                <a:lnTo>
                  <a:pt x="1140" y="623"/>
                </a:lnTo>
                <a:cubicBezTo>
                  <a:pt x="769" y="623"/>
                  <a:pt x="430" y="773"/>
                  <a:pt x="183" y="1015"/>
                </a:cubicBezTo>
                <a:lnTo>
                  <a:pt x="0" y="833"/>
                </a:lnTo>
                <a:cubicBezTo>
                  <a:pt x="290" y="550"/>
                  <a:pt x="686" y="375"/>
                  <a:pt x="1120" y="375"/>
                </a:cubicBezTo>
                <a:lnTo>
                  <a:pt x="6397" y="375"/>
                </a:lnTo>
                <a:close/>
              </a:path>
            </a:pathLst>
          </a:custGeom>
          <a:solidFill>
            <a:schemeClr val="bg1">
              <a:lumMod val="50000"/>
            </a:schemeClr>
          </a:solidFill>
          <a:ln>
            <a:noFill/>
          </a:ln>
        </p:spPr>
        <p:txBody>
          <a:bodyPr vert="horz" wrap="square" lIns="91417" tIns="45708" rIns="91417" bIns="45708" numCol="1" anchor="t" anchorCtr="0" compatLnSpc="1"/>
          <a:lstStyle/>
          <a:p>
            <a:endParaRPr lang="zh-CN" altLang="en-US" sz="1350">
              <a:latin typeface="微软雅黑" panose="020B0503020204020204" pitchFamily="34" charset="-122"/>
              <a:ea typeface="微软雅黑" panose="020B0503020204020204" pitchFamily="34" charset="-122"/>
            </a:endParaRPr>
          </a:p>
        </p:txBody>
      </p:sp>
      <p:sp>
        <p:nvSpPr>
          <p:cNvPr id="5" name="Freeform 7"/>
          <p:cNvSpPr/>
          <p:nvPr/>
        </p:nvSpPr>
        <p:spPr bwMode="auto">
          <a:xfrm>
            <a:off x="1468662" y="2255345"/>
            <a:ext cx="1338626" cy="217487"/>
          </a:xfrm>
          <a:custGeom>
            <a:avLst/>
            <a:gdLst>
              <a:gd name="T0" fmla="*/ 0 w 7631"/>
              <a:gd name="T1" fmla="*/ 374 h 997"/>
              <a:gd name="T2" fmla="*/ 6883 w 7631"/>
              <a:gd name="T3" fmla="*/ 374 h 997"/>
              <a:gd name="T4" fmla="*/ 6765 w 7631"/>
              <a:gd name="T5" fmla="*/ 0 h 997"/>
              <a:gd name="T6" fmla="*/ 7631 w 7631"/>
              <a:gd name="T7" fmla="*/ 498 h 997"/>
              <a:gd name="T8" fmla="*/ 6765 w 7631"/>
              <a:gd name="T9" fmla="*/ 997 h 997"/>
              <a:gd name="T10" fmla="*/ 6883 w 7631"/>
              <a:gd name="T11" fmla="*/ 622 h 997"/>
              <a:gd name="T12" fmla="*/ 0 w 7631"/>
              <a:gd name="T13" fmla="*/ 622 h 997"/>
              <a:gd name="T14" fmla="*/ 0 w 7631"/>
              <a:gd name="T15" fmla="*/ 374 h 9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31" h="997">
                <a:moveTo>
                  <a:pt x="0" y="374"/>
                </a:moveTo>
                <a:lnTo>
                  <a:pt x="6883" y="374"/>
                </a:lnTo>
                <a:lnTo>
                  <a:pt x="6765" y="0"/>
                </a:lnTo>
                <a:lnTo>
                  <a:pt x="7631" y="498"/>
                </a:lnTo>
                <a:lnTo>
                  <a:pt x="6765" y="997"/>
                </a:lnTo>
                <a:lnTo>
                  <a:pt x="6883" y="622"/>
                </a:lnTo>
                <a:lnTo>
                  <a:pt x="0" y="622"/>
                </a:lnTo>
                <a:lnTo>
                  <a:pt x="0" y="374"/>
                </a:lnTo>
                <a:close/>
              </a:path>
            </a:pathLst>
          </a:custGeom>
          <a:solidFill>
            <a:schemeClr val="bg1">
              <a:lumMod val="50000"/>
            </a:schemeClr>
          </a:solidFill>
          <a:ln>
            <a:noFill/>
          </a:ln>
        </p:spPr>
        <p:txBody>
          <a:bodyPr vert="horz" wrap="square" lIns="91417" tIns="45708" rIns="91417" bIns="45708" numCol="1" anchor="t" anchorCtr="0" compatLnSpc="1"/>
          <a:lstStyle/>
          <a:p>
            <a:endParaRPr lang="zh-CN" altLang="en-US" sz="1350">
              <a:latin typeface="微软雅黑" panose="020B0503020204020204" pitchFamily="34" charset="-122"/>
              <a:ea typeface="微软雅黑" panose="020B0503020204020204" pitchFamily="34" charset="-122"/>
            </a:endParaRPr>
          </a:p>
        </p:txBody>
      </p:sp>
      <p:sp>
        <p:nvSpPr>
          <p:cNvPr id="6" name="Freeform 9"/>
          <p:cNvSpPr/>
          <p:nvPr/>
        </p:nvSpPr>
        <p:spPr bwMode="auto">
          <a:xfrm>
            <a:off x="1468662" y="3284530"/>
            <a:ext cx="1338626" cy="219075"/>
          </a:xfrm>
          <a:custGeom>
            <a:avLst/>
            <a:gdLst>
              <a:gd name="T0" fmla="*/ 6883 w 7631"/>
              <a:gd name="T1" fmla="*/ 375 h 997"/>
              <a:gd name="T2" fmla="*/ 6765 w 7631"/>
              <a:gd name="T3" fmla="*/ 0 h 997"/>
              <a:gd name="T4" fmla="*/ 7631 w 7631"/>
              <a:gd name="T5" fmla="*/ 499 h 997"/>
              <a:gd name="T6" fmla="*/ 6765 w 7631"/>
              <a:gd name="T7" fmla="*/ 997 h 997"/>
              <a:gd name="T8" fmla="*/ 6883 w 7631"/>
              <a:gd name="T9" fmla="*/ 623 h 997"/>
              <a:gd name="T10" fmla="*/ 0 w 7631"/>
              <a:gd name="T11" fmla="*/ 623 h 997"/>
              <a:gd name="T12" fmla="*/ 0 w 7631"/>
              <a:gd name="T13" fmla="*/ 375 h 997"/>
              <a:gd name="T14" fmla="*/ 6883 w 7631"/>
              <a:gd name="T15" fmla="*/ 375 h 9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31" h="997">
                <a:moveTo>
                  <a:pt x="6883" y="375"/>
                </a:moveTo>
                <a:lnTo>
                  <a:pt x="6765" y="0"/>
                </a:lnTo>
                <a:lnTo>
                  <a:pt x="7631" y="499"/>
                </a:lnTo>
                <a:lnTo>
                  <a:pt x="6765" y="997"/>
                </a:lnTo>
                <a:lnTo>
                  <a:pt x="6883" y="623"/>
                </a:lnTo>
                <a:lnTo>
                  <a:pt x="0" y="623"/>
                </a:lnTo>
                <a:lnTo>
                  <a:pt x="0" y="375"/>
                </a:lnTo>
                <a:lnTo>
                  <a:pt x="6883" y="375"/>
                </a:lnTo>
                <a:close/>
              </a:path>
            </a:pathLst>
          </a:custGeom>
          <a:solidFill>
            <a:schemeClr val="bg1">
              <a:lumMod val="50000"/>
            </a:schemeClr>
          </a:solidFill>
          <a:ln>
            <a:noFill/>
          </a:ln>
        </p:spPr>
        <p:txBody>
          <a:bodyPr vert="horz" wrap="square" lIns="91417" tIns="45708" rIns="91417" bIns="45708" numCol="1" anchor="t" anchorCtr="0" compatLnSpc="1"/>
          <a:lstStyle/>
          <a:p>
            <a:endParaRPr lang="zh-CN" altLang="en-US" sz="1350">
              <a:latin typeface="微软雅黑" panose="020B0503020204020204" pitchFamily="34" charset="-122"/>
              <a:ea typeface="微软雅黑" panose="020B0503020204020204" pitchFamily="34" charset="-122"/>
            </a:endParaRPr>
          </a:p>
        </p:txBody>
      </p:sp>
      <p:sp>
        <p:nvSpPr>
          <p:cNvPr id="7" name="Freeform 10"/>
          <p:cNvSpPr/>
          <p:nvPr/>
        </p:nvSpPr>
        <p:spPr bwMode="auto">
          <a:xfrm>
            <a:off x="1572959" y="4237686"/>
            <a:ext cx="1253290" cy="223837"/>
          </a:xfrm>
          <a:custGeom>
            <a:avLst/>
            <a:gdLst>
              <a:gd name="T0" fmla="*/ 6397 w 7145"/>
              <a:gd name="T1" fmla="*/ 392 h 1015"/>
              <a:gd name="T2" fmla="*/ 6279 w 7145"/>
              <a:gd name="T3" fmla="*/ 18 h 1015"/>
              <a:gd name="T4" fmla="*/ 7145 w 7145"/>
              <a:gd name="T5" fmla="*/ 516 h 1015"/>
              <a:gd name="T6" fmla="*/ 6279 w 7145"/>
              <a:gd name="T7" fmla="*/ 1015 h 1015"/>
              <a:gd name="T8" fmla="*/ 6397 w 7145"/>
              <a:gd name="T9" fmla="*/ 640 h 1015"/>
              <a:gd name="T10" fmla="*/ 1120 w 7145"/>
              <a:gd name="T11" fmla="*/ 640 h 1015"/>
              <a:gd name="T12" fmla="*/ 0 w 7145"/>
              <a:gd name="T13" fmla="*/ 182 h 1015"/>
              <a:gd name="T14" fmla="*/ 183 w 7145"/>
              <a:gd name="T15" fmla="*/ 0 h 1015"/>
              <a:gd name="T16" fmla="*/ 1140 w 7145"/>
              <a:gd name="T17" fmla="*/ 392 h 1015"/>
              <a:gd name="T18" fmla="*/ 6397 w 7145"/>
              <a:gd name="T19" fmla="*/ 392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45" h="1015">
                <a:moveTo>
                  <a:pt x="6397" y="392"/>
                </a:moveTo>
                <a:lnTo>
                  <a:pt x="6279" y="18"/>
                </a:lnTo>
                <a:lnTo>
                  <a:pt x="7145" y="516"/>
                </a:lnTo>
                <a:lnTo>
                  <a:pt x="6279" y="1015"/>
                </a:lnTo>
                <a:lnTo>
                  <a:pt x="6397" y="640"/>
                </a:lnTo>
                <a:lnTo>
                  <a:pt x="1120" y="640"/>
                </a:lnTo>
                <a:cubicBezTo>
                  <a:pt x="686" y="640"/>
                  <a:pt x="290" y="465"/>
                  <a:pt x="0" y="182"/>
                </a:cubicBezTo>
                <a:lnTo>
                  <a:pt x="183" y="0"/>
                </a:lnTo>
                <a:cubicBezTo>
                  <a:pt x="430" y="242"/>
                  <a:pt x="769" y="392"/>
                  <a:pt x="1140" y="392"/>
                </a:cubicBezTo>
                <a:lnTo>
                  <a:pt x="6397" y="392"/>
                </a:lnTo>
                <a:close/>
              </a:path>
            </a:pathLst>
          </a:custGeom>
          <a:solidFill>
            <a:schemeClr val="bg1">
              <a:lumMod val="50000"/>
            </a:schemeClr>
          </a:solidFill>
          <a:ln>
            <a:noFill/>
          </a:ln>
        </p:spPr>
        <p:txBody>
          <a:bodyPr vert="horz" wrap="square" lIns="91417" tIns="45708" rIns="91417" bIns="45708" numCol="1" anchor="t" anchorCtr="0" compatLnSpc="1"/>
          <a:lstStyle/>
          <a:p>
            <a:endParaRPr lang="zh-CN" altLang="en-US" sz="1350">
              <a:latin typeface="微软雅黑" panose="020B0503020204020204" pitchFamily="34" charset="-122"/>
              <a:ea typeface="微软雅黑" panose="020B0503020204020204" pitchFamily="34" charset="-122"/>
            </a:endParaRPr>
          </a:p>
        </p:txBody>
      </p:sp>
      <p:grpSp>
        <p:nvGrpSpPr>
          <p:cNvPr id="8" name="组合 7"/>
          <p:cNvGrpSpPr/>
          <p:nvPr/>
        </p:nvGrpSpPr>
        <p:grpSpPr>
          <a:xfrm>
            <a:off x="900443" y="2278202"/>
            <a:ext cx="1258923" cy="1259379"/>
            <a:chOff x="878699" y="1945606"/>
            <a:chExt cx="1705474" cy="1705474"/>
          </a:xfrm>
          <a:solidFill>
            <a:schemeClr val="tx2"/>
          </a:solidFill>
        </p:grpSpPr>
        <p:sp>
          <p:nvSpPr>
            <p:cNvPr id="9" name="椭圆 8"/>
            <p:cNvSpPr/>
            <p:nvPr/>
          </p:nvSpPr>
          <p:spPr>
            <a:xfrm>
              <a:off x="878699" y="1945606"/>
              <a:ext cx="1705474" cy="170547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0" name="Rectangle 11"/>
            <p:cNvSpPr>
              <a:spLocks noChangeArrowheads="1"/>
            </p:cNvSpPr>
            <p:nvPr/>
          </p:nvSpPr>
          <p:spPr bwMode="gray">
            <a:xfrm>
              <a:off x="990498" y="2235841"/>
              <a:ext cx="1481875" cy="1125003"/>
            </a:xfrm>
            <a:prstGeom prst="rect">
              <a:avLst/>
            </a:prstGeom>
            <a:noFill/>
            <a:ln>
              <a:noFill/>
            </a:ln>
          </p:spPr>
          <p:txBody>
            <a:bodyPr wrap="squar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培训内容</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1" name="矩形 10"/>
          <p:cNvSpPr/>
          <p:nvPr/>
        </p:nvSpPr>
        <p:spPr>
          <a:xfrm>
            <a:off x="3117001" y="924048"/>
            <a:ext cx="4910584" cy="8885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2" name="矩形 11"/>
          <p:cNvSpPr/>
          <p:nvPr/>
        </p:nvSpPr>
        <p:spPr>
          <a:xfrm>
            <a:off x="3117001" y="1933015"/>
            <a:ext cx="4910584" cy="8885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3" name="矩形 12"/>
          <p:cNvSpPr/>
          <p:nvPr/>
        </p:nvSpPr>
        <p:spPr>
          <a:xfrm>
            <a:off x="3047844" y="1933014"/>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4" name="矩形 13"/>
          <p:cNvSpPr/>
          <p:nvPr/>
        </p:nvSpPr>
        <p:spPr>
          <a:xfrm>
            <a:off x="3117001" y="2941981"/>
            <a:ext cx="4910584" cy="8885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5" name="矩形 14"/>
          <p:cNvSpPr/>
          <p:nvPr/>
        </p:nvSpPr>
        <p:spPr>
          <a:xfrm>
            <a:off x="3047844" y="2941981"/>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6" name="矩形 15"/>
          <p:cNvSpPr/>
          <p:nvPr/>
        </p:nvSpPr>
        <p:spPr>
          <a:xfrm>
            <a:off x="3117001" y="3950946"/>
            <a:ext cx="4910584" cy="88853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7" name="矩形 16"/>
          <p:cNvSpPr/>
          <p:nvPr/>
        </p:nvSpPr>
        <p:spPr>
          <a:xfrm>
            <a:off x="3047844" y="3950945"/>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8" name="TextBox 17"/>
          <p:cNvSpPr txBox="1"/>
          <p:nvPr/>
        </p:nvSpPr>
        <p:spPr>
          <a:xfrm>
            <a:off x="3299794" y="1163498"/>
            <a:ext cx="4511816" cy="592446"/>
          </a:xfrm>
          <a:prstGeom prst="rect">
            <a:avLst/>
          </a:prstGeom>
          <a:noFill/>
        </p:spPr>
        <p:txBody>
          <a:bodyPr wrap="square" lIns="91417" tIns="45708" rIns="91417" bIns="45708" rtlCol="0">
            <a:spAutoFit/>
          </a:bodyPr>
          <a:lstStyle/>
          <a:p>
            <a:pPr algn="just">
              <a:lnSpc>
                <a:spcPts val="13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3047844" y="924049"/>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20" name="TextBox 19"/>
          <p:cNvSpPr txBox="1"/>
          <p:nvPr/>
        </p:nvSpPr>
        <p:spPr>
          <a:xfrm>
            <a:off x="3305456" y="901824"/>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3299794" y="2174205"/>
            <a:ext cx="4511816" cy="592446"/>
          </a:xfrm>
          <a:prstGeom prst="rect">
            <a:avLst/>
          </a:prstGeom>
          <a:noFill/>
        </p:spPr>
        <p:txBody>
          <a:bodyPr wrap="square" lIns="91417" tIns="45708" rIns="91417" bIns="45708" rtlCol="0">
            <a:spAutoFit/>
          </a:bodyPr>
          <a:lstStyle/>
          <a:p>
            <a:pPr algn="just">
              <a:lnSpc>
                <a:spcPts val="13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3305456" y="1913384"/>
            <a:ext cx="1646558" cy="311600"/>
          </a:xfrm>
          <a:prstGeom prst="rect">
            <a:avLst/>
          </a:prstGeom>
          <a:noFill/>
        </p:spPr>
        <p:txBody>
          <a:bodyPr wrap="non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3299794" y="3185827"/>
            <a:ext cx="4511816" cy="592446"/>
          </a:xfrm>
          <a:prstGeom prst="rect">
            <a:avLst/>
          </a:prstGeom>
          <a:noFill/>
        </p:spPr>
        <p:txBody>
          <a:bodyPr wrap="square" lIns="91417" tIns="45708" rIns="91417" bIns="45708" rtlCol="0">
            <a:spAutoFit/>
          </a:bodyPr>
          <a:lstStyle/>
          <a:p>
            <a:pPr algn="just">
              <a:lnSpc>
                <a:spcPts val="13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305456" y="2908124"/>
            <a:ext cx="1646558" cy="311600"/>
          </a:xfrm>
          <a:prstGeom prst="rect">
            <a:avLst/>
          </a:prstGeom>
          <a:noFill/>
        </p:spPr>
        <p:txBody>
          <a:bodyPr wrap="non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3299794" y="4194108"/>
            <a:ext cx="4511816" cy="592446"/>
          </a:xfrm>
          <a:prstGeom prst="rect">
            <a:avLst/>
          </a:prstGeom>
          <a:noFill/>
        </p:spPr>
        <p:txBody>
          <a:bodyPr wrap="square" lIns="91417" tIns="45708" rIns="91417" bIns="45708" rtlCol="0">
            <a:spAutoFit/>
          </a:bodyPr>
          <a:lstStyle/>
          <a:p>
            <a:pPr algn="just">
              <a:lnSpc>
                <a:spcPts val="1300"/>
              </a:lnSpc>
            </a:pPr>
            <a:r>
              <a:rPr lang="zh-CN" altLang="en-US" sz="9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点击输入简要文字内容，文字内容需概括精炼，不用多余的文字修饰，言简意赅的说明分项内容。点击输入简要文字内容，文字内容需概括精炼，不用多余的文字修饰，言简意赅的说明分项内容。</a:t>
            </a:r>
            <a:endParaRPr lang="en-US" altLang="zh-CN" sz="9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3305456" y="3932434"/>
            <a:ext cx="1646558" cy="311600"/>
          </a:xfrm>
          <a:prstGeom prst="rect">
            <a:avLst/>
          </a:prstGeom>
          <a:noFill/>
        </p:spPr>
        <p:txBody>
          <a:bodyPr wrap="non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2" presetClass="entr" presetSubtype="1"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00" fill="hold"/>
                                        <p:tgtEl>
                                          <p:spTgt spid="20"/>
                                        </p:tgtEl>
                                        <p:attrNameLst>
                                          <p:attrName>ppt_x</p:attrName>
                                        </p:attrNameLst>
                                      </p:cBhvr>
                                      <p:tavLst>
                                        <p:tav tm="0">
                                          <p:val>
                                            <p:strVal val="#ppt_x"/>
                                          </p:val>
                                        </p:tav>
                                        <p:tav tm="100000">
                                          <p:val>
                                            <p:strVal val="#ppt_x"/>
                                          </p:val>
                                        </p:tav>
                                      </p:tavLst>
                                    </p:anim>
                                    <p:anim calcmode="lin" valueType="num">
                                      <p:cBhvr additive="base">
                                        <p:cTn id="22" dur="200" fill="hold"/>
                                        <p:tgtEl>
                                          <p:spTgt spid="20"/>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200" fill="hold"/>
                                        <p:tgtEl>
                                          <p:spTgt spid="19"/>
                                        </p:tgtEl>
                                        <p:attrNameLst>
                                          <p:attrName>ppt_x</p:attrName>
                                        </p:attrNameLst>
                                      </p:cBhvr>
                                      <p:tavLst>
                                        <p:tav tm="0">
                                          <p:val>
                                            <p:strVal val="#ppt_x"/>
                                          </p:val>
                                        </p:tav>
                                        <p:tav tm="100000">
                                          <p:val>
                                            <p:strVal val="#ppt_x"/>
                                          </p:val>
                                        </p:tav>
                                      </p:tavLst>
                                    </p:anim>
                                    <p:anim calcmode="lin" valueType="num">
                                      <p:cBhvr additive="base">
                                        <p:cTn id="26" dur="2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up)">
                                      <p:cBhvr>
                                        <p:cTn id="33" dur="500"/>
                                        <p:tgtEl>
                                          <p:spTgt spid="18"/>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left)">
                                      <p:cBhvr>
                                        <p:cTn id="37" dur="500"/>
                                        <p:tgtEl>
                                          <p:spTgt spid="5"/>
                                        </p:tgtEl>
                                      </p:cBhvr>
                                    </p:animEffect>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200" fill="hold"/>
                                        <p:tgtEl>
                                          <p:spTgt spid="13"/>
                                        </p:tgtEl>
                                        <p:attrNameLst>
                                          <p:attrName>ppt_x</p:attrName>
                                        </p:attrNameLst>
                                      </p:cBhvr>
                                      <p:tavLst>
                                        <p:tav tm="0">
                                          <p:val>
                                            <p:strVal val="#ppt_x"/>
                                          </p:val>
                                        </p:tav>
                                        <p:tav tm="100000">
                                          <p:val>
                                            <p:strVal val="#ppt_x"/>
                                          </p:val>
                                        </p:tav>
                                      </p:tavLst>
                                    </p:anim>
                                    <p:anim calcmode="lin" valueType="num">
                                      <p:cBhvr additive="base">
                                        <p:cTn id="42" dur="200" fill="hold"/>
                                        <p:tgtEl>
                                          <p:spTgt spid="13"/>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200" fill="hold"/>
                                        <p:tgtEl>
                                          <p:spTgt spid="22"/>
                                        </p:tgtEl>
                                        <p:attrNameLst>
                                          <p:attrName>ppt_x</p:attrName>
                                        </p:attrNameLst>
                                      </p:cBhvr>
                                      <p:tavLst>
                                        <p:tav tm="0">
                                          <p:val>
                                            <p:strVal val="#ppt_x"/>
                                          </p:val>
                                        </p:tav>
                                        <p:tav tm="100000">
                                          <p:val>
                                            <p:strVal val="#ppt_x"/>
                                          </p:val>
                                        </p:tav>
                                      </p:tavLst>
                                    </p:anim>
                                    <p:anim calcmode="lin" valueType="num">
                                      <p:cBhvr additive="base">
                                        <p:cTn id="46" dur="200" fill="hold"/>
                                        <p:tgtEl>
                                          <p:spTgt spid="22"/>
                                        </p:tgtEl>
                                        <p:attrNameLst>
                                          <p:attrName>ppt_y</p:attrName>
                                        </p:attrNameLst>
                                      </p:cBhvr>
                                      <p:tavLst>
                                        <p:tav tm="0">
                                          <p:val>
                                            <p:strVal val="0-#ppt_h/2"/>
                                          </p:val>
                                        </p:tav>
                                        <p:tav tm="100000">
                                          <p:val>
                                            <p:strVal val="#ppt_y"/>
                                          </p:val>
                                        </p:tav>
                                      </p:tavLst>
                                    </p:anim>
                                  </p:childTnLst>
                                </p:cTn>
                              </p:par>
                            </p:childTnLst>
                          </p:cTn>
                        </p:par>
                        <p:par>
                          <p:cTn id="47" fill="hold">
                            <p:stCondLst>
                              <p:cond delay="3500"/>
                            </p:stCondLst>
                            <p:childTnLst>
                              <p:par>
                                <p:cTn id="48" presetID="22" presetClass="entr" presetSubtype="1"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up)">
                                      <p:cBhvr>
                                        <p:cTn id="50" dur="500"/>
                                        <p:tgtEl>
                                          <p:spTgt spid="2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up)">
                                      <p:cBhvr>
                                        <p:cTn id="53" dur="500"/>
                                        <p:tgtEl>
                                          <p:spTgt spid="12"/>
                                        </p:tgtEl>
                                      </p:cBhvr>
                                    </p:animEffect>
                                  </p:childTnLst>
                                </p:cTn>
                              </p:par>
                            </p:childTnLst>
                          </p:cTn>
                        </p:par>
                        <p:par>
                          <p:cTn id="54" fill="hold">
                            <p:stCondLst>
                              <p:cond delay="4000"/>
                            </p:stCondLst>
                            <p:childTnLst>
                              <p:par>
                                <p:cTn id="55" presetID="22" presetClass="entr" presetSubtype="8"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childTnLst>
                          </p:cTn>
                        </p:par>
                        <p:par>
                          <p:cTn id="58" fill="hold">
                            <p:stCondLst>
                              <p:cond delay="4500"/>
                            </p:stCondLst>
                            <p:childTnLst>
                              <p:par>
                                <p:cTn id="59" presetID="2" presetClass="entr" presetSubtype="1"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200" fill="hold"/>
                                        <p:tgtEl>
                                          <p:spTgt spid="15"/>
                                        </p:tgtEl>
                                        <p:attrNameLst>
                                          <p:attrName>ppt_x</p:attrName>
                                        </p:attrNameLst>
                                      </p:cBhvr>
                                      <p:tavLst>
                                        <p:tav tm="0">
                                          <p:val>
                                            <p:strVal val="#ppt_x"/>
                                          </p:val>
                                        </p:tav>
                                        <p:tav tm="100000">
                                          <p:val>
                                            <p:strVal val="#ppt_x"/>
                                          </p:val>
                                        </p:tav>
                                      </p:tavLst>
                                    </p:anim>
                                    <p:anim calcmode="lin" valueType="num">
                                      <p:cBhvr additive="base">
                                        <p:cTn id="62" dur="2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200" fill="hold"/>
                                        <p:tgtEl>
                                          <p:spTgt spid="24"/>
                                        </p:tgtEl>
                                        <p:attrNameLst>
                                          <p:attrName>ppt_x</p:attrName>
                                        </p:attrNameLst>
                                      </p:cBhvr>
                                      <p:tavLst>
                                        <p:tav tm="0">
                                          <p:val>
                                            <p:strVal val="#ppt_x"/>
                                          </p:val>
                                        </p:tav>
                                        <p:tav tm="100000">
                                          <p:val>
                                            <p:strVal val="#ppt_x"/>
                                          </p:val>
                                        </p:tav>
                                      </p:tavLst>
                                    </p:anim>
                                    <p:anim calcmode="lin" valueType="num">
                                      <p:cBhvr additive="base">
                                        <p:cTn id="66" dur="200" fill="hold"/>
                                        <p:tgtEl>
                                          <p:spTgt spid="24"/>
                                        </p:tgtEl>
                                        <p:attrNameLst>
                                          <p:attrName>ppt_y</p:attrName>
                                        </p:attrNameLst>
                                      </p:cBhvr>
                                      <p:tavLst>
                                        <p:tav tm="0">
                                          <p:val>
                                            <p:strVal val="0-#ppt_h/2"/>
                                          </p:val>
                                        </p:tav>
                                        <p:tav tm="100000">
                                          <p:val>
                                            <p:strVal val="#ppt_y"/>
                                          </p:val>
                                        </p:tav>
                                      </p:tavLst>
                                    </p:anim>
                                  </p:childTnLst>
                                </p:cTn>
                              </p:par>
                            </p:childTnLst>
                          </p:cTn>
                        </p:par>
                        <p:par>
                          <p:cTn id="67" fill="hold">
                            <p:stCondLst>
                              <p:cond delay="5000"/>
                            </p:stCondLst>
                            <p:childTnLst>
                              <p:par>
                                <p:cTn id="68" presetID="22" presetClass="entr" presetSubtype="1"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ipe(up)">
                                      <p:cBhvr>
                                        <p:cTn id="70" dur="500"/>
                                        <p:tgtEl>
                                          <p:spTgt spid="23"/>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wipe(up)">
                                      <p:cBhvr>
                                        <p:cTn id="73" dur="500"/>
                                        <p:tgtEl>
                                          <p:spTgt spid="14"/>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2"/>
                                        </p:tgtEl>
                                        <p:attrNameLst>
                                          <p:attrName>style.visibility</p:attrName>
                                        </p:attrNameLst>
                                      </p:cBhvr>
                                      <p:to>
                                        <p:strVal val="visible"/>
                                      </p:to>
                                    </p:set>
                                    <p:animEffect transition="in" filter="wipe(up)">
                                      <p:cBhvr>
                                        <p:cTn id="77" dur="500"/>
                                        <p:tgtEl>
                                          <p:spTgt spid="2"/>
                                        </p:tgtEl>
                                      </p:cBhvr>
                                    </p:animEffect>
                                  </p:childTnLst>
                                </p:cTn>
                              </p:par>
                            </p:childTnLst>
                          </p:cTn>
                        </p:par>
                        <p:par>
                          <p:cTn id="78" fill="hold">
                            <p:stCondLst>
                              <p:cond delay="6000"/>
                            </p:stCondLst>
                            <p:childTnLst>
                              <p:par>
                                <p:cTn id="79" presetID="22" presetClass="entr" presetSubtype="8" fill="hold" grpId="0" nodeType="after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wipe(left)">
                                      <p:cBhvr>
                                        <p:cTn id="81" dur="500"/>
                                        <p:tgtEl>
                                          <p:spTgt spid="7"/>
                                        </p:tgtEl>
                                      </p:cBhvr>
                                    </p:animEffect>
                                  </p:childTnLst>
                                </p:cTn>
                              </p:par>
                            </p:childTnLst>
                          </p:cTn>
                        </p:par>
                        <p:par>
                          <p:cTn id="82" fill="hold">
                            <p:stCondLst>
                              <p:cond delay="6500"/>
                            </p:stCondLst>
                            <p:childTnLst>
                              <p:par>
                                <p:cTn id="83" presetID="2" presetClass="entr" presetSubtype="1" fill="hold" grpId="0" nodeType="after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additive="base">
                                        <p:cTn id="85" dur="200" fill="hold"/>
                                        <p:tgtEl>
                                          <p:spTgt spid="26"/>
                                        </p:tgtEl>
                                        <p:attrNameLst>
                                          <p:attrName>ppt_x</p:attrName>
                                        </p:attrNameLst>
                                      </p:cBhvr>
                                      <p:tavLst>
                                        <p:tav tm="0">
                                          <p:val>
                                            <p:strVal val="#ppt_x"/>
                                          </p:val>
                                        </p:tav>
                                        <p:tav tm="100000">
                                          <p:val>
                                            <p:strVal val="#ppt_x"/>
                                          </p:val>
                                        </p:tav>
                                      </p:tavLst>
                                    </p:anim>
                                    <p:anim calcmode="lin" valueType="num">
                                      <p:cBhvr additive="base">
                                        <p:cTn id="86" dur="200" fill="hold"/>
                                        <p:tgtEl>
                                          <p:spTgt spid="26"/>
                                        </p:tgtEl>
                                        <p:attrNameLst>
                                          <p:attrName>ppt_y</p:attrName>
                                        </p:attrNameLst>
                                      </p:cBhvr>
                                      <p:tavLst>
                                        <p:tav tm="0">
                                          <p:val>
                                            <p:strVal val="0-#ppt_h/2"/>
                                          </p:val>
                                        </p:tav>
                                        <p:tav tm="100000">
                                          <p:val>
                                            <p:strVal val="#ppt_y"/>
                                          </p:val>
                                        </p:tav>
                                      </p:tavLst>
                                    </p:anim>
                                  </p:childTnLst>
                                </p:cTn>
                              </p:par>
                              <p:par>
                                <p:cTn id="87" presetID="2" presetClass="entr" presetSubtype="1" fill="hold" grpId="0" nodeType="with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additive="base">
                                        <p:cTn id="89" dur="200" fill="hold"/>
                                        <p:tgtEl>
                                          <p:spTgt spid="17"/>
                                        </p:tgtEl>
                                        <p:attrNameLst>
                                          <p:attrName>ppt_x</p:attrName>
                                        </p:attrNameLst>
                                      </p:cBhvr>
                                      <p:tavLst>
                                        <p:tav tm="0">
                                          <p:val>
                                            <p:strVal val="#ppt_x"/>
                                          </p:val>
                                        </p:tav>
                                        <p:tav tm="100000">
                                          <p:val>
                                            <p:strVal val="#ppt_x"/>
                                          </p:val>
                                        </p:tav>
                                      </p:tavLst>
                                    </p:anim>
                                    <p:anim calcmode="lin" valueType="num">
                                      <p:cBhvr additive="base">
                                        <p:cTn id="90" dur="200" fill="hold"/>
                                        <p:tgtEl>
                                          <p:spTgt spid="17"/>
                                        </p:tgtEl>
                                        <p:attrNameLst>
                                          <p:attrName>ppt_y</p:attrName>
                                        </p:attrNameLst>
                                      </p:cBhvr>
                                      <p:tavLst>
                                        <p:tav tm="0">
                                          <p:val>
                                            <p:strVal val="0-#ppt_h/2"/>
                                          </p:val>
                                        </p:tav>
                                        <p:tav tm="100000">
                                          <p:val>
                                            <p:strVal val="#ppt_y"/>
                                          </p:val>
                                        </p:tav>
                                      </p:tavLst>
                                    </p:anim>
                                  </p:childTnLst>
                                </p:cTn>
                              </p:par>
                            </p:childTnLst>
                          </p:cTn>
                        </p:par>
                        <p:par>
                          <p:cTn id="91" fill="hold">
                            <p:stCondLst>
                              <p:cond delay="7000"/>
                            </p:stCondLst>
                            <p:childTnLst>
                              <p:par>
                                <p:cTn id="92" presetID="22" presetClass="entr" presetSubtype="1" fill="hold" grpId="0" nodeType="after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wipe(up)">
                                      <p:cBhvr>
                                        <p:cTn id="94" dur="500"/>
                                        <p:tgtEl>
                                          <p:spTgt spid="16"/>
                                        </p:tgtEl>
                                      </p:cBhvr>
                                    </p:animEffect>
                                  </p:childTnLst>
                                </p:cTn>
                              </p:par>
                              <p:par>
                                <p:cTn id="95" presetID="22" presetClass="entr" presetSubtype="1" fill="hold" grpId="0" nodeType="with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up)">
                                      <p:cBhvr>
                                        <p:cTn id="9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11" grpId="0" animBg="1"/>
      <p:bldP spid="12" grpId="0" animBg="1"/>
      <p:bldP spid="13" grpId="0" animBg="1"/>
      <p:bldP spid="14" grpId="0" animBg="1"/>
      <p:bldP spid="15" grpId="0" animBg="1"/>
      <p:bldP spid="16" grpId="0" animBg="1"/>
      <p:bldP spid="17" grpId="0" animBg="1"/>
      <p:bldP spid="18" grpId="0"/>
      <p:bldP spid="19" grpId="0" animBg="1"/>
      <p:bldP spid="20" grpId="0"/>
      <p:bldP spid="21" grpId="0"/>
      <p:bldP spid="22" grpId="0"/>
      <p:bldP spid="23" grpId="0"/>
      <p:bldP spid="24"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2"/>
          <p:cNvSpPr>
            <a:spLocks noChangeArrowheads="1"/>
          </p:cNvSpPr>
          <p:nvPr/>
        </p:nvSpPr>
        <p:spPr bwMode="auto">
          <a:xfrm>
            <a:off x="4471526" y="1228237"/>
            <a:ext cx="3554114" cy="1750624"/>
          </a:xfrm>
          <a:prstGeom prst="rect">
            <a:avLst/>
          </a:prstGeom>
          <a:blipFill dpi="0" rotWithShape="1">
            <a:blip r:embed="rId1"/>
            <a:srcRect/>
            <a:stretch>
              <a:fillRect/>
            </a:stretch>
          </a:blipFill>
          <a:ln>
            <a:noFill/>
          </a:ln>
          <a:extLst>
            <a:ext uri="{91240B29-F687-4F45-9708-019B960494DF}">
              <a14:hiddenLine xmlns:a14="http://schemas.microsoft.com/office/drawing/2010/main" w="28575">
                <a:solidFill>
                  <a:srgbClr val="42719B"/>
                </a:solidFill>
                <a:bevel/>
              </a14:hiddenLine>
            </a:ext>
          </a:extLst>
        </p:spPr>
        <p:txBody>
          <a:bodyPr lIns="67286" tIns="33643" rIns="67286" bIns="33643" anchor="ctr"/>
          <a:lstStyle/>
          <a:p>
            <a:pPr algn="ctr"/>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96" name="Rectangle 3"/>
          <p:cNvSpPr>
            <a:spLocks noChangeArrowheads="1"/>
          </p:cNvSpPr>
          <p:nvPr/>
        </p:nvSpPr>
        <p:spPr bwMode="auto">
          <a:xfrm>
            <a:off x="922036" y="1228237"/>
            <a:ext cx="3549491" cy="1753006"/>
          </a:xfrm>
          <a:prstGeom prst="rect">
            <a:avLst/>
          </a:prstGeom>
          <a:solidFill>
            <a:schemeClr val="accent2"/>
          </a:solidFill>
          <a:ln>
            <a:noFill/>
          </a:ln>
        </p:spPr>
        <p:txBody>
          <a:bodyPr lIns="67286" tIns="33643" rIns="67286" bIns="33643" anchor="ctr"/>
          <a:lstStyle/>
          <a:p>
            <a:pPr algn="ctr"/>
            <a:endParaRPr lang="zh-CN" altLang="zh-CN" sz="2100"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97" name="Oval 4"/>
          <p:cNvSpPr>
            <a:spLocks noChangeArrowheads="1"/>
          </p:cNvSpPr>
          <p:nvPr/>
        </p:nvSpPr>
        <p:spPr bwMode="auto">
          <a:xfrm>
            <a:off x="1257111" y="3113432"/>
            <a:ext cx="695571" cy="720496"/>
          </a:xfrm>
          <a:prstGeom prst="ellipse">
            <a:avLst/>
          </a:prstGeom>
          <a:solidFill>
            <a:schemeClr val="accent2"/>
          </a:solidFill>
          <a:ln>
            <a:noFill/>
          </a:ln>
        </p:spPr>
        <p:txBody>
          <a:bodyPr lIns="67286" tIns="33643" rIns="67286" bIns="33643" anchor="ctr"/>
          <a:lstStyle/>
          <a:p>
            <a:pPr algn="ctr"/>
            <a:endParaRPr lang="zh-CN" altLang="zh-CN" sz="2100"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98" name="Oval 12"/>
          <p:cNvSpPr>
            <a:spLocks noChangeArrowheads="1"/>
          </p:cNvSpPr>
          <p:nvPr/>
        </p:nvSpPr>
        <p:spPr bwMode="auto">
          <a:xfrm>
            <a:off x="3178596" y="3113432"/>
            <a:ext cx="696726" cy="720496"/>
          </a:xfrm>
          <a:prstGeom prst="ellipse">
            <a:avLst/>
          </a:prstGeom>
          <a:solidFill>
            <a:schemeClr val="accent2"/>
          </a:solidFill>
          <a:ln>
            <a:noFill/>
          </a:ln>
        </p:spPr>
        <p:txBody>
          <a:bodyPr lIns="67286" tIns="33643" rIns="67286" bIns="33643" anchor="ctr"/>
          <a:lstStyle/>
          <a:p>
            <a:pPr algn="ctr"/>
            <a:endParaRPr lang="zh-CN" altLang="zh-CN" sz="2100"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99" name="Oval 14"/>
          <p:cNvSpPr>
            <a:spLocks noChangeArrowheads="1"/>
          </p:cNvSpPr>
          <p:nvPr/>
        </p:nvSpPr>
        <p:spPr bwMode="auto">
          <a:xfrm>
            <a:off x="5100083" y="3113432"/>
            <a:ext cx="695571" cy="720496"/>
          </a:xfrm>
          <a:prstGeom prst="ellipse">
            <a:avLst/>
          </a:prstGeom>
          <a:solidFill>
            <a:schemeClr val="accent2"/>
          </a:solidFill>
          <a:ln>
            <a:noFill/>
          </a:ln>
        </p:spPr>
        <p:txBody>
          <a:bodyPr lIns="67286" tIns="33643" rIns="67286" bIns="33643" anchor="ctr"/>
          <a:lstStyle/>
          <a:p>
            <a:pPr algn="ctr"/>
            <a:endParaRPr lang="zh-CN" altLang="zh-CN" sz="2100"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100" name="Oval 16"/>
          <p:cNvSpPr>
            <a:spLocks noChangeArrowheads="1"/>
          </p:cNvSpPr>
          <p:nvPr/>
        </p:nvSpPr>
        <p:spPr bwMode="auto">
          <a:xfrm>
            <a:off x="7020413" y="3113432"/>
            <a:ext cx="694416" cy="720496"/>
          </a:xfrm>
          <a:prstGeom prst="ellipse">
            <a:avLst/>
          </a:prstGeom>
          <a:solidFill>
            <a:schemeClr val="accent2"/>
          </a:solidFill>
          <a:ln>
            <a:noFill/>
          </a:ln>
        </p:spPr>
        <p:txBody>
          <a:bodyPr lIns="67286" tIns="33643" rIns="67286" bIns="33643" anchor="ctr"/>
          <a:lstStyle/>
          <a:p>
            <a:pPr algn="ctr"/>
            <a:endParaRPr lang="zh-CN" altLang="zh-CN" sz="2100" dirty="0">
              <a:solidFill>
                <a:schemeClr val="bg1"/>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nvGrpSpPr>
          <p:cNvPr id="101" name="Group 20"/>
          <p:cNvGrpSpPr/>
          <p:nvPr/>
        </p:nvGrpSpPr>
        <p:grpSpPr bwMode="auto">
          <a:xfrm>
            <a:off x="1420027" y="3269441"/>
            <a:ext cx="389381" cy="404906"/>
            <a:chOff x="0" y="0"/>
            <a:chExt cx="401822" cy="404317"/>
          </a:xfrm>
        </p:grpSpPr>
        <p:sp>
          <p:nvSpPr>
            <p:cNvPr id="102" name="Freeform 42"/>
            <p:cNvSpPr>
              <a:spLocks noEditPoints="1" noChangeArrowheads="1"/>
            </p:cNvSpPr>
            <p:nvPr/>
          </p:nvSpPr>
          <p:spPr bwMode="auto">
            <a:xfrm>
              <a:off x="0" y="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03" name="Freeform 43"/>
            <p:cNvSpPr>
              <a:spLocks noChangeArrowheads="1"/>
            </p:cNvSpPr>
            <p:nvPr/>
          </p:nvSpPr>
          <p:spPr bwMode="auto">
            <a:xfrm>
              <a:off x="107320" y="97336"/>
              <a:ext cx="139764" cy="199662"/>
            </a:xfrm>
            <a:custGeom>
              <a:avLst/>
              <a:gdLst>
                <a:gd name="T0" fmla="*/ 42 w 42"/>
                <a:gd name="T1" fmla="*/ 60 h 60"/>
                <a:gd name="T2" fmla="*/ 42 w 42"/>
                <a:gd name="T3" fmla="*/ 0 h 60"/>
                <a:gd name="T4" fmla="*/ 0 w 42"/>
                <a:gd name="T5" fmla="*/ 42 h 60"/>
                <a:gd name="T6" fmla="*/ 42 w 42"/>
                <a:gd name="T7" fmla="*/ 60 h 60"/>
                <a:gd name="T8" fmla="*/ 0 60000 65536"/>
                <a:gd name="T9" fmla="*/ 0 60000 65536"/>
                <a:gd name="T10" fmla="*/ 0 60000 65536"/>
                <a:gd name="T11" fmla="*/ 0 60000 65536"/>
                <a:gd name="T12" fmla="*/ 0 w 42"/>
                <a:gd name="T13" fmla="*/ 0 h 60"/>
                <a:gd name="T14" fmla="*/ 42 w 42"/>
                <a:gd name="T15" fmla="*/ 60 h 60"/>
              </a:gdLst>
              <a:ah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104" name="Group 23"/>
          <p:cNvGrpSpPr/>
          <p:nvPr/>
        </p:nvGrpSpPr>
        <p:grpSpPr bwMode="auto">
          <a:xfrm>
            <a:off x="3370398" y="3313504"/>
            <a:ext cx="377827" cy="339407"/>
            <a:chOff x="0" y="0"/>
            <a:chExt cx="389342" cy="339426"/>
          </a:xfrm>
        </p:grpSpPr>
        <p:sp>
          <p:nvSpPr>
            <p:cNvPr id="105" name="Freeform 110"/>
            <p:cNvSpPr>
              <a:spLocks noChangeArrowheads="1"/>
            </p:cNvSpPr>
            <p:nvPr/>
          </p:nvSpPr>
          <p:spPr bwMode="auto">
            <a:xfrm>
              <a:off x="259561" y="102327"/>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06" name="Freeform 111"/>
            <p:cNvSpPr>
              <a:spLocks noChangeArrowheads="1"/>
            </p:cNvSpPr>
            <p:nvPr/>
          </p:nvSpPr>
          <p:spPr bwMode="auto">
            <a:xfrm>
              <a:off x="237098" y="74873"/>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07" name="Freeform 112"/>
            <p:cNvSpPr>
              <a:spLocks noChangeArrowheads="1"/>
            </p:cNvSpPr>
            <p:nvPr/>
          </p:nvSpPr>
          <p:spPr bwMode="auto">
            <a:xfrm>
              <a:off x="217132" y="59898"/>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08" name="Freeform 113"/>
            <p:cNvSpPr>
              <a:spLocks noChangeArrowheads="1"/>
            </p:cNvSpPr>
            <p:nvPr/>
          </p:nvSpPr>
          <p:spPr bwMode="auto">
            <a:xfrm>
              <a:off x="189679" y="162226"/>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09" name="Freeform 114"/>
            <p:cNvSpPr>
              <a:spLocks noChangeArrowheads="1"/>
            </p:cNvSpPr>
            <p:nvPr/>
          </p:nvSpPr>
          <p:spPr bwMode="auto">
            <a:xfrm>
              <a:off x="172208" y="219628"/>
              <a:ext cx="34941" cy="32446"/>
            </a:xfrm>
            <a:custGeom>
              <a:avLst/>
              <a:gdLst>
                <a:gd name="T0" fmla="*/ 0 w 14"/>
                <a:gd name="T1" fmla="*/ 13 h 13"/>
                <a:gd name="T2" fmla="*/ 14 w 14"/>
                <a:gd name="T3" fmla="*/ 6 h 13"/>
                <a:gd name="T4" fmla="*/ 6 w 14"/>
                <a:gd name="T5" fmla="*/ 0 h 13"/>
                <a:gd name="T6" fmla="*/ 0 w 14"/>
                <a:gd name="T7" fmla="*/ 13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10" name="Freeform 115"/>
            <p:cNvSpPr>
              <a:spLocks noChangeArrowheads="1"/>
            </p:cNvSpPr>
            <p:nvPr/>
          </p:nvSpPr>
          <p:spPr bwMode="auto">
            <a:xfrm>
              <a:off x="319460" y="34941"/>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11" name="Freeform 116"/>
            <p:cNvSpPr>
              <a:spLocks noChangeArrowheads="1"/>
            </p:cNvSpPr>
            <p:nvPr/>
          </p:nvSpPr>
          <p:spPr bwMode="auto">
            <a:xfrm>
              <a:off x="0" y="0"/>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12" name="Rectangle 117"/>
            <p:cNvSpPr>
              <a:spLocks noChangeArrowheads="1"/>
            </p:cNvSpPr>
            <p:nvPr/>
          </p:nvSpPr>
          <p:spPr bwMode="auto">
            <a:xfrm>
              <a:off x="49916" y="114806"/>
              <a:ext cx="109814" cy="17471"/>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13" name="Rectangle 118"/>
            <p:cNvSpPr>
              <a:spLocks noChangeArrowheads="1"/>
            </p:cNvSpPr>
            <p:nvPr/>
          </p:nvSpPr>
          <p:spPr bwMode="auto">
            <a:xfrm>
              <a:off x="49916" y="154738"/>
              <a:ext cx="109814" cy="17471"/>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14" name="Rectangle 119"/>
            <p:cNvSpPr>
              <a:spLocks noChangeArrowheads="1"/>
            </p:cNvSpPr>
            <p:nvPr/>
          </p:nvSpPr>
          <p:spPr bwMode="auto">
            <a:xfrm>
              <a:off x="49916" y="199662"/>
              <a:ext cx="109814" cy="14975"/>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15" name="Rectangle 120"/>
            <p:cNvSpPr>
              <a:spLocks noChangeArrowheads="1"/>
            </p:cNvSpPr>
            <p:nvPr/>
          </p:nvSpPr>
          <p:spPr bwMode="auto">
            <a:xfrm>
              <a:off x="49916" y="242091"/>
              <a:ext cx="109814" cy="17471"/>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116" name="Group 35"/>
          <p:cNvGrpSpPr/>
          <p:nvPr/>
        </p:nvGrpSpPr>
        <p:grpSpPr bwMode="auto">
          <a:xfrm>
            <a:off x="7183329" y="3278967"/>
            <a:ext cx="368583" cy="376325"/>
            <a:chOff x="0" y="0"/>
            <a:chExt cx="379359" cy="376864"/>
          </a:xfrm>
        </p:grpSpPr>
        <p:sp>
          <p:nvSpPr>
            <p:cNvPr id="117" name="Freeform 150"/>
            <p:cNvSpPr>
              <a:spLocks noEditPoints="1" noChangeArrowheads="1"/>
            </p:cNvSpPr>
            <p:nvPr/>
          </p:nvSpPr>
          <p:spPr bwMode="auto">
            <a:xfrm>
              <a:off x="0" y="0"/>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18" name="Rectangle 151"/>
            <p:cNvSpPr>
              <a:spLocks noChangeArrowheads="1"/>
            </p:cNvSpPr>
            <p:nvPr/>
          </p:nvSpPr>
          <p:spPr bwMode="auto">
            <a:xfrm>
              <a:off x="144756" y="272040"/>
              <a:ext cx="22463" cy="42429"/>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19" name="Rectangle 152"/>
            <p:cNvSpPr>
              <a:spLocks noChangeArrowheads="1"/>
            </p:cNvSpPr>
            <p:nvPr/>
          </p:nvSpPr>
          <p:spPr bwMode="auto">
            <a:xfrm>
              <a:off x="179697" y="272040"/>
              <a:ext cx="19966" cy="42429"/>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20" name="Rectangle 153"/>
            <p:cNvSpPr>
              <a:spLocks noChangeArrowheads="1"/>
            </p:cNvSpPr>
            <p:nvPr/>
          </p:nvSpPr>
          <p:spPr bwMode="auto">
            <a:xfrm>
              <a:off x="214638" y="272040"/>
              <a:ext cx="19966" cy="42429"/>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21" name="Freeform 154"/>
            <p:cNvSpPr>
              <a:spLocks noChangeArrowheads="1"/>
            </p:cNvSpPr>
            <p:nvPr/>
          </p:nvSpPr>
          <p:spPr bwMode="auto">
            <a:xfrm>
              <a:off x="117303" y="107318"/>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22" name="Freeform 155"/>
            <p:cNvSpPr>
              <a:spLocks noChangeArrowheads="1"/>
            </p:cNvSpPr>
            <p:nvPr/>
          </p:nvSpPr>
          <p:spPr bwMode="auto">
            <a:xfrm>
              <a:off x="67387" y="272040"/>
              <a:ext cx="22463" cy="19966"/>
            </a:xfrm>
            <a:custGeom>
              <a:avLst/>
              <a:gdLst>
                <a:gd name="T0" fmla="*/ 0 w 9"/>
                <a:gd name="T1" fmla="*/ 6 h 8"/>
                <a:gd name="T2" fmla="*/ 3 w 9"/>
                <a:gd name="T3" fmla="*/ 8 h 8"/>
                <a:gd name="T4" fmla="*/ 9 w 9"/>
                <a:gd name="T5" fmla="*/ 1 h 8"/>
                <a:gd name="T6" fmla="*/ 7 w 9"/>
                <a:gd name="T7" fmla="*/ 0 h 8"/>
                <a:gd name="T8" fmla="*/ 0 w 9"/>
                <a:gd name="T9" fmla="*/ 6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23" name="Freeform 156"/>
            <p:cNvSpPr>
              <a:spLocks noChangeArrowheads="1"/>
            </p:cNvSpPr>
            <p:nvPr/>
          </p:nvSpPr>
          <p:spPr bwMode="auto">
            <a:xfrm>
              <a:off x="47421" y="227116"/>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ah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24" name="Freeform 157"/>
            <p:cNvSpPr>
              <a:spLocks noChangeArrowheads="1"/>
            </p:cNvSpPr>
            <p:nvPr/>
          </p:nvSpPr>
          <p:spPr bwMode="auto">
            <a:xfrm>
              <a:off x="79865" y="74874"/>
              <a:ext cx="19966" cy="22463"/>
            </a:xfrm>
            <a:custGeom>
              <a:avLst/>
              <a:gdLst>
                <a:gd name="T0" fmla="*/ 0 w 8"/>
                <a:gd name="T1" fmla="*/ 3 h 9"/>
                <a:gd name="T2" fmla="*/ 7 w 8"/>
                <a:gd name="T3" fmla="*/ 9 h 9"/>
                <a:gd name="T4" fmla="*/ 8 w 8"/>
                <a:gd name="T5" fmla="*/ 7 h 9"/>
                <a:gd name="T6" fmla="*/ 2 w 8"/>
                <a:gd name="T7" fmla="*/ 0 h 9"/>
                <a:gd name="T8" fmla="*/ 0 w 8"/>
                <a:gd name="T9" fmla="*/ 3 h 9"/>
                <a:gd name="T10" fmla="*/ 0 60000 65536"/>
                <a:gd name="T11" fmla="*/ 0 60000 65536"/>
                <a:gd name="T12" fmla="*/ 0 60000 65536"/>
                <a:gd name="T13" fmla="*/ 0 60000 65536"/>
                <a:gd name="T14" fmla="*/ 0 60000 65536"/>
                <a:gd name="T15" fmla="*/ 0 w 8"/>
                <a:gd name="T16" fmla="*/ 0 h 9"/>
                <a:gd name="T17" fmla="*/ 8 w 8"/>
                <a:gd name="T18" fmla="*/ 9 h 9"/>
              </a:gdLst>
              <a:ah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25" name="Freeform 158"/>
            <p:cNvSpPr>
              <a:spLocks noChangeArrowheads="1"/>
            </p:cNvSpPr>
            <p:nvPr/>
          </p:nvSpPr>
          <p:spPr bwMode="auto">
            <a:xfrm>
              <a:off x="49916" y="124789"/>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26" name="Rectangle 159"/>
            <p:cNvSpPr>
              <a:spLocks noChangeArrowheads="1"/>
            </p:cNvSpPr>
            <p:nvPr/>
          </p:nvSpPr>
          <p:spPr bwMode="auto">
            <a:xfrm>
              <a:off x="187185" y="34941"/>
              <a:ext cx="7488" cy="22463"/>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27" name="Freeform 160"/>
            <p:cNvSpPr>
              <a:spLocks noChangeArrowheads="1"/>
            </p:cNvSpPr>
            <p:nvPr/>
          </p:nvSpPr>
          <p:spPr bwMode="auto">
            <a:xfrm>
              <a:off x="119798" y="44924"/>
              <a:ext cx="17471" cy="22463"/>
            </a:xfrm>
            <a:custGeom>
              <a:avLst/>
              <a:gdLst>
                <a:gd name="T0" fmla="*/ 7 w 7"/>
                <a:gd name="T1" fmla="*/ 8 h 9"/>
                <a:gd name="T2" fmla="*/ 3 w 7"/>
                <a:gd name="T3" fmla="*/ 0 h 9"/>
                <a:gd name="T4" fmla="*/ 0 w 7"/>
                <a:gd name="T5" fmla="*/ 2 h 9"/>
                <a:gd name="T6" fmla="*/ 4 w 7"/>
                <a:gd name="T7" fmla="*/ 9 h 9"/>
                <a:gd name="T8" fmla="*/ 7 w 7"/>
                <a:gd name="T9" fmla="*/ 8 h 9"/>
                <a:gd name="T10" fmla="*/ 0 60000 65536"/>
                <a:gd name="T11" fmla="*/ 0 60000 65536"/>
                <a:gd name="T12" fmla="*/ 0 60000 65536"/>
                <a:gd name="T13" fmla="*/ 0 60000 65536"/>
                <a:gd name="T14" fmla="*/ 0 60000 65536"/>
                <a:gd name="T15" fmla="*/ 0 w 7"/>
                <a:gd name="T16" fmla="*/ 0 h 9"/>
                <a:gd name="T17" fmla="*/ 7 w 7"/>
                <a:gd name="T18" fmla="*/ 9 h 9"/>
              </a:gdLst>
              <a:ah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28" name="Freeform 161"/>
            <p:cNvSpPr>
              <a:spLocks noChangeArrowheads="1"/>
            </p:cNvSpPr>
            <p:nvPr/>
          </p:nvSpPr>
          <p:spPr bwMode="auto">
            <a:xfrm>
              <a:off x="234604" y="44924"/>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 name="T10" fmla="*/ 0 60000 65536"/>
                <a:gd name="T11" fmla="*/ 0 60000 65536"/>
                <a:gd name="T12" fmla="*/ 0 60000 65536"/>
                <a:gd name="T13" fmla="*/ 0 60000 65536"/>
                <a:gd name="T14" fmla="*/ 0 60000 65536"/>
                <a:gd name="T15" fmla="*/ 0 w 5"/>
                <a:gd name="T16" fmla="*/ 0 h 11"/>
                <a:gd name="T17" fmla="*/ 5 w 5"/>
                <a:gd name="T18" fmla="*/ 11 h 11"/>
              </a:gdLst>
              <a:ah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29" name="Freeform 162"/>
            <p:cNvSpPr>
              <a:spLocks noChangeArrowheads="1"/>
            </p:cNvSpPr>
            <p:nvPr/>
          </p:nvSpPr>
          <p:spPr bwMode="auto">
            <a:xfrm>
              <a:off x="277033" y="272040"/>
              <a:ext cx="22463" cy="19966"/>
            </a:xfrm>
            <a:custGeom>
              <a:avLst/>
              <a:gdLst>
                <a:gd name="T0" fmla="*/ 0 w 9"/>
                <a:gd name="T1" fmla="*/ 1 h 8"/>
                <a:gd name="T2" fmla="*/ 8 w 9"/>
                <a:gd name="T3" fmla="*/ 8 h 8"/>
                <a:gd name="T4" fmla="*/ 9 w 9"/>
                <a:gd name="T5" fmla="*/ 6 h 8"/>
                <a:gd name="T6" fmla="*/ 3 w 9"/>
                <a:gd name="T7" fmla="*/ 0 h 8"/>
                <a:gd name="T8" fmla="*/ 0 w 9"/>
                <a:gd name="T9" fmla="*/ 1 h 8"/>
                <a:gd name="T10" fmla="*/ 0 60000 65536"/>
                <a:gd name="T11" fmla="*/ 0 60000 65536"/>
                <a:gd name="T12" fmla="*/ 0 60000 65536"/>
                <a:gd name="T13" fmla="*/ 0 60000 65536"/>
                <a:gd name="T14" fmla="*/ 0 60000 65536"/>
                <a:gd name="T15" fmla="*/ 0 w 9"/>
                <a:gd name="T16" fmla="*/ 0 h 8"/>
                <a:gd name="T17" fmla="*/ 9 w 9"/>
                <a:gd name="T18" fmla="*/ 8 h 8"/>
              </a:gdLst>
              <a:ah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30" name="Freeform 163"/>
            <p:cNvSpPr>
              <a:spLocks noChangeArrowheads="1"/>
            </p:cNvSpPr>
            <p:nvPr/>
          </p:nvSpPr>
          <p:spPr bwMode="auto">
            <a:xfrm>
              <a:off x="304486" y="227116"/>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 name="T10" fmla="*/ 0 60000 65536"/>
                <a:gd name="T11" fmla="*/ 0 60000 65536"/>
                <a:gd name="T12" fmla="*/ 0 60000 65536"/>
                <a:gd name="T13" fmla="*/ 0 60000 65536"/>
                <a:gd name="T14" fmla="*/ 0 60000 65536"/>
                <a:gd name="T15" fmla="*/ 0 w 10"/>
                <a:gd name="T16" fmla="*/ 0 h 6"/>
                <a:gd name="T17" fmla="*/ 10 w 10"/>
                <a:gd name="T18" fmla="*/ 6 h 6"/>
              </a:gdLst>
              <a:ah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31" name="Freeform 164"/>
            <p:cNvSpPr>
              <a:spLocks noChangeArrowheads="1"/>
            </p:cNvSpPr>
            <p:nvPr/>
          </p:nvSpPr>
          <p:spPr bwMode="auto">
            <a:xfrm>
              <a:off x="274536" y="74874"/>
              <a:ext cx="22463" cy="22463"/>
            </a:xfrm>
            <a:custGeom>
              <a:avLst/>
              <a:gdLst>
                <a:gd name="T0" fmla="*/ 9 w 9"/>
                <a:gd name="T1" fmla="*/ 3 h 9"/>
                <a:gd name="T2" fmla="*/ 8 w 9"/>
                <a:gd name="T3" fmla="*/ 0 h 9"/>
                <a:gd name="T4" fmla="*/ 0 w 9"/>
                <a:gd name="T5" fmla="*/ 7 h 9"/>
                <a:gd name="T6" fmla="*/ 2 w 9"/>
                <a:gd name="T7" fmla="*/ 9 h 9"/>
                <a:gd name="T8" fmla="*/ 9 w 9"/>
                <a:gd name="T9" fmla="*/ 3 h 9"/>
                <a:gd name="T10" fmla="*/ 0 60000 65536"/>
                <a:gd name="T11" fmla="*/ 0 60000 65536"/>
                <a:gd name="T12" fmla="*/ 0 60000 65536"/>
                <a:gd name="T13" fmla="*/ 0 60000 65536"/>
                <a:gd name="T14" fmla="*/ 0 60000 65536"/>
                <a:gd name="T15" fmla="*/ 0 w 9"/>
                <a:gd name="T16" fmla="*/ 0 h 9"/>
                <a:gd name="T17" fmla="*/ 9 w 9"/>
                <a:gd name="T18" fmla="*/ 9 h 9"/>
              </a:gdLst>
              <a:ah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32" name="Freeform 165"/>
            <p:cNvSpPr>
              <a:spLocks noChangeArrowheads="1"/>
            </p:cNvSpPr>
            <p:nvPr/>
          </p:nvSpPr>
          <p:spPr bwMode="auto">
            <a:xfrm>
              <a:off x="299494" y="124789"/>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ah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33" name="Rectangle 166"/>
            <p:cNvSpPr>
              <a:spLocks noChangeArrowheads="1"/>
            </p:cNvSpPr>
            <p:nvPr/>
          </p:nvSpPr>
          <p:spPr bwMode="auto">
            <a:xfrm>
              <a:off x="39933" y="174705"/>
              <a:ext cx="24958" cy="7488"/>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34" name="Rectangle 167"/>
            <p:cNvSpPr>
              <a:spLocks noChangeArrowheads="1"/>
            </p:cNvSpPr>
            <p:nvPr/>
          </p:nvSpPr>
          <p:spPr bwMode="auto">
            <a:xfrm>
              <a:off x="316965" y="177200"/>
              <a:ext cx="27454" cy="7488"/>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grpSp>
      <p:grpSp>
        <p:nvGrpSpPr>
          <p:cNvPr id="135" name="Group 54"/>
          <p:cNvGrpSpPr/>
          <p:nvPr/>
        </p:nvGrpSpPr>
        <p:grpSpPr bwMode="auto">
          <a:xfrm>
            <a:off x="5305749" y="3314695"/>
            <a:ext cx="291169" cy="389424"/>
            <a:chOff x="0" y="0"/>
            <a:chExt cx="299494" cy="389342"/>
          </a:xfrm>
        </p:grpSpPr>
        <p:sp>
          <p:nvSpPr>
            <p:cNvPr id="136" name="Freeform 170"/>
            <p:cNvSpPr>
              <a:spLocks noChangeArrowheads="1"/>
            </p:cNvSpPr>
            <p:nvPr/>
          </p:nvSpPr>
          <p:spPr bwMode="auto">
            <a:xfrm>
              <a:off x="0" y="112310"/>
              <a:ext cx="299494" cy="277032"/>
            </a:xfrm>
            <a:custGeom>
              <a:avLst/>
              <a:gdLst>
                <a:gd name="T0" fmla="*/ 45 w 90"/>
                <a:gd name="T1" fmla="*/ 83 h 83"/>
                <a:gd name="T2" fmla="*/ 90 w 90"/>
                <a:gd name="T3" fmla="*/ 0 h 83"/>
                <a:gd name="T4" fmla="*/ 0 w 90"/>
                <a:gd name="T5" fmla="*/ 0 h 83"/>
                <a:gd name="T6" fmla="*/ 45 w 90"/>
                <a:gd name="T7" fmla="*/ 83 h 83"/>
                <a:gd name="T8" fmla="*/ 0 60000 65536"/>
                <a:gd name="T9" fmla="*/ 0 60000 65536"/>
                <a:gd name="T10" fmla="*/ 0 60000 65536"/>
                <a:gd name="T11" fmla="*/ 0 60000 65536"/>
                <a:gd name="T12" fmla="*/ 0 w 90"/>
                <a:gd name="T13" fmla="*/ 0 h 83"/>
                <a:gd name="T14" fmla="*/ 90 w 90"/>
                <a:gd name="T15" fmla="*/ 83 h 83"/>
              </a:gdLst>
              <a:ah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137" name="Freeform 171"/>
            <p:cNvSpPr>
              <a:spLocks noChangeArrowheads="1"/>
            </p:cNvSpPr>
            <p:nvPr/>
          </p:nvSpPr>
          <p:spPr bwMode="auto">
            <a:xfrm>
              <a:off x="0" y="0"/>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zh-CN" sz="1200" dirty="0">
                <a:solidFill>
                  <a:schemeClr val="tx1">
                    <a:lumMod val="65000"/>
                    <a:lumOff val="3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grpSp>
      <p:sp>
        <p:nvSpPr>
          <p:cNvPr id="138" name="矩形 104"/>
          <p:cNvSpPr>
            <a:spLocks noChangeArrowheads="1"/>
          </p:cNvSpPr>
          <p:nvPr/>
        </p:nvSpPr>
        <p:spPr bwMode="auto">
          <a:xfrm>
            <a:off x="3283943" y="1515243"/>
            <a:ext cx="943788" cy="31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280" tIns="33641" rIns="67280" bIns="33641">
            <a:spAutoFit/>
          </a:bodyPr>
          <a:lstStyle/>
          <a:p>
            <a:pPr algn="r"/>
            <a:r>
              <a:rPr lang="zh-CN" altLang="en-US" sz="1575">
                <a:solidFill>
                  <a:schemeClr val="bg1"/>
                </a:solidFill>
                <a:latin typeface="微软雅黑" panose="020B0503020204020204" pitchFamily="34" charset="-122"/>
                <a:ea typeface="微软雅黑" panose="020B0503020204020204" pitchFamily="34" charset="-122"/>
                <a:sym typeface="方正兰亭黑_GBK" pitchFamily="2" charset="-122"/>
              </a:rPr>
              <a:t>添加标题</a:t>
            </a:r>
            <a:endParaRPr lang="en-US" sz="1575">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39" name="矩形 47"/>
          <p:cNvSpPr>
            <a:spLocks noChangeArrowheads="1"/>
          </p:cNvSpPr>
          <p:nvPr/>
        </p:nvSpPr>
        <p:spPr bwMode="auto">
          <a:xfrm>
            <a:off x="1173920" y="1854650"/>
            <a:ext cx="3053811" cy="73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7280" tIns="33641" rIns="67280" bIns="33641">
            <a:spAutoFit/>
          </a:bodyPr>
          <a:lstStyle/>
          <a:p>
            <a:pPr algn="r">
              <a:lnSpc>
                <a:spcPct val="120000"/>
              </a:lnSpc>
            </a:pPr>
            <a:r>
              <a:rPr lang="zh-CN" altLang="en-US" sz="900" dirty="0">
                <a:solidFill>
                  <a:schemeClr val="bg1"/>
                </a:solidFill>
                <a:latin typeface="微软雅黑" panose="020B0503020204020204" pitchFamily="34" charset="-122"/>
                <a:ea typeface="微软雅黑" panose="020B0503020204020204" pitchFamily="34" charset="-122"/>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900" dirty="0">
              <a:solidFill>
                <a:schemeClr val="bg1"/>
              </a:solidFill>
              <a:latin typeface="微软雅黑" panose="020B0503020204020204" pitchFamily="34" charset="-122"/>
              <a:ea typeface="微软雅黑" panose="020B0503020204020204" pitchFamily="34" charset="-122"/>
              <a:sym typeface="方正兰亭黑_GBK" pitchFamily="2" charset="-122"/>
            </a:endParaRPr>
          </a:p>
        </p:txBody>
      </p:sp>
      <p:sp>
        <p:nvSpPr>
          <p:cNvPr id="140" name="矩形 106"/>
          <p:cNvSpPr>
            <a:spLocks noChangeArrowheads="1"/>
          </p:cNvSpPr>
          <p:nvPr/>
        </p:nvSpPr>
        <p:spPr bwMode="auto">
          <a:xfrm>
            <a:off x="1039890" y="3919672"/>
            <a:ext cx="1130014" cy="31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280" tIns="33641" rIns="67280" bIns="33641">
            <a:spAutoFit/>
          </a:bodyPr>
          <a:lstStyle/>
          <a:p>
            <a:pPr algn="ctr"/>
            <a:r>
              <a:rPr lang="zh-CN" altLang="en-US" sz="1575">
                <a:solidFill>
                  <a:schemeClr val="tx1">
                    <a:lumMod val="65000"/>
                    <a:lumOff val="35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sz="1575">
              <a:solidFill>
                <a:schemeClr val="tx1">
                  <a:lumMod val="65000"/>
                  <a:lumOff val="3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141" name="矩形 47"/>
          <p:cNvSpPr>
            <a:spLocks noChangeArrowheads="1"/>
          </p:cNvSpPr>
          <p:nvPr/>
        </p:nvSpPr>
        <p:spPr bwMode="auto">
          <a:xfrm>
            <a:off x="887373" y="4235261"/>
            <a:ext cx="1435048" cy="56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7280" tIns="33641" rIns="67280" bIns="33641">
            <a:spAutoFit/>
          </a:bodyPr>
          <a:lstStyle/>
          <a:p>
            <a:pPr algn="ctr">
              <a:lnSpc>
                <a:spcPct val="12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2" name="矩形 108"/>
          <p:cNvSpPr>
            <a:spLocks noChangeArrowheads="1"/>
          </p:cNvSpPr>
          <p:nvPr/>
        </p:nvSpPr>
        <p:spPr bwMode="auto">
          <a:xfrm>
            <a:off x="2961376" y="3919672"/>
            <a:ext cx="1128858" cy="31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280" tIns="33641" rIns="67280" bIns="33641">
            <a:spAutoFit/>
          </a:bodyPr>
          <a:lstStyle/>
          <a:p>
            <a:pPr algn="ctr"/>
            <a:r>
              <a:rPr lang="zh-CN" altLang="en-US" sz="1575">
                <a:solidFill>
                  <a:schemeClr val="tx1">
                    <a:lumMod val="65000"/>
                    <a:lumOff val="35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sz="1575">
              <a:solidFill>
                <a:schemeClr val="tx1">
                  <a:lumMod val="65000"/>
                  <a:lumOff val="3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143" name="矩形 47"/>
          <p:cNvSpPr>
            <a:spLocks noChangeArrowheads="1"/>
          </p:cNvSpPr>
          <p:nvPr/>
        </p:nvSpPr>
        <p:spPr bwMode="auto">
          <a:xfrm>
            <a:off x="2808859" y="4235261"/>
            <a:ext cx="1435048" cy="56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7280" tIns="33641" rIns="67280" bIns="33641">
            <a:spAutoFit/>
          </a:bodyPr>
          <a:lstStyle/>
          <a:p>
            <a:pPr algn="ctr">
              <a:lnSpc>
                <a:spcPct val="12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4" name="矩形 110"/>
          <p:cNvSpPr>
            <a:spLocks noChangeArrowheads="1"/>
          </p:cNvSpPr>
          <p:nvPr/>
        </p:nvSpPr>
        <p:spPr bwMode="auto">
          <a:xfrm>
            <a:off x="6803192" y="3919672"/>
            <a:ext cx="1130014" cy="31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280" tIns="33641" rIns="67280" bIns="33641">
            <a:spAutoFit/>
          </a:bodyPr>
          <a:lstStyle/>
          <a:p>
            <a:pPr algn="ctr"/>
            <a:r>
              <a:rPr lang="zh-CN" altLang="en-US" sz="1575">
                <a:solidFill>
                  <a:schemeClr val="tx1">
                    <a:lumMod val="65000"/>
                    <a:lumOff val="35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sz="1575">
              <a:solidFill>
                <a:schemeClr val="tx1">
                  <a:lumMod val="65000"/>
                  <a:lumOff val="3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145" name="矩形 47"/>
          <p:cNvSpPr>
            <a:spLocks noChangeArrowheads="1"/>
          </p:cNvSpPr>
          <p:nvPr/>
        </p:nvSpPr>
        <p:spPr bwMode="auto">
          <a:xfrm>
            <a:off x="6650675" y="4235261"/>
            <a:ext cx="1435048" cy="56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7280" tIns="33641" rIns="67280" bIns="33641">
            <a:spAutoFit/>
          </a:bodyPr>
          <a:lstStyle/>
          <a:p>
            <a:pPr algn="ctr">
              <a:lnSpc>
                <a:spcPct val="12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6" name="矩形 112"/>
          <p:cNvSpPr>
            <a:spLocks noChangeArrowheads="1"/>
          </p:cNvSpPr>
          <p:nvPr/>
        </p:nvSpPr>
        <p:spPr bwMode="auto">
          <a:xfrm>
            <a:off x="4882861" y="3919672"/>
            <a:ext cx="1128859" cy="31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280" tIns="33641" rIns="67280" bIns="33641">
            <a:spAutoFit/>
          </a:bodyPr>
          <a:lstStyle/>
          <a:p>
            <a:pPr algn="ctr"/>
            <a:r>
              <a:rPr lang="zh-CN" altLang="en-US" sz="1575">
                <a:solidFill>
                  <a:schemeClr val="tx1">
                    <a:lumMod val="65000"/>
                    <a:lumOff val="35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sz="1575">
              <a:solidFill>
                <a:schemeClr val="tx1">
                  <a:lumMod val="65000"/>
                  <a:lumOff val="35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147" name="矩形 47"/>
          <p:cNvSpPr>
            <a:spLocks noChangeArrowheads="1"/>
          </p:cNvSpPr>
          <p:nvPr/>
        </p:nvSpPr>
        <p:spPr bwMode="auto">
          <a:xfrm>
            <a:off x="4729189" y="4235261"/>
            <a:ext cx="1435048" cy="56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7280" tIns="33641" rIns="67280" bIns="33641">
            <a:spAutoFit/>
          </a:bodyPr>
          <a:lstStyle/>
          <a:p>
            <a:pPr algn="ctr">
              <a:lnSpc>
                <a:spcPct val="120000"/>
              </a:lnSpc>
            </a:pPr>
            <a:r>
              <a:rPr lang="zh-CN" altLang="en-US" sz="900" dirty="0">
                <a:solidFill>
                  <a:schemeClr val="tx1">
                    <a:lumMod val="65000"/>
                    <a:lumOff val="35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55" name="组合 54"/>
          <p:cNvGrpSpPr/>
          <p:nvPr/>
        </p:nvGrpSpPr>
        <p:grpSpPr>
          <a:xfrm>
            <a:off x="593192" y="209550"/>
            <a:ext cx="7875345" cy="311600"/>
            <a:chOff x="152400" y="172485"/>
            <a:chExt cx="7875345" cy="311600"/>
          </a:xfrm>
        </p:grpSpPr>
        <p:sp>
          <p:nvSpPr>
            <p:cNvPr id="56" name="矩形 55"/>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57"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58" name="直接连接符 57"/>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p:cTn id="7" dur="500" fill="hold"/>
                                        <p:tgtEl>
                                          <p:spTgt spid="95"/>
                                        </p:tgtEl>
                                        <p:attrNameLst>
                                          <p:attrName>ppt_x</p:attrName>
                                        </p:attrNameLst>
                                      </p:cBhvr>
                                      <p:tavLst>
                                        <p:tav tm="0">
                                          <p:val>
                                            <p:strVal val="0-#ppt_w/2"/>
                                          </p:val>
                                        </p:tav>
                                        <p:tav tm="100000">
                                          <p:val>
                                            <p:strVal val="#ppt_x"/>
                                          </p:val>
                                        </p:tav>
                                      </p:tavLst>
                                    </p:anim>
                                    <p:anim calcmode="lin" valueType="num">
                                      <p:cBhvr>
                                        <p:cTn id="8" dur="500" fill="hold"/>
                                        <p:tgtEl>
                                          <p:spTgt spid="9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wipe(right)">
                                      <p:cBhvr>
                                        <p:cTn id="12" dur="500"/>
                                        <p:tgtEl>
                                          <p:spTgt spid="96"/>
                                        </p:tgtEl>
                                      </p:cBhvr>
                                    </p:animEffect>
                                  </p:childTnLst>
                                </p:cTn>
                              </p:par>
                              <p:par>
                                <p:cTn id="13" presetID="14" presetClass="entr" presetSubtype="10" fill="hold" grpId="0" nodeType="withEffect">
                                  <p:stCondLst>
                                    <p:cond delay="250"/>
                                  </p:stCondLst>
                                  <p:childTnLst>
                                    <p:set>
                                      <p:cBhvr>
                                        <p:cTn id="14" dur="1" fill="hold">
                                          <p:stCondLst>
                                            <p:cond delay="0"/>
                                          </p:stCondLst>
                                        </p:cTn>
                                        <p:tgtEl>
                                          <p:spTgt spid="138"/>
                                        </p:tgtEl>
                                        <p:attrNameLst>
                                          <p:attrName>style.visibility</p:attrName>
                                        </p:attrNameLst>
                                      </p:cBhvr>
                                      <p:to>
                                        <p:strVal val="visible"/>
                                      </p:to>
                                    </p:set>
                                    <p:animEffect transition="in" filter="randombar(horizontal)">
                                      <p:cBhvr>
                                        <p:cTn id="15" dur="500"/>
                                        <p:tgtEl>
                                          <p:spTgt spid="138"/>
                                        </p:tgtEl>
                                      </p:cBhvr>
                                    </p:animEffect>
                                  </p:childTnLst>
                                </p:cTn>
                              </p:par>
                              <p:par>
                                <p:cTn id="16" presetID="22" presetClass="entr" presetSubtype="1" fill="hold" grpId="0" nodeType="withEffect">
                                  <p:stCondLst>
                                    <p:cond delay="250"/>
                                  </p:stCondLst>
                                  <p:childTnLst>
                                    <p:set>
                                      <p:cBhvr>
                                        <p:cTn id="17" dur="1" fill="hold">
                                          <p:stCondLst>
                                            <p:cond delay="0"/>
                                          </p:stCondLst>
                                        </p:cTn>
                                        <p:tgtEl>
                                          <p:spTgt spid="139"/>
                                        </p:tgtEl>
                                        <p:attrNameLst>
                                          <p:attrName>style.visibility</p:attrName>
                                        </p:attrNameLst>
                                      </p:cBhvr>
                                      <p:to>
                                        <p:strVal val="visible"/>
                                      </p:to>
                                    </p:set>
                                    <p:animEffect transition="in" filter="wipe(up)">
                                      <p:cBhvr>
                                        <p:cTn id="18" dur="500"/>
                                        <p:tgtEl>
                                          <p:spTgt spid="139"/>
                                        </p:tgtEl>
                                      </p:cBhvr>
                                    </p:animEffect>
                                  </p:childTnLst>
                                </p:cTn>
                              </p:par>
                            </p:childTnLst>
                          </p:cTn>
                        </p:par>
                        <p:par>
                          <p:cTn id="19" fill="hold">
                            <p:stCondLst>
                              <p:cond delay="1000"/>
                            </p:stCondLst>
                            <p:childTnLst>
                              <p:par>
                                <p:cTn id="20" presetID="21" presetClass="entr" presetSubtype="1" fill="hold" grpId="0" nodeType="after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wheel(1)">
                                      <p:cBhvr>
                                        <p:cTn id="22" dur="400"/>
                                        <p:tgtEl>
                                          <p:spTgt spid="97"/>
                                        </p:tgtEl>
                                      </p:cBhvr>
                                    </p:animEffect>
                                  </p:childTnLst>
                                </p:cTn>
                              </p:par>
                            </p:childTnLst>
                          </p:cTn>
                        </p:par>
                        <p:par>
                          <p:cTn id="23" fill="hold">
                            <p:stCondLst>
                              <p:cond delay="1500"/>
                            </p:stCondLst>
                            <p:childTnLst>
                              <p:par>
                                <p:cTn id="24" presetID="21" presetClass="entr" presetSubtype="1"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Effect transition="in" filter="wheel(1)">
                                      <p:cBhvr>
                                        <p:cTn id="26" dur="400"/>
                                        <p:tgtEl>
                                          <p:spTgt spid="98"/>
                                        </p:tgtEl>
                                      </p:cBhvr>
                                    </p:animEffect>
                                  </p:childTnLst>
                                </p:cTn>
                              </p:par>
                            </p:childTnLst>
                          </p:cTn>
                        </p:par>
                        <p:par>
                          <p:cTn id="27" fill="hold">
                            <p:stCondLst>
                              <p:cond delay="2000"/>
                            </p:stCondLst>
                            <p:childTnLst>
                              <p:par>
                                <p:cTn id="28" presetID="21" presetClass="entr" presetSubtype="1" fill="hold" grpId="0" nodeType="afterEffect">
                                  <p:stCondLst>
                                    <p:cond delay="0"/>
                                  </p:stCondLst>
                                  <p:childTnLst>
                                    <p:set>
                                      <p:cBhvr>
                                        <p:cTn id="29" dur="1" fill="hold">
                                          <p:stCondLst>
                                            <p:cond delay="0"/>
                                          </p:stCondLst>
                                        </p:cTn>
                                        <p:tgtEl>
                                          <p:spTgt spid="99"/>
                                        </p:tgtEl>
                                        <p:attrNameLst>
                                          <p:attrName>style.visibility</p:attrName>
                                        </p:attrNameLst>
                                      </p:cBhvr>
                                      <p:to>
                                        <p:strVal val="visible"/>
                                      </p:to>
                                    </p:set>
                                    <p:animEffect transition="in" filter="wheel(1)">
                                      <p:cBhvr>
                                        <p:cTn id="30" dur="400"/>
                                        <p:tgtEl>
                                          <p:spTgt spid="99"/>
                                        </p:tgtEl>
                                      </p:cBhvr>
                                    </p:animEffect>
                                  </p:childTnLst>
                                </p:cTn>
                              </p:par>
                            </p:childTnLst>
                          </p:cTn>
                        </p:par>
                        <p:par>
                          <p:cTn id="31" fill="hold">
                            <p:stCondLst>
                              <p:cond delay="2500"/>
                            </p:stCondLst>
                            <p:childTnLst>
                              <p:par>
                                <p:cTn id="32" presetID="21" presetClass="entr" presetSubtype="1" fill="hold" grpId="0" nodeType="afterEffect">
                                  <p:stCondLst>
                                    <p:cond delay="0"/>
                                  </p:stCondLst>
                                  <p:childTnLst>
                                    <p:set>
                                      <p:cBhvr>
                                        <p:cTn id="33" dur="1" fill="hold">
                                          <p:stCondLst>
                                            <p:cond delay="0"/>
                                          </p:stCondLst>
                                        </p:cTn>
                                        <p:tgtEl>
                                          <p:spTgt spid="100"/>
                                        </p:tgtEl>
                                        <p:attrNameLst>
                                          <p:attrName>style.visibility</p:attrName>
                                        </p:attrNameLst>
                                      </p:cBhvr>
                                      <p:to>
                                        <p:strVal val="visible"/>
                                      </p:to>
                                    </p:set>
                                    <p:animEffect transition="in" filter="wheel(1)">
                                      <p:cBhvr>
                                        <p:cTn id="34" dur="400"/>
                                        <p:tgtEl>
                                          <p:spTgt spid="100"/>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101"/>
                                        </p:tgtEl>
                                        <p:attrNameLst>
                                          <p:attrName>style.visibility</p:attrName>
                                        </p:attrNameLst>
                                      </p:cBhvr>
                                      <p:to>
                                        <p:strVal val="visible"/>
                                      </p:to>
                                    </p:set>
                                    <p:animEffect transition="in" filter="fade">
                                      <p:cBhvr>
                                        <p:cTn id="38" dur="250"/>
                                        <p:tgtEl>
                                          <p:spTgt spid="101"/>
                                        </p:tgtEl>
                                      </p:cBhvr>
                                    </p:animEffect>
                                  </p:childTnLst>
                                </p:cTn>
                              </p:par>
                              <p:par>
                                <p:cTn id="39" presetID="10" presetClass="entr" presetSubtype="0" fill="hold" nodeType="with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fade">
                                      <p:cBhvr>
                                        <p:cTn id="41" dur="250"/>
                                        <p:tgtEl>
                                          <p:spTgt spid="104"/>
                                        </p:tgtEl>
                                      </p:cBhvr>
                                    </p:animEffect>
                                  </p:childTnLst>
                                </p:cTn>
                              </p:par>
                              <p:par>
                                <p:cTn id="42" presetID="10" presetClass="entr" presetSubtype="0" fill="hold" nodeType="withEffect">
                                  <p:stCondLst>
                                    <p:cond delay="0"/>
                                  </p:stCondLst>
                                  <p:childTnLst>
                                    <p:set>
                                      <p:cBhvr>
                                        <p:cTn id="43" dur="1" fill="hold">
                                          <p:stCondLst>
                                            <p:cond delay="0"/>
                                          </p:stCondLst>
                                        </p:cTn>
                                        <p:tgtEl>
                                          <p:spTgt spid="135"/>
                                        </p:tgtEl>
                                        <p:attrNameLst>
                                          <p:attrName>style.visibility</p:attrName>
                                        </p:attrNameLst>
                                      </p:cBhvr>
                                      <p:to>
                                        <p:strVal val="visible"/>
                                      </p:to>
                                    </p:set>
                                    <p:animEffect transition="in" filter="fade">
                                      <p:cBhvr>
                                        <p:cTn id="44" dur="250"/>
                                        <p:tgtEl>
                                          <p:spTgt spid="135"/>
                                        </p:tgtEl>
                                      </p:cBhvr>
                                    </p:animEffect>
                                  </p:childTnLst>
                                </p:cTn>
                              </p:par>
                              <p:par>
                                <p:cTn id="45" presetID="10" presetClass="entr" presetSubtype="0" fill="hold" nodeType="withEffect">
                                  <p:stCondLst>
                                    <p:cond delay="0"/>
                                  </p:stCondLst>
                                  <p:childTnLst>
                                    <p:set>
                                      <p:cBhvr>
                                        <p:cTn id="46" dur="1" fill="hold">
                                          <p:stCondLst>
                                            <p:cond delay="0"/>
                                          </p:stCondLst>
                                        </p:cTn>
                                        <p:tgtEl>
                                          <p:spTgt spid="116"/>
                                        </p:tgtEl>
                                        <p:attrNameLst>
                                          <p:attrName>style.visibility</p:attrName>
                                        </p:attrNameLst>
                                      </p:cBhvr>
                                      <p:to>
                                        <p:strVal val="visible"/>
                                      </p:to>
                                    </p:set>
                                    <p:animEffect transition="in" filter="fade">
                                      <p:cBhvr>
                                        <p:cTn id="47" dur="250"/>
                                        <p:tgtEl>
                                          <p:spTgt spid="116"/>
                                        </p:tgtEl>
                                      </p:cBhvr>
                                    </p:animEffect>
                                  </p:childTnLst>
                                </p:cTn>
                              </p:par>
                              <p:par>
                                <p:cTn id="48" presetID="14" presetClass="entr" presetSubtype="10" fill="hold" grpId="0" nodeType="withEffect">
                                  <p:stCondLst>
                                    <p:cond delay="250"/>
                                  </p:stCondLst>
                                  <p:childTnLst>
                                    <p:set>
                                      <p:cBhvr>
                                        <p:cTn id="49" dur="1" fill="hold">
                                          <p:stCondLst>
                                            <p:cond delay="0"/>
                                          </p:stCondLst>
                                        </p:cTn>
                                        <p:tgtEl>
                                          <p:spTgt spid="140"/>
                                        </p:tgtEl>
                                        <p:attrNameLst>
                                          <p:attrName>style.visibility</p:attrName>
                                        </p:attrNameLst>
                                      </p:cBhvr>
                                      <p:to>
                                        <p:strVal val="visible"/>
                                      </p:to>
                                    </p:set>
                                    <p:animEffect transition="in" filter="randombar(horizontal)">
                                      <p:cBhvr>
                                        <p:cTn id="50" dur="500"/>
                                        <p:tgtEl>
                                          <p:spTgt spid="140"/>
                                        </p:tgtEl>
                                      </p:cBhvr>
                                    </p:animEffect>
                                  </p:childTnLst>
                                </p:cTn>
                              </p:par>
                              <p:par>
                                <p:cTn id="51" presetID="22" presetClass="entr" presetSubtype="1" fill="hold" grpId="0" nodeType="withEffect">
                                  <p:stCondLst>
                                    <p:cond delay="250"/>
                                  </p:stCondLst>
                                  <p:childTnLst>
                                    <p:set>
                                      <p:cBhvr>
                                        <p:cTn id="52" dur="1" fill="hold">
                                          <p:stCondLst>
                                            <p:cond delay="0"/>
                                          </p:stCondLst>
                                        </p:cTn>
                                        <p:tgtEl>
                                          <p:spTgt spid="141"/>
                                        </p:tgtEl>
                                        <p:attrNameLst>
                                          <p:attrName>style.visibility</p:attrName>
                                        </p:attrNameLst>
                                      </p:cBhvr>
                                      <p:to>
                                        <p:strVal val="visible"/>
                                      </p:to>
                                    </p:set>
                                    <p:animEffect transition="in" filter="wipe(up)">
                                      <p:cBhvr>
                                        <p:cTn id="53" dur="500"/>
                                        <p:tgtEl>
                                          <p:spTgt spid="141"/>
                                        </p:tgtEl>
                                      </p:cBhvr>
                                    </p:animEffect>
                                  </p:childTnLst>
                                </p:cTn>
                              </p:par>
                              <p:par>
                                <p:cTn id="54" presetID="14" presetClass="entr" presetSubtype="10" fill="hold" grpId="0" nodeType="withEffect">
                                  <p:stCondLst>
                                    <p:cond delay="500"/>
                                  </p:stCondLst>
                                  <p:childTnLst>
                                    <p:set>
                                      <p:cBhvr>
                                        <p:cTn id="55" dur="1" fill="hold">
                                          <p:stCondLst>
                                            <p:cond delay="0"/>
                                          </p:stCondLst>
                                        </p:cTn>
                                        <p:tgtEl>
                                          <p:spTgt spid="142"/>
                                        </p:tgtEl>
                                        <p:attrNameLst>
                                          <p:attrName>style.visibility</p:attrName>
                                        </p:attrNameLst>
                                      </p:cBhvr>
                                      <p:to>
                                        <p:strVal val="visible"/>
                                      </p:to>
                                    </p:set>
                                    <p:animEffect transition="in" filter="randombar(horizontal)">
                                      <p:cBhvr>
                                        <p:cTn id="56" dur="500"/>
                                        <p:tgtEl>
                                          <p:spTgt spid="142"/>
                                        </p:tgtEl>
                                      </p:cBhvr>
                                    </p:animEffect>
                                  </p:childTnLst>
                                </p:cTn>
                              </p:par>
                              <p:par>
                                <p:cTn id="57" presetID="22" presetClass="entr" presetSubtype="1" fill="hold" grpId="0" nodeType="withEffect">
                                  <p:stCondLst>
                                    <p:cond delay="500"/>
                                  </p:stCondLst>
                                  <p:childTnLst>
                                    <p:set>
                                      <p:cBhvr>
                                        <p:cTn id="58" dur="1" fill="hold">
                                          <p:stCondLst>
                                            <p:cond delay="0"/>
                                          </p:stCondLst>
                                        </p:cTn>
                                        <p:tgtEl>
                                          <p:spTgt spid="143"/>
                                        </p:tgtEl>
                                        <p:attrNameLst>
                                          <p:attrName>style.visibility</p:attrName>
                                        </p:attrNameLst>
                                      </p:cBhvr>
                                      <p:to>
                                        <p:strVal val="visible"/>
                                      </p:to>
                                    </p:set>
                                    <p:animEffect transition="in" filter="wipe(up)">
                                      <p:cBhvr>
                                        <p:cTn id="59" dur="500"/>
                                        <p:tgtEl>
                                          <p:spTgt spid="143"/>
                                        </p:tgtEl>
                                      </p:cBhvr>
                                    </p:animEffect>
                                  </p:childTnLst>
                                </p:cTn>
                              </p:par>
                              <p:par>
                                <p:cTn id="60" presetID="14" presetClass="entr" presetSubtype="10" fill="hold" grpId="0" nodeType="withEffect">
                                  <p:stCondLst>
                                    <p:cond delay="1000"/>
                                  </p:stCondLst>
                                  <p:childTnLst>
                                    <p:set>
                                      <p:cBhvr>
                                        <p:cTn id="61" dur="1" fill="hold">
                                          <p:stCondLst>
                                            <p:cond delay="0"/>
                                          </p:stCondLst>
                                        </p:cTn>
                                        <p:tgtEl>
                                          <p:spTgt spid="146"/>
                                        </p:tgtEl>
                                        <p:attrNameLst>
                                          <p:attrName>style.visibility</p:attrName>
                                        </p:attrNameLst>
                                      </p:cBhvr>
                                      <p:to>
                                        <p:strVal val="visible"/>
                                      </p:to>
                                    </p:set>
                                    <p:animEffect transition="in" filter="randombar(horizontal)">
                                      <p:cBhvr>
                                        <p:cTn id="62" dur="500"/>
                                        <p:tgtEl>
                                          <p:spTgt spid="146"/>
                                        </p:tgtEl>
                                      </p:cBhvr>
                                    </p:animEffect>
                                  </p:childTnLst>
                                </p:cTn>
                              </p:par>
                              <p:par>
                                <p:cTn id="63" presetID="22" presetClass="entr" presetSubtype="1" fill="hold" grpId="0" nodeType="withEffect">
                                  <p:stCondLst>
                                    <p:cond delay="1000"/>
                                  </p:stCondLst>
                                  <p:childTnLst>
                                    <p:set>
                                      <p:cBhvr>
                                        <p:cTn id="64" dur="1" fill="hold">
                                          <p:stCondLst>
                                            <p:cond delay="0"/>
                                          </p:stCondLst>
                                        </p:cTn>
                                        <p:tgtEl>
                                          <p:spTgt spid="147"/>
                                        </p:tgtEl>
                                        <p:attrNameLst>
                                          <p:attrName>style.visibility</p:attrName>
                                        </p:attrNameLst>
                                      </p:cBhvr>
                                      <p:to>
                                        <p:strVal val="visible"/>
                                      </p:to>
                                    </p:set>
                                    <p:animEffect transition="in" filter="wipe(up)">
                                      <p:cBhvr>
                                        <p:cTn id="65" dur="500"/>
                                        <p:tgtEl>
                                          <p:spTgt spid="147"/>
                                        </p:tgtEl>
                                      </p:cBhvr>
                                    </p:animEffect>
                                  </p:childTnLst>
                                </p:cTn>
                              </p:par>
                              <p:par>
                                <p:cTn id="66" presetID="14" presetClass="entr" presetSubtype="10" fill="hold" grpId="0" nodeType="withEffect">
                                  <p:stCondLst>
                                    <p:cond delay="1250"/>
                                  </p:stCondLst>
                                  <p:childTnLst>
                                    <p:set>
                                      <p:cBhvr>
                                        <p:cTn id="67" dur="1" fill="hold">
                                          <p:stCondLst>
                                            <p:cond delay="0"/>
                                          </p:stCondLst>
                                        </p:cTn>
                                        <p:tgtEl>
                                          <p:spTgt spid="144"/>
                                        </p:tgtEl>
                                        <p:attrNameLst>
                                          <p:attrName>style.visibility</p:attrName>
                                        </p:attrNameLst>
                                      </p:cBhvr>
                                      <p:to>
                                        <p:strVal val="visible"/>
                                      </p:to>
                                    </p:set>
                                    <p:animEffect transition="in" filter="randombar(horizontal)">
                                      <p:cBhvr>
                                        <p:cTn id="68" dur="500"/>
                                        <p:tgtEl>
                                          <p:spTgt spid="144"/>
                                        </p:tgtEl>
                                      </p:cBhvr>
                                    </p:animEffect>
                                  </p:childTnLst>
                                </p:cTn>
                              </p:par>
                              <p:par>
                                <p:cTn id="69" presetID="22" presetClass="entr" presetSubtype="1" fill="hold" grpId="0" nodeType="withEffect">
                                  <p:stCondLst>
                                    <p:cond delay="1250"/>
                                  </p:stCondLst>
                                  <p:childTnLst>
                                    <p:set>
                                      <p:cBhvr>
                                        <p:cTn id="70" dur="1" fill="hold">
                                          <p:stCondLst>
                                            <p:cond delay="0"/>
                                          </p:stCondLst>
                                        </p:cTn>
                                        <p:tgtEl>
                                          <p:spTgt spid="145"/>
                                        </p:tgtEl>
                                        <p:attrNameLst>
                                          <p:attrName>style.visibility</p:attrName>
                                        </p:attrNameLst>
                                      </p:cBhvr>
                                      <p:to>
                                        <p:strVal val="visible"/>
                                      </p:to>
                                    </p:set>
                                    <p:animEffect transition="in" filter="wipe(up)">
                                      <p:cBhvr>
                                        <p:cTn id="71"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bldLvl="0" animBg="1" autoUpdateAnimBg="0"/>
      <p:bldP spid="96" grpId="0" bldLvl="0" animBg="1" autoUpdateAnimBg="0"/>
      <p:bldP spid="97" grpId="0" bldLvl="0" animBg="1" autoUpdateAnimBg="0"/>
      <p:bldP spid="98" grpId="0" bldLvl="0" animBg="1" autoUpdateAnimBg="0"/>
      <p:bldP spid="99" grpId="0" bldLvl="0" animBg="1" autoUpdateAnimBg="0"/>
      <p:bldP spid="100" grpId="0" bldLvl="0" animBg="1" autoUpdateAnimBg="0"/>
      <p:bldP spid="138" grpId="0" bldLvl="0" autoUpdateAnimBg="0"/>
      <p:bldP spid="139" grpId="0" bldLvl="0" autoUpdateAnimBg="0"/>
      <p:bldP spid="140" grpId="0" bldLvl="0" autoUpdateAnimBg="0"/>
      <p:bldP spid="141" grpId="0" bldLvl="0" autoUpdateAnimBg="0"/>
      <p:bldP spid="142" grpId="0" bldLvl="0" autoUpdateAnimBg="0"/>
      <p:bldP spid="143" grpId="0" bldLvl="0" autoUpdateAnimBg="0"/>
      <p:bldP spid="144" grpId="0" bldLvl="0" autoUpdateAnimBg="0"/>
      <p:bldP spid="145" grpId="0" bldLvl="0" autoUpdateAnimBg="0"/>
      <p:bldP spid="146" grpId="0" bldLvl="0" autoUpdateAnimBg="0"/>
      <p:bldP spid="147"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4"/>
          <p:cNvSpPr/>
          <p:nvPr/>
        </p:nvSpPr>
        <p:spPr>
          <a:xfrm rot="2700000">
            <a:off x="2511913" y="2769836"/>
            <a:ext cx="3960440" cy="573977"/>
          </a:xfrm>
          <a:custGeom>
            <a:avLst/>
            <a:gdLst/>
            <a:ahLst/>
            <a:cxnLst/>
            <a:rect l="l" t="t" r="r" b="b"/>
            <a:pathLst>
              <a:path w="4968552" h="720080">
                <a:moveTo>
                  <a:pt x="3539923" y="0"/>
                </a:moveTo>
                <a:lnTo>
                  <a:pt x="4608512" y="0"/>
                </a:lnTo>
                <a:cubicBezTo>
                  <a:pt x="4807357" y="0"/>
                  <a:pt x="4968552" y="161195"/>
                  <a:pt x="4968552" y="360040"/>
                </a:cubicBezTo>
                <a:cubicBezTo>
                  <a:pt x="4968552" y="558885"/>
                  <a:pt x="4807357" y="720080"/>
                  <a:pt x="4608512" y="720080"/>
                </a:cubicBezTo>
                <a:lnTo>
                  <a:pt x="3539923" y="720080"/>
                </a:lnTo>
                <a:cubicBezTo>
                  <a:pt x="3579486" y="607368"/>
                  <a:pt x="3600400" y="486147"/>
                  <a:pt x="3600400" y="360040"/>
                </a:cubicBezTo>
                <a:cubicBezTo>
                  <a:pt x="3600400" y="233934"/>
                  <a:pt x="3579486" y="112712"/>
                  <a:pt x="3539923" y="0"/>
                </a:cubicBezTo>
                <a:close/>
                <a:moveTo>
                  <a:pt x="360040" y="0"/>
                </a:moveTo>
                <a:lnTo>
                  <a:pt x="1428630" y="0"/>
                </a:lnTo>
                <a:cubicBezTo>
                  <a:pt x="1389066" y="112712"/>
                  <a:pt x="1368152" y="233934"/>
                  <a:pt x="1368152" y="360040"/>
                </a:cubicBezTo>
                <a:cubicBezTo>
                  <a:pt x="1368152" y="486147"/>
                  <a:pt x="1389066" y="607368"/>
                  <a:pt x="1428630" y="720080"/>
                </a:cubicBezTo>
                <a:lnTo>
                  <a:pt x="360040" y="720080"/>
                </a:lnTo>
                <a:cubicBezTo>
                  <a:pt x="161195" y="720080"/>
                  <a:pt x="0" y="558885"/>
                  <a:pt x="0" y="360040"/>
                </a:cubicBezTo>
                <a:cubicBezTo>
                  <a:pt x="0" y="161195"/>
                  <a:pt x="161195" y="0"/>
                  <a:pt x="36004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39" name="圆角矩形 4"/>
          <p:cNvSpPr/>
          <p:nvPr/>
        </p:nvSpPr>
        <p:spPr>
          <a:xfrm rot="8100000">
            <a:off x="2511915" y="2769836"/>
            <a:ext cx="3960440" cy="573977"/>
          </a:xfrm>
          <a:custGeom>
            <a:avLst/>
            <a:gdLst/>
            <a:ahLst/>
            <a:cxnLst/>
            <a:rect l="l" t="t" r="r" b="b"/>
            <a:pathLst>
              <a:path w="4968552" h="720080">
                <a:moveTo>
                  <a:pt x="3539923" y="0"/>
                </a:moveTo>
                <a:lnTo>
                  <a:pt x="4608512" y="0"/>
                </a:lnTo>
                <a:cubicBezTo>
                  <a:pt x="4807357" y="0"/>
                  <a:pt x="4968552" y="161195"/>
                  <a:pt x="4968552" y="360040"/>
                </a:cubicBezTo>
                <a:cubicBezTo>
                  <a:pt x="4968552" y="558885"/>
                  <a:pt x="4807357" y="720080"/>
                  <a:pt x="4608512" y="720080"/>
                </a:cubicBezTo>
                <a:lnTo>
                  <a:pt x="3539923" y="720080"/>
                </a:lnTo>
                <a:cubicBezTo>
                  <a:pt x="3579486" y="607368"/>
                  <a:pt x="3600400" y="486147"/>
                  <a:pt x="3600400" y="360040"/>
                </a:cubicBezTo>
                <a:cubicBezTo>
                  <a:pt x="3600400" y="233934"/>
                  <a:pt x="3579486" y="112712"/>
                  <a:pt x="3539923" y="0"/>
                </a:cubicBezTo>
                <a:close/>
                <a:moveTo>
                  <a:pt x="360040" y="0"/>
                </a:moveTo>
                <a:lnTo>
                  <a:pt x="1428630" y="0"/>
                </a:lnTo>
                <a:cubicBezTo>
                  <a:pt x="1389066" y="112712"/>
                  <a:pt x="1368152" y="233934"/>
                  <a:pt x="1368152" y="360040"/>
                </a:cubicBezTo>
                <a:cubicBezTo>
                  <a:pt x="1368152" y="486147"/>
                  <a:pt x="1389066" y="607368"/>
                  <a:pt x="1428630" y="720080"/>
                </a:cubicBezTo>
                <a:lnTo>
                  <a:pt x="360040" y="720080"/>
                </a:lnTo>
                <a:cubicBezTo>
                  <a:pt x="161195" y="720080"/>
                  <a:pt x="0" y="558885"/>
                  <a:pt x="0" y="360040"/>
                </a:cubicBezTo>
                <a:cubicBezTo>
                  <a:pt x="0" y="161195"/>
                  <a:pt x="161195" y="0"/>
                  <a:pt x="36004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nvGrpSpPr>
          <p:cNvPr id="40" name="组合 39"/>
          <p:cNvGrpSpPr/>
          <p:nvPr/>
        </p:nvGrpSpPr>
        <p:grpSpPr>
          <a:xfrm>
            <a:off x="3686374" y="2251062"/>
            <a:ext cx="1611521" cy="1611520"/>
            <a:chOff x="3686373" y="2075063"/>
            <a:chExt cx="1611520" cy="1611520"/>
          </a:xfrm>
        </p:grpSpPr>
        <p:sp>
          <p:nvSpPr>
            <p:cNvPr id="41" name="椭圆 40"/>
            <p:cNvSpPr/>
            <p:nvPr/>
          </p:nvSpPr>
          <p:spPr>
            <a:xfrm rot="2700000">
              <a:off x="3686373" y="2075063"/>
              <a:ext cx="1611520" cy="161152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42" name="Freeform 6"/>
            <p:cNvSpPr>
              <a:spLocks noEditPoints="1"/>
            </p:cNvSpPr>
            <p:nvPr/>
          </p:nvSpPr>
          <p:spPr bwMode="auto">
            <a:xfrm>
              <a:off x="4259311" y="2435302"/>
              <a:ext cx="465644" cy="464505"/>
            </a:xfrm>
            <a:custGeom>
              <a:avLst/>
              <a:gdLst>
                <a:gd name="T0" fmla="*/ 60 w 99"/>
                <a:gd name="T1" fmla="*/ 9 h 99"/>
                <a:gd name="T2" fmla="*/ 81 w 99"/>
                <a:gd name="T3" fmla="*/ 10 h 99"/>
                <a:gd name="T4" fmla="*/ 79 w 99"/>
                <a:gd name="T5" fmla="*/ 20 h 99"/>
                <a:gd name="T6" fmla="*/ 96 w 99"/>
                <a:gd name="T7" fmla="*/ 31 h 99"/>
                <a:gd name="T8" fmla="*/ 90 w 99"/>
                <a:gd name="T9" fmla="*/ 38 h 99"/>
                <a:gd name="T10" fmla="*/ 99 w 99"/>
                <a:gd name="T11" fmla="*/ 57 h 99"/>
                <a:gd name="T12" fmla="*/ 90 w 99"/>
                <a:gd name="T13" fmla="*/ 60 h 99"/>
                <a:gd name="T14" fmla="*/ 89 w 99"/>
                <a:gd name="T15" fmla="*/ 81 h 99"/>
                <a:gd name="T16" fmla="*/ 80 w 99"/>
                <a:gd name="T17" fmla="*/ 79 h 99"/>
                <a:gd name="T18" fmla="*/ 68 w 99"/>
                <a:gd name="T19" fmla="*/ 97 h 99"/>
                <a:gd name="T20" fmla="*/ 61 w 99"/>
                <a:gd name="T21" fmla="*/ 90 h 99"/>
                <a:gd name="T22" fmla="*/ 42 w 99"/>
                <a:gd name="T23" fmla="*/ 99 h 99"/>
                <a:gd name="T24" fmla="*/ 39 w 99"/>
                <a:gd name="T25" fmla="*/ 91 h 99"/>
                <a:gd name="T26" fmla="*/ 18 w 99"/>
                <a:gd name="T27" fmla="*/ 89 h 99"/>
                <a:gd name="T28" fmla="*/ 20 w 99"/>
                <a:gd name="T29" fmla="*/ 80 h 99"/>
                <a:gd name="T30" fmla="*/ 3 w 99"/>
                <a:gd name="T31" fmla="*/ 68 h 99"/>
                <a:gd name="T32" fmla="*/ 9 w 99"/>
                <a:gd name="T33" fmla="*/ 61 h 99"/>
                <a:gd name="T34" fmla="*/ 0 w 99"/>
                <a:gd name="T35" fmla="*/ 42 h 99"/>
                <a:gd name="T36" fmla="*/ 9 w 99"/>
                <a:gd name="T37" fmla="*/ 39 h 99"/>
                <a:gd name="T38" fmla="*/ 10 w 99"/>
                <a:gd name="T39" fmla="*/ 18 h 99"/>
                <a:gd name="T40" fmla="*/ 19 w 99"/>
                <a:gd name="T41" fmla="*/ 20 h 99"/>
                <a:gd name="T42" fmla="*/ 31 w 99"/>
                <a:gd name="T43" fmla="*/ 3 h 99"/>
                <a:gd name="T44" fmla="*/ 38 w 99"/>
                <a:gd name="T45" fmla="*/ 9 h 99"/>
                <a:gd name="T46" fmla="*/ 57 w 99"/>
                <a:gd name="T47" fmla="*/ 0 h 99"/>
                <a:gd name="T48" fmla="*/ 36 w 99"/>
                <a:gd name="T49" fmla="*/ 58 h 99"/>
                <a:gd name="T50" fmla="*/ 45 w 99"/>
                <a:gd name="T51" fmla="*/ 47 h 99"/>
                <a:gd name="T52" fmla="*/ 58 w 99"/>
                <a:gd name="T53" fmla="*/ 55 h 99"/>
                <a:gd name="T54" fmla="*/ 64 w 99"/>
                <a:gd name="T55" fmla="*/ 56 h 99"/>
                <a:gd name="T56" fmla="*/ 54 w 99"/>
                <a:gd name="T57" fmla="*/ 54 h 99"/>
                <a:gd name="T58" fmla="*/ 58 w 99"/>
                <a:gd name="T59" fmla="*/ 69 h 99"/>
                <a:gd name="T60" fmla="*/ 71 w 99"/>
                <a:gd name="T61" fmla="*/ 71 h 99"/>
                <a:gd name="T62" fmla="*/ 71 w 99"/>
                <a:gd name="T63" fmla="*/ 28 h 99"/>
                <a:gd name="T64" fmla="*/ 28 w 99"/>
                <a:gd name="T65" fmla="*/ 28 h 99"/>
                <a:gd name="T66" fmla="*/ 28 w 99"/>
                <a:gd name="T67" fmla="*/ 71 h 99"/>
                <a:gd name="T68" fmla="*/ 55 w 99"/>
                <a:gd name="T69" fmla="*/ 79 h 99"/>
                <a:gd name="T70" fmla="*/ 48 w 99"/>
                <a:gd name="T71" fmla="*/ 66 h 99"/>
                <a:gd name="T72" fmla="*/ 35 w 99"/>
                <a:gd name="T73" fmla="*/ 75 h 99"/>
                <a:gd name="T74" fmla="*/ 42 w 99"/>
                <a:gd name="T75" fmla="*/ 71 h 99"/>
                <a:gd name="T76" fmla="*/ 45 w 99"/>
                <a:gd name="T77" fmla="*/ 52 h 99"/>
                <a:gd name="T78" fmla="*/ 38 w 99"/>
                <a:gd name="T79" fmla="*/ 59 h 99"/>
                <a:gd name="T80" fmla="*/ 51 w 99"/>
                <a:gd name="T81" fmla="*/ 37 h 99"/>
                <a:gd name="T82" fmla="*/ 51 w 99"/>
                <a:gd name="T83" fmla="*/ 46 h 99"/>
                <a:gd name="T84" fmla="*/ 51 w 99"/>
                <a:gd name="T85" fmla="*/ 3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 h="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solidFill>
              <a:schemeClr val="bg1"/>
            </a:solidFill>
            <a:ln>
              <a:noFill/>
            </a:ln>
            <a:effectLst>
              <a:outerShdw blurRad="25400" dist="254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a typeface="微软雅黑" panose="020B0503020204020204" pitchFamily="34" charset="-122"/>
              </a:endParaRPr>
            </a:p>
          </p:txBody>
        </p:sp>
        <p:sp>
          <p:nvSpPr>
            <p:cNvPr id="43" name="TextBox 42"/>
            <p:cNvSpPr txBox="1"/>
            <p:nvPr/>
          </p:nvSpPr>
          <p:spPr>
            <a:xfrm>
              <a:off x="3931723" y="3003798"/>
              <a:ext cx="1120819" cy="369332"/>
            </a:xfrm>
            <a:prstGeom prst="rect">
              <a:avLst/>
            </a:prstGeom>
            <a:noFill/>
            <a:effectLst>
              <a:outerShdw blurRad="25400" dist="25400" dir="2700000" algn="tl" rotWithShape="0">
                <a:prstClr val="black">
                  <a:alpha val="40000"/>
                </a:prstClr>
              </a:outerShdw>
            </a:effectLst>
          </p:spPr>
          <p:txBody>
            <a:bodyPr wrap="none" rtlCol="0">
              <a:spAutoFit/>
            </a:bodyPr>
            <a:lstStyle/>
            <a:p>
              <a:r>
                <a:rPr lang="en-US" altLang="zh-CN" dirty="0">
                  <a:solidFill>
                    <a:prstClr val="white"/>
                  </a:solidFill>
                  <a:latin typeface="Impact" panose="020B0806030902050204" pitchFamily="34" charset="0"/>
                  <a:ea typeface="微软雅黑" panose="020B0503020204020204" pitchFamily="34" charset="-122"/>
                </a:rPr>
                <a:t>KEY WORD</a:t>
              </a:r>
              <a:endParaRPr lang="zh-CN" altLang="en-US" dirty="0">
                <a:solidFill>
                  <a:prstClr val="white"/>
                </a:solidFill>
                <a:latin typeface="Impact" panose="020B0806030902050204" pitchFamily="34" charset="0"/>
                <a:ea typeface="微软雅黑" panose="020B0503020204020204" pitchFamily="34" charset="-122"/>
              </a:endParaRPr>
            </a:p>
          </p:txBody>
        </p:sp>
      </p:grpSp>
      <p:sp>
        <p:nvSpPr>
          <p:cNvPr id="44" name="TextBox 43"/>
          <p:cNvSpPr txBox="1"/>
          <p:nvPr/>
        </p:nvSpPr>
        <p:spPr>
          <a:xfrm>
            <a:off x="3119891" y="1719972"/>
            <a:ext cx="396262" cy="369332"/>
          </a:xfrm>
          <a:prstGeom prst="rect">
            <a:avLst/>
          </a:prstGeom>
          <a:noFill/>
          <a:effectLst>
            <a:outerShdw blurRad="12700" dist="12700" dir="2700000" algn="tl" rotWithShape="0">
              <a:prstClr val="black">
                <a:alpha val="40000"/>
              </a:prstClr>
            </a:outerShdw>
          </a:effectLst>
        </p:spPr>
        <p:txBody>
          <a:bodyPr wrap="none" rtlCol="0">
            <a:spAutoFit/>
          </a:bodyPr>
          <a:lstStyle/>
          <a:p>
            <a:r>
              <a:rPr lang="en-US" altLang="zh-CN" dirty="0">
                <a:solidFill>
                  <a:prstClr val="white"/>
                </a:solidFill>
                <a:latin typeface="Impact" panose="020B0806030902050204" pitchFamily="34" charset="0"/>
                <a:ea typeface="微软雅黑" panose="020B0503020204020204" pitchFamily="34" charset="-122"/>
              </a:rPr>
              <a:t>01</a:t>
            </a:r>
            <a:endParaRPr lang="zh-CN" altLang="en-US" dirty="0">
              <a:solidFill>
                <a:prstClr val="white"/>
              </a:solidFill>
              <a:latin typeface="Impact" panose="020B0806030902050204" pitchFamily="34" charset="0"/>
              <a:ea typeface="微软雅黑" panose="020B0503020204020204" pitchFamily="34" charset="-122"/>
            </a:endParaRPr>
          </a:p>
        </p:txBody>
      </p:sp>
      <p:sp>
        <p:nvSpPr>
          <p:cNvPr id="45" name="矩形 44"/>
          <p:cNvSpPr/>
          <p:nvPr/>
        </p:nvSpPr>
        <p:spPr>
          <a:xfrm>
            <a:off x="950978" y="1640306"/>
            <a:ext cx="2018018" cy="553998"/>
          </a:xfrm>
          <a:prstGeom prst="rect">
            <a:avLst/>
          </a:prstGeom>
        </p:spPr>
        <p:txBody>
          <a:bodyPr wrap="square">
            <a:spAutoFit/>
          </a:bodyPr>
          <a:lstStyle/>
          <a:p>
            <a:pPr algn="just">
              <a:lnSpc>
                <a:spcPts val="1200"/>
              </a:lnSpc>
            </a:pPr>
            <a:r>
              <a:rPr lang="zh-CN" altLang="en-US" sz="1000"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随着计算机技术的发展及印刷技术的进步，平面设计在熊猫感观领域的表现和应用也越来越丰富。</a:t>
            </a:r>
            <a:endParaRPr lang="zh-CN" altLang="en-US" sz="1000" dirty="0">
              <a:solidFill>
                <a:prstClr val="black"/>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5433519" y="1719972"/>
            <a:ext cx="423514" cy="369332"/>
          </a:xfrm>
          <a:prstGeom prst="rect">
            <a:avLst/>
          </a:prstGeom>
          <a:noFill/>
          <a:effectLst>
            <a:outerShdw blurRad="12700" dist="12700" dir="2700000" algn="tl" rotWithShape="0">
              <a:prstClr val="black">
                <a:alpha val="40000"/>
              </a:prstClr>
            </a:outerShdw>
          </a:effectLst>
        </p:spPr>
        <p:txBody>
          <a:bodyPr wrap="none" rtlCol="0">
            <a:spAutoFit/>
          </a:bodyPr>
          <a:lstStyle/>
          <a:p>
            <a:r>
              <a:rPr lang="en-US" altLang="zh-CN" dirty="0">
                <a:solidFill>
                  <a:prstClr val="white"/>
                </a:solidFill>
                <a:latin typeface="Impact" panose="020B0806030902050204" pitchFamily="34" charset="0"/>
                <a:ea typeface="微软雅黑" panose="020B0503020204020204" pitchFamily="34" charset="-122"/>
              </a:rPr>
              <a:t>02</a:t>
            </a:r>
            <a:endParaRPr lang="zh-CN" altLang="en-US" dirty="0">
              <a:solidFill>
                <a:prstClr val="white"/>
              </a:solidFill>
              <a:latin typeface="Impact" panose="020B0806030902050204" pitchFamily="34" charset="0"/>
              <a:ea typeface="微软雅黑" panose="020B0503020204020204" pitchFamily="34" charset="-122"/>
            </a:endParaRPr>
          </a:p>
        </p:txBody>
      </p:sp>
      <p:sp>
        <p:nvSpPr>
          <p:cNvPr id="60" name="矩形 59"/>
          <p:cNvSpPr/>
          <p:nvPr/>
        </p:nvSpPr>
        <p:spPr>
          <a:xfrm>
            <a:off x="6095292" y="1640306"/>
            <a:ext cx="2018018" cy="553998"/>
          </a:xfrm>
          <a:prstGeom prst="rect">
            <a:avLst/>
          </a:prstGeom>
        </p:spPr>
        <p:txBody>
          <a:bodyPr wrap="square">
            <a:spAutoFit/>
          </a:bodyPr>
          <a:lstStyle/>
          <a:p>
            <a:pPr algn="just">
              <a:lnSpc>
                <a:spcPts val="1200"/>
              </a:lnSpc>
            </a:pPr>
            <a:r>
              <a:rPr lang="zh-CN" altLang="en-US" sz="1000"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随着计算机技术的发展及印刷技术的进步，平面设计在熊猫感观领域的表现和应用也越来越丰富。</a:t>
            </a:r>
            <a:endParaRPr lang="zh-CN" altLang="en-US" sz="1000" dirty="0">
              <a:solidFill>
                <a:prstClr val="black"/>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5433519" y="4011674"/>
            <a:ext cx="429926" cy="369332"/>
          </a:xfrm>
          <a:prstGeom prst="rect">
            <a:avLst/>
          </a:prstGeom>
          <a:noFill/>
          <a:effectLst>
            <a:outerShdw blurRad="12700" dist="12700" dir="2700000" algn="tl" rotWithShape="0">
              <a:prstClr val="black">
                <a:alpha val="40000"/>
              </a:prstClr>
            </a:outerShdw>
          </a:effectLst>
        </p:spPr>
        <p:txBody>
          <a:bodyPr wrap="none" rtlCol="0">
            <a:spAutoFit/>
          </a:bodyPr>
          <a:lstStyle/>
          <a:p>
            <a:r>
              <a:rPr lang="en-US" altLang="zh-CN" dirty="0">
                <a:solidFill>
                  <a:prstClr val="white"/>
                </a:solidFill>
                <a:latin typeface="Impact" panose="020B0806030902050204" pitchFamily="34" charset="0"/>
                <a:ea typeface="微软雅黑" panose="020B0503020204020204" pitchFamily="34" charset="-122"/>
              </a:rPr>
              <a:t>03</a:t>
            </a:r>
            <a:endParaRPr lang="zh-CN" altLang="en-US" dirty="0">
              <a:solidFill>
                <a:prstClr val="white"/>
              </a:solidFill>
              <a:latin typeface="Impact" panose="020B0806030902050204" pitchFamily="34" charset="0"/>
              <a:ea typeface="微软雅黑" panose="020B0503020204020204" pitchFamily="34" charset="-122"/>
            </a:endParaRPr>
          </a:p>
        </p:txBody>
      </p:sp>
      <p:sp>
        <p:nvSpPr>
          <p:cNvPr id="62" name="矩形 61"/>
          <p:cNvSpPr/>
          <p:nvPr/>
        </p:nvSpPr>
        <p:spPr>
          <a:xfrm>
            <a:off x="6095292" y="3919340"/>
            <a:ext cx="2018018" cy="553998"/>
          </a:xfrm>
          <a:prstGeom prst="rect">
            <a:avLst/>
          </a:prstGeom>
        </p:spPr>
        <p:txBody>
          <a:bodyPr wrap="square">
            <a:spAutoFit/>
          </a:bodyPr>
          <a:lstStyle/>
          <a:p>
            <a:pPr algn="just">
              <a:lnSpc>
                <a:spcPts val="1200"/>
              </a:lnSpc>
            </a:pPr>
            <a:r>
              <a:rPr lang="zh-CN" altLang="en-US" sz="1000"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随着计算机技术的发展及印刷技术的进步，平面设计在熊猫感观领域的表现和应用也越来越丰富。</a:t>
            </a:r>
            <a:endParaRPr lang="zh-CN" altLang="en-US" sz="1000" dirty="0">
              <a:solidFill>
                <a:prstClr val="black"/>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3137653" y="4011674"/>
            <a:ext cx="423514" cy="369332"/>
          </a:xfrm>
          <a:prstGeom prst="rect">
            <a:avLst/>
          </a:prstGeom>
          <a:noFill/>
          <a:effectLst>
            <a:outerShdw blurRad="12700" dist="12700" dir="2700000" algn="tl" rotWithShape="0">
              <a:prstClr val="black">
                <a:alpha val="40000"/>
              </a:prstClr>
            </a:outerShdw>
          </a:effectLst>
        </p:spPr>
        <p:txBody>
          <a:bodyPr wrap="none" rtlCol="0">
            <a:spAutoFit/>
          </a:bodyPr>
          <a:lstStyle/>
          <a:p>
            <a:r>
              <a:rPr lang="en-US" altLang="zh-CN" dirty="0">
                <a:solidFill>
                  <a:prstClr val="white"/>
                </a:solidFill>
                <a:latin typeface="Impact" panose="020B0806030902050204" pitchFamily="34" charset="0"/>
                <a:ea typeface="微软雅黑" panose="020B0503020204020204" pitchFamily="34" charset="-122"/>
              </a:rPr>
              <a:t>04</a:t>
            </a:r>
            <a:endParaRPr lang="zh-CN" altLang="en-US" dirty="0">
              <a:solidFill>
                <a:prstClr val="white"/>
              </a:solidFill>
              <a:latin typeface="Impact" panose="020B0806030902050204" pitchFamily="34" charset="0"/>
              <a:ea typeface="微软雅黑" panose="020B0503020204020204" pitchFamily="34" charset="-122"/>
            </a:endParaRPr>
          </a:p>
        </p:txBody>
      </p:sp>
      <p:sp>
        <p:nvSpPr>
          <p:cNvPr id="64" name="矩形 63"/>
          <p:cNvSpPr/>
          <p:nvPr/>
        </p:nvSpPr>
        <p:spPr>
          <a:xfrm>
            <a:off x="950978" y="3919340"/>
            <a:ext cx="2018018" cy="553998"/>
          </a:xfrm>
          <a:prstGeom prst="rect">
            <a:avLst/>
          </a:prstGeom>
        </p:spPr>
        <p:txBody>
          <a:bodyPr wrap="square">
            <a:spAutoFit/>
          </a:bodyPr>
          <a:lstStyle/>
          <a:p>
            <a:pPr algn="just">
              <a:lnSpc>
                <a:spcPts val="1200"/>
              </a:lnSpc>
            </a:pPr>
            <a:r>
              <a:rPr lang="zh-CN" altLang="en-US" sz="1000" dirty="0">
                <a:solidFill>
                  <a:prstClr val="black"/>
                </a:solidFill>
                <a:latin typeface="微软雅黑" panose="020B0503020204020204" pitchFamily="34" charset="-122"/>
                <a:ea typeface="微软雅黑" panose="020B0503020204020204" pitchFamily="34" charset="-122"/>
              </a:rPr>
              <a:t>随着计算机技术的发展及印刷技术的进步，平面设计在熊猫感观领域的表现和应用也越来越丰富。</a:t>
            </a:r>
            <a:endParaRPr lang="zh-CN" altLang="en-US" sz="1000" dirty="0">
              <a:solidFill>
                <a:prstClr val="black"/>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593192" y="209550"/>
            <a:ext cx="7875345" cy="311600"/>
            <a:chOff x="152400" y="172485"/>
            <a:chExt cx="7875345" cy="311600"/>
          </a:xfrm>
        </p:grpSpPr>
        <p:sp>
          <p:nvSpPr>
            <p:cNvPr id="17" name="矩形 16"/>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18"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advClick="0" advTm="0">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200" fill="hold"/>
                                            <p:tgtEl>
                                              <p:spTgt spid="40"/>
                                            </p:tgtEl>
                                            <p:attrNameLst>
                                              <p:attrName>ppt_w</p:attrName>
                                            </p:attrNameLst>
                                          </p:cBhvr>
                                          <p:tavLst>
                                            <p:tav tm="0">
                                              <p:val>
                                                <p:fltVal val="0"/>
                                              </p:val>
                                            </p:tav>
                                            <p:tav tm="100000">
                                              <p:val>
                                                <p:strVal val="#ppt_w"/>
                                              </p:val>
                                            </p:tav>
                                          </p:tavLst>
                                        </p:anim>
                                        <p:anim calcmode="lin" valueType="num">
                                          <p:cBhvr>
                                            <p:cTn id="8" dur="200" fill="hold"/>
                                            <p:tgtEl>
                                              <p:spTgt spid="40"/>
                                            </p:tgtEl>
                                            <p:attrNameLst>
                                              <p:attrName>ppt_h</p:attrName>
                                            </p:attrNameLst>
                                          </p:cBhvr>
                                          <p:tavLst>
                                            <p:tav tm="0">
                                              <p:val>
                                                <p:fltVal val="0"/>
                                              </p:val>
                                            </p:tav>
                                            <p:tav tm="100000">
                                              <p:val>
                                                <p:strVal val="#ppt_h"/>
                                              </p:val>
                                            </p:tav>
                                          </p:tavLst>
                                        </p:anim>
                                        <p:animEffect transition="in" filter="fade">
                                          <p:cBhvr>
                                            <p:cTn id="9" dur="200"/>
                                            <p:tgtEl>
                                              <p:spTgt spid="40"/>
                                            </p:tgtEl>
                                          </p:cBhvr>
                                        </p:animEffect>
                                      </p:childTnLst>
                                    </p:cTn>
                                  </p:par>
                                  <p:par>
                                    <p:cTn id="10" presetID="6" presetClass="emph" presetSubtype="0" autoRev="1" fill="hold" nodeType="withEffect">
                                      <p:stCondLst>
                                        <p:cond delay="150"/>
                                      </p:stCondLst>
                                      <p:childTnLst>
                                        <p:animScale>
                                          <p:cBhvr>
                                            <p:cTn id="11" dur="100" fill="hold"/>
                                            <p:tgtEl>
                                              <p:spTgt spid="40"/>
                                            </p:tgtEl>
                                          </p:cBhvr>
                                          <p:by x="130000" y="130000"/>
                                        </p:animScale>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par>
                                    <p:cTn id="19" presetID="8" presetClass="emph" presetSubtype="0" fill="hold" grpId="1" nodeType="withEffect">
                                      <p:stCondLst>
                                        <p:cond delay="0"/>
                                      </p:stCondLst>
                                      <p:childTnLst>
                                        <p:animRot by="21600000">
                                          <p:cBhvr>
                                            <p:cTn id="20" dur="1600" fill="hold"/>
                                            <p:tgtEl>
                                              <p:spTgt spid="39"/>
                                            </p:tgtEl>
                                            <p:attrNameLst>
                                              <p:attrName>r</p:attrName>
                                            </p:attrNameLst>
                                          </p:cBhvr>
                                        </p:animRot>
                                      </p:childTnLst>
                                    </p:cTn>
                                  </p:par>
                                  <p:par>
                                    <p:cTn id="21" presetID="8" presetClass="emph" presetSubtype="0" fill="hold" grpId="1" nodeType="withEffect">
                                      <p:stCondLst>
                                        <p:cond delay="0"/>
                                      </p:stCondLst>
                                      <p:childTnLst>
                                        <p:animRot by="21600000">
                                          <p:cBhvr>
                                            <p:cTn id="22" dur="1600" fill="hold"/>
                                            <p:tgtEl>
                                              <p:spTgt spid="38"/>
                                            </p:tgtEl>
                                            <p:attrNameLst>
                                              <p:attrName>r</p:attrName>
                                            </p:attrNameLst>
                                          </p:cBhvr>
                                        </p:animRo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childTnLst>
                              </p:cTn>
                            </p:par>
                            <p:par>
                              <p:cTn id="29" fill="hold">
                                <p:stCondLst>
                                  <p:cond delay="1500"/>
                                </p:stCondLst>
                                <p:childTnLst>
                                  <p:par>
                                    <p:cTn id="30" presetID="2" presetClass="entr" presetSubtype="8" fill="hold" grpId="0" nodeType="afterEffect" p14:presetBounceEnd="56000">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14:bounceEnd="56000">
                                          <p:cBhvr additive="base">
                                            <p:cTn id="32" dur="300" fill="hold"/>
                                            <p:tgtEl>
                                              <p:spTgt spid="45"/>
                                            </p:tgtEl>
                                            <p:attrNameLst>
                                              <p:attrName>ppt_x</p:attrName>
                                            </p:attrNameLst>
                                          </p:cBhvr>
                                          <p:tavLst>
                                            <p:tav tm="0">
                                              <p:val>
                                                <p:strVal val="0-#ppt_w/2"/>
                                              </p:val>
                                            </p:tav>
                                            <p:tav tm="100000">
                                              <p:val>
                                                <p:strVal val="#ppt_x"/>
                                              </p:val>
                                            </p:tav>
                                          </p:tavLst>
                                        </p:anim>
                                        <p:anim calcmode="lin" valueType="num" p14:bounceEnd="56000">
                                          <p:cBhvr additive="base">
                                            <p:cTn id="33" dur="300" fill="hold"/>
                                            <p:tgtEl>
                                              <p:spTgt spid="45"/>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childTnLst>
                              </p:cTn>
                            </p:par>
                            <p:par>
                              <p:cTn id="40" fill="hold">
                                <p:stCondLst>
                                  <p:cond delay="2500"/>
                                </p:stCondLst>
                                <p:childTnLst>
                                  <p:par>
                                    <p:cTn id="41" presetID="2" presetClass="entr" presetSubtype="2" fill="hold" grpId="0" nodeType="afterEffect" p14:presetBounceEnd="56000">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14:bounceEnd="56000">
                                          <p:cBhvr additive="base">
                                            <p:cTn id="43" dur="300" fill="hold"/>
                                            <p:tgtEl>
                                              <p:spTgt spid="60"/>
                                            </p:tgtEl>
                                            <p:attrNameLst>
                                              <p:attrName>ppt_x</p:attrName>
                                            </p:attrNameLst>
                                          </p:cBhvr>
                                          <p:tavLst>
                                            <p:tav tm="0">
                                              <p:val>
                                                <p:strVal val="1+#ppt_w/2"/>
                                              </p:val>
                                            </p:tav>
                                            <p:tav tm="100000">
                                              <p:val>
                                                <p:strVal val="#ppt_x"/>
                                              </p:val>
                                            </p:tav>
                                          </p:tavLst>
                                        </p:anim>
                                        <p:anim calcmode="lin" valueType="num" p14:bounceEnd="56000">
                                          <p:cBhvr additive="base">
                                            <p:cTn id="44" dur="300" fill="hold"/>
                                            <p:tgtEl>
                                              <p:spTgt spid="60"/>
                                            </p:tgtEl>
                                            <p:attrNameLst>
                                              <p:attrName>ppt_y</p:attrName>
                                            </p:attrNameLst>
                                          </p:cBhvr>
                                          <p:tavLst>
                                            <p:tav tm="0">
                                              <p:val>
                                                <p:strVal val="#ppt_y"/>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61"/>
                                            </p:tgtEl>
                                            <p:attrNameLst>
                                              <p:attrName>style.visibility</p:attrName>
                                            </p:attrNameLst>
                                          </p:cBhvr>
                                          <p:to>
                                            <p:strVal val="visible"/>
                                          </p:to>
                                        </p:set>
                                        <p:anim calcmode="lin" valueType="num">
                                          <p:cBhvr>
                                            <p:cTn id="48" dur="500" fill="hold"/>
                                            <p:tgtEl>
                                              <p:spTgt spid="61"/>
                                            </p:tgtEl>
                                            <p:attrNameLst>
                                              <p:attrName>ppt_w</p:attrName>
                                            </p:attrNameLst>
                                          </p:cBhvr>
                                          <p:tavLst>
                                            <p:tav tm="0">
                                              <p:val>
                                                <p:fltVal val="0"/>
                                              </p:val>
                                            </p:tav>
                                            <p:tav tm="100000">
                                              <p:val>
                                                <p:strVal val="#ppt_w"/>
                                              </p:val>
                                            </p:tav>
                                          </p:tavLst>
                                        </p:anim>
                                        <p:anim calcmode="lin" valueType="num">
                                          <p:cBhvr>
                                            <p:cTn id="49" dur="500" fill="hold"/>
                                            <p:tgtEl>
                                              <p:spTgt spid="61"/>
                                            </p:tgtEl>
                                            <p:attrNameLst>
                                              <p:attrName>ppt_h</p:attrName>
                                            </p:attrNameLst>
                                          </p:cBhvr>
                                          <p:tavLst>
                                            <p:tav tm="0">
                                              <p:val>
                                                <p:fltVal val="0"/>
                                              </p:val>
                                            </p:tav>
                                            <p:tav tm="100000">
                                              <p:val>
                                                <p:strVal val="#ppt_h"/>
                                              </p:val>
                                            </p:tav>
                                          </p:tavLst>
                                        </p:anim>
                                        <p:animEffect transition="in" filter="fade">
                                          <p:cBhvr>
                                            <p:cTn id="50" dur="500"/>
                                            <p:tgtEl>
                                              <p:spTgt spid="61"/>
                                            </p:tgtEl>
                                          </p:cBhvr>
                                        </p:animEffect>
                                      </p:childTnLst>
                                    </p:cTn>
                                  </p:par>
                                </p:childTnLst>
                              </p:cTn>
                            </p:par>
                            <p:par>
                              <p:cTn id="51" fill="hold">
                                <p:stCondLst>
                                  <p:cond delay="3500"/>
                                </p:stCondLst>
                                <p:childTnLst>
                                  <p:par>
                                    <p:cTn id="52" presetID="2" presetClass="entr" presetSubtype="2" fill="hold" grpId="0" nodeType="afterEffect" p14:presetBounceEnd="56000">
                                      <p:stCondLst>
                                        <p:cond delay="0"/>
                                      </p:stCondLst>
                                      <p:childTnLst>
                                        <p:set>
                                          <p:cBhvr>
                                            <p:cTn id="53" dur="1" fill="hold">
                                              <p:stCondLst>
                                                <p:cond delay="0"/>
                                              </p:stCondLst>
                                            </p:cTn>
                                            <p:tgtEl>
                                              <p:spTgt spid="62"/>
                                            </p:tgtEl>
                                            <p:attrNameLst>
                                              <p:attrName>style.visibility</p:attrName>
                                            </p:attrNameLst>
                                          </p:cBhvr>
                                          <p:to>
                                            <p:strVal val="visible"/>
                                          </p:to>
                                        </p:set>
                                        <p:anim calcmode="lin" valueType="num" p14:bounceEnd="56000">
                                          <p:cBhvr additive="base">
                                            <p:cTn id="54" dur="300" fill="hold"/>
                                            <p:tgtEl>
                                              <p:spTgt spid="62"/>
                                            </p:tgtEl>
                                            <p:attrNameLst>
                                              <p:attrName>ppt_x</p:attrName>
                                            </p:attrNameLst>
                                          </p:cBhvr>
                                          <p:tavLst>
                                            <p:tav tm="0">
                                              <p:val>
                                                <p:strVal val="1+#ppt_w/2"/>
                                              </p:val>
                                            </p:tav>
                                            <p:tav tm="100000">
                                              <p:val>
                                                <p:strVal val="#ppt_x"/>
                                              </p:val>
                                            </p:tav>
                                          </p:tavLst>
                                        </p:anim>
                                        <p:anim calcmode="lin" valueType="num" p14:bounceEnd="56000">
                                          <p:cBhvr additive="base">
                                            <p:cTn id="55" dur="300" fill="hold"/>
                                            <p:tgtEl>
                                              <p:spTgt spid="62"/>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63"/>
                                            </p:tgtEl>
                                            <p:attrNameLst>
                                              <p:attrName>style.visibility</p:attrName>
                                            </p:attrNameLst>
                                          </p:cBhvr>
                                          <p:to>
                                            <p:strVal val="visible"/>
                                          </p:to>
                                        </p:set>
                                        <p:anim calcmode="lin" valueType="num">
                                          <p:cBhvr>
                                            <p:cTn id="59" dur="500" fill="hold"/>
                                            <p:tgtEl>
                                              <p:spTgt spid="63"/>
                                            </p:tgtEl>
                                            <p:attrNameLst>
                                              <p:attrName>ppt_w</p:attrName>
                                            </p:attrNameLst>
                                          </p:cBhvr>
                                          <p:tavLst>
                                            <p:tav tm="0">
                                              <p:val>
                                                <p:fltVal val="0"/>
                                              </p:val>
                                            </p:tav>
                                            <p:tav tm="100000">
                                              <p:val>
                                                <p:strVal val="#ppt_w"/>
                                              </p:val>
                                            </p:tav>
                                          </p:tavLst>
                                        </p:anim>
                                        <p:anim calcmode="lin" valueType="num">
                                          <p:cBhvr>
                                            <p:cTn id="60" dur="500" fill="hold"/>
                                            <p:tgtEl>
                                              <p:spTgt spid="63"/>
                                            </p:tgtEl>
                                            <p:attrNameLst>
                                              <p:attrName>ppt_h</p:attrName>
                                            </p:attrNameLst>
                                          </p:cBhvr>
                                          <p:tavLst>
                                            <p:tav tm="0">
                                              <p:val>
                                                <p:fltVal val="0"/>
                                              </p:val>
                                            </p:tav>
                                            <p:tav tm="100000">
                                              <p:val>
                                                <p:strVal val="#ppt_h"/>
                                              </p:val>
                                            </p:tav>
                                          </p:tavLst>
                                        </p:anim>
                                        <p:animEffect transition="in" filter="fade">
                                          <p:cBhvr>
                                            <p:cTn id="61" dur="500"/>
                                            <p:tgtEl>
                                              <p:spTgt spid="63"/>
                                            </p:tgtEl>
                                          </p:cBhvr>
                                        </p:animEffect>
                                      </p:childTnLst>
                                    </p:cTn>
                                  </p:par>
                                </p:childTnLst>
                              </p:cTn>
                            </p:par>
                            <p:par>
                              <p:cTn id="62" fill="hold">
                                <p:stCondLst>
                                  <p:cond delay="4500"/>
                                </p:stCondLst>
                                <p:childTnLst>
                                  <p:par>
                                    <p:cTn id="63" presetID="2" presetClass="entr" presetSubtype="8" fill="hold" grpId="0" nodeType="afterEffect" p14:presetBounceEnd="56000">
                                      <p:stCondLst>
                                        <p:cond delay="0"/>
                                      </p:stCondLst>
                                      <p:childTnLst>
                                        <p:set>
                                          <p:cBhvr>
                                            <p:cTn id="64" dur="1" fill="hold">
                                              <p:stCondLst>
                                                <p:cond delay="0"/>
                                              </p:stCondLst>
                                            </p:cTn>
                                            <p:tgtEl>
                                              <p:spTgt spid="64"/>
                                            </p:tgtEl>
                                            <p:attrNameLst>
                                              <p:attrName>style.visibility</p:attrName>
                                            </p:attrNameLst>
                                          </p:cBhvr>
                                          <p:to>
                                            <p:strVal val="visible"/>
                                          </p:to>
                                        </p:set>
                                        <p:anim calcmode="lin" valueType="num" p14:bounceEnd="56000">
                                          <p:cBhvr additive="base">
                                            <p:cTn id="65" dur="300" fill="hold"/>
                                            <p:tgtEl>
                                              <p:spTgt spid="64"/>
                                            </p:tgtEl>
                                            <p:attrNameLst>
                                              <p:attrName>ppt_x</p:attrName>
                                            </p:attrNameLst>
                                          </p:cBhvr>
                                          <p:tavLst>
                                            <p:tav tm="0">
                                              <p:val>
                                                <p:strVal val="0-#ppt_w/2"/>
                                              </p:val>
                                            </p:tav>
                                            <p:tav tm="100000">
                                              <p:val>
                                                <p:strVal val="#ppt_x"/>
                                              </p:val>
                                            </p:tav>
                                          </p:tavLst>
                                        </p:anim>
                                        <p:anim calcmode="lin" valueType="num" p14:bounceEnd="56000">
                                          <p:cBhvr additive="base">
                                            <p:cTn id="66" dur="3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9" grpId="0" animBg="1"/>
          <p:bldP spid="39" grpId="1" animBg="1"/>
          <p:bldP spid="44" grpId="0"/>
          <p:bldP spid="45" grpId="0"/>
          <p:bldP spid="59" grpId="0"/>
          <p:bldP spid="60" grpId="0"/>
          <p:bldP spid="61" grpId="0"/>
          <p:bldP spid="62" grpId="0"/>
          <p:bldP spid="63" grpId="0"/>
          <p:bldP spid="6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200" fill="hold"/>
                                            <p:tgtEl>
                                              <p:spTgt spid="40"/>
                                            </p:tgtEl>
                                            <p:attrNameLst>
                                              <p:attrName>ppt_w</p:attrName>
                                            </p:attrNameLst>
                                          </p:cBhvr>
                                          <p:tavLst>
                                            <p:tav tm="0">
                                              <p:val>
                                                <p:fltVal val="0"/>
                                              </p:val>
                                            </p:tav>
                                            <p:tav tm="100000">
                                              <p:val>
                                                <p:strVal val="#ppt_w"/>
                                              </p:val>
                                            </p:tav>
                                          </p:tavLst>
                                        </p:anim>
                                        <p:anim calcmode="lin" valueType="num">
                                          <p:cBhvr>
                                            <p:cTn id="8" dur="200" fill="hold"/>
                                            <p:tgtEl>
                                              <p:spTgt spid="40"/>
                                            </p:tgtEl>
                                            <p:attrNameLst>
                                              <p:attrName>ppt_h</p:attrName>
                                            </p:attrNameLst>
                                          </p:cBhvr>
                                          <p:tavLst>
                                            <p:tav tm="0">
                                              <p:val>
                                                <p:fltVal val="0"/>
                                              </p:val>
                                            </p:tav>
                                            <p:tav tm="100000">
                                              <p:val>
                                                <p:strVal val="#ppt_h"/>
                                              </p:val>
                                            </p:tav>
                                          </p:tavLst>
                                        </p:anim>
                                        <p:animEffect transition="in" filter="fade">
                                          <p:cBhvr>
                                            <p:cTn id="9" dur="200"/>
                                            <p:tgtEl>
                                              <p:spTgt spid="40"/>
                                            </p:tgtEl>
                                          </p:cBhvr>
                                        </p:animEffect>
                                      </p:childTnLst>
                                    </p:cTn>
                                  </p:par>
                                  <p:par>
                                    <p:cTn id="10" presetID="6" presetClass="emph" presetSubtype="0" autoRev="1" fill="hold" nodeType="withEffect">
                                      <p:stCondLst>
                                        <p:cond delay="150"/>
                                      </p:stCondLst>
                                      <p:childTnLst>
                                        <p:animScale>
                                          <p:cBhvr>
                                            <p:cTn id="11" dur="100" fill="hold"/>
                                            <p:tgtEl>
                                              <p:spTgt spid="40"/>
                                            </p:tgtEl>
                                          </p:cBhvr>
                                          <p:by x="130000" y="130000"/>
                                        </p:animScale>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par>
                                    <p:cTn id="19" presetID="8" presetClass="emph" presetSubtype="0" fill="hold" grpId="1" nodeType="withEffect">
                                      <p:stCondLst>
                                        <p:cond delay="0"/>
                                      </p:stCondLst>
                                      <p:childTnLst>
                                        <p:animRot by="21600000">
                                          <p:cBhvr>
                                            <p:cTn id="20" dur="1600" fill="hold"/>
                                            <p:tgtEl>
                                              <p:spTgt spid="39"/>
                                            </p:tgtEl>
                                            <p:attrNameLst>
                                              <p:attrName>r</p:attrName>
                                            </p:attrNameLst>
                                          </p:cBhvr>
                                        </p:animRot>
                                      </p:childTnLst>
                                    </p:cTn>
                                  </p:par>
                                  <p:par>
                                    <p:cTn id="21" presetID="8" presetClass="emph" presetSubtype="0" fill="hold" grpId="1" nodeType="withEffect">
                                      <p:stCondLst>
                                        <p:cond delay="0"/>
                                      </p:stCondLst>
                                      <p:childTnLst>
                                        <p:animRot by="21600000">
                                          <p:cBhvr>
                                            <p:cTn id="22" dur="1600" fill="hold"/>
                                            <p:tgtEl>
                                              <p:spTgt spid="38"/>
                                            </p:tgtEl>
                                            <p:attrNameLst>
                                              <p:attrName>r</p:attrName>
                                            </p:attrNameLst>
                                          </p:cBhvr>
                                        </p:animRot>
                                      </p:childTnLst>
                                    </p:cTn>
                                  </p:par>
                                </p:childTnLst>
                              </p:cTn>
                            </p:par>
                            <p:par>
                              <p:cTn id="23" fill="hold">
                                <p:stCondLst>
                                  <p:cond delay="1000"/>
                                </p:stCondLst>
                                <p:childTnLst>
                                  <p:par>
                                    <p:cTn id="24" presetID="53" presetClass="entr" presetSubtype="16"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additive="base">
                                            <p:cTn id="32" dur="300" fill="hold"/>
                                            <p:tgtEl>
                                              <p:spTgt spid="45"/>
                                            </p:tgtEl>
                                            <p:attrNameLst>
                                              <p:attrName>ppt_x</p:attrName>
                                            </p:attrNameLst>
                                          </p:cBhvr>
                                          <p:tavLst>
                                            <p:tav tm="0">
                                              <p:val>
                                                <p:strVal val="0-#ppt_w/2"/>
                                              </p:val>
                                            </p:tav>
                                            <p:tav tm="100000">
                                              <p:val>
                                                <p:strVal val="#ppt_x"/>
                                              </p:val>
                                            </p:tav>
                                          </p:tavLst>
                                        </p:anim>
                                        <p:anim calcmode="lin" valueType="num">
                                          <p:cBhvr additive="base">
                                            <p:cTn id="33" dur="300" fill="hold"/>
                                            <p:tgtEl>
                                              <p:spTgt spid="45"/>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childTnLst>
                              </p:cTn>
                            </p:par>
                            <p:par>
                              <p:cTn id="40" fill="hold">
                                <p:stCondLst>
                                  <p:cond delay="2500"/>
                                </p:stCondLst>
                                <p:childTnLst>
                                  <p:par>
                                    <p:cTn id="41" presetID="2" presetClass="entr" presetSubtype="2"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additive="base">
                                            <p:cTn id="43" dur="300" fill="hold"/>
                                            <p:tgtEl>
                                              <p:spTgt spid="60"/>
                                            </p:tgtEl>
                                            <p:attrNameLst>
                                              <p:attrName>ppt_x</p:attrName>
                                            </p:attrNameLst>
                                          </p:cBhvr>
                                          <p:tavLst>
                                            <p:tav tm="0">
                                              <p:val>
                                                <p:strVal val="1+#ppt_w/2"/>
                                              </p:val>
                                            </p:tav>
                                            <p:tav tm="100000">
                                              <p:val>
                                                <p:strVal val="#ppt_x"/>
                                              </p:val>
                                            </p:tav>
                                          </p:tavLst>
                                        </p:anim>
                                        <p:anim calcmode="lin" valueType="num">
                                          <p:cBhvr additive="base">
                                            <p:cTn id="44" dur="300" fill="hold"/>
                                            <p:tgtEl>
                                              <p:spTgt spid="60"/>
                                            </p:tgtEl>
                                            <p:attrNameLst>
                                              <p:attrName>ppt_y</p:attrName>
                                            </p:attrNameLst>
                                          </p:cBhvr>
                                          <p:tavLst>
                                            <p:tav tm="0">
                                              <p:val>
                                                <p:strVal val="#ppt_y"/>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61"/>
                                            </p:tgtEl>
                                            <p:attrNameLst>
                                              <p:attrName>style.visibility</p:attrName>
                                            </p:attrNameLst>
                                          </p:cBhvr>
                                          <p:to>
                                            <p:strVal val="visible"/>
                                          </p:to>
                                        </p:set>
                                        <p:anim calcmode="lin" valueType="num">
                                          <p:cBhvr>
                                            <p:cTn id="48" dur="500" fill="hold"/>
                                            <p:tgtEl>
                                              <p:spTgt spid="61"/>
                                            </p:tgtEl>
                                            <p:attrNameLst>
                                              <p:attrName>ppt_w</p:attrName>
                                            </p:attrNameLst>
                                          </p:cBhvr>
                                          <p:tavLst>
                                            <p:tav tm="0">
                                              <p:val>
                                                <p:fltVal val="0"/>
                                              </p:val>
                                            </p:tav>
                                            <p:tav tm="100000">
                                              <p:val>
                                                <p:strVal val="#ppt_w"/>
                                              </p:val>
                                            </p:tav>
                                          </p:tavLst>
                                        </p:anim>
                                        <p:anim calcmode="lin" valueType="num">
                                          <p:cBhvr>
                                            <p:cTn id="49" dur="500" fill="hold"/>
                                            <p:tgtEl>
                                              <p:spTgt spid="61"/>
                                            </p:tgtEl>
                                            <p:attrNameLst>
                                              <p:attrName>ppt_h</p:attrName>
                                            </p:attrNameLst>
                                          </p:cBhvr>
                                          <p:tavLst>
                                            <p:tav tm="0">
                                              <p:val>
                                                <p:fltVal val="0"/>
                                              </p:val>
                                            </p:tav>
                                            <p:tav tm="100000">
                                              <p:val>
                                                <p:strVal val="#ppt_h"/>
                                              </p:val>
                                            </p:tav>
                                          </p:tavLst>
                                        </p:anim>
                                        <p:animEffect transition="in" filter="fade">
                                          <p:cBhvr>
                                            <p:cTn id="50" dur="500"/>
                                            <p:tgtEl>
                                              <p:spTgt spid="61"/>
                                            </p:tgtEl>
                                          </p:cBhvr>
                                        </p:animEffect>
                                      </p:childTnLst>
                                    </p:cTn>
                                  </p:par>
                                </p:childTnLst>
                              </p:cTn>
                            </p:par>
                            <p:par>
                              <p:cTn id="51" fill="hold">
                                <p:stCondLst>
                                  <p:cond delay="3500"/>
                                </p:stCondLst>
                                <p:childTnLst>
                                  <p:par>
                                    <p:cTn id="52" presetID="2" presetClass="entr" presetSubtype="2" fill="hold" grpId="0" nodeType="afterEffect">
                                      <p:stCondLst>
                                        <p:cond delay="0"/>
                                      </p:stCondLst>
                                      <p:childTnLst>
                                        <p:set>
                                          <p:cBhvr>
                                            <p:cTn id="53" dur="1" fill="hold">
                                              <p:stCondLst>
                                                <p:cond delay="0"/>
                                              </p:stCondLst>
                                            </p:cTn>
                                            <p:tgtEl>
                                              <p:spTgt spid="62"/>
                                            </p:tgtEl>
                                            <p:attrNameLst>
                                              <p:attrName>style.visibility</p:attrName>
                                            </p:attrNameLst>
                                          </p:cBhvr>
                                          <p:to>
                                            <p:strVal val="visible"/>
                                          </p:to>
                                        </p:set>
                                        <p:anim calcmode="lin" valueType="num">
                                          <p:cBhvr additive="base">
                                            <p:cTn id="54" dur="300" fill="hold"/>
                                            <p:tgtEl>
                                              <p:spTgt spid="62"/>
                                            </p:tgtEl>
                                            <p:attrNameLst>
                                              <p:attrName>ppt_x</p:attrName>
                                            </p:attrNameLst>
                                          </p:cBhvr>
                                          <p:tavLst>
                                            <p:tav tm="0">
                                              <p:val>
                                                <p:strVal val="1+#ppt_w/2"/>
                                              </p:val>
                                            </p:tav>
                                            <p:tav tm="100000">
                                              <p:val>
                                                <p:strVal val="#ppt_x"/>
                                              </p:val>
                                            </p:tav>
                                          </p:tavLst>
                                        </p:anim>
                                        <p:anim calcmode="lin" valueType="num">
                                          <p:cBhvr additive="base">
                                            <p:cTn id="55" dur="300" fill="hold"/>
                                            <p:tgtEl>
                                              <p:spTgt spid="62"/>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63"/>
                                            </p:tgtEl>
                                            <p:attrNameLst>
                                              <p:attrName>style.visibility</p:attrName>
                                            </p:attrNameLst>
                                          </p:cBhvr>
                                          <p:to>
                                            <p:strVal val="visible"/>
                                          </p:to>
                                        </p:set>
                                        <p:anim calcmode="lin" valueType="num">
                                          <p:cBhvr>
                                            <p:cTn id="59" dur="500" fill="hold"/>
                                            <p:tgtEl>
                                              <p:spTgt spid="63"/>
                                            </p:tgtEl>
                                            <p:attrNameLst>
                                              <p:attrName>ppt_w</p:attrName>
                                            </p:attrNameLst>
                                          </p:cBhvr>
                                          <p:tavLst>
                                            <p:tav tm="0">
                                              <p:val>
                                                <p:fltVal val="0"/>
                                              </p:val>
                                            </p:tav>
                                            <p:tav tm="100000">
                                              <p:val>
                                                <p:strVal val="#ppt_w"/>
                                              </p:val>
                                            </p:tav>
                                          </p:tavLst>
                                        </p:anim>
                                        <p:anim calcmode="lin" valueType="num">
                                          <p:cBhvr>
                                            <p:cTn id="60" dur="500" fill="hold"/>
                                            <p:tgtEl>
                                              <p:spTgt spid="63"/>
                                            </p:tgtEl>
                                            <p:attrNameLst>
                                              <p:attrName>ppt_h</p:attrName>
                                            </p:attrNameLst>
                                          </p:cBhvr>
                                          <p:tavLst>
                                            <p:tav tm="0">
                                              <p:val>
                                                <p:fltVal val="0"/>
                                              </p:val>
                                            </p:tav>
                                            <p:tav tm="100000">
                                              <p:val>
                                                <p:strVal val="#ppt_h"/>
                                              </p:val>
                                            </p:tav>
                                          </p:tavLst>
                                        </p:anim>
                                        <p:animEffect transition="in" filter="fade">
                                          <p:cBhvr>
                                            <p:cTn id="61" dur="500"/>
                                            <p:tgtEl>
                                              <p:spTgt spid="63"/>
                                            </p:tgtEl>
                                          </p:cBhvr>
                                        </p:animEffect>
                                      </p:childTnLst>
                                    </p:cTn>
                                  </p:par>
                                </p:childTnLst>
                              </p:cTn>
                            </p:par>
                            <p:par>
                              <p:cTn id="62" fill="hold">
                                <p:stCondLst>
                                  <p:cond delay="4500"/>
                                </p:stCondLst>
                                <p:childTnLst>
                                  <p:par>
                                    <p:cTn id="63" presetID="2" presetClass="entr" presetSubtype="8" fill="hold" grpId="0" nodeType="afterEffect">
                                      <p:stCondLst>
                                        <p:cond delay="0"/>
                                      </p:stCondLst>
                                      <p:childTnLst>
                                        <p:set>
                                          <p:cBhvr>
                                            <p:cTn id="64" dur="1" fill="hold">
                                              <p:stCondLst>
                                                <p:cond delay="0"/>
                                              </p:stCondLst>
                                            </p:cTn>
                                            <p:tgtEl>
                                              <p:spTgt spid="64"/>
                                            </p:tgtEl>
                                            <p:attrNameLst>
                                              <p:attrName>style.visibility</p:attrName>
                                            </p:attrNameLst>
                                          </p:cBhvr>
                                          <p:to>
                                            <p:strVal val="visible"/>
                                          </p:to>
                                        </p:set>
                                        <p:anim calcmode="lin" valueType="num">
                                          <p:cBhvr additive="base">
                                            <p:cTn id="65" dur="300" fill="hold"/>
                                            <p:tgtEl>
                                              <p:spTgt spid="64"/>
                                            </p:tgtEl>
                                            <p:attrNameLst>
                                              <p:attrName>ppt_x</p:attrName>
                                            </p:attrNameLst>
                                          </p:cBhvr>
                                          <p:tavLst>
                                            <p:tav tm="0">
                                              <p:val>
                                                <p:strVal val="0-#ppt_w/2"/>
                                              </p:val>
                                            </p:tav>
                                            <p:tav tm="100000">
                                              <p:val>
                                                <p:strVal val="#ppt_x"/>
                                              </p:val>
                                            </p:tav>
                                          </p:tavLst>
                                        </p:anim>
                                        <p:anim calcmode="lin" valueType="num">
                                          <p:cBhvr additive="base">
                                            <p:cTn id="66" dur="30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9" grpId="0" animBg="1"/>
          <p:bldP spid="39" grpId="1" animBg="1"/>
          <p:bldP spid="44" grpId="0"/>
          <p:bldP spid="45" grpId="0"/>
          <p:bldP spid="59" grpId="0"/>
          <p:bldP spid="60" grpId="0"/>
          <p:bldP spid="61" grpId="0"/>
          <p:bldP spid="62" grpId="0"/>
          <p:bldP spid="63" grpId="0"/>
          <p:bldP spid="64"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906304" y="1290638"/>
            <a:ext cx="7227094" cy="2881789"/>
            <a:chOff x="1238" y="2004"/>
            <a:chExt cx="11895" cy="4743"/>
          </a:xfrm>
        </p:grpSpPr>
        <p:sp>
          <p:nvSpPr>
            <p:cNvPr id="9" name="Shape 1787"/>
            <p:cNvSpPr/>
            <p:nvPr/>
          </p:nvSpPr>
          <p:spPr>
            <a:xfrm>
              <a:off x="7238" y="2655"/>
              <a:ext cx="0" cy="1610"/>
            </a:xfrm>
            <a:prstGeom prst="line">
              <a:avLst/>
            </a:prstGeom>
            <a:ln w="12700">
              <a:solidFill>
                <a:srgbClr val="A6AAA9"/>
              </a:solidFill>
              <a:miter lim="400000"/>
            </a:ln>
          </p:spPr>
          <p:txBody>
            <a:bodyPr lIns="0" tIns="0" rIns="0" bIns="0"/>
            <a:lstStyle/>
            <a:p>
              <a:pPr defTabSz="128905">
                <a:defRPr sz="1200">
                  <a:solidFill>
                    <a:srgbClr val="000000"/>
                  </a:solidFill>
                  <a:latin typeface="Helvetica"/>
                  <a:ea typeface="Helvetica"/>
                  <a:cs typeface="Helvetica"/>
                  <a:sym typeface="Helvetica"/>
                </a:defRPr>
              </a:pPr>
              <a:endParaRPr sz="375">
                <a:ea typeface="微软雅黑" panose="020B0503020204020204" pitchFamily="34" charset="-122"/>
              </a:endParaRPr>
            </a:p>
          </p:txBody>
        </p:sp>
        <p:sp>
          <p:nvSpPr>
            <p:cNvPr id="11" name="Shape 1785"/>
            <p:cNvSpPr/>
            <p:nvPr/>
          </p:nvSpPr>
          <p:spPr>
            <a:xfrm>
              <a:off x="7238" y="2655"/>
              <a:ext cx="4888" cy="1602"/>
            </a:xfrm>
            <a:prstGeom prst="line">
              <a:avLst/>
            </a:prstGeom>
            <a:ln w="12700">
              <a:solidFill>
                <a:srgbClr val="A6AAA9"/>
              </a:solidFill>
              <a:miter lim="400000"/>
            </a:ln>
          </p:spPr>
          <p:txBody>
            <a:bodyPr lIns="0" tIns="0" rIns="0" bIns="0"/>
            <a:lstStyle/>
            <a:p>
              <a:pPr defTabSz="128905">
                <a:defRPr sz="1200">
                  <a:solidFill>
                    <a:srgbClr val="000000"/>
                  </a:solidFill>
                  <a:latin typeface="Helvetica"/>
                  <a:ea typeface="Helvetica"/>
                  <a:cs typeface="Helvetica"/>
                  <a:sym typeface="Helvetica"/>
                </a:defRPr>
              </a:pPr>
              <a:endParaRPr sz="375">
                <a:ea typeface="微软雅黑" panose="020B0503020204020204" pitchFamily="34" charset="-122"/>
              </a:endParaRPr>
            </a:p>
          </p:txBody>
        </p:sp>
        <p:sp>
          <p:nvSpPr>
            <p:cNvPr id="12" name="Shape 1786"/>
            <p:cNvSpPr/>
            <p:nvPr/>
          </p:nvSpPr>
          <p:spPr>
            <a:xfrm>
              <a:off x="7245" y="2655"/>
              <a:ext cx="2459" cy="1602"/>
            </a:xfrm>
            <a:prstGeom prst="line">
              <a:avLst/>
            </a:prstGeom>
            <a:ln w="12700">
              <a:solidFill>
                <a:srgbClr val="A6AAA9"/>
              </a:solidFill>
              <a:miter lim="400000"/>
            </a:ln>
          </p:spPr>
          <p:txBody>
            <a:bodyPr lIns="0" tIns="0" rIns="0" bIns="0"/>
            <a:lstStyle/>
            <a:p>
              <a:pPr defTabSz="128905">
                <a:defRPr sz="1200">
                  <a:solidFill>
                    <a:srgbClr val="000000"/>
                  </a:solidFill>
                  <a:latin typeface="Helvetica"/>
                  <a:ea typeface="Helvetica"/>
                  <a:cs typeface="Helvetica"/>
                  <a:sym typeface="Helvetica"/>
                </a:defRPr>
              </a:pPr>
              <a:endParaRPr sz="375">
                <a:ea typeface="微软雅黑" panose="020B0503020204020204" pitchFamily="34" charset="-122"/>
              </a:endParaRPr>
            </a:p>
          </p:txBody>
        </p:sp>
        <p:sp>
          <p:nvSpPr>
            <p:cNvPr id="14" name="Shape 1788"/>
            <p:cNvSpPr/>
            <p:nvPr/>
          </p:nvSpPr>
          <p:spPr>
            <a:xfrm flipH="1">
              <a:off x="4790" y="2655"/>
              <a:ext cx="2449" cy="1593"/>
            </a:xfrm>
            <a:prstGeom prst="line">
              <a:avLst/>
            </a:prstGeom>
            <a:ln w="12700">
              <a:solidFill>
                <a:srgbClr val="A6AAA9"/>
              </a:solidFill>
              <a:miter lim="400000"/>
            </a:ln>
          </p:spPr>
          <p:txBody>
            <a:bodyPr lIns="0" tIns="0" rIns="0" bIns="0"/>
            <a:lstStyle/>
            <a:p>
              <a:pPr defTabSz="128905">
                <a:defRPr sz="1200">
                  <a:solidFill>
                    <a:srgbClr val="000000"/>
                  </a:solidFill>
                  <a:latin typeface="Helvetica"/>
                  <a:ea typeface="Helvetica"/>
                  <a:cs typeface="Helvetica"/>
                  <a:sym typeface="Helvetica"/>
                </a:defRPr>
              </a:pPr>
              <a:endParaRPr sz="375">
                <a:ea typeface="微软雅黑" panose="020B0503020204020204" pitchFamily="34" charset="-122"/>
              </a:endParaRPr>
            </a:p>
          </p:txBody>
        </p:sp>
        <p:sp>
          <p:nvSpPr>
            <p:cNvPr id="20" name="Shape 1789"/>
            <p:cNvSpPr/>
            <p:nvPr/>
          </p:nvSpPr>
          <p:spPr>
            <a:xfrm flipH="1">
              <a:off x="2342" y="2655"/>
              <a:ext cx="4897" cy="1610"/>
            </a:xfrm>
            <a:prstGeom prst="line">
              <a:avLst/>
            </a:prstGeom>
            <a:ln w="12700">
              <a:solidFill>
                <a:srgbClr val="A6AAA9"/>
              </a:solidFill>
              <a:miter lim="400000"/>
            </a:ln>
          </p:spPr>
          <p:txBody>
            <a:bodyPr lIns="0" tIns="0" rIns="0" bIns="0"/>
            <a:lstStyle/>
            <a:p>
              <a:pPr defTabSz="128905">
                <a:defRPr sz="1200">
                  <a:solidFill>
                    <a:srgbClr val="000000"/>
                  </a:solidFill>
                  <a:latin typeface="Helvetica"/>
                  <a:ea typeface="Helvetica"/>
                  <a:cs typeface="Helvetica"/>
                  <a:sym typeface="Helvetica"/>
                </a:defRPr>
              </a:pPr>
              <a:endParaRPr sz="375">
                <a:ea typeface="微软雅黑" panose="020B0503020204020204" pitchFamily="34" charset="-122"/>
              </a:endParaRPr>
            </a:p>
          </p:txBody>
        </p:sp>
        <p:sp>
          <p:nvSpPr>
            <p:cNvPr id="21" name="Shape 1794"/>
            <p:cNvSpPr/>
            <p:nvPr/>
          </p:nvSpPr>
          <p:spPr>
            <a:xfrm>
              <a:off x="1238" y="3963"/>
              <a:ext cx="2235" cy="696"/>
            </a:xfrm>
            <a:prstGeom prst="roundRect">
              <a:avLst>
                <a:gd name="adj" fmla="val 50000"/>
              </a:avLst>
            </a:prstGeom>
            <a:solidFill>
              <a:schemeClr val="accent1"/>
            </a:solidFill>
            <a:ln w="12700">
              <a:miter lim="400000"/>
            </a:ln>
          </p:spPr>
          <p:txBody>
            <a:bodyPr lIns="10716" tIns="10716" rIns="10716" bIns="10716" anchor="ctr"/>
            <a:lstStyle/>
            <a:p>
              <a:pPr lvl="0"/>
              <a:endParaRPr sz="975">
                <a:ea typeface="微软雅黑" panose="020B0503020204020204" pitchFamily="34" charset="-122"/>
              </a:endParaRPr>
            </a:p>
          </p:txBody>
        </p:sp>
        <p:sp>
          <p:nvSpPr>
            <p:cNvPr id="22" name="Shape 1796"/>
            <p:cNvSpPr/>
            <p:nvPr/>
          </p:nvSpPr>
          <p:spPr>
            <a:xfrm>
              <a:off x="3675" y="3963"/>
              <a:ext cx="2235" cy="696"/>
            </a:xfrm>
            <a:prstGeom prst="roundRect">
              <a:avLst>
                <a:gd name="adj" fmla="val 50000"/>
              </a:avLst>
            </a:prstGeom>
            <a:solidFill>
              <a:schemeClr val="accent1"/>
            </a:solidFill>
            <a:ln w="12700">
              <a:miter lim="400000"/>
            </a:ln>
          </p:spPr>
          <p:txBody>
            <a:bodyPr lIns="10716" tIns="10716" rIns="10716" bIns="10716" anchor="ctr"/>
            <a:lstStyle/>
            <a:p>
              <a:pPr lvl="0"/>
              <a:endParaRPr sz="975">
                <a:ea typeface="微软雅黑" panose="020B0503020204020204" pitchFamily="34" charset="-122"/>
              </a:endParaRPr>
            </a:p>
          </p:txBody>
        </p:sp>
        <p:sp>
          <p:nvSpPr>
            <p:cNvPr id="23" name="Shape 1798"/>
            <p:cNvSpPr/>
            <p:nvPr/>
          </p:nvSpPr>
          <p:spPr>
            <a:xfrm>
              <a:off x="6093" y="3963"/>
              <a:ext cx="2235" cy="696"/>
            </a:xfrm>
            <a:prstGeom prst="roundRect">
              <a:avLst>
                <a:gd name="adj" fmla="val 50000"/>
              </a:avLst>
            </a:prstGeom>
            <a:solidFill>
              <a:schemeClr val="accent1"/>
            </a:solidFill>
            <a:ln w="12700">
              <a:miter lim="400000"/>
            </a:ln>
          </p:spPr>
          <p:txBody>
            <a:bodyPr lIns="10716" tIns="10716" rIns="10716" bIns="10716" anchor="ctr"/>
            <a:lstStyle/>
            <a:p>
              <a:pPr lvl="0"/>
              <a:endParaRPr sz="975">
                <a:ea typeface="微软雅黑" panose="020B0503020204020204" pitchFamily="34" charset="-122"/>
              </a:endParaRPr>
            </a:p>
          </p:txBody>
        </p:sp>
        <p:sp>
          <p:nvSpPr>
            <p:cNvPr id="24" name="Shape 1800"/>
            <p:cNvSpPr/>
            <p:nvPr/>
          </p:nvSpPr>
          <p:spPr>
            <a:xfrm>
              <a:off x="8482" y="3963"/>
              <a:ext cx="2235" cy="696"/>
            </a:xfrm>
            <a:prstGeom prst="roundRect">
              <a:avLst>
                <a:gd name="adj" fmla="val 50000"/>
              </a:avLst>
            </a:prstGeom>
            <a:solidFill>
              <a:schemeClr val="accent1"/>
            </a:solidFill>
            <a:ln w="12700">
              <a:miter lim="400000"/>
            </a:ln>
          </p:spPr>
          <p:txBody>
            <a:bodyPr lIns="10716" tIns="10716" rIns="10716" bIns="10716" anchor="ctr"/>
            <a:lstStyle/>
            <a:p>
              <a:pPr lvl="0"/>
              <a:endParaRPr sz="975">
                <a:ea typeface="微软雅黑" panose="020B0503020204020204" pitchFamily="34" charset="-122"/>
              </a:endParaRPr>
            </a:p>
          </p:txBody>
        </p:sp>
        <p:sp>
          <p:nvSpPr>
            <p:cNvPr id="25" name="Shape 1802"/>
            <p:cNvSpPr/>
            <p:nvPr/>
          </p:nvSpPr>
          <p:spPr>
            <a:xfrm>
              <a:off x="10899" y="3963"/>
              <a:ext cx="2235" cy="696"/>
            </a:xfrm>
            <a:prstGeom prst="roundRect">
              <a:avLst>
                <a:gd name="adj" fmla="val 50000"/>
              </a:avLst>
            </a:prstGeom>
            <a:solidFill>
              <a:schemeClr val="accent1"/>
            </a:solidFill>
            <a:ln w="12700">
              <a:miter lim="400000"/>
            </a:ln>
          </p:spPr>
          <p:txBody>
            <a:bodyPr lIns="10716" tIns="10716" rIns="10716" bIns="10716" anchor="ctr"/>
            <a:lstStyle/>
            <a:p>
              <a:pPr lvl="0"/>
              <a:endParaRPr sz="975">
                <a:ea typeface="微软雅黑" panose="020B0503020204020204" pitchFamily="34" charset="-122"/>
              </a:endParaRPr>
            </a:p>
          </p:txBody>
        </p:sp>
        <p:sp>
          <p:nvSpPr>
            <p:cNvPr id="26" name="Shape 1805"/>
            <p:cNvSpPr/>
            <p:nvPr/>
          </p:nvSpPr>
          <p:spPr>
            <a:xfrm>
              <a:off x="2659" y="5153"/>
              <a:ext cx="9143" cy="1595"/>
            </a:xfrm>
            <a:prstGeom prst="roundRect">
              <a:avLst>
                <a:gd name="adj" fmla="val 50000"/>
              </a:avLst>
            </a:prstGeom>
            <a:solidFill>
              <a:schemeClr val="accent2"/>
            </a:solidFill>
            <a:ln w="12700">
              <a:solidFill>
                <a:srgbClr val="A6AAA9"/>
              </a:solidFill>
              <a:miter lim="400000"/>
            </a:ln>
          </p:spPr>
          <p:txBody>
            <a:bodyPr lIns="10716" tIns="10716" rIns="10716" bIns="10716" anchor="ctr"/>
            <a:lstStyle/>
            <a:p>
              <a:pPr lvl="0"/>
              <a:endParaRPr sz="975">
                <a:ea typeface="微软雅黑" panose="020B0503020204020204" pitchFamily="34" charset="-122"/>
              </a:endParaRPr>
            </a:p>
          </p:txBody>
        </p:sp>
        <p:grpSp>
          <p:nvGrpSpPr>
            <p:cNvPr id="27" name="Group 33"/>
            <p:cNvGrpSpPr/>
            <p:nvPr/>
          </p:nvGrpSpPr>
          <p:grpSpPr>
            <a:xfrm>
              <a:off x="6527" y="2004"/>
              <a:ext cx="1407" cy="1407"/>
              <a:chOff x="5526407" y="1696816"/>
              <a:chExt cx="1191141" cy="1191141"/>
            </a:xfrm>
          </p:grpSpPr>
          <p:sp>
            <p:nvSpPr>
              <p:cNvPr id="28" name="Shape 1790"/>
              <p:cNvSpPr/>
              <p:nvPr/>
            </p:nvSpPr>
            <p:spPr>
              <a:xfrm>
                <a:off x="5526407" y="1696816"/>
                <a:ext cx="1191141" cy="1191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14288" tIns="14288" rIns="14288" bIns="14288" anchor="ctr"/>
              <a:lstStyle/>
              <a:p>
                <a:pPr lvl="0"/>
                <a:endParaRPr sz="975">
                  <a:ea typeface="微软雅黑" panose="020B0503020204020204" pitchFamily="34" charset="-122"/>
                </a:endParaRPr>
              </a:p>
            </p:txBody>
          </p:sp>
          <p:sp>
            <p:nvSpPr>
              <p:cNvPr id="29" name="Shape 1804"/>
              <p:cNvSpPr/>
              <p:nvPr/>
            </p:nvSpPr>
            <p:spPr>
              <a:xfrm>
                <a:off x="5902228" y="2068264"/>
                <a:ext cx="448246" cy="44824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lIns="0" tIns="0" rIns="0" bIns="0" anchor="ctr"/>
              <a:lstStyle/>
              <a:p>
                <a:pPr lvl="0"/>
                <a:endParaRPr sz="975">
                  <a:ea typeface="微软雅黑" panose="020B0503020204020204" pitchFamily="34" charset="-122"/>
                </a:endParaRPr>
              </a:p>
            </p:txBody>
          </p:sp>
        </p:grpSp>
        <p:sp>
          <p:nvSpPr>
            <p:cNvPr id="30" name="Text Placeholder 3"/>
            <p:cNvSpPr txBox="1"/>
            <p:nvPr/>
          </p:nvSpPr>
          <p:spPr>
            <a:xfrm>
              <a:off x="3412" y="5504"/>
              <a:ext cx="7554" cy="894"/>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825" dirty="0">
                  <a:solidFill>
                    <a:schemeClr val="bg1"/>
                  </a:solidFill>
                  <a:latin typeface="微软雅黑" panose="020B0503020204020204" pitchFamily="34" charset="-122"/>
                  <a:ea typeface="微软雅黑" panose="020B0503020204020204" pitchFamily="34" charset="-122"/>
                </a:rPr>
                <a:t>详写内容</a:t>
              </a:r>
              <a:r>
                <a:rPr lang="en-US" altLang="zh-CN" sz="825" dirty="0">
                  <a:solidFill>
                    <a:schemeClr val="bg1"/>
                  </a:solidFill>
                  <a:latin typeface="微软雅黑" panose="020B0503020204020204" pitchFamily="34" charset="-122"/>
                  <a:ea typeface="微软雅黑" panose="020B0503020204020204" pitchFamily="34" charset="-122"/>
                </a:rPr>
                <a:t>……</a:t>
              </a:r>
              <a:r>
                <a:rPr lang="zh-CN" altLang="en-US" sz="825"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825" dirty="0">
                  <a:solidFill>
                    <a:schemeClr val="bg1"/>
                  </a:solidFill>
                  <a:latin typeface="微软雅黑" panose="020B0503020204020204" pitchFamily="34" charset="-122"/>
                  <a:ea typeface="微软雅黑" panose="020B0503020204020204" pitchFamily="34" charset="-122"/>
                </a:rPr>
                <a:t>……</a:t>
              </a:r>
              <a:r>
                <a:rPr lang="zh-CN" altLang="en-US" sz="825"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zh-CN" altLang="en-US" sz="825" dirty="0">
                <a:solidFill>
                  <a:schemeClr val="bg1"/>
                </a:solidFill>
                <a:latin typeface="微软雅黑" panose="020B0503020204020204" pitchFamily="34" charset="-122"/>
                <a:ea typeface="微软雅黑" panose="020B0503020204020204" pitchFamily="34" charset="-122"/>
              </a:endParaRPr>
            </a:p>
          </p:txBody>
        </p:sp>
        <p:sp>
          <p:nvSpPr>
            <p:cNvPr id="31" name="Text Placeholder 3"/>
            <p:cNvSpPr txBox="1"/>
            <p:nvPr/>
          </p:nvSpPr>
          <p:spPr>
            <a:xfrm>
              <a:off x="3684" y="4069"/>
              <a:ext cx="2216" cy="483"/>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900" b="1" dirty="0">
                  <a:solidFill>
                    <a:schemeClr val="bg1"/>
                  </a:solidFill>
                  <a:latin typeface="微软雅黑" panose="020B0503020204020204" pitchFamily="34" charset="-122"/>
                  <a:ea typeface="微软雅黑" panose="020B0503020204020204" pitchFamily="34" charset="-122"/>
                </a:rPr>
                <a:t>点击输入内容</a:t>
              </a:r>
              <a:endParaRPr lang="en-GB" altLang="zh-CN" sz="900" b="1" dirty="0">
                <a:solidFill>
                  <a:schemeClr val="bg1"/>
                </a:solidFill>
                <a:latin typeface="微软雅黑" panose="020B0503020204020204" pitchFamily="34" charset="-122"/>
                <a:ea typeface="微软雅黑" panose="020B0503020204020204" pitchFamily="34" charset="-122"/>
              </a:endParaRPr>
            </a:p>
          </p:txBody>
        </p:sp>
        <p:sp>
          <p:nvSpPr>
            <p:cNvPr id="32" name="Text Placeholder 3"/>
            <p:cNvSpPr txBox="1"/>
            <p:nvPr/>
          </p:nvSpPr>
          <p:spPr>
            <a:xfrm>
              <a:off x="6103" y="4069"/>
              <a:ext cx="2216" cy="483"/>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900" b="1" dirty="0">
                  <a:solidFill>
                    <a:schemeClr val="bg1"/>
                  </a:solidFill>
                  <a:latin typeface="微软雅黑" panose="020B0503020204020204" pitchFamily="34" charset="-122"/>
                  <a:ea typeface="微软雅黑" panose="020B0503020204020204" pitchFamily="34" charset="-122"/>
                </a:rPr>
                <a:t>点击输入内容</a:t>
              </a:r>
              <a:endParaRPr lang="en-GB" altLang="zh-CN" sz="900" b="1" dirty="0">
                <a:solidFill>
                  <a:schemeClr val="bg1"/>
                </a:solidFill>
                <a:latin typeface="微软雅黑" panose="020B0503020204020204" pitchFamily="34" charset="-122"/>
                <a:ea typeface="微软雅黑" panose="020B0503020204020204" pitchFamily="34" charset="-122"/>
              </a:endParaRPr>
            </a:p>
          </p:txBody>
        </p:sp>
        <p:sp>
          <p:nvSpPr>
            <p:cNvPr id="33" name="Text Placeholder 3"/>
            <p:cNvSpPr txBox="1"/>
            <p:nvPr/>
          </p:nvSpPr>
          <p:spPr>
            <a:xfrm>
              <a:off x="8491" y="4069"/>
              <a:ext cx="2216" cy="483"/>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900" b="1" dirty="0">
                  <a:solidFill>
                    <a:schemeClr val="bg1"/>
                  </a:solidFill>
                  <a:latin typeface="微软雅黑" panose="020B0503020204020204" pitchFamily="34" charset="-122"/>
                  <a:ea typeface="微软雅黑" panose="020B0503020204020204" pitchFamily="34" charset="-122"/>
                </a:rPr>
                <a:t>点击输入内容</a:t>
              </a:r>
              <a:endParaRPr lang="en-GB" altLang="zh-CN" sz="900" b="1" dirty="0">
                <a:solidFill>
                  <a:schemeClr val="bg1"/>
                </a:solidFill>
                <a:latin typeface="微软雅黑" panose="020B0503020204020204" pitchFamily="34" charset="-122"/>
                <a:ea typeface="微软雅黑" panose="020B0503020204020204" pitchFamily="34" charset="-122"/>
              </a:endParaRPr>
            </a:p>
          </p:txBody>
        </p:sp>
        <p:sp>
          <p:nvSpPr>
            <p:cNvPr id="34" name="Text Placeholder 3"/>
            <p:cNvSpPr txBox="1"/>
            <p:nvPr/>
          </p:nvSpPr>
          <p:spPr>
            <a:xfrm>
              <a:off x="1266" y="4069"/>
              <a:ext cx="2216" cy="483"/>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900" b="1" dirty="0">
                  <a:solidFill>
                    <a:schemeClr val="bg1"/>
                  </a:solidFill>
                  <a:latin typeface="微软雅黑" panose="020B0503020204020204" pitchFamily="34" charset="-122"/>
                  <a:ea typeface="微软雅黑" panose="020B0503020204020204" pitchFamily="34" charset="-122"/>
                </a:rPr>
                <a:t>点击输入内容</a:t>
              </a:r>
              <a:endParaRPr lang="en-GB" altLang="zh-CN" sz="900" b="1" dirty="0">
                <a:solidFill>
                  <a:schemeClr val="bg1"/>
                </a:solidFill>
                <a:latin typeface="微软雅黑" panose="020B0503020204020204" pitchFamily="34" charset="-122"/>
                <a:ea typeface="微软雅黑" panose="020B0503020204020204" pitchFamily="34" charset="-122"/>
              </a:endParaRPr>
            </a:p>
          </p:txBody>
        </p:sp>
        <p:sp>
          <p:nvSpPr>
            <p:cNvPr id="35" name="Text Placeholder 3"/>
            <p:cNvSpPr txBox="1"/>
            <p:nvPr/>
          </p:nvSpPr>
          <p:spPr>
            <a:xfrm>
              <a:off x="10915" y="4068"/>
              <a:ext cx="2216" cy="483"/>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900" b="1" dirty="0">
                  <a:solidFill>
                    <a:schemeClr val="bg1"/>
                  </a:solidFill>
                  <a:latin typeface="微软雅黑" panose="020B0503020204020204" pitchFamily="34" charset="-122"/>
                  <a:ea typeface="微软雅黑" panose="020B0503020204020204" pitchFamily="34" charset="-122"/>
                </a:rPr>
                <a:t>点击输入内容</a:t>
              </a:r>
              <a:endParaRPr lang="en-GB" altLang="zh-CN" sz="900" b="1" dirty="0">
                <a:solidFill>
                  <a:schemeClr val="bg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593192" y="209550"/>
            <a:ext cx="7875345" cy="311600"/>
            <a:chOff x="152400" y="172485"/>
            <a:chExt cx="7875345" cy="311600"/>
          </a:xfrm>
        </p:grpSpPr>
        <p:sp>
          <p:nvSpPr>
            <p:cNvPr id="38" name="矩形 37"/>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39"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40" name="直接连接符 39"/>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3" name="组合 292"/>
          <p:cNvGrpSpPr/>
          <p:nvPr/>
        </p:nvGrpSpPr>
        <p:grpSpPr>
          <a:xfrm>
            <a:off x="3548527" y="2190195"/>
            <a:ext cx="1533962" cy="642882"/>
            <a:chOff x="3326751" y="2376208"/>
            <a:chExt cx="1661787" cy="696453"/>
          </a:xfrm>
        </p:grpSpPr>
        <p:grpSp>
          <p:nvGrpSpPr>
            <p:cNvPr id="294" name="组合 293"/>
            <p:cNvGrpSpPr/>
            <p:nvPr/>
          </p:nvGrpSpPr>
          <p:grpSpPr>
            <a:xfrm>
              <a:off x="3326751" y="2376208"/>
              <a:ext cx="1661787" cy="696453"/>
              <a:chOff x="3326751" y="2376208"/>
              <a:chExt cx="1661787" cy="696453"/>
            </a:xfrm>
          </p:grpSpPr>
          <p:grpSp>
            <p:nvGrpSpPr>
              <p:cNvPr id="296" name="组合 295"/>
              <p:cNvGrpSpPr/>
              <p:nvPr/>
            </p:nvGrpSpPr>
            <p:grpSpPr>
              <a:xfrm>
                <a:off x="3328062" y="2376208"/>
                <a:ext cx="1660476" cy="696453"/>
                <a:chOff x="2402655" y="2641427"/>
                <a:chExt cx="2044380" cy="857473"/>
              </a:xfrm>
              <a:effectLst>
                <a:outerShdw blurRad="292100" dist="419100" dir="6540000" algn="tl" rotWithShape="0">
                  <a:prstClr val="black">
                    <a:alpha val="40000"/>
                  </a:prstClr>
                </a:outerShdw>
              </a:effectLst>
            </p:grpSpPr>
            <p:sp>
              <p:nvSpPr>
                <p:cNvPr id="298" name="矩形 2"/>
                <p:cNvSpPr/>
                <p:nvPr/>
              </p:nvSpPr>
              <p:spPr>
                <a:xfrm>
                  <a:off x="2403013" y="2921205"/>
                  <a:ext cx="1412226" cy="575985"/>
                </a:xfrm>
                <a:custGeom>
                  <a:avLst/>
                  <a:gdLst>
                    <a:gd name="connsiteX0" fmla="*/ 0 w 576064"/>
                    <a:gd name="connsiteY0" fmla="*/ 0 h 124398"/>
                    <a:gd name="connsiteX1" fmla="*/ 576064 w 576064"/>
                    <a:gd name="connsiteY1" fmla="*/ 0 h 124398"/>
                    <a:gd name="connsiteX2" fmla="*/ 576064 w 576064"/>
                    <a:gd name="connsiteY2" fmla="*/ 124398 h 124398"/>
                    <a:gd name="connsiteX3" fmla="*/ 0 w 576064"/>
                    <a:gd name="connsiteY3" fmla="*/ 124398 h 124398"/>
                    <a:gd name="connsiteX4" fmla="*/ 0 w 576064"/>
                    <a:gd name="connsiteY4" fmla="*/ 0 h 124398"/>
                    <a:gd name="connsiteX0-1" fmla="*/ 0 w 726083"/>
                    <a:gd name="connsiteY0-2" fmla="*/ 0 h 488730"/>
                    <a:gd name="connsiteX1-3" fmla="*/ 726083 w 726083"/>
                    <a:gd name="connsiteY1-4" fmla="*/ 364332 h 488730"/>
                    <a:gd name="connsiteX2-5" fmla="*/ 726083 w 726083"/>
                    <a:gd name="connsiteY2-6" fmla="*/ 488730 h 488730"/>
                    <a:gd name="connsiteX3-7" fmla="*/ 150019 w 726083"/>
                    <a:gd name="connsiteY3-8" fmla="*/ 488730 h 488730"/>
                    <a:gd name="connsiteX4-9" fmla="*/ 0 w 726083"/>
                    <a:gd name="connsiteY4-10" fmla="*/ 0 h 488730"/>
                    <a:gd name="connsiteX0-11" fmla="*/ 0 w 726083"/>
                    <a:gd name="connsiteY0-12" fmla="*/ 0 h 488730"/>
                    <a:gd name="connsiteX1-13" fmla="*/ 726083 w 726083"/>
                    <a:gd name="connsiteY1-14" fmla="*/ 364332 h 488730"/>
                    <a:gd name="connsiteX2-15" fmla="*/ 726083 w 726083"/>
                    <a:gd name="connsiteY2-16" fmla="*/ 488730 h 488730"/>
                    <a:gd name="connsiteX3-17" fmla="*/ 4763 w 726083"/>
                    <a:gd name="connsiteY3-18" fmla="*/ 110111 h 488730"/>
                    <a:gd name="connsiteX4-19" fmla="*/ 0 w 726083"/>
                    <a:gd name="connsiteY4-20" fmla="*/ 0 h 488730"/>
                    <a:gd name="connsiteX0-21" fmla="*/ 0 w 1478558"/>
                    <a:gd name="connsiteY0-22" fmla="*/ 0 h 488730"/>
                    <a:gd name="connsiteX1-23" fmla="*/ 1478558 w 1478558"/>
                    <a:gd name="connsiteY1-24" fmla="*/ 481014 h 488730"/>
                    <a:gd name="connsiteX2-25" fmla="*/ 726083 w 1478558"/>
                    <a:gd name="connsiteY2-26" fmla="*/ 488730 h 488730"/>
                    <a:gd name="connsiteX3-27" fmla="*/ 4763 w 1478558"/>
                    <a:gd name="connsiteY3-28" fmla="*/ 110111 h 488730"/>
                    <a:gd name="connsiteX4-29" fmla="*/ 0 w 1478558"/>
                    <a:gd name="connsiteY4-30" fmla="*/ 0 h 488730"/>
                    <a:gd name="connsiteX0-31" fmla="*/ 0 w 1483321"/>
                    <a:gd name="connsiteY0-32" fmla="*/ 0 h 562549"/>
                    <a:gd name="connsiteX1-33" fmla="*/ 1478558 w 1483321"/>
                    <a:gd name="connsiteY1-34" fmla="*/ 481014 h 562549"/>
                    <a:gd name="connsiteX2-35" fmla="*/ 1483321 w 1483321"/>
                    <a:gd name="connsiteY2-36" fmla="*/ 562549 h 562549"/>
                    <a:gd name="connsiteX3-37" fmla="*/ 4763 w 1483321"/>
                    <a:gd name="connsiteY3-38" fmla="*/ 110111 h 562549"/>
                    <a:gd name="connsiteX4-39" fmla="*/ 0 w 1483321"/>
                    <a:gd name="connsiteY4-40" fmla="*/ 0 h 562549"/>
                    <a:gd name="connsiteX0-41" fmla="*/ 0 w 1483321"/>
                    <a:gd name="connsiteY0-42" fmla="*/ 0 h 562549"/>
                    <a:gd name="connsiteX1-43" fmla="*/ 1478558 w 1483321"/>
                    <a:gd name="connsiteY1-44" fmla="*/ 481014 h 562549"/>
                    <a:gd name="connsiteX2-45" fmla="*/ 1483321 w 1483321"/>
                    <a:gd name="connsiteY2-46" fmla="*/ 562549 h 562549"/>
                    <a:gd name="connsiteX3-47" fmla="*/ 4763 w 1483321"/>
                    <a:gd name="connsiteY3-48" fmla="*/ 110111 h 562549"/>
                    <a:gd name="connsiteX4-49" fmla="*/ 0 w 1483321"/>
                    <a:gd name="connsiteY4-50" fmla="*/ 0 h 562549"/>
                    <a:gd name="connsiteX0-51" fmla="*/ 0 w 1483321"/>
                    <a:gd name="connsiteY0-52" fmla="*/ 0 h 562549"/>
                    <a:gd name="connsiteX1-53" fmla="*/ 1478558 w 1483321"/>
                    <a:gd name="connsiteY1-54" fmla="*/ 481014 h 562549"/>
                    <a:gd name="connsiteX2-55" fmla="*/ 1483321 w 1483321"/>
                    <a:gd name="connsiteY2-56" fmla="*/ 562549 h 562549"/>
                    <a:gd name="connsiteX3-57" fmla="*/ 4763 w 1483321"/>
                    <a:gd name="connsiteY3-58" fmla="*/ 110111 h 562549"/>
                    <a:gd name="connsiteX4-59" fmla="*/ 0 w 1483321"/>
                    <a:gd name="connsiteY4-60" fmla="*/ 0 h 562549"/>
                    <a:gd name="connsiteX0-61" fmla="*/ 0 w 1483321"/>
                    <a:gd name="connsiteY0-62" fmla="*/ 0 h 562549"/>
                    <a:gd name="connsiteX1-63" fmla="*/ 1478558 w 1483321"/>
                    <a:gd name="connsiteY1-64" fmla="*/ 481014 h 562549"/>
                    <a:gd name="connsiteX2-65" fmla="*/ 1483321 w 1483321"/>
                    <a:gd name="connsiteY2-66" fmla="*/ 562549 h 562549"/>
                    <a:gd name="connsiteX3-67" fmla="*/ 4763 w 1483321"/>
                    <a:gd name="connsiteY3-68" fmla="*/ 110111 h 562549"/>
                    <a:gd name="connsiteX4-69" fmla="*/ 0 w 1483321"/>
                    <a:gd name="connsiteY4-70" fmla="*/ 0 h 562549"/>
                    <a:gd name="connsiteX0-71" fmla="*/ 0 w 1483321"/>
                    <a:gd name="connsiteY0-72" fmla="*/ 6683 h 569232"/>
                    <a:gd name="connsiteX1-73" fmla="*/ 1478558 w 1483321"/>
                    <a:gd name="connsiteY1-74" fmla="*/ 487697 h 569232"/>
                    <a:gd name="connsiteX2-75" fmla="*/ 1483321 w 1483321"/>
                    <a:gd name="connsiteY2-76" fmla="*/ 569232 h 569232"/>
                    <a:gd name="connsiteX3-77" fmla="*/ 4763 w 1483321"/>
                    <a:gd name="connsiteY3-78" fmla="*/ 116794 h 569232"/>
                    <a:gd name="connsiteX4-79" fmla="*/ 0 w 1483321"/>
                    <a:gd name="connsiteY4-80" fmla="*/ 6683 h 569232"/>
                    <a:gd name="connsiteX0-81" fmla="*/ 0 w 1478558"/>
                    <a:gd name="connsiteY0-82" fmla="*/ 6683 h 559707"/>
                    <a:gd name="connsiteX1-83" fmla="*/ 1478558 w 1478558"/>
                    <a:gd name="connsiteY1-84" fmla="*/ 487697 h 559707"/>
                    <a:gd name="connsiteX2-85" fmla="*/ 1440459 w 1478558"/>
                    <a:gd name="connsiteY2-86" fmla="*/ 559707 h 559707"/>
                    <a:gd name="connsiteX3-87" fmla="*/ 4763 w 1478558"/>
                    <a:gd name="connsiteY3-88" fmla="*/ 116794 h 559707"/>
                    <a:gd name="connsiteX4-89" fmla="*/ 0 w 1478558"/>
                    <a:gd name="connsiteY4-90" fmla="*/ 6683 h 559707"/>
                    <a:gd name="connsiteX0-91" fmla="*/ 0 w 1478558"/>
                    <a:gd name="connsiteY0-92" fmla="*/ 6683 h 559707"/>
                    <a:gd name="connsiteX1-93" fmla="*/ 1478558 w 1478558"/>
                    <a:gd name="connsiteY1-94" fmla="*/ 487697 h 559707"/>
                    <a:gd name="connsiteX2-95" fmla="*/ 1440459 w 1478558"/>
                    <a:gd name="connsiteY2-96" fmla="*/ 559707 h 559707"/>
                    <a:gd name="connsiteX3-97" fmla="*/ 4763 w 1478558"/>
                    <a:gd name="connsiteY3-98" fmla="*/ 116794 h 559707"/>
                    <a:gd name="connsiteX4-99" fmla="*/ 0 w 1478558"/>
                    <a:gd name="connsiteY4-100" fmla="*/ 6683 h 559707"/>
                    <a:gd name="connsiteX0-101" fmla="*/ 0 w 1478558"/>
                    <a:gd name="connsiteY0-102" fmla="*/ 6683 h 559707"/>
                    <a:gd name="connsiteX1-103" fmla="*/ 1478558 w 1478558"/>
                    <a:gd name="connsiteY1-104" fmla="*/ 487697 h 559707"/>
                    <a:gd name="connsiteX2-105" fmla="*/ 1440459 w 1478558"/>
                    <a:gd name="connsiteY2-106" fmla="*/ 559707 h 559707"/>
                    <a:gd name="connsiteX3-107" fmla="*/ 4763 w 1478558"/>
                    <a:gd name="connsiteY3-108" fmla="*/ 116794 h 559707"/>
                    <a:gd name="connsiteX4-109" fmla="*/ 0 w 1478558"/>
                    <a:gd name="connsiteY4-110" fmla="*/ 6683 h 559707"/>
                    <a:gd name="connsiteX0-111" fmla="*/ 0 w 1478558"/>
                    <a:gd name="connsiteY0-112" fmla="*/ 6683 h 559707"/>
                    <a:gd name="connsiteX1-113" fmla="*/ 1478558 w 1478558"/>
                    <a:gd name="connsiteY1-114" fmla="*/ 487697 h 559707"/>
                    <a:gd name="connsiteX2-115" fmla="*/ 1440459 w 1478558"/>
                    <a:gd name="connsiteY2-116" fmla="*/ 559707 h 559707"/>
                    <a:gd name="connsiteX3-117" fmla="*/ 4763 w 1478558"/>
                    <a:gd name="connsiteY3-118" fmla="*/ 116794 h 559707"/>
                    <a:gd name="connsiteX4-119" fmla="*/ 0 w 1478558"/>
                    <a:gd name="connsiteY4-120" fmla="*/ 6683 h 559707"/>
                    <a:gd name="connsiteX0-121" fmla="*/ 0 w 1478558"/>
                    <a:gd name="connsiteY0-122" fmla="*/ 6683 h 559707"/>
                    <a:gd name="connsiteX1-123" fmla="*/ 1478558 w 1478558"/>
                    <a:gd name="connsiteY1-124" fmla="*/ 487697 h 559707"/>
                    <a:gd name="connsiteX2-125" fmla="*/ 1440459 w 1478558"/>
                    <a:gd name="connsiteY2-126" fmla="*/ 559707 h 559707"/>
                    <a:gd name="connsiteX3-127" fmla="*/ 4763 w 1478558"/>
                    <a:gd name="connsiteY3-128" fmla="*/ 116794 h 559707"/>
                    <a:gd name="connsiteX4-129" fmla="*/ 0 w 1478558"/>
                    <a:gd name="connsiteY4-130" fmla="*/ 6683 h 559707"/>
                    <a:gd name="connsiteX0-131" fmla="*/ 0 w 1478558"/>
                    <a:gd name="connsiteY0-132" fmla="*/ 6683 h 559707"/>
                    <a:gd name="connsiteX1-133" fmla="*/ 1478558 w 1478558"/>
                    <a:gd name="connsiteY1-134" fmla="*/ 487697 h 559707"/>
                    <a:gd name="connsiteX2-135" fmla="*/ 1440459 w 1478558"/>
                    <a:gd name="connsiteY2-136" fmla="*/ 559707 h 559707"/>
                    <a:gd name="connsiteX3-137" fmla="*/ 4763 w 1478558"/>
                    <a:gd name="connsiteY3-138" fmla="*/ 116794 h 559707"/>
                    <a:gd name="connsiteX4-139" fmla="*/ 0 w 1478558"/>
                    <a:gd name="connsiteY4-140" fmla="*/ 6683 h 559707"/>
                    <a:gd name="connsiteX0-141" fmla="*/ 0 w 1478558"/>
                    <a:gd name="connsiteY0-142" fmla="*/ 6683 h 573994"/>
                    <a:gd name="connsiteX1-143" fmla="*/ 1478558 w 1478558"/>
                    <a:gd name="connsiteY1-144" fmla="*/ 487697 h 573994"/>
                    <a:gd name="connsiteX2-145" fmla="*/ 1445221 w 1478558"/>
                    <a:gd name="connsiteY2-146" fmla="*/ 573994 h 573994"/>
                    <a:gd name="connsiteX3-147" fmla="*/ 4763 w 1478558"/>
                    <a:gd name="connsiteY3-148" fmla="*/ 116794 h 573994"/>
                    <a:gd name="connsiteX4-149" fmla="*/ 0 w 1478558"/>
                    <a:gd name="connsiteY4-150" fmla="*/ 6683 h 573994"/>
                    <a:gd name="connsiteX0-151" fmla="*/ 0 w 1478558"/>
                    <a:gd name="connsiteY0-152" fmla="*/ 6683 h 573994"/>
                    <a:gd name="connsiteX1-153" fmla="*/ 1478558 w 1478558"/>
                    <a:gd name="connsiteY1-154" fmla="*/ 487697 h 573994"/>
                    <a:gd name="connsiteX2-155" fmla="*/ 1445221 w 1478558"/>
                    <a:gd name="connsiteY2-156" fmla="*/ 573994 h 573994"/>
                    <a:gd name="connsiteX3-157" fmla="*/ 4763 w 1478558"/>
                    <a:gd name="connsiteY3-158" fmla="*/ 116794 h 573994"/>
                    <a:gd name="connsiteX4-159" fmla="*/ 0 w 1478558"/>
                    <a:gd name="connsiteY4-160" fmla="*/ 6683 h 573994"/>
                    <a:gd name="connsiteX0-161" fmla="*/ 0 w 1478558"/>
                    <a:gd name="connsiteY0-162" fmla="*/ 7185 h 574496"/>
                    <a:gd name="connsiteX1-163" fmla="*/ 1478558 w 1478558"/>
                    <a:gd name="connsiteY1-164" fmla="*/ 488199 h 574496"/>
                    <a:gd name="connsiteX2-165" fmla="*/ 1445221 w 1478558"/>
                    <a:gd name="connsiteY2-166" fmla="*/ 574496 h 574496"/>
                    <a:gd name="connsiteX3-167" fmla="*/ 4763 w 1478558"/>
                    <a:gd name="connsiteY3-168" fmla="*/ 117296 h 574496"/>
                    <a:gd name="connsiteX4-169" fmla="*/ 0 w 1478558"/>
                    <a:gd name="connsiteY4-170" fmla="*/ 7185 h 574496"/>
                    <a:gd name="connsiteX0-171" fmla="*/ 0 w 1478558"/>
                    <a:gd name="connsiteY0-172" fmla="*/ 7185 h 576878"/>
                    <a:gd name="connsiteX1-173" fmla="*/ 1478558 w 1478558"/>
                    <a:gd name="connsiteY1-174" fmla="*/ 488199 h 576878"/>
                    <a:gd name="connsiteX2-175" fmla="*/ 1464271 w 1478558"/>
                    <a:gd name="connsiteY2-176" fmla="*/ 576878 h 576878"/>
                    <a:gd name="connsiteX3-177" fmla="*/ 4763 w 1478558"/>
                    <a:gd name="connsiteY3-178" fmla="*/ 117296 h 576878"/>
                    <a:gd name="connsiteX4-179" fmla="*/ 0 w 1478558"/>
                    <a:gd name="connsiteY4-180" fmla="*/ 7185 h 576878"/>
                    <a:gd name="connsiteX0-181" fmla="*/ 0 w 1478558"/>
                    <a:gd name="connsiteY0-182" fmla="*/ 7376 h 577069"/>
                    <a:gd name="connsiteX1-183" fmla="*/ 1478558 w 1478558"/>
                    <a:gd name="connsiteY1-184" fmla="*/ 483627 h 577069"/>
                    <a:gd name="connsiteX2-185" fmla="*/ 1464271 w 1478558"/>
                    <a:gd name="connsiteY2-186" fmla="*/ 577069 h 577069"/>
                    <a:gd name="connsiteX3-187" fmla="*/ 4763 w 1478558"/>
                    <a:gd name="connsiteY3-188" fmla="*/ 117487 h 577069"/>
                    <a:gd name="connsiteX4-189" fmla="*/ 0 w 1478558"/>
                    <a:gd name="connsiteY4-190" fmla="*/ 7376 h 577069"/>
                    <a:gd name="connsiteX0-191" fmla="*/ 0 w 1478558"/>
                    <a:gd name="connsiteY0-192" fmla="*/ 6934 h 576627"/>
                    <a:gd name="connsiteX1-193" fmla="*/ 1478558 w 1478558"/>
                    <a:gd name="connsiteY1-194" fmla="*/ 483185 h 576627"/>
                    <a:gd name="connsiteX2-195" fmla="*/ 1464271 w 1478558"/>
                    <a:gd name="connsiteY2-196" fmla="*/ 576627 h 576627"/>
                    <a:gd name="connsiteX3-197" fmla="*/ 4763 w 1478558"/>
                    <a:gd name="connsiteY3-198" fmla="*/ 117045 h 576627"/>
                    <a:gd name="connsiteX4-199" fmla="*/ 0 w 1478558"/>
                    <a:gd name="connsiteY4-200" fmla="*/ 6934 h 576627"/>
                    <a:gd name="connsiteX0-201" fmla="*/ 0 w 1478558"/>
                    <a:gd name="connsiteY0-202" fmla="*/ 6934 h 576627"/>
                    <a:gd name="connsiteX1-203" fmla="*/ 1478558 w 1478558"/>
                    <a:gd name="connsiteY1-204" fmla="*/ 483185 h 576627"/>
                    <a:gd name="connsiteX2-205" fmla="*/ 1464271 w 1478558"/>
                    <a:gd name="connsiteY2-206" fmla="*/ 576627 h 576627"/>
                    <a:gd name="connsiteX3-207" fmla="*/ 23813 w 1478558"/>
                    <a:gd name="connsiteY3-208" fmla="*/ 112283 h 576627"/>
                    <a:gd name="connsiteX4-209" fmla="*/ 0 w 1478558"/>
                    <a:gd name="connsiteY4-210" fmla="*/ 6934 h 576627"/>
                    <a:gd name="connsiteX0-211" fmla="*/ 0 w 1473795"/>
                    <a:gd name="connsiteY0-212" fmla="*/ 6934 h 576627"/>
                    <a:gd name="connsiteX1-213" fmla="*/ 1473795 w 1473795"/>
                    <a:gd name="connsiteY1-214" fmla="*/ 483185 h 576627"/>
                    <a:gd name="connsiteX2-215" fmla="*/ 1459508 w 1473795"/>
                    <a:gd name="connsiteY2-216" fmla="*/ 576627 h 576627"/>
                    <a:gd name="connsiteX3-217" fmla="*/ 19050 w 1473795"/>
                    <a:gd name="connsiteY3-218" fmla="*/ 112283 h 576627"/>
                    <a:gd name="connsiteX4-219" fmla="*/ 0 w 1473795"/>
                    <a:gd name="connsiteY4-220" fmla="*/ 6934 h 576627"/>
                    <a:gd name="connsiteX0-221" fmla="*/ 0 w 1473795"/>
                    <a:gd name="connsiteY0-222" fmla="*/ 7206 h 569755"/>
                    <a:gd name="connsiteX1-223" fmla="*/ 1473795 w 1473795"/>
                    <a:gd name="connsiteY1-224" fmla="*/ 476313 h 569755"/>
                    <a:gd name="connsiteX2-225" fmla="*/ 1459508 w 1473795"/>
                    <a:gd name="connsiteY2-226" fmla="*/ 569755 h 569755"/>
                    <a:gd name="connsiteX3-227" fmla="*/ 19050 w 1473795"/>
                    <a:gd name="connsiteY3-228" fmla="*/ 105411 h 569755"/>
                    <a:gd name="connsiteX4-229" fmla="*/ 0 w 1473795"/>
                    <a:gd name="connsiteY4-230" fmla="*/ 7206 h 569755"/>
                    <a:gd name="connsiteX0-231" fmla="*/ 0 w 1473795"/>
                    <a:gd name="connsiteY0-232" fmla="*/ 12924 h 575473"/>
                    <a:gd name="connsiteX1-233" fmla="*/ 1473795 w 1473795"/>
                    <a:gd name="connsiteY1-234" fmla="*/ 482031 h 575473"/>
                    <a:gd name="connsiteX2-235" fmla="*/ 1459508 w 1473795"/>
                    <a:gd name="connsiteY2-236" fmla="*/ 575473 h 575473"/>
                    <a:gd name="connsiteX3-237" fmla="*/ 19050 w 1473795"/>
                    <a:gd name="connsiteY3-238" fmla="*/ 111129 h 575473"/>
                    <a:gd name="connsiteX4-239" fmla="*/ 0 w 1473795"/>
                    <a:gd name="connsiteY4-240" fmla="*/ 12924 h 575473"/>
                    <a:gd name="connsiteX0-241" fmla="*/ 0 w 1473795"/>
                    <a:gd name="connsiteY0-242" fmla="*/ 17766 h 580315"/>
                    <a:gd name="connsiteX1-243" fmla="*/ 1473795 w 1473795"/>
                    <a:gd name="connsiteY1-244" fmla="*/ 486873 h 580315"/>
                    <a:gd name="connsiteX2-245" fmla="*/ 1459508 w 1473795"/>
                    <a:gd name="connsiteY2-246" fmla="*/ 580315 h 580315"/>
                    <a:gd name="connsiteX3-247" fmla="*/ 19050 w 1473795"/>
                    <a:gd name="connsiteY3-248" fmla="*/ 115971 h 580315"/>
                    <a:gd name="connsiteX4-249" fmla="*/ 0 w 1473795"/>
                    <a:gd name="connsiteY4-250" fmla="*/ 17766 h 580315"/>
                    <a:gd name="connsiteX0-251" fmla="*/ 0 w 1473795"/>
                    <a:gd name="connsiteY0-252" fmla="*/ 19413 h 581962"/>
                    <a:gd name="connsiteX1-253" fmla="*/ 1473795 w 1473795"/>
                    <a:gd name="connsiteY1-254" fmla="*/ 488520 h 581962"/>
                    <a:gd name="connsiteX2-255" fmla="*/ 1459508 w 1473795"/>
                    <a:gd name="connsiteY2-256" fmla="*/ 581962 h 581962"/>
                    <a:gd name="connsiteX3-257" fmla="*/ 19050 w 1473795"/>
                    <a:gd name="connsiteY3-258" fmla="*/ 117618 h 581962"/>
                    <a:gd name="connsiteX4-259" fmla="*/ 0 w 1473795"/>
                    <a:gd name="connsiteY4-260" fmla="*/ 19413 h 581962"/>
                    <a:gd name="connsiteX0-261" fmla="*/ 0 w 1473795"/>
                    <a:gd name="connsiteY0-262" fmla="*/ 19413 h 581962"/>
                    <a:gd name="connsiteX1-263" fmla="*/ 1473795 w 1473795"/>
                    <a:gd name="connsiteY1-264" fmla="*/ 488520 h 581962"/>
                    <a:gd name="connsiteX2-265" fmla="*/ 1459508 w 1473795"/>
                    <a:gd name="connsiteY2-266" fmla="*/ 581962 h 581962"/>
                    <a:gd name="connsiteX3-267" fmla="*/ 19050 w 1473795"/>
                    <a:gd name="connsiteY3-268" fmla="*/ 117618 h 581962"/>
                    <a:gd name="connsiteX4-269" fmla="*/ 0 w 1473795"/>
                    <a:gd name="connsiteY4-270" fmla="*/ 19413 h 581962"/>
                    <a:gd name="connsiteX0-271" fmla="*/ 0 w 1473795"/>
                    <a:gd name="connsiteY0-272" fmla="*/ 19413 h 581962"/>
                    <a:gd name="connsiteX1-273" fmla="*/ 1473795 w 1473795"/>
                    <a:gd name="connsiteY1-274" fmla="*/ 488520 h 581962"/>
                    <a:gd name="connsiteX2-275" fmla="*/ 1459508 w 1473795"/>
                    <a:gd name="connsiteY2-276" fmla="*/ 581962 h 581962"/>
                    <a:gd name="connsiteX3-277" fmla="*/ 19050 w 1473795"/>
                    <a:gd name="connsiteY3-278" fmla="*/ 117618 h 581962"/>
                    <a:gd name="connsiteX4-279" fmla="*/ 0 w 1473795"/>
                    <a:gd name="connsiteY4-280" fmla="*/ 19413 h 581962"/>
                    <a:gd name="connsiteX0-281" fmla="*/ 0 w 1473795"/>
                    <a:gd name="connsiteY0-282" fmla="*/ 20094 h 582643"/>
                    <a:gd name="connsiteX1-283" fmla="*/ 1473795 w 1473795"/>
                    <a:gd name="connsiteY1-284" fmla="*/ 489201 h 582643"/>
                    <a:gd name="connsiteX2-285" fmla="*/ 1459508 w 1473795"/>
                    <a:gd name="connsiteY2-286" fmla="*/ 582643 h 582643"/>
                    <a:gd name="connsiteX3-287" fmla="*/ 19050 w 1473795"/>
                    <a:gd name="connsiteY3-288" fmla="*/ 118299 h 582643"/>
                    <a:gd name="connsiteX4-289" fmla="*/ 0 w 1473795"/>
                    <a:gd name="connsiteY4-290" fmla="*/ 20094 h 582643"/>
                    <a:gd name="connsiteX0-291" fmla="*/ 45450 w 1454745"/>
                    <a:gd name="connsiteY0-292" fmla="*/ 20348 h 579965"/>
                    <a:gd name="connsiteX1-293" fmla="*/ 1454745 w 1454745"/>
                    <a:gd name="connsiteY1-294" fmla="*/ 486523 h 579965"/>
                    <a:gd name="connsiteX2-295" fmla="*/ 1440458 w 1454745"/>
                    <a:gd name="connsiteY2-296" fmla="*/ 579965 h 579965"/>
                    <a:gd name="connsiteX3-297" fmla="*/ 0 w 1454745"/>
                    <a:gd name="connsiteY3-298" fmla="*/ 115621 h 579965"/>
                    <a:gd name="connsiteX4-299" fmla="*/ 45450 w 1454745"/>
                    <a:gd name="connsiteY4-300" fmla="*/ 20348 h 579965"/>
                    <a:gd name="connsiteX0-301" fmla="*/ 0 w 1409295"/>
                    <a:gd name="connsiteY0-302" fmla="*/ 20348 h 579965"/>
                    <a:gd name="connsiteX1-303" fmla="*/ 1409295 w 1409295"/>
                    <a:gd name="connsiteY1-304" fmla="*/ 486523 h 579965"/>
                    <a:gd name="connsiteX2-305" fmla="*/ 1395008 w 1409295"/>
                    <a:gd name="connsiteY2-306" fmla="*/ 579965 h 579965"/>
                    <a:gd name="connsiteX3-307" fmla="*/ 24913 w 1409295"/>
                    <a:gd name="connsiteY3-308" fmla="*/ 115621 h 579965"/>
                    <a:gd name="connsiteX4-309" fmla="*/ 0 w 1409295"/>
                    <a:gd name="connsiteY4-310" fmla="*/ 20348 h 579965"/>
                    <a:gd name="connsiteX0-311" fmla="*/ 0 w 1409295"/>
                    <a:gd name="connsiteY0-312" fmla="*/ 11135 h 570752"/>
                    <a:gd name="connsiteX1-313" fmla="*/ 1409295 w 1409295"/>
                    <a:gd name="connsiteY1-314" fmla="*/ 477310 h 570752"/>
                    <a:gd name="connsiteX2-315" fmla="*/ 1395008 w 1409295"/>
                    <a:gd name="connsiteY2-316" fmla="*/ 570752 h 570752"/>
                    <a:gd name="connsiteX3-317" fmla="*/ 24913 w 1409295"/>
                    <a:gd name="connsiteY3-318" fmla="*/ 106408 h 570752"/>
                    <a:gd name="connsiteX4-319" fmla="*/ 0 w 1409295"/>
                    <a:gd name="connsiteY4-320" fmla="*/ 11135 h 570752"/>
                    <a:gd name="connsiteX0-321" fmla="*/ 0 w 1409295"/>
                    <a:gd name="connsiteY0-322" fmla="*/ 11135 h 570752"/>
                    <a:gd name="connsiteX1-323" fmla="*/ 1409295 w 1409295"/>
                    <a:gd name="connsiteY1-324" fmla="*/ 477310 h 570752"/>
                    <a:gd name="connsiteX2-325" fmla="*/ 1395008 w 1409295"/>
                    <a:gd name="connsiteY2-326" fmla="*/ 570752 h 570752"/>
                    <a:gd name="connsiteX3-327" fmla="*/ 24913 w 1409295"/>
                    <a:gd name="connsiteY3-328" fmla="*/ 106408 h 570752"/>
                    <a:gd name="connsiteX4-329" fmla="*/ 0 w 1409295"/>
                    <a:gd name="connsiteY4-330" fmla="*/ 11135 h 570752"/>
                    <a:gd name="connsiteX0-331" fmla="*/ 0 w 1409295"/>
                    <a:gd name="connsiteY0-332" fmla="*/ 16139 h 575756"/>
                    <a:gd name="connsiteX1-333" fmla="*/ 1409295 w 1409295"/>
                    <a:gd name="connsiteY1-334" fmla="*/ 482314 h 575756"/>
                    <a:gd name="connsiteX2-335" fmla="*/ 1395008 w 1409295"/>
                    <a:gd name="connsiteY2-336" fmla="*/ 575756 h 575756"/>
                    <a:gd name="connsiteX3-337" fmla="*/ 24913 w 1409295"/>
                    <a:gd name="connsiteY3-338" fmla="*/ 111412 h 575756"/>
                    <a:gd name="connsiteX4-339" fmla="*/ 0 w 1409295"/>
                    <a:gd name="connsiteY4-340" fmla="*/ 16139 h 575756"/>
                    <a:gd name="connsiteX0-341" fmla="*/ 0 w 1412226"/>
                    <a:gd name="connsiteY0-342" fmla="*/ 16368 h 575985"/>
                    <a:gd name="connsiteX1-343" fmla="*/ 1412226 w 1412226"/>
                    <a:gd name="connsiteY1-344" fmla="*/ 479612 h 575985"/>
                    <a:gd name="connsiteX2-345" fmla="*/ 1395008 w 1412226"/>
                    <a:gd name="connsiteY2-346" fmla="*/ 575985 h 575985"/>
                    <a:gd name="connsiteX3-347" fmla="*/ 24913 w 1412226"/>
                    <a:gd name="connsiteY3-348" fmla="*/ 111641 h 575985"/>
                    <a:gd name="connsiteX4-349" fmla="*/ 0 w 1412226"/>
                    <a:gd name="connsiteY4-350" fmla="*/ 16368 h 5759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12226" h="575985">
                      <a:moveTo>
                        <a:pt x="0" y="16368"/>
                      </a:moveTo>
                      <a:cubicBezTo>
                        <a:pt x="629905" y="-45300"/>
                        <a:pt x="977447" y="58424"/>
                        <a:pt x="1412226" y="479612"/>
                      </a:cubicBezTo>
                      <a:lnTo>
                        <a:pt x="1395008" y="575985"/>
                      </a:lnTo>
                      <a:cubicBezTo>
                        <a:pt x="885858" y="110898"/>
                        <a:pt x="559017" y="54492"/>
                        <a:pt x="24913" y="111641"/>
                      </a:cubicBezTo>
                      <a:lnTo>
                        <a:pt x="0" y="16368"/>
                      </a:lnTo>
                      <a:close/>
                    </a:path>
                  </a:pathLst>
                </a:custGeom>
                <a:gradFill>
                  <a:gsLst>
                    <a:gs pos="24000">
                      <a:schemeClr val="accent4"/>
                    </a:gs>
                    <a:gs pos="100000">
                      <a:schemeClr val="accent3">
                        <a:lumMod val="62000"/>
                      </a:schemeClr>
                    </a:gs>
                  </a:gsLst>
                  <a:lin ang="16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299" name="矩形 3"/>
                <p:cNvSpPr/>
                <p:nvPr/>
              </p:nvSpPr>
              <p:spPr>
                <a:xfrm>
                  <a:off x="3796779" y="3026840"/>
                  <a:ext cx="648642" cy="472060"/>
                </a:xfrm>
                <a:custGeom>
                  <a:avLst/>
                  <a:gdLst>
                    <a:gd name="connsiteX0" fmla="*/ 0 w 720080"/>
                    <a:gd name="connsiteY0" fmla="*/ 0 h 72008"/>
                    <a:gd name="connsiteX1" fmla="*/ 720080 w 720080"/>
                    <a:gd name="connsiteY1" fmla="*/ 0 h 72008"/>
                    <a:gd name="connsiteX2" fmla="*/ 720080 w 720080"/>
                    <a:gd name="connsiteY2" fmla="*/ 72008 h 72008"/>
                    <a:gd name="connsiteX3" fmla="*/ 0 w 720080"/>
                    <a:gd name="connsiteY3" fmla="*/ 72008 h 72008"/>
                    <a:gd name="connsiteX4" fmla="*/ 0 w 720080"/>
                    <a:gd name="connsiteY4" fmla="*/ 0 h 72008"/>
                    <a:gd name="connsiteX0-1" fmla="*/ 0 w 1241573"/>
                    <a:gd name="connsiteY0-2" fmla="*/ 481013 h 553021"/>
                    <a:gd name="connsiteX1-3" fmla="*/ 1241573 w 1241573"/>
                    <a:gd name="connsiteY1-4" fmla="*/ 0 h 553021"/>
                    <a:gd name="connsiteX2-5" fmla="*/ 720080 w 1241573"/>
                    <a:gd name="connsiteY2-6" fmla="*/ 553021 h 553021"/>
                    <a:gd name="connsiteX3-7" fmla="*/ 0 w 1241573"/>
                    <a:gd name="connsiteY3-8" fmla="*/ 553021 h 553021"/>
                    <a:gd name="connsiteX4-9" fmla="*/ 0 w 1241573"/>
                    <a:gd name="connsiteY4-10" fmla="*/ 481013 h 553021"/>
                    <a:gd name="connsiteX0-11" fmla="*/ 0 w 1246336"/>
                    <a:gd name="connsiteY0-12" fmla="*/ 481013 h 553021"/>
                    <a:gd name="connsiteX1-13" fmla="*/ 1241573 w 1246336"/>
                    <a:gd name="connsiteY1-14" fmla="*/ 0 h 553021"/>
                    <a:gd name="connsiteX2-15" fmla="*/ 1246336 w 1246336"/>
                    <a:gd name="connsiteY2-16" fmla="*/ 81533 h 553021"/>
                    <a:gd name="connsiteX3-17" fmla="*/ 0 w 1246336"/>
                    <a:gd name="connsiteY3-18" fmla="*/ 553021 h 553021"/>
                    <a:gd name="connsiteX4-19" fmla="*/ 0 w 1246336"/>
                    <a:gd name="connsiteY4-20" fmla="*/ 481013 h 553021"/>
                    <a:gd name="connsiteX0-21" fmla="*/ 0 w 1246336"/>
                    <a:gd name="connsiteY0-22" fmla="*/ 481013 h 595884"/>
                    <a:gd name="connsiteX1-23" fmla="*/ 1241573 w 1246336"/>
                    <a:gd name="connsiteY1-24" fmla="*/ 0 h 595884"/>
                    <a:gd name="connsiteX2-25" fmla="*/ 1246336 w 1246336"/>
                    <a:gd name="connsiteY2-26" fmla="*/ 81533 h 595884"/>
                    <a:gd name="connsiteX3-27" fmla="*/ 19050 w 1246336"/>
                    <a:gd name="connsiteY3-28" fmla="*/ 595884 h 595884"/>
                    <a:gd name="connsiteX4-29" fmla="*/ 0 w 1246336"/>
                    <a:gd name="connsiteY4-30" fmla="*/ 481013 h 595884"/>
                    <a:gd name="connsiteX0-31" fmla="*/ 0 w 1246336"/>
                    <a:gd name="connsiteY0-32" fmla="*/ 481013 h 481013"/>
                    <a:gd name="connsiteX1-33" fmla="*/ 1241573 w 1246336"/>
                    <a:gd name="connsiteY1-34" fmla="*/ 0 h 481013"/>
                    <a:gd name="connsiteX2-35" fmla="*/ 1246336 w 1246336"/>
                    <a:gd name="connsiteY2-36" fmla="*/ 81533 h 481013"/>
                    <a:gd name="connsiteX3-37" fmla="*/ 585788 w 1246336"/>
                    <a:gd name="connsiteY3-38" fmla="*/ 462534 h 481013"/>
                    <a:gd name="connsiteX4-39" fmla="*/ 0 w 1246336"/>
                    <a:gd name="connsiteY4-40" fmla="*/ 481013 h 481013"/>
                    <a:gd name="connsiteX0-41" fmla="*/ 26193 w 660548"/>
                    <a:gd name="connsiteY0-42" fmla="*/ 373856 h 462534"/>
                    <a:gd name="connsiteX1-43" fmla="*/ 655785 w 660548"/>
                    <a:gd name="connsiteY1-44" fmla="*/ 0 h 462534"/>
                    <a:gd name="connsiteX2-45" fmla="*/ 660548 w 660548"/>
                    <a:gd name="connsiteY2-46" fmla="*/ 81533 h 462534"/>
                    <a:gd name="connsiteX3-47" fmla="*/ 0 w 660548"/>
                    <a:gd name="connsiteY3-48" fmla="*/ 462534 h 462534"/>
                    <a:gd name="connsiteX4-49" fmla="*/ 26193 w 660548"/>
                    <a:gd name="connsiteY4-50" fmla="*/ 373856 h 462534"/>
                    <a:gd name="connsiteX0-51" fmla="*/ 38099 w 672454"/>
                    <a:gd name="connsiteY0-52" fmla="*/ 373856 h 460153"/>
                    <a:gd name="connsiteX1-53" fmla="*/ 667691 w 672454"/>
                    <a:gd name="connsiteY1-54" fmla="*/ 0 h 460153"/>
                    <a:gd name="connsiteX2-55" fmla="*/ 672454 w 672454"/>
                    <a:gd name="connsiteY2-56" fmla="*/ 81533 h 460153"/>
                    <a:gd name="connsiteX3-57" fmla="*/ 0 w 672454"/>
                    <a:gd name="connsiteY3-58" fmla="*/ 460153 h 460153"/>
                    <a:gd name="connsiteX4-59" fmla="*/ 38099 w 672454"/>
                    <a:gd name="connsiteY4-60" fmla="*/ 373856 h 460153"/>
                    <a:gd name="connsiteX0-61" fmla="*/ 14287 w 648642"/>
                    <a:gd name="connsiteY0-62" fmla="*/ 373856 h 460153"/>
                    <a:gd name="connsiteX1-63" fmla="*/ 643879 w 648642"/>
                    <a:gd name="connsiteY1-64" fmla="*/ 0 h 460153"/>
                    <a:gd name="connsiteX2-65" fmla="*/ 648642 w 648642"/>
                    <a:gd name="connsiteY2-66" fmla="*/ 81533 h 460153"/>
                    <a:gd name="connsiteX3-67" fmla="*/ 0 w 648642"/>
                    <a:gd name="connsiteY3-68" fmla="*/ 460153 h 460153"/>
                    <a:gd name="connsiteX4-69" fmla="*/ 14287 w 648642"/>
                    <a:gd name="connsiteY4-70" fmla="*/ 373856 h 460153"/>
                    <a:gd name="connsiteX0-71" fmla="*/ 19050 w 653405"/>
                    <a:gd name="connsiteY0-72" fmla="*/ 373856 h 472060"/>
                    <a:gd name="connsiteX1-73" fmla="*/ 648642 w 653405"/>
                    <a:gd name="connsiteY1-74" fmla="*/ 0 h 472060"/>
                    <a:gd name="connsiteX2-75" fmla="*/ 653405 w 653405"/>
                    <a:gd name="connsiteY2-76" fmla="*/ 81533 h 472060"/>
                    <a:gd name="connsiteX3-77" fmla="*/ 0 w 653405"/>
                    <a:gd name="connsiteY3-78" fmla="*/ 472060 h 472060"/>
                    <a:gd name="connsiteX4-79" fmla="*/ 19050 w 653405"/>
                    <a:gd name="connsiteY4-80" fmla="*/ 373856 h 472060"/>
                    <a:gd name="connsiteX0-81" fmla="*/ 19050 w 648642"/>
                    <a:gd name="connsiteY0-82" fmla="*/ 373856 h 472060"/>
                    <a:gd name="connsiteX1-83" fmla="*/ 648642 w 648642"/>
                    <a:gd name="connsiteY1-84" fmla="*/ 0 h 472060"/>
                    <a:gd name="connsiteX2-85" fmla="*/ 620068 w 648642"/>
                    <a:gd name="connsiteY2-86" fmla="*/ 83915 h 472060"/>
                    <a:gd name="connsiteX3-87" fmla="*/ 0 w 648642"/>
                    <a:gd name="connsiteY3-88" fmla="*/ 472060 h 472060"/>
                    <a:gd name="connsiteX4-89" fmla="*/ 19050 w 648642"/>
                    <a:gd name="connsiteY4-90" fmla="*/ 373856 h 4720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642" h="472060">
                      <a:moveTo>
                        <a:pt x="19050" y="373856"/>
                      </a:moveTo>
                      <a:lnTo>
                        <a:pt x="648642" y="0"/>
                      </a:lnTo>
                      <a:lnTo>
                        <a:pt x="620068" y="83915"/>
                      </a:lnTo>
                      <a:lnTo>
                        <a:pt x="0" y="472060"/>
                      </a:lnTo>
                      <a:lnTo>
                        <a:pt x="19050" y="373856"/>
                      </a:lnTo>
                      <a:close/>
                    </a:path>
                  </a:pathLst>
                </a:custGeom>
                <a:gradFill>
                  <a:gsLst>
                    <a:gs pos="0">
                      <a:schemeClr val="accent4"/>
                    </a:gs>
                    <a:gs pos="31000">
                      <a:schemeClr val="accent3">
                        <a:lumMod val="69000"/>
                        <a:lumOff val="31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300" name="矩形 1"/>
                <p:cNvSpPr/>
                <p:nvPr/>
              </p:nvSpPr>
              <p:spPr>
                <a:xfrm>
                  <a:off x="2402655" y="2641427"/>
                  <a:ext cx="2044380" cy="774800"/>
                </a:xfrm>
                <a:custGeom>
                  <a:avLst/>
                  <a:gdLst>
                    <a:gd name="connsiteX0" fmla="*/ 0 w 1296144"/>
                    <a:gd name="connsiteY0" fmla="*/ 0 h 648072"/>
                    <a:gd name="connsiteX1" fmla="*/ 1296144 w 1296144"/>
                    <a:gd name="connsiteY1" fmla="*/ 0 h 648072"/>
                    <a:gd name="connsiteX2" fmla="*/ 1296144 w 1296144"/>
                    <a:gd name="connsiteY2" fmla="*/ 648072 h 648072"/>
                    <a:gd name="connsiteX3" fmla="*/ 0 w 1296144"/>
                    <a:gd name="connsiteY3" fmla="*/ 648072 h 648072"/>
                    <a:gd name="connsiteX4" fmla="*/ 0 w 1296144"/>
                    <a:gd name="connsiteY4" fmla="*/ 0 h 648072"/>
                    <a:gd name="connsiteX0-1" fmla="*/ 802481 w 2098625"/>
                    <a:gd name="connsiteY0-2" fmla="*/ 0 h 648072"/>
                    <a:gd name="connsiteX1-3" fmla="*/ 2098625 w 2098625"/>
                    <a:gd name="connsiteY1-4" fmla="*/ 0 h 648072"/>
                    <a:gd name="connsiteX2-5" fmla="*/ 2098625 w 2098625"/>
                    <a:gd name="connsiteY2-6" fmla="*/ 648072 h 648072"/>
                    <a:gd name="connsiteX3-7" fmla="*/ 0 w 2098625"/>
                    <a:gd name="connsiteY3-8" fmla="*/ 219447 h 648072"/>
                    <a:gd name="connsiteX4-9" fmla="*/ 802481 w 2098625"/>
                    <a:gd name="connsiteY4-10" fmla="*/ 0 h 648072"/>
                    <a:gd name="connsiteX0-11" fmla="*/ 969169 w 2098625"/>
                    <a:gd name="connsiteY0-12" fmla="*/ 0 h 721891"/>
                    <a:gd name="connsiteX1-13" fmla="*/ 2098625 w 2098625"/>
                    <a:gd name="connsiteY1-14" fmla="*/ 73819 h 721891"/>
                    <a:gd name="connsiteX2-15" fmla="*/ 2098625 w 2098625"/>
                    <a:gd name="connsiteY2-16" fmla="*/ 721891 h 721891"/>
                    <a:gd name="connsiteX3-17" fmla="*/ 0 w 2098625"/>
                    <a:gd name="connsiteY3-18" fmla="*/ 293266 h 721891"/>
                    <a:gd name="connsiteX4-19" fmla="*/ 969169 w 2098625"/>
                    <a:gd name="connsiteY4-20" fmla="*/ 0 h 721891"/>
                    <a:gd name="connsiteX0-21" fmla="*/ 969169 w 2098625"/>
                    <a:gd name="connsiteY0-22" fmla="*/ 0 h 764754"/>
                    <a:gd name="connsiteX1-23" fmla="*/ 2098625 w 2098625"/>
                    <a:gd name="connsiteY1-24" fmla="*/ 73819 h 764754"/>
                    <a:gd name="connsiteX2-25" fmla="*/ 1491407 w 2098625"/>
                    <a:gd name="connsiteY2-26" fmla="*/ 764754 h 764754"/>
                    <a:gd name="connsiteX3-27" fmla="*/ 0 w 2098625"/>
                    <a:gd name="connsiteY3-28" fmla="*/ 293266 h 764754"/>
                    <a:gd name="connsiteX4-29" fmla="*/ 969169 w 2098625"/>
                    <a:gd name="connsiteY4-30" fmla="*/ 0 h 764754"/>
                    <a:gd name="connsiteX0-31" fmla="*/ 969169 w 2101006"/>
                    <a:gd name="connsiteY0-32" fmla="*/ 0 h 764754"/>
                    <a:gd name="connsiteX1-33" fmla="*/ 2101006 w 2101006"/>
                    <a:gd name="connsiteY1-34" fmla="*/ 390526 h 764754"/>
                    <a:gd name="connsiteX2-35" fmla="*/ 1491407 w 2101006"/>
                    <a:gd name="connsiteY2-36" fmla="*/ 764754 h 764754"/>
                    <a:gd name="connsiteX3-37" fmla="*/ 0 w 2101006"/>
                    <a:gd name="connsiteY3-38" fmla="*/ 293266 h 764754"/>
                    <a:gd name="connsiteX4-39" fmla="*/ 969169 w 2101006"/>
                    <a:gd name="connsiteY4-40" fmla="*/ 0 h 764754"/>
                    <a:gd name="connsiteX0-41" fmla="*/ 969169 w 2101006"/>
                    <a:gd name="connsiteY0-42" fmla="*/ 0 h 764754"/>
                    <a:gd name="connsiteX1-43" fmla="*/ 2101006 w 2101006"/>
                    <a:gd name="connsiteY1-44" fmla="*/ 390526 h 764754"/>
                    <a:gd name="connsiteX2-45" fmla="*/ 1491407 w 2101006"/>
                    <a:gd name="connsiteY2-46" fmla="*/ 764754 h 764754"/>
                    <a:gd name="connsiteX3-47" fmla="*/ 0 w 2101006"/>
                    <a:gd name="connsiteY3-48" fmla="*/ 293266 h 764754"/>
                    <a:gd name="connsiteX4-49" fmla="*/ 969169 w 2101006"/>
                    <a:gd name="connsiteY4-50" fmla="*/ 0 h 764754"/>
                    <a:gd name="connsiteX0-51" fmla="*/ 969169 w 2101006"/>
                    <a:gd name="connsiteY0-52" fmla="*/ 2072 h 766826"/>
                    <a:gd name="connsiteX1-53" fmla="*/ 2101006 w 2101006"/>
                    <a:gd name="connsiteY1-54" fmla="*/ 392598 h 766826"/>
                    <a:gd name="connsiteX2-55" fmla="*/ 1491407 w 2101006"/>
                    <a:gd name="connsiteY2-56" fmla="*/ 766826 h 766826"/>
                    <a:gd name="connsiteX3-57" fmla="*/ 0 w 2101006"/>
                    <a:gd name="connsiteY3-58" fmla="*/ 295338 h 766826"/>
                    <a:gd name="connsiteX4-59" fmla="*/ 969169 w 2101006"/>
                    <a:gd name="connsiteY4-60" fmla="*/ 2072 h 766826"/>
                    <a:gd name="connsiteX0-61" fmla="*/ 969169 w 2117675"/>
                    <a:gd name="connsiteY0-62" fmla="*/ 2158 h 766912"/>
                    <a:gd name="connsiteX1-63" fmla="*/ 2117675 w 2117675"/>
                    <a:gd name="connsiteY1-64" fmla="*/ 387922 h 766912"/>
                    <a:gd name="connsiteX2-65" fmla="*/ 1491407 w 2117675"/>
                    <a:gd name="connsiteY2-66" fmla="*/ 766912 h 766912"/>
                    <a:gd name="connsiteX3-67" fmla="*/ 0 w 2117675"/>
                    <a:gd name="connsiteY3-68" fmla="*/ 295424 h 766912"/>
                    <a:gd name="connsiteX4-69" fmla="*/ 969169 w 2117675"/>
                    <a:gd name="connsiteY4-70" fmla="*/ 2158 h 766912"/>
                    <a:gd name="connsiteX0-71" fmla="*/ 969169 w 2117675"/>
                    <a:gd name="connsiteY0-72" fmla="*/ 2158 h 771675"/>
                    <a:gd name="connsiteX1-73" fmla="*/ 2117675 w 2117675"/>
                    <a:gd name="connsiteY1-74" fmla="*/ 387922 h 771675"/>
                    <a:gd name="connsiteX2-75" fmla="*/ 1481882 w 2117675"/>
                    <a:gd name="connsiteY2-76" fmla="*/ 771675 h 771675"/>
                    <a:gd name="connsiteX3-77" fmla="*/ 0 w 2117675"/>
                    <a:gd name="connsiteY3-78" fmla="*/ 295424 h 771675"/>
                    <a:gd name="connsiteX4-79" fmla="*/ 969169 w 2117675"/>
                    <a:gd name="connsiteY4-80" fmla="*/ 2158 h 771675"/>
                    <a:gd name="connsiteX0-81" fmla="*/ 969169 w 2117675"/>
                    <a:gd name="connsiteY0-82" fmla="*/ 2158 h 771675"/>
                    <a:gd name="connsiteX1-83" fmla="*/ 2117675 w 2117675"/>
                    <a:gd name="connsiteY1-84" fmla="*/ 387922 h 771675"/>
                    <a:gd name="connsiteX2-85" fmla="*/ 1481882 w 2117675"/>
                    <a:gd name="connsiteY2-86" fmla="*/ 771675 h 771675"/>
                    <a:gd name="connsiteX3-87" fmla="*/ 0 w 2117675"/>
                    <a:gd name="connsiteY3-88" fmla="*/ 295424 h 771675"/>
                    <a:gd name="connsiteX4-89" fmla="*/ 969169 w 2117675"/>
                    <a:gd name="connsiteY4-90" fmla="*/ 2158 h 771675"/>
                    <a:gd name="connsiteX0-91" fmla="*/ 969169 w 2117675"/>
                    <a:gd name="connsiteY0-92" fmla="*/ 2158 h 771675"/>
                    <a:gd name="connsiteX1-93" fmla="*/ 2117675 w 2117675"/>
                    <a:gd name="connsiteY1-94" fmla="*/ 387922 h 771675"/>
                    <a:gd name="connsiteX2-95" fmla="*/ 1481882 w 2117675"/>
                    <a:gd name="connsiteY2-96" fmla="*/ 771675 h 771675"/>
                    <a:gd name="connsiteX3-97" fmla="*/ 0 w 2117675"/>
                    <a:gd name="connsiteY3-98" fmla="*/ 295424 h 771675"/>
                    <a:gd name="connsiteX4-99" fmla="*/ 969169 w 2117675"/>
                    <a:gd name="connsiteY4-100" fmla="*/ 2158 h 771675"/>
                    <a:gd name="connsiteX0-101" fmla="*/ 969169 w 2117675"/>
                    <a:gd name="connsiteY0-102" fmla="*/ 2158 h 776438"/>
                    <a:gd name="connsiteX1-103" fmla="*/ 2117675 w 2117675"/>
                    <a:gd name="connsiteY1-104" fmla="*/ 387922 h 776438"/>
                    <a:gd name="connsiteX2-105" fmla="*/ 1477119 w 2117675"/>
                    <a:gd name="connsiteY2-106" fmla="*/ 776438 h 776438"/>
                    <a:gd name="connsiteX3-107" fmla="*/ 0 w 2117675"/>
                    <a:gd name="connsiteY3-108" fmla="*/ 295424 h 776438"/>
                    <a:gd name="connsiteX4-109" fmla="*/ 969169 w 2117675"/>
                    <a:gd name="connsiteY4-110" fmla="*/ 2158 h 776438"/>
                    <a:gd name="connsiteX0-111" fmla="*/ 969169 w 2117675"/>
                    <a:gd name="connsiteY0-112" fmla="*/ 2158 h 776438"/>
                    <a:gd name="connsiteX1-113" fmla="*/ 2117675 w 2117675"/>
                    <a:gd name="connsiteY1-114" fmla="*/ 387922 h 776438"/>
                    <a:gd name="connsiteX2-115" fmla="*/ 1477119 w 2117675"/>
                    <a:gd name="connsiteY2-116" fmla="*/ 776438 h 776438"/>
                    <a:gd name="connsiteX3-117" fmla="*/ 0 w 2117675"/>
                    <a:gd name="connsiteY3-118" fmla="*/ 295424 h 776438"/>
                    <a:gd name="connsiteX4-119" fmla="*/ 969169 w 2117675"/>
                    <a:gd name="connsiteY4-120" fmla="*/ 2158 h 776438"/>
                    <a:gd name="connsiteX0-121" fmla="*/ 969169 w 2117675"/>
                    <a:gd name="connsiteY0-122" fmla="*/ 2158 h 776438"/>
                    <a:gd name="connsiteX1-123" fmla="*/ 2117675 w 2117675"/>
                    <a:gd name="connsiteY1-124" fmla="*/ 387922 h 776438"/>
                    <a:gd name="connsiteX2-125" fmla="*/ 1477119 w 2117675"/>
                    <a:gd name="connsiteY2-126" fmla="*/ 776438 h 776438"/>
                    <a:gd name="connsiteX3-127" fmla="*/ 0 w 2117675"/>
                    <a:gd name="connsiteY3-128" fmla="*/ 295424 h 776438"/>
                    <a:gd name="connsiteX4-129" fmla="*/ 969169 w 2117675"/>
                    <a:gd name="connsiteY4-130" fmla="*/ 2158 h 776438"/>
                    <a:gd name="connsiteX0-131" fmla="*/ 969169 w 2117675"/>
                    <a:gd name="connsiteY0-132" fmla="*/ 5624 h 779904"/>
                    <a:gd name="connsiteX1-133" fmla="*/ 2117675 w 2117675"/>
                    <a:gd name="connsiteY1-134" fmla="*/ 391388 h 779904"/>
                    <a:gd name="connsiteX2-135" fmla="*/ 1477119 w 2117675"/>
                    <a:gd name="connsiteY2-136" fmla="*/ 779904 h 779904"/>
                    <a:gd name="connsiteX3-137" fmla="*/ 0 w 2117675"/>
                    <a:gd name="connsiteY3-138" fmla="*/ 298890 h 779904"/>
                    <a:gd name="connsiteX4-139" fmla="*/ 969169 w 2117675"/>
                    <a:gd name="connsiteY4-140" fmla="*/ 5624 h 779904"/>
                    <a:gd name="connsiteX0-141" fmla="*/ 969169 w 2117675"/>
                    <a:gd name="connsiteY0-142" fmla="*/ 5624 h 779904"/>
                    <a:gd name="connsiteX1-143" fmla="*/ 2117675 w 2117675"/>
                    <a:gd name="connsiteY1-144" fmla="*/ 391388 h 779904"/>
                    <a:gd name="connsiteX2-145" fmla="*/ 1477119 w 2117675"/>
                    <a:gd name="connsiteY2-146" fmla="*/ 779904 h 779904"/>
                    <a:gd name="connsiteX3-147" fmla="*/ 0 w 2117675"/>
                    <a:gd name="connsiteY3-148" fmla="*/ 298890 h 779904"/>
                    <a:gd name="connsiteX4-149" fmla="*/ 969169 w 2117675"/>
                    <a:gd name="connsiteY4-150" fmla="*/ 5624 h 779904"/>
                    <a:gd name="connsiteX0-151" fmla="*/ 969169 w 2117675"/>
                    <a:gd name="connsiteY0-152" fmla="*/ 5624 h 779904"/>
                    <a:gd name="connsiteX1-153" fmla="*/ 2117675 w 2117675"/>
                    <a:gd name="connsiteY1-154" fmla="*/ 391388 h 779904"/>
                    <a:gd name="connsiteX2-155" fmla="*/ 1477119 w 2117675"/>
                    <a:gd name="connsiteY2-156" fmla="*/ 779904 h 779904"/>
                    <a:gd name="connsiteX3-157" fmla="*/ 0 w 2117675"/>
                    <a:gd name="connsiteY3-158" fmla="*/ 298890 h 779904"/>
                    <a:gd name="connsiteX4-159" fmla="*/ 969169 w 2117675"/>
                    <a:gd name="connsiteY4-160" fmla="*/ 5624 h 779904"/>
                    <a:gd name="connsiteX0-161" fmla="*/ 913466 w 2061972"/>
                    <a:gd name="connsiteY0-162" fmla="*/ 5624 h 779904"/>
                    <a:gd name="connsiteX1-163" fmla="*/ 2061972 w 2061972"/>
                    <a:gd name="connsiteY1-164" fmla="*/ 391388 h 779904"/>
                    <a:gd name="connsiteX2-165" fmla="*/ 1421416 w 2061972"/>
                    <a:gd name="connsiteY2-166" fmla="*/ 779904 h 779904"/>
                    <a:gd name="connsiteX3-167" fmla="*/ 0 w 2061972"/>
                    <a:gd name="connsiteY3-168" fmla="*/ 310617 h 779904"/>
                    <a:gd name="connsiteX4-169" fmla="*/ 913466 w 2061972"/>
                    <a:gd name="connsiteY4-170" fmla="*/ 5624 h 779904"/>
                    <a:gd name="connsiteX0-171" fmla="*/ 954511 w 2061972"/>
                    <a:gd name="connsiteY0-172" fmla="*/ 5737 h 777085"/>
                    <a:gd name="connsiteX1-173" fmla="*/ 2061972 w 2061972"/>
                    <a:gd name="connsiteY1-174" fmla="*/ 388569 h 777085"/>
                    <a:gd name="connsiteX2-175" fmla="*/ 1421416 w 2061972"/>
                    <a:gd name="connsiteY2-176" fmla="*/ 777085 h 777085"/>
                    <a:gd name="connsiteX3-177" fmla="*/ 0 w 2061972"/>
                    <a:gd name="connsiteY3-178" fmla="*/ 307798 h 777085"/>
                    <a:gd name="connsiteX4-179" fmla="*/ 954511 w 2061972"/>
                    <a:gd name="connsiteY4-180" fmla="*/ 5737 h 777085"/>
                    <a:gd name="connsiteX0-181" fmla="*/ 954511 w 2061972"/>
                    <a:gd name="connsiteY0-182" fmla="*/ 3453 h 774801"/>
                    <a:gd name="connsiteX1-183" fmla="*/ 2061972 w 2061972"/>
                    <a:gd name="connsiteY1-184" fmla="*/ 386285 h 774801"/>
                    <a:gd name="connsiteX2-185" fmla="*/ 1421416 w 2061972"/>
                    <a:gd name="connsiteY2-186" fmla="*/ 774801 h 774801"/>
                    <a:gd name="connsiteX3-187" fmla="*/ 0 w 2061972"/>
                    <a:gd name="connsiteY3-188" fmla="*/ 305514 h 774801"/>
                    <a:gd name="connsiteX4-189" fmla="*/ 954511 w 2061972"/>
                    <a:gd name="connsiteY4-190" fmla="*/ 3453 h 774801"/>
                    <a:gd name="connsiteX0-191" fmla="*/ 933988 w 2041449"/>
                    <a:gd name="connsiteY0-192" fmla="*/ 3453 h 774801"/>
                    <a:gd name="connsiteX1-193" fmla="*/ 2041449 w 2041449"/>
                    <a:gd name="connsiteY1-194" fmla="*/ 386285 h 774801"/>
                    <a:gd name="connsiteX2-195" fmla="*/ 1400893 w 2041449"/>
                    <a:gd name="connsiteY2-196" fmla="*/ 774801 h 774801"/>
                    <a:gd name="connsiteX3-197" fmla="*/ 0 w 2041449"/>
                    <a:gd name="connsiteY3-198" fmla="*/ 305514 h 774801"/>
                    <a:gd name="connsiteX4-199" fmla="*/ 933988 w 2041449"/>
                    <a:gd name="connsiteY4-200" fmla="*/ 3453 h 774801"/>
                    <a:gd name="connsiteX0-201" fmla="*/ 925192 w 2032653"/>
                    <a:gd name="connsiteY0-202" fmla="*/ 3453 h 774801"/>
                    <a:gd name="connsiteX1-203" fmla="*/ 2032653 w 2032653"/>
                    <a:gd name="connsiteY1-204" fmla="*/ 386285 h 774801"/>
                    <a:gd name="connsiteX2-205" fmla="*/ 1392097 w 2032653"/>
                    <a:gd name="connsiteY2-206" fmla="*/ 774801 h 774801"/>
                    <a:gd name="connsiteX3-207" fmla="*/ 0 w 2032653"/>
                    <a:gd name="connsiteY3-208" fmla="*/ 299650 h 774801"/>
                    <a:gd name="connsiteX4-209" fmla="*/ 925192 w 2032653"/>
                    <a:gd name="connsiteY4-210" fmla="*/ 3453 h 774801"/>
                    <a:gd name="connsiteX0-211" fmla="*/ 936919 w 2044380"/>
                    <a:gd name="connsiteY0-212" fmla="*/ 3453 h 774801"/>
                    <a:gd name="connsiteX1-213" fmla="*/ 2044380 w 2044380"/>
                    <a:gd name="connsiteY1-214" fmla="*/ 386285 h 774801"/>
                    <a:gd name="connsiteX2-215" fmla="*/ 1403824 w 2044380"/>
                    <a:gd name="connsiteY2-216" fmla="*/ 774801 h 774801"/>
                    <a:gd name="connsiteX3-217" fmla="*/ 0 w 2044380"/>
                    <a:gd name="connsiteY3-218" fmla="*/ 296718 h 774801"/>
                    <a:gd name="connsiteX4-219" fmla="*/ 936919 w 2044380"/>
                    <a:gd name="connsiteY4-220" fmla="*/ 3453 h 77480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44380" h="774801">
                      <a:moveTo>
                        <a:pt x="936919" y="3453"/>
                      </a:moveTo>
                      <a:cubicBezTo>
                        <a:pt x="1415284" y="-19500"/>
                        <a:pt x="1671864" y="67992"/>
                        <a:pt x="2044380" y="386285"/>
                      </a:cubicBezTo>
                      <a:lnTo>
                        <a:pt x="1403824" y="774801"/>
                      </a:lnTo>
                      <a:cubicBezTo>
                        <a:pt x="1016840" y="359414"/>
                        <a:pt x="580609" y="231810"/>
                        <a:pt x="0" y="296718"/>
                      </a:cubicBezTo>
                      <a:lnTo>
                        <a:pt x="936919" y="3453"/>
                      </a:lnTo>
                      <a:close/>
                    </a:path>
                  </a:pathLst>
                </a:custGeom>
                <a:gradFill>
                  <a:gsLst>
                    <a:gs pos="67000">
                      <a:schemeClr val="accent4"/>
                    </a:gs>
                    <a:gs pos="100000">
                      <a:schemeClr val="accent3"/>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a typeface="微软雅黑" panose="020B0503020204020204" pitchFamily="34" charset="-122"/>
                  </a:endParaRPr>
                </a:p>
              </p:txBody>
            </p:sp>
          </p:grpSp>
          <p:sp>
            <p:nvSpPr>
              <p:cNvPr id="297" name="矩形 1"/>
              <p:cNvSpPr/>
              <p:nvPr/>
            </p:nvSpPr>
            <p:spPr>
              <a:xfrm>
                <a:off x="3326751" y="2378015"/>
                <a:ext cx="759006" cy="313966"/>
              </a:xfrm>
              <a:custGeom>
                <a:avLst/>
                <a:gdLst/>
                <a:ahLst/>
                <a:cxnLst/>
                <a:rect l="l" t="t" r="r" b="b"/>
                <a:pathLst>
                  <a:path w="759006" h="313966">
                    <a:moveTo>
                      <a:pt x="759006" y="0"/>
                    </a:moveTo>
                    <a:cubicBezTo>
                      <a:pt x="720023" y="99571"/>
                      <a:pt x="699689" y="205036"/>
                      <a:pt x="699379" y="313966"/>
                    </a:cubicBezTo>
                    <a:cubicBezTo>
                      <a:pt x="494976" y="227877"/>
                      <a:pt x="266166" y="207821"/>
                      <a:pt x="0" y="237577"/>
                    </a:cubicBezTo>
                    <a:close/>
                  </a:path>
                </a:pathLst>
              </a:custGeom>
              <a:gradFill>
                <a:gsLst>
                  <a:gs pos="95000">
                    <a:schemeClr val="bg1">
                      <a:alpha val="20000"/>
                    </a:schemeClr>
                  </a:gs>
                  <a:gs pos="0">
                    <a:schemeClr val="bg1">
                      <a:alpha val="20000"/>
                    </a:schemeClr>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sp>
          <p:nvSpPr>
            <p:cNvPr id="295" name="TextBox 294"/>
            <p:cNvSpPr txBox="1"/>
            <p:nvPr/>
          </p:nvSpPr>
          <p:spPr>
            <a:xfrm>
              <a:off x="4322812" y="2551422"/>
              <a:ext cx="351138" cy="400108"/>
            </a:xfrm>
            <a:prstGeom prst="rect">
              <a:avLst/>
            </a:prstGeom>
            <a:noFill/>
            <a:effectLst>
              <a:innerShdw blurRad="63500" dist="50800" dir="13500000">
                <a:prstClr val="black">
                  <a:alpha val="50000"/>
                </a:prstClr>
              </a:innerShdw>
            </a:effectLst>
          </p:spPr>
          <p:txBody>
            <a:bodyPr wrap="none" rtlCol="0">
              <a:spAutoFit/>
            </a:bodyPr>
            <a:lstStyle/>
            <a:p>
              <a:r>
                <a:rPr lang="en-US" altLang="zh-CN" b="1" dirty="0">
                  <a:solidFill>
                    <a:prstClr val="whit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S</a:t>
              </a:r>
              <a:endParaRPr lang="zh-CN" altLang="en-US" b="1" dirty="0">
                <a:solidFill>
                  <a:prstClr val="whit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301" name="组合 300"/>
          <p:cNvGrpSpPr/>
          <p:nvPr/>
        </p:nvGrpSpPr>
        <p:grpSpPr>
          <a:xfrm>
            <a:off x="2622364" y="2430304"/>
            <a:ext cx="1960275" cy="796226"/>
            <a:chOff x="2323409" y="2636324"/>
            <a:chExt cx="2123625" cy="862576"/>
          </a:xfrm>
        </p:grpSpPr>
        <p:grpSp>
          <p:nvGrpSpPr>
            <p:cNvPr id="302" name="组合 301"/>
            <p:cNvGrpSpPr/>
            <p:nvPr/>
          </p:nvGrpSpPr>
          <p:grpSpPr>
            <a:xfrm>
              <a:off x="2323409" y="2636324"/>
              <a:ext cx="2123625" cy="862576"/>
              <a:chOff x="2323409" y="2636324"/>
              <a:chExt cx="2123625" cy="862576"/>
            </a:xfrm>
          </p:grpSpPr>
          <p:grpSp>
            <p:nvGrpSpPr>
              <p:cNvPr id="304" name="组合 303"/>
              <p:cNvGrpSpPr/>
              <p:nvPr/>
            </p:nvGrpSpPr>
            <p:grpSpPr>
              <a:xfrm>
                <a:off x="2329359" y="2636324"/>
                <a:ext cx="2117675" cy="862576"/>
                <a:chOff x="2329359" y="2636324"/>
                <a:chExt cx="2117675" cy="862576"/>
              </a:xfrm>
              <a:effectLst>
                <a:outerShdw blurRad="292100" dist="419100" dir="6540000" algn="tl" rotWithShape="0">
                  <a:prstClr val="black">
                    <a:alpha val="40000"/>
                  </a:prstClr>
                </a:outerShdw>
              </a:effectLst>
            </p:grpSpPr>
            <p:sp>
              <p:nvSpPr>
                <p:cNvPr id="306" name="矩形 2"/>
                <p:cNvSpPr/>
                <p:nvPr/>
              </p:nvSpPr>
              <p:spPr>
                <a:xfrm>
                  <a:off x="2338512" y="2921548"/>
                  <a:ext cx="1473795" cy="575642"/>
                </a:xfrm>
                <a:custGeom>
                  <a:avLst/>
                  <a:gdLst>
                    <a:gd name="connsiteX0" fmla="*/ 0 w 576064"/>
                    <a:gd name="connsiteY0" fmla="*/ 0 h 124398"/>
                    <a:gd name="connsiteX1" fmla="*/ 576064 w 576064"/>
                    <a:gd name="connsiteY1" fmla="*/ 0 h 124398"/>
                    <a:gd name="connsiteX2" fmla="*/ 576064 w 576064"/>
                    <a:gd name="connsiteY2" fmla="*/ 124398 h 124398"/>
                    <a:gd name="connsiteX3" fmla="*/ 0 w 576064"/>
                    <a:gd name="connsiteY3" fmla="*/ 124398 h 124398"/>
                    <a:gd name="connsiteX4" fmla="*/ 0 w 576064"/>
                    <a:gd name="connsiteY4" fmla="*/ 0 h 124398"/>
                    <a:gd name="connsiteX0-1" fmla="*/ 0 w 726083"/>
                    <a:gd name="connsiteY0-2" fmla="*/ 0 h 488730"/>
                    <a:gd name="connsiteX1-3" fmla="*/ 726083 w 726083"/>
                    <a:gd name="connsiteY1-4" fmla="*/ 364332 h 488730"/>
                    <a:gd name="connsiteX2-5" fmla="*/ 726083 w 726083"/>
                    <a:gd name="connsiteY2-6" fmla="*/ 488730 h 488730"/>
                    <a:gd name="connsiteX3-7" fmla="*/ 150019 w 726083"/>
                    <a:gd name="connsiteY3-8" fmla="*/ 488730 h 488730"/>
                    <a:gd name="connsiteX4-9" fmla="*/ 0 w 726083"/>
                    <a:gd name="connsiteY4-10" fmla="*/ 0 h 488730"/>
                    <a:gd name="connsiteX0-11" fmla="*/ 0 w 726083"/>
                    <a:gd name="connsiteY0-12" fmla="*/ 0 h 488730"/>
                    <a:gd name="connsiteX1-13" fmla="*/ 726083 w 726083"/>
                    <a:gd name="connsiteY1-14" fmla="*/ 364332 h 488730"/>
                    <a:gd name="connsiteX2-15" fmla="*/ 726083 w 726083"/>
                    <a:gd name="connsiteY2-16" fmla="*/ 488730 h 488730"/>
                    <a:gd name="connsiteX3-17" fmla="*/ 4763 w 726083"/>
                    <a:gd name="connsiteY3-18" fmla="*/ 110111 h 488730"/>
                    <a:gd name="connsiteX4-19" fmla="*/ 0 w 726083"/>
                    <a:gd name="connsiteY4-20" fmla="*/ 0 h 488730"/>
                    <a:gd name="connsiteX0-21" fmla="*/ 0 w 1478558"/>
                    <a:gd name="connsiteY0-22" fmla="*/ 0 h 488730"/>
                    <a:gd name="connsiteX1-23" fmla="*/ 1478558 w 1478558"/>
                    <a:gd name="connsiteY1-24" fmla="*/ 481014 h 488730"/>
                    <a:gd name="connsiteX2-25" fmla="*/ 726083 w 1478558"/>
                    <a:gd name="connsiteY2-26" fmla="*/ 488730 h 488730"/>
                    <a:gd name="connsiteX3-27" fmla="*/ 4763 w 1478558"/>
                    <a:gd name="connsiteY3-28" fmla="*/ 110111 h 488730"/>
                    <a:gd name="connsiteX4-29" fmla="*/ 0 w 1478558"/>
                    <a:gd name="connsiteY4-30" fmla="*/ 0 h 488730"/>
                    <a:gd name="connsiteX0-31" fmla="*/ 0 w 1483321"/>
                    <a:gd name="connsiteY0-32" fmla="*/ 0 h 562549"/>
                    <a:gd name="connsiteX1-33" fmla="*/ 1478558 w 1483321"/>
                    <a:gd name="connsiteY1-34" fmla="*/ 481014 h 562549"/>
                    <a:gd name="connsiteX2-35" fmla="*/ 1483321 w 1483321"/>
                    <a:gd name="connsiteY2-36" fmla="*/ 562549 h 562549"/>
                    <a:gd name="connsiteX3-37" fmla="*/ 4763 w 1483321"/>
                    <a:gd name="connsiteY3-38" fmla="*/ 110111 h 562549"/>
                    <a:gd name="connsiteX4-39" fmla="*/ 0 w 1483321"/>
                    <a:gd name="connsiteY4-40" fmla="*/ 0 h 562549"/>
                    <a:gd name="connsiteX0-41" fmla="*/ 0 w 1483321"/>
                    <a:gd name="connsiteY0-42" fmla="*/ 0 h 562549"/>
                    <a:gd name="connsiteX1-43" fmla="*/ 1478558 w 1483321"/>
                    <a:gd name="connsiteY1-44" fmla="*/ 481014 h 562549"/>
                    <a:gd name="connsiteX2-45" fmla="*/ 1483321 w 1483321"/>
                    <a:gd name="connsiteY2-46" fmla="*/ 562549 h 562549"/>
                    <a:gd name="connsiteX3-47" fmla="*/ 4763 w 1483321"/>
                    <a:gd name="connsiteY3-48" fmla="*/ 110111 h 562549"/>
                    <a:gd name="connsiteX4-49" fmla="*/ 0 w 1483321"/>
                    <a:gd name="connsiteY4-50" fmla="*/ 0 h 562549"/>
                    <a:gd name="connsiteX0-51" fmla="*/ 0 w 1483321"/>
                    <a:gd name="connsiteY0-52" fmla="*/ 0 h 562549"/>
                    <a:gd name="connsiteX1-53" fmla="*/ 1478558 w 1483321"/>
                    <a:gd name="connsiteY1-54" fmla="*/ 481014 h 562549"/>
                    <a:gd name="connsiteX2-55" fmla="*/ 1483321 w 1483321"/>
                    <a:gd name="connsiteY2-56" fmla="*/ 562549 h 562549"/>
                    <a:gd name="connsiteX3-57" fmla="*/ 4763 w 1483321"/>
                    <a:gd name="connsiteY3-58" fmla="*/ 110111 h 562549"/>
                    <a:gd name="connsiteX4-59" fmla="*/ 0 w 1483321"/>
                    <a:gd name="connsiteY4-60" fmla="*/ 0 h 562549"/>
                    <a:gd name="connsiteX0-61" fmla="*/ 0 w 1483321"/>
                    <a:gd name="connsiteY0-62" fmla="*/ 0 h 562549"/>
                    <a:gd name="connsiteX1-63" fmla="*/ 1478558 w 1483321"/>
                    <a:gd name="connsiteY1-64" fmla="*/ 481014 h 562549"/>
                    <a:gd name="connsiteX2-65" fmla="*/ 1483321 w 1483321"/>
                    <a:gd name="connsiteY2-66" fmla="*/ 562549 h 562549"/>
                    <a:gd name="connsiteX3-67" fmla="*/ 4763 w 1483321"/>
                    <a:gd name="connsiteY3-68" fmla="*/ 110111 h 562549"/>
                    <a:gd name="connsiteX4-69" fmla="*/ 0 w 1483321"/>
                    <a:gd name="connsiteY4-70" fmla="*/ 0 h 562549"/>
                    <a:gd name="connsiteX0-71" fmla="*/ 0 w 1483321"/>
                    <a:gd name="connsiteY0-72" fmla="*/ 6683 h 569232"/>
                    <a:gd name="connsiteX1-73" fmla="*/ 1478558 w 1483321"/>
                    <a:gd name="connsiteY1-74" fmla="*/ 487697 h 569232"/>
                    <a:gd name="connsiteX2-75" fmla="*/ 1483321 w 1483321"/>
                    <a:gd name="connsiteY2-76" fmla="*/ 569232 h 569232"/>
                    <a:gd name="connsiteX3-77" fmla="*/ 4763 w 1483321"/>
                    <a:gd name="connsiteY3-78" fmla="*/ 116794 h 569232"/>
                    <a:gd name="connsiteX4-79" fmla="*/ 0 w 1483321"/>
                    <a:gd name="connsiteY4-80" fmla="*/ 6683 h 569232"/>
                    <a:gd name="connsiteX0-81" fmla="*/ 0 w 1478558"/>
                    <a:gd name="connsiteY0-82" fmla="*/ 6683 h 559707"/>
                    <a:gd name="connsiteX1-83" fmla="*/ 1478558 w 1478558"/>
                    <a:gd name="connsiteY1-84" fmla="*/ 487697 h 559707"/>
                    <a:gd name="connsiteX2-85" fmla="*/ 1440459 w 1478558"/>
                    <a:gd name="connsiteY2-86" fmla="*/ 559707 h 559707"/>
                    <a:gd name="connsiteX3-87" fmla="*/ 4763 w 1478558"/>
                    <a:gd name="connsiteY3-88" fmla="*/ 116794 h 559707"/>
                    <a:gd name="connsiteX4-89" fmla="*/ 0 w 1478558"/>
                    <a:gd name="connsiteY4-90" fmla="*/ 6683 h 559707"/>
                    <a:gd name="connsiteX0-91" fmla="*/ 0 w 1478558"/>
                    <a:gd name="connsiteY0-92" fmla="*/ 6683 h 559707"/>
                    <a:gd name="connsiteX1-93" fmla="*/ 1478558 w 1478558"/>
                    <a:gd name="connsiteY1-94" fmla="*/ 487697 h 559707"/>
                    <a:gd name="connsiteX2-95" fmla="*/ 1440459 w 1478558"/>
                    <a:gd name="connsiteY2-96" fmla="*/ 559707 h 559707"/>
                    <a:gd name="connsiteX3-97" fmla="*/ 4763 w 1478558"/>
                    <a:gd name="connsiteY3-98" fmla="*/ 116794 h 559707"/>
                    <a:gd name="connsiteX4-99" fmla="*/ 0 w 1478558"/>
                    <a:gd name="connsiteY4-100" fmla="*/ 6683 h 559707"/>
                    <a:gd name="connsiteX0-101" fmla="*/ 0 w 1478558"/>
                    <a:gd name="connsiteY0-102" fmla="*/ 6683 h 559707"/>
                    <a:gd name="connsiteX1-103" fmla="*/ 1478558 w 1478558"/>
                    <a:gd name="connsiteY1-104" fmla="*/ 487697 h 559707"/>
                    <a:gd name="connsiteX2-105" fmla="*/ 1440459 w 1478558"/>
                    <a:gd name="connsiteY2-106" fmla="*/ 559707 h 559707"/>
                    <a:gd name="connsiteX3-107" fmla="*/ 4763 w 1478558"/>
                    <a:gd name="connsiteY3-108" fmla="*/ 116794 h 559707"/>
                    <a:gd name="connsiteX4-109" fmla="*/ 0 w 1478558"/>
                    <a:gd name="connsiteY4-110" fmla="*/ 6683 h 559707"/>
                    <a:gd name="connsiteX0-111" fmla="*/ 0 w 1478558"/>
                    <a:gd name="connsiteY0-112" fmla="*/ 6683 h 559707"/>
                    <a:gd name="connsiteX1-113" fmla="*/ 1478558 w 1478558"/>
                    <a:gd name="connsiteY1-114" fmla="*/ 487697 h 559707"/>
                    <a:gd name="connsiteX2-115" fmla="*/ 1440459 w 1478558"/>
                    <a:gd name="connsiteY2-116" fmla="*/ 559707 h 559707"/>
                    <a:gd name="connsiteX3-117" fmla="*/ 4763 w 1478558"/>
                    <a:gd name="connsiteY3-118" fmla="*/ 116794 h 559707"/>
                    <a:gd name="connsiteX4-119" fmla="*/ 0 w 1478558"/>
                    <a:gd name="connsiteY4-120" fmla="*/ 6683 h 559707"/>
                    <a:gd name="connsiteX0-121" fmla="*/ 0 w 1478558"/>
                    <a:gd name="connsiteY0-122" fmla="*/ 6683 h 559707"/>
                    <a:gd name="connsiteX1-123" fmla="*/ 1478558 w 1478558"/>
                    <a:gd name="connsiteY1-124" fmla="*/ 487697 h 559707"/>
                    <a:gd name="connsiteX2-125" fmla="*/ 1440459 w 1478558"/>
                    <a:gd name="connsiteY2-126" fmla="*/ 559707 h 559707"/>
                    <a:gd name="connsiteX3-127" fmla="*/ 4763 w 1478558"/>
                    <a:gd name="connsiteY3-128" fmla="*/ 116794 h 559707"/>
                    <a:gd name="connsiteX4-129" fmla="*/ 0 w 1478558"/>
                    <a:gd name="connsiteY4-130" fmla="*/ 6683 h 559707"/>
                    <a:gd name="connsiteX0-131" fmla="*/ 0 w 1478558"/>
                    <a:gd name="connsiteY0-132" fmla="*/ 6683 h 559707"/>
                    <a:gd name="connsiteX1-133" fmla="*/ 1478558 w 1478558"/>
                    <a:gd name="connsiteY1-134" fmla="*/ 487697 h 559707"/>
                    <a:gd name="connsiteX2-135" fmla="*/ 1440459 w 1478558"/>
                    <a:gd name="connsiteY2-136" fmla="*/ 559707 h 559707"/>
                    <a:gd name="connsiteX3-137" fmla="*/ 4763 w 1478558"/>
                    <a:gd name="connsiteY3-138" fmla="*/ 116794 h 559707"/>
                    <a:gd name="connsiteX4-139" fmla="*/ 0 w 1478558"/>
                    <a:gd name="connsiteY4-140" fmla="*/ 6683 h 559707"/>
                    <a:gd name="connsiteX0-141" fmla="*/ 0 w 1478558"/>
                    <a:gd name="connsiteY0-142" fmla="*/ 6683 h 573994"/>
                    <a:gd name="connsiteX1-143" fmla="*/ 1478558 w 1478558"/>
                    <a:gd name="connsiteY1-144" fmla="*/ 487697 h 573994"/>
                    <a:gd name="connsiteX2-145" fmla="*/ 1445221 w 1478558"/>
                    <a:gd name="connsiteY2-146" fmla="*/ 573994 h 573994"/>
                    <a:gd name="connsiteX3-147" fmla="*/ 4763 w 1478558"/>
                    <a:gd name="connsiteY3-148" fmla="*/ 116794 h 573994"/>
                    <a:gd name="connsiteX4-149" fmla="*/ 0 w 1478558"/>
                    <a:gd name="connsiteY4-150" fmla="*/ 6683 h 573994"/>
                    <a:gd name="connsiteX0-151" fmla="*/ 0 w 1478558"/>
                    <a:gd name="connsiteY0-152" fmla="*/ 6683 h 573994"/>
                    <a:gd name="connsiteX1-153" fmla="*/ 1478558 w 1478558"/>
                    <a:gd name="connsiteY1-154" fmla="*/ 487697 h 573994"/>
                    <a:gd name="connsiteX2-155" fmla="*/ 1445221 w 1478558"/>
                    <a:gd name="connsiteY2-156" fmla="*/ 573994 h 573994"/>
                    <a:gd name="connsiteX3-157" fmla="*/ 4763 w 1478558"/>
                    <a:gd name="connsiteY3-158" fmla="*/ 116794 h 573994"/>
                    <a:gd name="connsiteX4-159" fmla="*/ 0 w 1478558"/>
                    <a:gd name="connsiteY4-160" fmla="*/ 6683 h 573994"/>
                    <a:gd name="connsiteX0-161" fmla="*/ 0 w 1478558"/>
                    <a:gd name="connsiteY0-162" fmla="*/ 7185 h 574496"/>
                    <a:gd name="connsiteX1-163" fmla="*/ 1478558 w 1478558"/>
                    <a:gd name="connsiteY1-164" fmla="*/ 488199 h 574496"/>
                    <a:gd name="connsiteX2-165" fmla="*/ 1445221 w 1478558"/>
                    <a:gd name="connsiteY2-166" fmla="*/ 574496 h 574496"/>
                    <a:gd name="connsiteX3-167" fmla="*/ 4763 w 1478558"/>
                    <a:gd name="connsiteY3-168" fmla="*/ 117296 h 574496"/>
                    <a:gd name="connsiteX4-169" fmla="*/ 0 w 1478558"/>
                    <a:gd name="connsiteY4-170" fmla="*/ 7185 h 574496"/>
                    <a:gd name="connsiteX0-171" fmla="*/ 0 w 1478558"/>
                    <a:gd name="connsiteY0-172" fmla="*/ 7185 h 576878"/>
                    <a:gd name="connsiteX1-173" fmla="*/ 1478558 w 1478558"/>
                    <a:gd name="connsiteY1-174" fmla="*/ 488199 h 576878"/>
                    <a:gd name="connsiteX2-175" fmla="*/ 1464271 w 1478558"/>
                    <a:gd name="connsiteY2-176" fmla="*/ 576878 h 576878"/>
                    <a:gd name="connsiteX3-177" fmla="*/ 4763 w 1478558"/>
                    <a:gd name="connsiteY3-178" fmla="*/ 117296 h 576878"/>
                    <a:gd name="connsiteX4-179" fmla="*/ 0 w 1478558"/>
                    <a:gd name="connsiteY4-180" fmla="*/ 7185 h 576878"/>
                    <a:gd name="connsiteX0-181" fmla="*/ 0 w 1478558"/>
                    <a:gd name="connsiteY0-182" fmla="*/ 7376 h 577069"/>
                    <a:gd name="connsiteX1-183" fmla="*/ 1478558 w 1478558"/>
                    <a:gd name="connsiteY1-184" fmla="*/ 483627 h 577069"/>
                    <a:gd name="connsiteX2-185" fmla="*/ 1464271 w 1478558"/>
                    <a:gd name="connsiteY2-186" fmla="*/ 577069 h 577069"/>
                    <a:gd name="connsiteX3-187" fmla="*/ 4763 w 1478558"/>
                    <a:gd name="connsiteY3-188" fmla="*/ 117487 h 577069"/>
                    <a:gd name="connsiteX4-189" fmla="*/ 0 w 1478558"/>
                    <a:gd name="connsiteY4-190" fmla="*/ 7376 h 577069"/>
                    <a:gd name="connsiteX0-191" fmla="*/ 0 w 1478558"/>
                    <a:gd name="connsiteY0-192" fmla="*/ 6934 h 576627"/>
                    <a:gd name="connsiteX1-193" fmla="*/ 1478558 w 1478558"/>
                    <a:gd name="connsiteY1-194" fmla="*/ 483185 h 576627"/>
                    <a:gd name="connsiteX2-195" fmla="*/ 1464271 w 1478558"/>
                    <a:gd name="connsiteY2-196" fmla="*/ 576627 h 576627"/>
                    <a:gd name="connsiteX3-197" fmla="*/ 4763 w 1478558"/>
                    <a:gd name="connsiteY3-198" fmla="*/ 117045 h 576627"/>
                    <a:gd name="connsiteX4-199" fmla="*/ 0 w 1478558"/>
                    <a:gd name="connsiteY4-200" fmla="*/ 6934 h 576627"/>
                    <a:gd name="connsiteX0-201" fmla="*/ 0 w 1478558"/>
                    <a:gd name="connsiteY0-202" fmla="*/ 6934 h 576627"/>
                    <a:gd name="connsiteX1-203" fmla="*/ 1478558 w 1478558"/>
                    <a:gd name="connsiteY1-204" fmla="*/ 483185 h 576627"/>
                    <a:gd name="connsiteX2-205" fmla="*/ 1464271 w 1478558"/>
                    <a:gd name="connsiteY2-206" fmla="*/ 576627 h 576627"/>
                    <a:gd name="connsiteX3-207" fmla="*/ 23813 w 1478558"/>
                    <a:gd name="connsiteY3-208" fmla="*/ 112283 h 576627"/>
                    <a:gd name="connsiteX4-209" fmla="*/ 0 w 1478558"/>
                    <a:gd name="connsiteY4-210" fmla="*/ 6934 h 576627"/>
                    <a:gd name="connsiteX0-211" fmla="*/ 0 w 1473795"/>
                    <a:gd name="connsiteY0-212" fmla="*/ 6934 h 576627"/>
                    <a:gd name="connsiteX1-213" fmla="*/ 1473795 w 1473795"/>
                    <a:gd name="connsiteY1-214" fmla="*/ 483185 h 576627"/>
                    <a:gd name="connsiteX2-215" fmla="*/ 1459508 w 1473795"/>
                    <a:gd name="connsiteY2-216" fmla="*/ 576627 h 576627"/>
                    <a:gd name="connsiteX3-217" fmla="*/ 19050 w 1473795"/>
                    <a:gd name="connsiteY3-218" fmla="*/ 112283 h 576627"/>
                    <a:gd name="connsiteX4-219" fmla="*/ 0 w 1473795"/>
                    <a:gd name="connsiteY4-220" fmla="*/ 6934 h 576627"/>
                    <a:gd name="connsiteX0-221" fmla="*/ 0 w 1473795"/>
                    <a:gd name="connsiteY0-222" fmla="*/ 7206 h 569755"/>
                    <a:gd name="connsiteX1-223" fmla="*/ 1473795 w 1473795"/>
                    <a:gd name="connsiteY1-224" fmla="*/ 476313 h 569755"/>
                    <a:gd name="connsiteX2-225" fmla="*/ 1459508 w 1473795"/>
                    <a:gd name="connsiteY2-226" fmla="*/ 569755 h 569755"/>
                    <a:gd name="connsiteX3-227" fmla="*/ 19050 w 1473795"/>
                    <a:gd name="connsiteY3-228" fmla="*/ 105411 h 569755"/>
                    <a:gd name="connsiteX4-229" fmla="*/ 0 w 1473795"/>
                    <a:gd name="connsiteY4-230" fmla="*/ 7206 h 569755"/>
                    <a:gd name="connsiteX0-231" fmla="*/ 0 w 1473795"/>
                    <a:gd name="connsiteY0-232" fmla="*/ 12924 h 575473"/>
                    <a:gd name="connsiteX1-233" fmla="*/ 1473795 w 1473795"/>
                    <a:gd name="connsiteY1-234" fmla="*/ 482031 h 575473"/>
                    <a:gd name="connsiteX2-235" fmla="*/ 1459508 w 1473795"/>
                    <a:gd name="connsiteY2-236" fmla="*/ 575473 h 575473"/>
                    <a:gd name="connsiteX3-237" fmla="*/ 19050 w 1473795"/>
                    <a:gd name="connsiteY3-238" fmla="*/ 111129 h 575473"/>
                    <a:gd name="connsiteX4-239" fmla="*/ 0 w 1473795"/>
                    <a:gd name="connsiteY4-240" fmla="*/ 12924 h 575473"/>
                    <a:gd name="connsiteX0-241" fmla="*/ 0 w 1473795"/>
                    <a:gd name="connsiteY0-242" fmla="*/ 13093 h 575642"/>
                    <a:gd name="connsiteX1-243" fmla="*/ 1473795 w 1473795"/>
                    <a:gd name="connsiteY1-244" fmla="*/ 479298 h 575642"/>
                    <a:gd name="connsiteX2-245" fmla="*/ 1459508 w 1473795"/>
                    <a:gd name="connsiteY2-246" fmla="*/ 575642 h 575642"/>
                    <a:gd name="connsiteX3-247" fmla="*/ 19050 w 1473795"/>
                    <a:gd name="connsiteY3-248" fmla="*/ 111298 h 575642"/>
                    <a:gd name="connsiteX4-249" fmla="*/ 0 w 1473795"/>
                    <a:gd name="connsiteY4-250" fmla="*/ 13093 h 5756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73795" h="575642">
                      <a:moveTo>
                        <a:pt x="0" y="13093"/>
                      </a:moveTo>
                      <a:cubicBezTo>
                        <a:pt x="521429" y="-45644"/>
                        <a:pt x="1021424" y="90360"/>
                        <a:pt x="1473795" y="479298"/>
                      </a:cubicBezTo>
                      <a:lnTo>
                        <a:pt x="1459508" y="575642"/>
                      </a:lnTo>
                      <a:cubicBezTo>
                        <a:pt x="935699" y="139872"/>
                        <a:pt x="447609" y="54149"/>
                        <a:pt x="19050" y="111298"/>
                      </a:cubicBezTo>
                      <a:lnTo>
                        <a:pt x="0" y="13093"/>
                      </a:lnTo>
                      <a:close/>
                    </a:path>
                  </a:pathLst>
                </a:custGeom>
                <a:gradFill>
                  <a:gsLst>
                    <a:gs pos="24000">
                      <a:schemeClr val="bg2">
                        <a:lumMod val="83000"/>
                      </a:schemeClr>
                    </a:gs>
                    <a:gs pos="100000">
                      <a:schemeClr val="tx2"/>
                    </a:gs>
                  </a:gsLst>
                  <a:lin ang="16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307" name="矩形 3"/>
                <p:cNvSpPr/>
                <p:nvPr/>
              </p:nvSpPr>
              <p:spPr>
                <a:xfrm>
                  <a:off x="3796779" y="3026840"/>
                  <a:ext cx="648642" cy="472060"/>
                </a:xfrm>
                <a:custGeom>
                  <a:avLst/>
                  <a:gdLst>
                    <a:gd name="connsiteX0" fmla="*/ 0 w 720080"/>
                    <a:gd name="connsiteY0" fmla="*/ 0 h 72008"/>
                    <a:gd name="connsiteX1" fmla="*/ 720080 w 720080"/>
                    <a:gd name="connsiteY1" fmla="*/ 0 h 72008"/>
                    <a:gd name="connsiteX2" fmla="*/ 720080 w 720080"/>
                    <a:gd name="connsiteY2" fmla="*/ 72008 h 72008"/>
                    <a:gd name="connsiteX3" fmla="*/ 0 w 720080"/>
                    <a:gd name="connsiteY3" fmla="*/ 72008 h 72008"/>
                    <a:gd name="connsiteX4" fmla="*/ 0 w 720080"/>
                    <a:gd name="connsiteY4" fmla="*/ 0 h 72008"/>
                    <a:gd name="connsiteX0-1" fmla="*/ 0 w 1241573"/>
                    <a:gd name="connsiteY0-2" fmla="*/ 481013 h 553021"/>
                    <a:gd name="connsiteX1-3" fmla="*/ 1241573 w 1241573"/>
                    <a:gd name="connsiteY1-4" fmla="*/ 0 h 553021"/>
                    <a:gd name="connsiteX2-5" fmla="*/ 720080 w 1241573"/>
                    <a:gd name="connsiteY2-6" fmla="*/ 553021 h 553021"/>
                    <a:gd name="connsiteX3-7" fmla="*/ 0 w 1241573"/>
                    <a:gd name="connsiteY3-8" fmla="*/ 553021 h 553021"/>
                    <a:gd name="connsiteX4-9" fmla="*/ 0 w 1241573"/>
                    <a:gd name="connsiteY4-10" fmla="*/ 481013 h 553021"/>
                    <a:gd name="connsiteX0-11" fmla="*/ 0 w 1246336"/>
                    <a:gd name="connsiteY0-12" fmla="*/ 481013 h 553021"/>
                    <a:gd name="connsiteX1-13" fmla="*/ 1241573 w 1246336"/>
                    <a:gd name="connsiteY1-14" fmla="*/ 0 h 553021"/>
                    <a:gd name="connsiteX2-15" fmla="*/ 1246336 w 1246336"/>
                    <a:gd name="connsiteY2-16" fmla="*/ 81533 h 553021"/>
                    <a:gd name="connsiteX3-17" fmla="*/ 0 w 1246336"/>
                    <a:gd name="connsiteY3-18" fmla="*/ 553021 h 553021"/>
                    <a:gd name="connsiteX4-19" fmla="*/ 0 w 1246336"/>
                    <a:gd name="connsiteY4-20" fmla="*/ 481013 h 553021"/>
                    <a:gd name="connsiteX0-21" fmla="*/ 0 w 1246336"/>
                    <a:gd name="connsiteY0-22" fmla="*/ 481013 h 595884"/>
                    <a:gd name="connsiteX1-23" fmla="*/ 1241573 w 1246336"/>
                    <a:gd name="connsiteY1-24" fmla="*/ 0 h 595884"/>
                    <a:gd name="connsiteX2-25" fmla="*/ 1246336 w 1246336"/>
                    <a:gd name="connsiteY2-26" fmla="*/ 81533 h 595884"/>
                    <a:gd name="connsiteX3-27" fmla="*/ 19050 w 1246336"/>
                    <a:gd name="connsiteY3-28" fmla="*/ 595884 h 595884"/>
                    <a:gd name="connsiteX4-29" fmla="*/ 0 w 1246336"/>
                    <a:gd name="connsiteY4-30" fmla="*/ 481013 h 595884"/>
                    <a:gd name="connsiteX0-31" fmla="*/ 0 w 1246336"/>
                    <a:gd name="connsiteY0-32" fmla="*/ 481013 h 481013"/>
                    <a:gd name="connsiteX1-33" fmla="*/ 1241573 w 1246336"/>
                    <a:gd name="connsiteY1-34" fmla="*/ 0 h 481013"/>
                    <a:gd name="connsiteX2-35" fmla="*/ 1246336 w 1246336"/>
                    <a:gd name="connsiteY2-36" fmla="*/ 81533 h 481013"/>
                    <a:gd name="connsiteX3-37" fmla="*/ 585788 w 1246336"/>
                    <a:gd name="connsiteY3-38" fmla="*/ 462534 h 481013"/>
                    <a:gd name="connsiteX4-39" fmla="*/ 0 w 1246336"/>
                    <a:gd name="connsiteY4-40" fmla="*/ 481013 h 481013"/>
                    <a:gd name="connsiteX0-41" fmla="*/ 26193 w 660548"/>
                    <a:gd name="connsiteY0-42" fmla="*/ 373856 h 462534"/>
                    <a:gd name="connsiteX1-43" fmla="*/ 655785 w 660548"/>
                    <a:gd name="connsiteY1-44" fmla="*/ 0 h 462534"/>
                    <a:gd name="connsiteX2-45" fmla="*/ 660548 w 660548"/>
                    <a:gd name="connsiteY2-46" fmla="*/ 81533 h 462534"/>
                    <a:gd name="connsiteX3-47" fmla="*/ 0 w 660548"/>
                    <a:gd name="connsiteY3-48" fmla="*/ 462534 h 462534"/>
                    <a:gd name="connsiteX4-49" fmla="*/ 26193 w 660548"/>
                    <a:gd name="connsiteY4-50" fmla="*/ 373856 h 462534"/>
                    <a:gd name="connsiteX0-51" fmla="*/ 38099 w 672454"/>
                    <a:gd name="connsiteY0-52" fmla="*/ 373856 h 460153"/>
                    <a:gd name="connsiteX1-53" fmla="*/ 667691 w 672454"/>
                    <a:gd name="connsiteY1-54" fmla="*/ 0 h 460153"/>
                    <a:gd name="connsiteX2-55" fmla="*/ 672454 w 672454"/>
                    <a:gd name="connsiteY2-56" fmla="*/ 81533 h 460153"/>
                    <a:gd name="connsiteX3-57" fmla="*/ 0 w 672454"/>
                    <a:gd name="connsiteY3-58" fmla="*/ 460153 h 460153"/>
                    <a:gd name="connsiteX4-59" fmla="*/ 38099 w 672454"/>
                    <a:gd name="connsiteY4-60" fmla="*/ 373856 h 460153"/>
                    <a:gd name="connsiteX0-61" fmla="*/ 14287 w 648642"/>
                    <a:gd name="connsiteY0-62" fmla="*/ 373856 h 460153"/>
                    <a:gd name="connsiteX1-63" fmla="*/ 643879 w 648642"/>
                    <a:gd name="connsiteY1-64" fmla="*/ 0 h 460153"/>
                    <a:gd name="connsiteX2-65" fmla="*/ 648642 w 648642"/>
                    <a:gd name="connsiteY2-66" fmla="*/ 81533 h 460153"/>
                    <a:gd name="connsiteX3-67" fmla="*/ 0 w 648642"/>
                    <a:gd name="connsiteY3-68" fmla="*/ 460153 h 460153"/>
                    <a:gd name="connsiteX4-69" fmla="*/ 14287 w 648642"/>
                    <a:gd name="connsiteY4-70" fmla="*/ 373856 h 460153"/>
                    <a:gd name="connsiteX0-71" fmla="*/ 19050 w 653405"/>
                    <a:gd name="connsiteY0-72" fmla="*/ 373856 h 472060"/>
                    <a:gd name="connsiteX1-73" fmla="*/ 648642 w 653405"/>
                    <a:gd name="connsiteY1-74" fmla="*/ 0 h 472060"/>
                    <a:gd name="connsiteX2-75" fmla="*/ 653405 w 653405"/>
                    <a:gd name="connsiteY2-76" fmla="*/ 81533 h 472060"/>
                    <a:gd name="connsiteX3-77" fmla="*/ 0 w 653405"/>
                    <a:gd name="connsiteY3-78" fmla="*/ 472060 h 472060"/>
                    <a:gd name="connsiteX4-79" fmla="*/ 19050 w 653405"/>
                    <a:gd name="connsiteY4-80" fmla="*/ 373856 h 472060"/>
                    <a:gd name="connsiteX0-81" fmla="*/ 19050 w 648642"/>
                    <a:gd name="connsiteY0-82" fmla="*/ 373856 h 472060"/>
                    <a:gd name="connsiteX1-83" fmla="*/ 648642 w 648642"/>
                    <a:gd name="connsiteY1-84" fmla="*/ 0 h 472060"/>
                    <a:gd name="connsiteX2-85" fmla="*/ 620068 w 648642"/>
                    <a:gd name="connsiteY2-86" fmla="*/ 83915 h 472060"/>
                    <a:gd name="connsiteX3-87" fmla="*/ 0 w 648642"/>
                    <a:gd name="connsiteY3-88" fmla="*/ 472060 h 472060"/>
                    <a:gd name="connsiteX4-89" fmla="*/ 19050 w 648642"/>
                    <a:gd name="connsiteY4-90" fmla="*/ 373856 h 472060"/>
                    <a:gd name="connsiteX0-91" fmla="*/ 1633 w 648642"/>
                    <a:gd name="connsiteY0-92" fmla="*/ 388370 h 472060"/>
                    <a:gd name="connsiteX1-93" fmla="*/ 648642 w 648642"/>
                    <a:gd name="connsiteY1-94" fmla="*/ 0 h 472060"/>
                    <a:gd name="connsiteX2-95" fmla="*/ 620068 w 648642"/>
                    <a:gd name="connsiteY2-96" fmla="*/ 83915 h 472060"/>
                    <a:gd name="connsiteX3-97" fmla="*/ 0 w 648642"/>
                    <a:gd name="connsiteY3-98" fmla="*/ 472060 h 472060"/>
                    <a:gd name="connsiteX4-99" fmla="*/ 1633 w 648642"/>
                    <a:gd name="connsiteY4-100" fmla="*/ 388370 h 472060"/>
                    <a:gd name="connsiteX0-101" fmla="*/ 7439 w 648642"/>
                    <a:gd name="connsiteY0-102" fmla="*/ 385467 h 472060"/>
                    <a:gd name="connsiteX1-103" fmla="*/ 648642 w 648642"/>
                    <a:gd name="connsiteY1-104" fmla="*/ 0 h 472060"/>
                    <a:gd name="connsiteX2-105" fmla="*/ 620068 w 648642"/>
                    <a:gd name="connsiteY2-106" fmla="*/ 83915 h 472060"/>
                    <a:gd name="connsiteX3-107" fmla="*/ 0 w 648642"/>
                    <a:gd name="connsiteY3-108" fmla="*/ 472060 h 472060"/>
                    <a:gd name="connsiteX4-109" fmla="*/ 7439 w 648642"/>
                    <a:gd name="connsiteY4-110" fmla="*/ 385467 h 4720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642" h="472060">
                      <a:moveTo>
                        <a:pt x="7439" y="385467"/>
                      </a:moveTo>
                      <a:lnTo>
                        <a:pt x="648642" y="0"/>
                      </a:lnTo>
                      <a:lnTo>
                        <a:pt x="620068" y="83915"/>
                      </a:lnTo>
                      <a:lnTo>
                        <a:pt x="0" y="472060"/>
                      </a:lnTo>
                      <a:cubicBezTo>
                        <a:pt x="544" y="444163"/>
                        <a:pt x="6895" y="413364"/>
                        <a:pt x="7439" y="385467"/>
                      </a:cubicBezTo>
                      <a:close/>
                    </a:path>
                  </a:pathLst>
                </a:custGeom>
                <a:gradFill>
                  <a:gsLst>
                    <a:gs pos="0">
                      <a:schemeClr val="bg2">
                        <a:lumMod val="88000"/>
                        <a:lumOff val="12000"/>
                      </a:schemeClr>
                    </a:gs>
                    <a:gs pos="31000">
                      <a:schemeClr val="tx2">
                        <a:lumMod val="69000"/>
                        <a:lumOff val="31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308" name="矩形 1"/>
                <p:cNvSpPr/>
                <p:nvPr/>
              </p:nvSpPr>
              <p:spPr>
                <a:xfrm>
                  <a:off x="2329359" y="2636324"/>
                  <a:ext cx="2117675" cy="779904"/>
                </a:xfrm>
                <a:custGeom>
                  <a:avLst/>
                  <a:gdLst>
                    <a:gd name="connsiteX0" fmla="*/ 0 w 1296144"/>
                    <a:gd name="connsiteY0" fmla="*/ 0 h 648072"/>
                    <a:gd name="connsiteX1" fmla="*/ 1296144 w 1296144"/>
                    <a:gd name="connsiteY1" fmla="*/ 0 h 648072"/>
                    <a:gd name="connsiteX2" fmla="*/ 1296144 w 1296144"/>
                    <a:gd name="connsiteY2" fmla="*/ 648072 h 648072"/>
                    <a:gd name="connsiteX3" fmla="*/ 0 w 1296144"/>
                    <a:gd name="connsiteY3" fmla="*/ 648072 h 648072"/>
                    <a:gd name="connsiteX4" fmla="*/ 0 w 1296144"/>
                    <a:gd name="connsiteY4" fmla="*/ 0 h 648072"/>
                    <a:gd name="connsiteX0-1" fmla="*/ 802481 w 2098625"/>
                    <a:gd name="connsiteY0-2" fmla="*/ 0 h 648072"/>
                    <a:gd name="connsiteX1-3" fmla="*/ 2098625 w 2098625"/>
                    <a:gd name="connsiteY1-4" fmla="*/ 0 h 648072"/>
                    <a:gd name="connsiteX2-5" fmla="*/ 2098625 w 2098625"/>
                    <a:gd name="connsiteY2-6" fmla="*/ 648072 h 648072"/>
                    <a:gd name="connsiteX3-7" fmla="*/ 0 w 2098625"/>
                    <a:gd name="connsiteY3-8" fmla="*/ 219447 h 648072"/>
                    <a:gd name="connsiteX4-9" fmla="*/ 802481 w 2098625"/>
                    <a:gd name="connsiteY4-10" fmla="*/ 0 h 648072"/>
                    <a:gd name="connsiteX0-11" fmla="*/ 969169 w 2098625"/>
                    <a:gd name="connsiteY0-12" fmla="*/ 0 h 721891"/>
                    <a:gd name="connsiteX1-13" fmla="*/ 2098625 w 2098625"/>
                    <a:gd name="connsiteY1-14" fmla="*/ 73819 h 721891"/>
                    <a:gd name="connsiteX2-15" fmla="*/ 2098625 w 2098625"/>
                    <a:gd name="connsiteY2-16" fmla="*/ 721891 h 721891"/>
                    <a:gd name="connsiteX3-17" fmla="*/ 0 w 2098625"/>
                    <a:gd name="connsiteY3-18" fmla="*/ 293266 h 721891"/>
                    <a:gd name="connsiteX4-19" fmla="*/ 969169 w 2098625"/>
                    <a:gd name="connsiteY4-20" fmla="*/ 0 h 721891"/>
                    <a:gd name="connsiteX0-21" fmla="*/ 969169 w 2098625"/>
                    <a:gd name="connsiteY0-22" fmla="*/ 0 h 764754"/>
                    <a:gd name="connsiteX1-23" fmla="*/ 2098625 w 2098625"/>
                    <a:gd name="connsiteY1-24" fmla="*/ 73819 h 764754"/>
                    <a:gd name="connsiteX2-25" fmla="*/ 1491407 w 2098625"/>
                    <a:gd name="connsiteY2-26" fmla="*/ 764754 h 764754"/>
                    <a:gd name="connsiteX3-27" fmla="*/ 0 w 2098625"/>
                    <a:gd name="connsiteY3-28" fmla="*/ 293266 h 764754"/>
                    <a:gd name="connsiteX4-29" fmla="*/ 969169 w 2098625"/>
                    <a:gd name="connsiteY4-30" fmla="*/ 0 h 764754"/>
                    <a:gd name="connsiteX0-31" fmla="*/ 969169 w 2101006"/>
                    <a:gd name="connsiteY0-32" fmla="*/ 0 h 764754"/>
                    <a:gd name="connsiteX1-33" fmla="*/ 2101006 w 2101006"/>
                    <a:gd name="connsiteY1-34" fmla="*/ 390526 h 764754"/>
                    <a:gd name="connsiteX2-35" fmla="*/ 1491407 w 2101006"/>
                    <a:gd name="connsiteY2-36" fmla="*/ 764754 h 764754"/>
                    <a:gd name="connsiteX3-37" fmla="*/ 0 w 2101006"/>
                    <a:gd name="connsiteY3-38" fmla="*/ 293266 h 764754"/>
                    <a:gd name="connsiteX4-39" fmla="*/ 969169 w 2101006"/>
                    <a:gd name="connsiteY4-40" fmla="*/ 0 h 764754"/>
                    <a:gd name="connsiteX0-41" fmla="*/ 969169 w 2101006"/>
                    <a:gd name="connsiteY0-42" fmla="*/ 0 h 764754"/>
                    <a:gd name="connsiteX1-43" fmla="*/ 2101006 w 2101006"/>
                    <a:gd name="connsiteY1-44" fmla="*/ 390526 h 764754"/>
                    <a:gd name="connsiteX2-45" fmla="*/ 1491407 w 2101006"/>
                    <a:gd name="connsiteY2-46" fmla="*/ 764754 h 764754"/>
                    <a:gd name="connsiteX3-47" fmla="*/ 0 w 2101006"/>
                    <a:gd name="connsiteY3-48" fmla="*/ 293266 h 764754"/>
                    <a:gd name="connsiteX4-49" fmla="*/ 969169 w 2101006"/>
                    <a:gd name="connsiteY4-50" fmla="*/ 0 h 764754"/>
                    <a:gd name="connsiteX0-51" fmla="*/ 969169 w 2101006"/>
                    <a:gd name="connsiteY0-52" fmla="*/ 2072 h 766826"/>
                    <a:gd name="connsiteX1-53" fmla="*/ 2101006 w 2101006"/>
                    <a:gd name="connsiteY1-54" fmla="*/ 392598 h 766826"/>
                    <a:gd name="connsiteX2-55" fmla="*/ 1491407 w 2101006"/>
                    <a:gd name="connsiteY2-56" fmla="*/ 766826 h 766826"/>
                    <a:gd name="connsiteX3-57" fmla="*/ 0 w 2101006"/>
                    <a:gd name="connsiteY3-58" fmla="*/ 295338 h 766826"/>
                    <a:gd name="connsiteX4-59" fmla="*/ 969169 w 2101006"/>
                    <a:gd name="connsiteY4-60" fmla="*/ 2072 h 766826"/>
                    <a:gd name="connsiteX0-61" fmla="*/ 969169 w 2117675"/>
                    <a:gd name="connsiteY0-62" fmla="*/ 2158 h 766912"/>
                    <a:gd name="connsiteX1-63" fmla="*/ 2117675 w 2117675"/>
                    <a:gd name="connsiteY1-64" fmla="*/ 387922 h 766912"/>
                    <a:gd name="connsiteX2-65" fmla="*/ 1491407 w 2117675"/>
                    <a:gd name="connsiteY2-66" fmla="*/ 766912 h 766912"/>
                    <a:gd name="connsiteX3-67" fmla="*/ 0 w 2117675"/>
                    <a:gd name="connsiteY3-68" fmla="*/ 295424 h 766912"/>
                    <a:gd name="connsiteX4-69" fmla="*/ 969169 w 2117675"/>
                    <a:gd name="connsiteY4-70" fmla="*/ 2158 h 766912"/>
                    <a:gd name="connsiteX0-71" fmla="*/ 969169 w 2117675"/>
                    <a:gd name="connsiteY0-72" fmla="*/ 2158 h 771675"/>
                    <a:gd name="connsiteX1-73" fmla="*/ 2117675 w 2117675"/>
                    <a:gd name="connsiteY1-74" fmla="*/ 387922 h 771675"/>
                    <a:gd name="connsiteX2-75" fmla="*/ 1481882 w 2117675"/>
                    <a:gd name="connsiteY2-76" fmla="*/ 771675 h 771675"/>
                    <a:gd name="connsiteX3-77" fmla="*/ 0 w 2117675"/>
                    <a:gd name="connsiteY3-78" fmla="*/ 295424 h 771675"/>
                    <a:gd name="connsiteX4-79" fmla="*/ 969169 w 2117675"/>
                    <a:gd name="connsiteY4-80" fmla="*/ 2158 h 771675"/>
                    <a:gd name="connsiteX0-81" fmla="*/ 969169 w 2117675"/>
                    <a:gd name="connsiteY0-82" fmla="*/ 2158 h 771675"/>
                    <a:gd name="connsiteX1-83" fmla="*/ 2117675 w 2117675"/>
                    <a:gd name="connsiteY1-84" fmla="*/ 387922 h 771675"/>
                    <a:gd name="connsiteX2-85" fmla="*/ 1481882 w 2117675"/>
                    <a:gd name="connsiteY2-86" fmla="*/ 771675 h 771675"/>
                    <a:gd name="connsiteX3-87" fmla="*/ 0 w 2117675"/>
                    <a:gd name="connsiteY3-88" fmla="*/ 295424 h 771675"/>
                    <a:gd name="connsiteX4-89" fmla="*/ 969169 w 2117675"/>
                    <a:gd name="connsiteY4-90" fmla="*/ 2158 h 771675"/>
                    <a:gd name="connsiteX0-91" fmla="*/ 969169 w 2117675"/>
                    <a:gd name="connsiteY0-92" fmla="*/ 2158 h 771675"/>
                    <a:gd name="connsiteX1-93" fmla="*/ 2117675 w 2117675"/>
                    <a:gd name="connsiteY1-94" fmla="*/ 387922 h 771675"/>
                    <a:gd name="connsiteX2-95" fmla="*/ 1481882 w 2117675"/>
                    <a:gd name="connsiteY2-96" fmla="*/ 771675 h 771675"/>
                    <a:gd name="connsiteX3-97" fmla="*/ 0 w 2117675"/>
                    <a:gd name="connsiteY3-98" fmla="*/ 295424 h 771675"/>
                    <a:gd name="connsiteX4-99" fmla="*/ 969169 w 2117675"/>
                    <a:gd name="connsiteY4-100" fmla="*/ 2158 h 771675"/>
                    <a:gd name="connsiteX0-101" fmla="*/ 969169 w 2117675"/>
                    <a:gd name="connsiteY0-102" fmla="*/ 2158 h 776438"/>
                    <a:gd name="connsiteX1-103" fmla="*/ 2117675 w 2117675"/>
                    <a:gd name="connsiteY1-104" fmla="*/ 387922 h 776438"/>
                    <a:gd name="connsiteX2-105" fmla="*/ 1477119 w 2117675"/>
                    <a:gd name="connsiteY2-106" fmla="*/ 776438 h 776438"/>
                    <a:gd name="connsiteX3-107" fmla="*/ 0 w 2117675"/>
                    <a:gd name="connsiteY3-108" fmla="*/ 295424 h 776438"/>
                    <a:gd name="connsiteX4-109" fmla="*/ 969169 w 2117675"/>
                    <a:gd name="connsiteY4-110" fmla="*/ 2158 h 776438"/>
                    <a:gd name="connsiteX0-111" fmla="*/ 969169 w 2117675"/>
                    <a:gd name="connsiteY0-112" fmla="*/ 2158 h 776438"/>
                    <a:gd name="connsiteX1-113" fmla="*/ 2117675 w 2117675"/>
                    <a:gd name="connsiteY1-114" fmla="*/ 387922 h 776438"/>
                    <a:gd name="connsiteX2-115" fmla="*/ 1477119 w 2117675"/>
                    <a:gd name="connsiteY2-116" fmla="*/ 776438 h 776438"/>
                    <a:gd name="connsiteX3-117" fmla="*/ 0 w 2117675"/>
                    <a:gd name="connsiteY3-118" fmla="*/ 295424 h 776438"/>
                    <a:gd name="connsiteX4-119" fmla="*/ 969169 w 2117675"/>
                    <a:gd name="connsiteY4-120" fmla="*/ 2158 h 776438"/>
                    <a:gd name="connsiteX0-121" fmla="*/ 969169 w 2117675"/>
                    <a:gd name="connsiteY0-122" fmla="*/ 2158 h 776438"/>
                    <a:gd name="connsiteX1-123" fmla="*/ 2117675 w 2117675"/>
                    <a:gd name="connsiteY1-124" fmla="*/ 387922 h 776438"/>
                    <a:gd name="connsiteX2-125" fmla="*/ 1477119 w 2117675"/>
                    <a:gd name="connsiteY2-126" fmla="*/ 776438 h 776438"/>
                    <a:gd name="connsiteX3-127" fmla="*/ 0 w 2117675"/>
                    <a:gd name="connsiteY3-128" fmla="*/ 295424 h 776438"/>
                    <a:gd name="connsiteX4-129" fmla="*/ 969169 w 2117675"/>
                    <a:gd name="connsiteY4-130" fmla="*/ 2158 h 776438"/>
                    <a:gd name="connsiteX0-131" fmla="*/ 969169 w 2117675"/>
                    <a:gd name="connsiteY0-132" fmla="*/ 5624 h 779904"/>
                    <a:gd name="connsiteX1-133" fmla="*/ 2117675 w 2117675"/>
                    <a:gd name="connsiteY1-134" fmla="*/ 391388 h 779904"/>
                    <a:gd name="connsiteX2-135" fmla="*/ 1477119 w 2117675"/>
                    <a:gd name="connsiteY2-136" fmla="*/ 779904 h 779904"/>
                    <a:gd name="connsiteX3-137" fmla="*/ 0 w 2117675"/>
                    <a:gd name="connsiteY3-138" fmla="*/ 298890 h 779904"/>
                    <a:gd name="connsiteX4-139" fmla="*/ 969169 w 2117675"/>
                    <a:gd name="connsiteY4-140" fmla="*/ 5624 h 7799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17675" h="779904">
                      <a:moveTo>
                        <a:pt x="969169" y="5624"/>
                      </a:moveTo>
                      <a:cubicBezTo>
                        <a:pt x="1517897" y="-26125"/>
                        <a:pt x="1745159" y="73095"/>
                        <a:pt x="2117675" y="391388"/>
                      </a:cubicBezTo>
                      <a:lnTo>
                        <a:pt x="1477119" y="779904"/>
                      </a:lnTo>
                      <a:cubicBezTo>
                        <a:pt x="1078408" y="399698"/>
                        <a:pt x="563017" y="245709"/>
                        <a:pt x="0" y="298890"/>
                      </a:cubicBezTo>
                      <a:lnTo>
                        <a:pt x="969169" y="5624"/>
                      </a:lnTo>
                      <a:close/>
                    </a:path>
                  </a:pathLst>
                </a:custGeom>
                <a:gradFill>
                  <a:gsLst>
                    <a:gs pos="67000">
                      <a:schemeClr val="bg2"/>
                    </a:gs>
                    <a:gs pos="100000">
                      <a:schemeClr val="tx2"/>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sp>
            <p:nvSpPr>
              <p:cNvPr id="305" name="矩形 1"/>
              <p:cNvSpPr/>
              <p:nvPr/>
            </p:nvSpPr>
            <p:spPr>
              <a:xfrm>
                <a:off x="2323409" y="2636324"/>
                <a:ext cx="1847864" cy="779904"/>
              </a:xfrm>
              <a:custGeom>
                <a:avLst/>
                <a:gdLst/>
                <a:ahLst/>
                <a:cxnLst/>
                <a:rect l="l" t="t" r="r" b="b"/>
                <a:pathLst>
                  <a:path w="1847864" h="779904">
                    <a:moveTo>
                      <a:pt x="1160785" y="29"/>
                    </a:moveTo>
                    <a:cubicBezTo>
                      <a:pt x="1384664" y="1145"/>
                      <a:pt x="1550251" y="33714"/>
                      <a:pt x="1705539" y="108358"/>
                    </a:cubicBezTo>
                    <a:cubicBezTo>
                      <a:pt x="1711932" y="267614"/>
                      <a:pt x="1762280" y="418728"/>
                      <a:pt x="1847864" y="555036"/>
                    </a:cubicBezTo>
                    <a:lnTo>
                      <a:pt x="1477119" y="779904"/>
                    </a:lnTo>
                    <a:cubicBezTo>
                      <a:pt x="1078408" y="399698"/>
                      <a:pt x="563017" y="245709"/>
                      <a:pt x="0" y="298890"/>
                    </a:cubicBezTo>
                    <a:lnTo>
                      <a:pt x="969169" y="5624"/>
                    </a:lnTo>
                    <a:cubicBezTo>
                      <a:pt x="1037760" y="1656"/>
                      <a:pt x="1101328" y="-267"/>
                      <a:pt x="1160785" y="29"/>
                    </a:cubicBezTo>
                    <a:close/>
                  </a:path>
                </a:pathLst>
              </a:custGeom>
              <a:gradFill>
                <a:gsLst>
                  <a:gs pos="95000">
                    <a:schemeClr val="bg1">
                      <a:alpha val="20000"/>
                    </a:schemeClr>
                  </a:gs>
                  <a:gs pos="0">
                    <a:schemeClr val="bg1">
                      <a:alpha val="20000"/>
                    </a:schemeClr>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sp>
          <p:nvSpPr>
            <p:cNvPr id="303" name="TextBox 302"/>
            <p:cNvSpPr txBox="1"/>
            <p:nvPr/>
          </p:nvSpPr>
          <p:spPr>
            <a:xfrm>
              <a:off x="3883578" y="2807214"/>
              <a:ext cx="404970" cy="400109"/>
            </a:xfrm>
            <a:prstGeom prst="rect">
              <a:avLst/>
            </a:prstGeom>
            <a:noFill/>
            <a:effectLst>
              <a:innerShdw blurRad="63500" dist="50800" dir="13500000">
                <a:prstClr val="black">
                  <a:alpha val="50000"/>
                </a:prstClr>
              </a:innerShdw>
            </a:effectLst>
          </p:spPr>
          <p:txBody>
            <a:bodyPr wrap="none" rtlCol="0">
              <a:spAutoFit/>
            </a:bodyPr>
            <a:lstStyle/>
            <a:p>
              <a:r>
                <a:rPr lang="en-US" altLang="zh-CN" b="1" dirty="0">
                  <a:solidFill>
                    <a:prstClr val="whit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O</a:t>
              </a:r>
              <a:endParaRPr lang="zh-CN" altLang="en-US" b="1" dirty="0">
                <a:solidFill>
                  <a:prstClr val="whit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309" name="组合 308"/>
          <p:cNvGrpSpPr/>
          <p:nvPr/>
        </p:nvGrpSpPr>
        <p:grpSpPr>
          <a:xfrm>
            <a:off x="4669729" y="2503634"/>
            <a:ext cx="1337011" cy="701901"/>
            <a:chOff x="4541381" y="2715766"/>
            <a:chExt cx="1448424" cy="760390"/>
          </a:xfrm>
        </p:grpSpPr>
        <p:grpSp>
          <p:nvGrpSpPr>
            <p:cNvPr id="310" name="组合 309"/>
            <p:cNvGrpSpPr/>
            <p:nvPr/>
          </p:nvGrpSpPr>
          <p:grpSpPr>
            <a:xfrm>
              <a:off x="4541381" y="2715766"/>
              <a:ext cx="1448424" cy="760390"/>
              <a:chOff x="3885010" y="3089595"/>
              <a:chExt cx="1802592" cy="946320"/>
            </a:xfrm>
            <a:effectLst>
              <a:outerShdw blurRad="292100" dist="419100" dir="6540000" algn="tl" rotWithShape="0">
                <a:prstClr val="black">
                  <a:alpha val="40000"/>
                </a:prstClr>
              </a:outerShdw>
            </a:effectLst>
          </p:grpSpPr>
          <p:sp>
            <p:nvSpPr>
              <p:cNvPr id="312" name="矩形 2"/>
              <p:cNvSpPr/>
              <p:nvPr/>
            </p:nvSpPr>
            <p:spPr>
              <a:xfrm rot="2092662" flipV="1">
                <a:off x="3885010" y="3411305"/>
                <a:ext cx="1472564" cy="624610"/>
              </a:xfrm>
              <a:custGeom>
                <a:avLst/>
                <a:gdLst>
                  <a:gd name="connsiteX0" fmla="*/ 0 w 576064"/>
                  <a:gd name="connsiteY0" fmla="*/ 0 h 124398"/>
                  <a:gd name="connsiteX1" fmla="*/ 576064 w 576064"/>
                  <a:gd name="connsiteY1" fmla="*/ 0 h 124398"/>
                  <a:gd name="connsiteX2" fmla="*/ 576064 w 576064"/>
                  <a:gd name="connsiteY2" fmla="*/ 124398 h 124398"/>
                  <a:gd name="connsiteX3" fmla="*/ 0 w 576064"/>
                  <a:gd name="connsiteY3" fmla="*/ 124398 h 124398"/>
                  <a:gd name="connsiteX4" fmla="*/ 0 w 576064"/>
                  <a:gd name="connsiteY4" fmla="*/ 0 h 124398"/>
                  <a:gd name="connsiteX0-1" fmla="*/ 0 w 726083"/>
                  <a:gd name="connsiteY0-2" fmla="*/ 0 h 488730"/>
                  <a:gd name="connsiteX1-3" fmla="*/ 726083 w 726083"/>
                  <a:gd name="connsiteY1-4" fmla="*/ 364332 h 488730"/>
                  <a:gd name="connsiteX2-5" fmla="*/ 726083 w 726083"/>
                  <a:gd name="connsiteY2-6" fmla="*/ 488730 h 488730"/>
                  <a:gd name="connsiteX3-7" fmla="*/ 150019 w 726083"/>
                  <a:gd name="connsiteY3-8" fmla="*/ 488730 h 488730"/>
                  <a:gd name="connsiteX4-9" fmla="*/ 0 w 726083"/>
                  <a:gd name="connsiteY4-10" fmla="*/ 0 h 488730"/>
                  <a:gd name="connsiteX0-11" fmla="*/ 0 w 726083"/>
                  <a:gd name="connsiteY0-12" fmla="*/ 0 h 488730"/>
                  <a:gd name="connsiteX1-13" fmla="*/ 726083 w 726083"/>
                  <a:gd name="connsiteY1-14" fmla="*/ 364332 h 488730"/>
                  <a:gd name="connsiteX2-15" fmla="*/ 726083 w 726083"/>
                  <a:gd name="connsiteY2-16" fmla="*/ 488730 h 488730"/>
                  <a:gd name="connsiteX3-17" fmla="*/ 4763 w 726083"/>
                  <a:gd name="connsiteY3-18" fmla="*/ 110111 h 488730"/>
                  <a:gd name="connsiteX4-19" fmla="*/ 0 w 726083"/>
                  <a:gd name="connsiteY4-20" fmla="*/ 0 h 488730"/>
                  <a:gd name="connsiteX0-21" fmla="*/ 0 w 1478558"/>
                  <a:gd name="connsiteY0-22" fmla="*/ 0 h 488730"/>
                  <a:gd name="connsiteX1-23" fmla="*/ 1478558 w 1478558"/>
                  <a:gd name="connsiteY1-24" fmla="*/ 481014 h 488730"/>
                  <a:gd name="connsiteX2-25" fmla="*/ 726083 w 1478558"/>
                  <a:gd name="connsiteY2-26" fmla="*/ 488730 h 488730"/>
                  <a:gd name="connsiteX3-27" fmla="*/ 4763 w 1478558"/>
                  <a:gd name="connsiteY3-28" fmla="*/ 110111 h 488730"/>
                  <a:gd name="connsiteX4-29" fmla="*/ 0 w 1478558"/>
                  <a:gd name="connsiteY4-30" fmla="*/ 0 h 488730"/>
                  <a:gd name="connsiteX0-31" fmla="*/ 0 w 1483321"/>
                  <a:gd name="connsiteY0-32" fmla="*/ 0 h 562549"/>
                  <a:gd name="connsiteX1-33" fmla="*/ 1478558 w 1483321"/>
                  <a:gd name="connsiteY1-34" fmla="*/ 481014 h 562549"/>
                  <a:gd name="connsiteX2-35" fmla="*/ 1483321 w 1483321"/>
                  <a:gd name="connsiteY2-36" fmla="*/ 562549 h 562549"/>
                  <a:gd name="connsiteX3-37" fmla="*/ 4763 w 1483321"/>
                  <a:gd name="connsiteY3-38" fmla="*/ 110111 h 562549"/>
                  <a:gd name="connsiteX4-39" fmla="*/ 0 w 1483321"/>
                  <a:gd name="connsiteY4-40" fmla="*/ 0 h 562549"/>
                  <a:gd name="connsiteX0-41" fmla="*/ 0 w 1483321"/>
                  <a:gd name="connsiteY0-42" fmla="*/ 0 h 562549"/>
                  <a:gd name="connsiteX1-43" fmla="*/ 1478558 w 1483321"/>
                  <a:gd name="connsiteY1-44" fmla="*/ 481014 h 562549"/>
                  <a:gd name="connsiteX2-45" fmla="*/ 1483321 w 1483321"/>
                  <a:gd name="connsiteY2-46" fmla="*/ 562549 h 562549"/>
                  <a:gd name="connsiteX3-47" fmla="*/ 4763 w 1483321"/>
                  <a:gd name="connsiteY3-48" fmla="*/ 110111 h 562549"/>
                  <a:gd name="connsiteX4-49" fmla="*/ 0 w 1483321"/>
                  <a:gd name="connsiteY4-50" fmla="*/ 0 h 562549"/>
                  <a:gd name="connsiteX0-51" fmla="*/ 0 w 1483321"/>
                  <a:gd name="connsiteY0-52" fmla="*/ 0 h 562549"/>
                  <a:gd name="connsiteX1-53" fmla="*/ 1478558 w 1483321"/>
                  <a:gd name="connsiteY1-54" fmla="*/ 481014 h 562549"/>
                  <a:gd name="connsiteX2-55" fmla="*/ 1483321 w 1483321"/>
                  <a:gd name="connsiteY2-56" fmla="*/ 562549 h 562549"/>
                  <a:gd name="connsiteX3-57" fmla="*/ 4763 w 1483321"/>
                  <a:gd name="connsiteY3-58" fmla="*/ 110111 h 562549"/>
                  <a:gd name="connsiteX4-59" fmla="*/ 0 w 1483321"/>
                  <a:gd name="connsiteY4-60" fmla="*/ 0 h 562549"/>
                  <a:gd name="connsiteX0-61" fmla="*/ 0 w 1483321"/>
                  <a:gd name="connsiteY0-62" fmla="*/ 0 h 562549"/>
                  <a:gd name="connsiteX1-63" fmla="*/ 1478558 w 1483321"/>
                  <a:gd name="connsiteY1-64" fmla="*/ 481014 h 562549"/>
                  <a:gd name="connsiteX2-65" fmla="*/ 1483321 w 1483321"/>
                  <a:gd name="connsiteY2-66" fmla="*/ 562549 h 562549"/>
                  <a:gd name="connsiteX3-67" fmla="*/ 4763 w 1483321"/>
                  <a:gd name="connsiteY3-68" fmla="*/ 110111 h 562549"/>
                  <a:gd name="connsiteX4-69" fmla="*/ 0 w 1483321"/>
                  <a:gd name="connsiteY4-70" fmla="*/ 0 h 562549"/>
                  <a:gd name="connsiteX0-71" fmla="*/ 0 w 1483321"/>
                  <a:gd name="connsiteY0-72" fmla="*/ 6683 h 569232"/>
                  <a:gd name="connsiteX1-73" fmla="*/ 1478558 w 1483321"/>
                  <a:gd name="connsiteY1-74" fmla="*/ 487697 h 569232"/>
                  <a:gd name="connsiteX2-75" fmla="*/ 1483321 w 1483321"/>
                  <a:gd name="connsiteY2-76" fmla="*/ 569232 h 569232"/>
                  <a:gd name="connsiteX3-77" fmla="*/ 4763 w 1483321"/>
                  <a:gd name="connsiteY3-78" fmla="*/ 116794 h 569232"/>
                  <a:gd name="connsiteX4-79" fmla="*/ 0 w 1483321"/>
                  <a:gd name="connsiteY4-80" fmla="*/ 6683 h 569232"/>
                  <a:gd name="connsiteX0-81" fmla="*/ 0 w 1478558"/>
                  <a:gd name="connsiteY0-82" fmla="*/ 6683 h 559707"/>
                  <a:gd name="connsiteX1-83" fmla="*/ 1478558 w 1478558"/>
                  <a:gd name="connsiteY1-84" fmla="*/ 487697 h 559707"/>
                  <a:gd name="connsiteX2-85" fmla="*/ 1440459 w 1478558"/>
                  <a:gd name="connsiteY2-86" fmla="*/ 559707 h 559707"/>
                  <a:gd name="connsiteX3-87" fmla="*/ 4763 w 1478558"/>
                  <a:gd name="connsiteY3-88" fmla="*/ 116794 h 559707"/>
                  <a:gd name="connsiteX4-89" fmla="*/ 0 w 1478558"/>
                  <a:gd name="connsiteY4-90" fmla="*/ 6683 h 559707"/>
                  <a:gd name="connsiteX0-91" fmla="*/ 0 w 1478558"/>
                  <a:gd name="connsiteY0-92" fmla="*/ 6683 h 559707"/>
                  <a:gd name="connsiteX1-93" fmla="*/ 1478558 w 1478558"/>
                  <a:gd name="connsiteY1-94" fmla="*/ 487697 h 559707"/>
                  <a:gd name="connsiteX2-95" fmla="*/ 1440459 w 1478558"/>
                  <a:gd name="connsiteY2-96" fmla="*/ 559707 h 559707"/>
                  <a:gd name="connsiteX3-97" fmla="*/ 4763 w 1478558"/>
                  <a:gd name="connsiteY3-98" fmla="*/ 116794 h 559707"/>
                  <a:gd name="connsiteX4-99" fmla="*/ 0 w 1478558"/>
                  <a:gd name="connsiteY4-100" fmla="*/ 6683 h 559707"/>
                  <a:gd name="connsiteX0-101" fmla="*/ 0 w 1478558"/>
                  <a:gd name="connsiteY0-102" fmla="*/ 6683 h 559707"/>
                  <a:gd name="connsiteX1-103" fmla="*/ 1478558 w 1478558"/>
                  <a:gd name="connsiteY1-104" fmla="*/ 487697 h 559707"/>
                  <a:gd name="connsiteX2-105" fmla="*/ 1440459 w 1478558"/>
                  <a:gd name="connsiteY2-106" fmla="*/ 559707 h 559707"/>
                  <a:gd name="connsiteX3-107" fmla="*/ 4763 w 1478558"/>
                  <a:gd name="connsiteY3-108" fmla="*/ 116794 h 559707"/>
                  <a:gd name="connsiteX4-109" fmla="*/ 0 w 1478558"/>
                  <a:gd name="connsiteY4-110" fmla="*/ 6683 h 559707"/>
                  <a:gd name="connsiteX0-111" fmla="*/ 0 w 1478558"/>
                  <a:gd name="connsiteY0-112" fmla="*/ 6683 h 559707"/>
                  <a:gd name="connsiteX1-113" fmla="*/ 1478558 w 1478558"/>
                  <a:gd name="connsiteY1-114" fmla="*/ 487697 h 559707"/>
                  <a:gd name="connsiteX2-115" fmla="*/ 1440459 w 1478558"/>
                  <a:gd name="connsiteY2-116" fmla="*/ 559707 h 559707"/>
                  <a:gd name="connsiteX3-117" fmla="*/ 4763 w 1478558"/>
                  <a:gd name="connsiteY3-118" fmla="*/ 116794 h 559707"/>
                  <a:gd name="connsiteX4-119" fmla="*/ 0 w 1478558"/>
                  <a:gd name="connsiteY4-120" fmla="*/ 6683 h 559707"/>
                  <a:gd name="connsiteX0-121" fmla="*/ 0 w 1478558"/>
                  <a:gd name="connsiteY0-122" fmla="*/ 6683 h 559707"/>
                  <a:gd name="connsiteX1-123" fmla="*/ 1478558 w 1478558"/>
                  <a:gd name="connsiteY1-124" fmla="*/ 487697 h 559707"/>
                  <a:gd name="connsiteX2-125" fmla="*/ 1440459 w 1478558"/>
                  <a:gd name="connsiteY2-126" fmla="*/ 559707 h 559707"/>
                  <a:gd name="connsiteX3-127" fmla="*/ 4763 w 1478558"/>
                  <a:gd name="connsiteY3-128" fmla="*/ 116794 h 559707"/>
                  <a:gd name="connsiteX4-129" fmla="*/ 0 w 1478558"/>
                  <a:gd name="connsiteY4-130" fmla="*/ 6683 h 559707"/>
                  <a:gd name="connsiteX0-131" fmla="*/ 0 w 1478558"/>
                  <a:gd name="connsiteY0-132" fmla="*/ 6683 h 559707"/>
                  <a:gd name="connsiteX1-133" fmla="*/ 1478558 w 1478558"/>
                  <a:gd name="connsiteY1-134" fmla="*/ 487697 h 559707"/>
                  <a:gd name="connsiteX2-135" fmla="*/ 1440459 w 1478558"/>
                  <a:gd name="connsiteY2-136" fmla="*/ 559707 h 559707"/>
                  <a:gd name="connsiteX3-137" fmla="*/ 4763 w 1478558"/>
                  <a:gd name="connsiteY3-138" fmla="*/ 116794 h 559707"/>
                  <a:gd name="connsiteX4-139" fmla="*/ 0 w 1478558"/>
                  <a:gd name="connsiteY4-140" fmla="*/ 6683 h 559707"/>
                  <a:gd name="connsiteX0-141" fmla="*/ 0 w 1478558"/>
                  <a:gd name="connsiteY0-142" fmla="*/ 6683 h 573994"/>
                  <a:gd name="connsiteX1-143" fmla="*/ 1478558 w 1478558"/>
                  <a:gd name="connsiteY1-144" fmla="*/ 487697 h 573994"/>
                  <a:gd name="connsiteX2-145" fmla="*/ 1445221 w 1478558"/>
                  <a:gd name="connsiteY2-146" fmla="*/ 573994 h 573994"/>
                  <a:gd name="connsiteX3-147" fmla="*/ 4763 w 1478558"/>
                  <a:gd name="connsiteY3-148" fmla="*/ 116794 h 573994"/>
                  <a:gd name="connsiteX4-149" fmla="*/ 0 w 1478558"/>
                  <a:gd name="connsiteY4-150" fmla="*/ 6683 h 573994"/>
                  <a:gd name="connsiteX0-151" fmla="*/ 0 w 1478558"/>
                  <a:gd name="connsiteY0-152" fmla="*/ 6683 h 573994"/>
                  <a:gd name="connsiteX1-153" fmla="*/ 1478558 w 1478558"/>
                  <a:gd name="connsiteY1-154" fmla="*/ 487697 h 573994"/>
                  <a:gd name="connsiteX2-155" fmla="*/ 1445221 w 1478558"/>
                  <a:gd name="connsiteY2-156" fmla="*/ 573994 h 573994"/>
                  <a:gd name="connsiteX3-157" fmla="*/ 4763 w 1478558"/>
                  <a:gd name="connsiteY3-158" fmla="*/ 116794 h 573994"/>
                  <a:gd name="connsiteX4-159" fmla="*/ 0 w 1478558"/>
                  <a:gd name="connsiteY4-160" fmla="*/ 6683 h 573994"/>
                  <a:gd name="connsiteX0-161" fmla="*/ 0 w 1478558"/>
                  <a:gd name="connsiteY0-162" fmla="*/ 7185 h 574496"/>
                  <a:gd name="connsiteX1-163" fmla="*/ 1478558 w 1478558"/>
                  <a:gd name="connsiteY1-164" fmla="*/ 488199 h 574496"/>
                  <a:gd name="connsiteX2-165" fmla="*/ 1445221 w 1478558"/>
                  <a:gd name="connsiteY2-166" fmla="*/ 574496 h 574496"/>
                  <a:gd name="connsiteX3-167" fmla="*/ 4763 w 1478558"/>
                  <a:gd name="connsiteY3-168" fmla="*/ 117296 h 574496"/>
                  <a:gd name="connsiteX4-169" fmla="*/ 0 w 1478558"/>
                  <a:gd name="connsiteY4-170" fmla="*/ 7185 h 574496"/>
                  <a:gd name="connsiteX0-171" fmla="*/ 0 w 1478558"/>
                  <a:gd name="connsiteY0-172" fmla="*/ 7185 h 576878"/>
                  <a:gd name="connsiteX1-173" fmla="*/ 1478558 w 1478558"/>
                  <a:gd name="connsiteY1-174" fmla="*/ 488199 h 576878"/>
                  <a:gd name="connsiteX2-175" fmla="*/ 1464271 w 1478558"/>
                  <a:gd name="connsiteY2-176" fmla="*/ 576878 h 576878"/>
                  <a:gd name="connsiteX3-177" fmla="*/ 4763 w 1478558"/>
                  <a:gd name="connsiteY3-178" fmla="*/ 117296 h 576878"/>
                  <a:gd name="connsiteX4-179" fmla="*/ 0 w 1478558"/>
                  <a:gd name="connsiteY4-180" fmla="*/ 7185 h 576878"/>
                  <a:gd name="connsiteX0-181" fmla="*/ 0 w 1478558"/>
                  <a:gd name="connsiteY0-182" fmla="*/ 7376 h 577069"/>
                  <a:gd name="connsiteX1-183" fmla="*/ 1478558 w 1478558"/>
                  <a:gd name="connsiteY1-184" fmla="*/ 483627 h 577069"/>
                  <a:gd name="connsiteX2-185" fmla="*/ 1464271 w 1478558"/>
                  <a:gd name="connsiteY2-186" fmla="*/ 577069 h 577069"/>
                  <a:gd name="connsiteX3-187" fmla="*/ 4763 w 1478558"/>
                  <a:gd name="connsiteY3-188" fmla="*/ 117487 h 577069"/>
                  <a:gd name="connsiteX4-189" fmla="*/ 0 w 1478558"/>
                  <a:gd name="connsiteY4-190" fmla="*/ 7376 h 577069"/>
                  <a:gd name="connsiteX0-191" fmla="*/ 0 w 1478558"/>
                  <a:gd name="connsiteY0-192" fmla="*/ 6934 h 576627"/>
                  <a:gd name="connsiteX1-193" fmla="*/ 1478558 w 1478558"/>
                  <a:gd name="connsiteY1-194" fmla="*/ 483185 h 576627"/>
                  <a:gd name="connsiteX2-195" fmla="*/ 1464271 w 1478558"/>
                  <a:gd name="connsiteY2-196" fmla="*/ 576627 h 576627"/>
                  <a:gd name="connsiteX3-197" fmla="*/ 4763 w 1478558"/>
                  <a:gd name="connsiteY3-198" fmla="*/ 117045 h 576627"/>
                  <a:gd name="connsiteX4-199" fmla="*/ 0 w 1478558"/>
                  <a:gd name="connsiteY4-200" fmla="*/ 6934 h 576627"/>
                  <a:gd name="connsiteX0-201" fmla="*/ 0 w 1478558"/>
                  <a:gd name="connsiteY0-202" fmla="*/ 6934 h 576627"/>
                  <a:gd name="connsiteX1-203" fmla="*/ 1478558 w 1478558"/>
                  <a:gd name="connsiteY1-204" fmla="*/ 483185 h 576627"/>
                  <a:gd name="connsiteX2-205" fmla="*/ 1464271 w 1478558"/>
                  <a:gd name="connsiteY2-206" fmla="*/ 576627 h 576627"/>
                  <a:gd name="connsiteX3-207" fmla="*/ 23813 w 1478558"/>
                  <a:gd name="connsiteY3-208" fmla="*/ 112283 h 576627"/>
                  <a:gd name="connsiteX4-209" fmla="*/ 0 w 1478558"/>
                  <a:gd name="connsiteY4-210" fmla="*/ 6934 h 576627"/>
                  <a:gd name="connsiteX0-211" fmla="*/ 0 w 1473795"/>
                  <a:gd name="connsiteY0-212" fmla="*/ 6934 h 576627"/>
                  <a:gd name="connsiteX1-213" fmla="*/ 1473795 w 1473795"/>
                  <a:gd name="connsiteY1-214" fmla="*/ 483185 h 576627"/>
                  <a:gd name="connsiteX2-215" fmla="*/ 1459508 w 1473795"/>
                  <a:gd name="connsiteY2-216" fmla="*/ 576627 h 576627"/>
                  <a:gd name="connsiteX3-217" fmla="*/ 19050 w 1473795"/>
                  <a:gd name="connsiteY3-218" fmla="*/ 112283 h 576627"/>
                  <a:gd name="connsiteX4-219" fmla="*/ 0 w 1473795"/>
                  <a:gd name="connsiteY4-220" fmla="*/ 6934 h 576627"/>
                  <a:gd name="connsiteX0-221" fmla="*/ 0 w 1473795"/>
                  <a:gd name="connsiteY0-222" fmla="*/ 7206 h 569755"/>
                  <a:gd name="connsiteX1-223" fmla="*/ 1473795 w 1473795"/>
                  <a:gd name="connsiteY1-224" fmla="*/ 476313 h 569755"/>
                  <a:gd name="connsiteX2-225" fmla="*/ 1459508 w 1473795"/>
                  <a:gd name="connsiteY2-226" fmla="*/ 569755 h 569755"/>
                  <a:gd name="connsiteX3-227" fmla="*/ 19050 w 1473795"/>
                  <a:gd name="connsiteY3-228" fmla="*/ 105411 h 569755"/>
                  <a:gd name="connsiteX4-229" fmla="*/ 0 w 1473795"/>
                  <a:gd name="connsiteY4-230" fmla="*/ 7206 h 569755"/>
                  <a:gd name="connsiteX0-231" fmla="*/ 0 w 1473795"/>
                  <a:gd name="connsiteY0-232" fmla="*/ 12924 h 575473"/>
                  <a:gd name="connsiteX1-233" fmla="*/ 1473795 w 1473795"/>
                  <a:gd name="connsiteY1-234" fmla="*/ 482031 h 575473"/>
                  <a:gd name="connsiteX2-235" fmla="*/ 1459508 w 1473795"/>
                  <a:gd name="connsiteY2-236" fmla="*/ 575473 h 575473"/>
                  <a:gd name="connsiteX3-237" fmla="*/ 19050 w 1473795"/>
                  <a:gd name="connsiteY3-238" fmla="*/ 111129 h 575473"/>
                  <a:gd name="connsiteX4-239" fmla="*/ 0 w 1473795"/>
                  <a:gd name="connsiteY4-240" fmla="*/ 12924 h 575473"/>
                  <a:gd name="connsiteX0-241" fmla="*/ 0 w 1473795"/>
                  <a:gd name="connsiteY0-242" fmla="*/ 12924 h 575473"/>
                  <a:gd name="connsiteX1-243" fmla="*/ 1473795 w 1473795"/>
                  <a:gd name="connsiteY1-244" fmla="*/ 482031 h 575473"/>
                  <a:gd name="connsiteX2-245" fmla="*/ 1459508 w 1473795"/>
                  <a:gd name="connsiteY2-246" fmla="*/ 575473 h 575473"/>
                  <a:gd name="connsiteX3-247" fmla="*/ 37814 w 1473795"/>
                  <a:gd name="connsiteY3-248" fmla="*/ 99438 h 575473"/>
                  <a:gd name="connsiteX4-249" fmla="*/ 0 w 1473795"/>
                  <a:gd name="connsiteY4-250" fmla="*/ 12924 h 575473"/>
                  <a:gd name="connsiteX0-251" fmla="*/ 0 w 1461888"/>
                  <a:gd name="connsiteY0-252" fmla="*/ 13419 h 567670"/>
                  <a:gd name="connsiteX1-253" fmla="*/ 1461888 w 1461888"/>
                  <a:gd name="connsiteY1-254" fmla="*/ 474228 h 567670"/>
                  <a:gd name="connsiteX2-255" fmla="*/ 1447601 w 1461888"/>
                  <a:gd name="connsiteY2-256" fmla="*/ 567670 h 567670"/>
                  <a:gd name="connsiteX3-257" fmla="*/ 25907 w 1461888"/>
                  <a:gd name="connsiteY3-258" fmla="*/ 91635 h 567670"/>
                  <a:gd name="connsiteX4-259" fmla="*/ 0 w 1461888"/>
                  <a:gd name="connsiteY4-260" fmla="*/ 13419 h 567670"/>
                  <a:gd name="connsiteX0-261" fmla="*/ 0 w 1461888"/>
                  <a:gd name="connsiteY0-262" fmla="*/ 13419 h 627927"/>
                  <a:gd name="connsiteX1-263" fmla="*/ 1461888 w 1461888"/>
                  <a:gd name="connsiteY1-264" fmla="*/ 474228 h 627927"/>
                  <a:gd name="connsiteX2-265" fmla="*/ 1402061 w 1461888"/>
                  <a:gd name="connsiteY2-266" fmla="*/ 627927 h 627927"/>
                  <a:gd name="connsiteX3-267" fmla="*/ 25907 w 1461888"/>
                  <a:gd name="connsiteY3-268" fmla="*/ 91635 h 627927"/>
                  <a:gd name="connsiteX4-269" fmla="*/ 0 w 1461888"/>
                  <a:gd name="connsiteY4-270" fmla="*/ 13419 h 627927"/>
                  <a:gd name="connsiteX0-271" fmla="*/ 0 w 1472564"/>
                  <a:gd name="connsiteY0-272" fmla="*/ 8892 h 623400"/>
                  <a:gd name="connsiteX1-273" fmla="*/ 1472564 w 1472564"/>
                  <a:gd name="connsiteY1-274" fmla="*/ 576219 h 623400"/>
                  <a:gd name="connsiteX2-275" fmla="*/ 1402061 w 1472564"/>
                  <a:gd name="connsiteY2-276" fmla="*/ 623400 h 623400"/>
                  <a:gd name="connsiteX3-277" fmla="*/ 25907 w 1472564"/>
                  <a:gd name="connsiteY3-278" fmla="*/ 87108 h 623400"/>
                  <a:gd name="connsiteX4-279" fmla="*/ 0 w 1472564"/>
                  <a:gd name="connsiteY4-280" fmla="*/ 8892 h 623400"/>
                  <a:gd name="connsiteX0-281" fmla="*/ 0 w 1472564"/>
                  <a:gd name="connsiteY0-282" fmla="*/ 8892 h 623400"/>
                  <a:gd name="connsiteX1-283" fmla="*/ 1472564 w 1472564"/>
                  <a:gd name="connsiteY1-284" fmla="*/ 576219 h 623400"/>
                  <a:gd name="connsiteX2-285" fmla="*/ 1402061 w 1472564"/>
                  <a:gd name="connsiteY2-286" fmla="*/ 623400 h 623400"/>
                  <a:gd name="connsiteX3-287" fmla="*/ 25907 w 1472564"/>
                  <a:gd name="connsiteY3-288" fmla="*/ 87108 h 623400"/>
                  <a:gd name="connsiteX4-289" fmla="*/ 0 w 1472564"/>
                  <a:gd name="connsiteY4-290" fmla="*/ 8892 h 623400"/>
                  <a:gd name="connsiteX0-291" fmla="*/ 0 w 1472564"/>
                  <a:gd name="connsiteY0-292" fmla="*/ 8892 h 623400"/>
                  <a:gd name="connsiteX1-293" fmla="*/ 1472564 w 1472564"/>
                  <a:gd name="connsiteY1-294" fmla="*/ 576219 h 623400"/>
                  <a:gd name="connsiteX2-295" fmla="*/ 1402061 w 1472564"/>
                  <a:gd name="connsiteY2-296" fmla="*/ 623400 h 623400"/>
                  <a:gd name="connsiteX3-297" fmla="*/ 25907 w 1472564"/>
                  <a:gd name="connsiteY3-298" fmla="*/ 87108 h 623400"/>
                  <a:gd name="connsiteX4-299" fmla="*/ 0 w 1472564"/>
                  <a:gd name="connsiteY4-300" fmla="*/ 8892 h 623400"/>
                  <a:gd name="connsiteX0-301" fmla="*/ 0 w 1472564"/>
                  <a:gd name="connsiteY0-302" fmla="*/ 9380 h 623888"/>
                  <a:gd name="connsiteX1-303" fmla="*/ 1472564 w 1472564"/>
                  <a:gd name="connsiteY1-304" fmla="*/ 576707 h 623888"/>
                  <a:gd name="connsiteX2-305" fmla="*/ 1402061 w 1472564"/>
                  <a:gd name="connsiteY2-306" fmla="*/ 623888 h 623888"/>
                  <a:gd name="connsiteX3-307" fmla="*/ 25907 w 1472564"/>
                  <a:gd name="connsiteY3-308" fmla="*/ 87596 h 623888"/>
                  <a:gd name="connsiteX4-309" fmla="*/ 0 w 1472564"/>
                  <a:gd name="connsiteY4-310" fmla="*/ 9380 h 623888"/>
                  <a:gd name="connsiteX0-311" fmla="*/ 0 w 1472564"/>
                  <a:gd name="connsiteY0-312" fmla="*/ 9380 h 623888"/>
                  <a:gd name="connsiteX1-313" fmla="*/ 1472564 w 1472564"/>
                  <a:gd name="connsiteY1-314" fmla="*/ 576707 h 623888"/>
                  <a:gd name="connsiteX2-315" fmla="*/ 1402061 w 1472564"/>
                  <a:gd name="connsiteY2-316" fmla="*/ 623888 h 623888"/>
                  <a:gd name="connsiteX3-317" fmla="*/ 25907 w 1472564"/>
                  <a:gd name="connsiteY3-318" fmla="*/ 87596 h 623888"/>
                  <a:gd name="connsiteX4-319" fmla="*/ 0 w 1472564"/>
                  <a:gd name="connsiteY4-320" fmla="*/ 9380 h 623888"/>
                  <a:gd name="connsiteX0-321" fmla="*/ 0 w 1472564"/>
                  <a:gd name="connsiteY0-322" fmla="*/ 9380 h 624610"/>
                  <a:gd name="connsiteX1-323" fmla="*/ 1472564 w 1472564"/>
                  <a:gd name="connsiteY1-324" fmla="*/ 576707 h 624610"/>
                  <a:gd name="connsiteX2-325" fmla="*/ 1398019 w 1472564"/>
                  <a:gd name="connsiteY2-326" fmla="*/ 624610 h 624610"/>
                  <a:gd name="connsiteX3-327" fmla="*/ 25907 w 1472564"/>
                  <a:gd name="connsiteY3-328" fmla="*/ 87596 h 624610"/>
                  <a:gd name="connsiteX4-329" fmla="*/ 0 w 1472564"/>
                  <a:gd name="connsiteY4-330" fmla="*/ 9380 h 624610"/>
                  <a:gd name="connsiteX0-331" fmla="*/ 0 w 1472564"/>
                  <a:gd name="connsiteY0-332" fmla="*/ 9380 h 624610"/>
                  <a:gd name="connsiteX1-333" fmla="*/ 1472564 w 1472564"/>
                  <a:gd name="connsiteY1-334" fmla="*/ 576707 h 624610"/>
                  <a:gd name="connsiteX2-335" fmla="*/ 1398019 w 1472564"/>
                  <a:gd name="connsiteY2-336" fmla="*/ 624610 h 624610"/>
                  <a:gd name="connsiteX3-337" fmla="*/ 25907 w 1472564"/>
                  <a:gd name="connsiteY3-338" fmla="*/ 87596 h 624610"/>
                  <a:gd name="connsiteX4-339" fmla="*/ 0 w 1472564"/>
                  <a:gd name="connsiteY4-340" fmla="*/ 9380 h 6246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72564" h="624610">
                    <a:moveTo>
                      <a:pt x="0" y="9380"/>
                    </a:moveTo>
                    <a:cubicBezTo>
                      <a:pt x="521429" y="-49357"/>
                      <a:pt x="1031813" y="171099"/>
                      <a:pt x="1472564" y="576707"/>
                    </a:cubicBezTo>
                    <a:lnTo>
                      <a:pt x="1398019" y="624610"/>
                    </a:lnTo>
                    <a:cubicBezTo>
                      <a:pt x="963191" y="208400"/>
                      <a:pt x="474959" y="51809"/>
                      <a:pt x="25907" y="87596"/>
                    </a:cubicBezTo>
                    <a:lnTo>
                      <a:pt x="0" y="9380"/>
                    </a:lnTo>
                    <a:close/>
                  </a:path>
                </a:pathLst>
              </a:custGeom>
              <a:gradFill>
                <a:gsLst>
                  <a:gs pos="73000">
                    <a:schemeClr val="accent6"/>
                  </a:gs>
                  <a:gs pos="45390">
                    <a:srgbClr val="E4BE33">
                      <a:lumMod val="60000"/>
                      <a:lumOff val="40000"/>
                    </a:srgbClr>
                  </a:gs>
                  <a:gs pos="18000">
                    <a:schemeClr val="accent5"/>
                  </a:gs>
                </a:gsLst>
                <a:lin ang="16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313" name="矩形 6"/>
              <p:cNvSpPr/>
              <p:nvPr/>
            </p:nvSpPr>
            <p:spPr>
              <a:xfrm>
                <a:off x="5341991" y="3394812"/>
                <a:ext cx="345611" cy="536465"/>
              </a:xfrm>
              <a:custGeom>
                <a:avLst/>
                <a:gdLst>
                  <a:gd name="connsiteX0" fmla="*/ 0 w 720080"/>
                  <a:gd name="connsiteY0" fmla="*/ 0 h 72008"/>
                  <a:gd name="connsiteX1" fmla="*/ 720080 w 720080"/>
                  <a:gd name="connsiteY1" fmla="*/ 0 h 72008"/>
                  <a:gd name="connsiteX2" fmla="*/ 720080 w 720080"/>
                  <a:gd name="connsiteY2" fmla="*/ 72008 h 72008"/>
                  <a:gd name="connsiteX3" fmla="*/ 0 w 720080"/>
                  <a:gd name="connsiteY3" fmla="*/ 72008 h 72008"/>
                  <a:gd name="connsiteX4" fmla="*/ 0 w 720080"/>
                  <a:gd name="connsiteY4" fmla="*/ 0 h 72008"/>
                  <a:gd name="connsiteX0-1" fmla="*/ 0 w 720080"/>
                  <a:gd name="connsiteY0-2" fmla="*/ 827314 h 899322"/>
                  <a:gd name="connsiteX1-3" fmla="*/ 438503 w 720080"/>
                  <a:gd name="connsiteY1-4" fmla="*/ 0 h 899322"/>
                  <a:gd name="connsiteX2-5" fmla="*/ 720080 w 720080"/>
                  <a:gd name="connsiteY2-6" fmla="*/ 899322 h 899322"/>
                  <a:gd name="connsiteX3-7" fmla="*/ 0 w 720080"/>
                  <a:gd name="connsiteY3-8" fmla="*/ 899322 h 899322"/>
                  <a:gd name="connsiteX4-9" fmla="*/ 0 w 720080"/>
                  <a:gd name="connsiteY4-10" fmla="*/ 827314 h 899322"/>
                  <a:gd name="connsiteX0-11" fmla="*/ 124823 w 720080"/>
                  <a:gd name="connsiteY0-12" fmla="*/ 444137 h 899322"/>
                  <a:gd name="connsiteX1-13" fmla="*/ 438503 w 720080"/>
                  <a:gd name="connsiteY1-14" fmla="*/ 0 h 899322"/>
                  <a:gd name="connsiteX2-15" fmla="*/ 720080 w 720080"/>
                  <a:gd name="connsiteY2-16" fmla="*/ 899322 h 899322"/>
                  <a:gd name="connsiteX3-17" fmla="*/ 0 w 720080"/>
                  <a:gd name="connsiteY3-18" fmla="*/ 899322 h 899322"/>
                  <a:gd name="connsiteX4-19" fmla="*/ 124823 w 720080"/>
                  <a:gd name="connsiteY4-20" fmla="*/ 444137 h 899322"/>
                  <a:gd name="connsiteX0-21" fmla="*/ 0 w 595257"/>
                  <a:gd name="connsiteY0-22" fmla="*/ 444137 h 899322"/>
                  <a:gd name="connsiteX1-23" fmla="*/ 313680 w 595257"/>
                  <a:gd name="connsiteY1-24" fmla="*/ 0 h 899322"/>
                  <a:gd name="connsiteX2-25" fmla="*/ 595257 w 595257"/>
                  <a:gd name="connsiteY2-26" fmla="*/ 899322 h 899322"/>
                  <a:gd name="connsiteX3-27" fmla="*/ 29029 w 595257"/>
                  <a:gd name="connsiteY3-28" fmla="*/ 530659 h 899322"/>
                  <a:gd name="connsiteX4-29" fmla="*/ 0 w 595257"/>
                  <a:gd name="connsiteY4-30" fmla="*/ 444137 h 899322"/>
                  <a:gd name="connsiteX0-31" fmla="*/ 0 w 363028"/>
                  <a:gd name="connsiteY0-32" fmla="*/ 444137 h 530659"/>
                  <a:gd name="connsiteX1-33" fmla="*/ 313680 w 363028"/>
                  <a:gd name="connsiteY1-34" fmla="*/ 0 h 530659"/>
                  <a:gd name="connsiteX2-35" fmla="*/ 363028 w 363028"/>
                  <a:gd name="connsiteY2-36" fmla="*/ 51688 h 530659"/>
                  <a:gd name="connsiteX3-37" fmla="*/ 29029 w 363028"/>
                  <a:gd name="connsiteY3-38" fmla="*/ 530659 h 530659"/>
                  <a:gd name="connsiteX4-39" fmla="*/ 0 w 363028"/>
                  <a:gd name="connsiteY4-40" fmla="*/ 444137 h 530659"/>
                  <a:gd name="connsiteX0-41" fmla="*/ 0 w 339805"/>
                  <a:gd name="connsiteY0-42" fmla="*/ 444137 h 530659"/>
                  <a:gd name="connsiteX1-43" fmla="*/ 313680 w 339805"/>
                  <a:gd name="connsiteY1-44" fmla="*/ 0 h 530659"/>
                  <a:gd name="connsiteX2-45" fmla="*/ 339805 w 339805"/>
                  <a:gd name="connsiteY2-46" fmla="*/ 60397 h 530659"/>
                  <a:gd name="connsiteX3-47" fmla="*/ 29029 w 339805"/>
                  <a:gd name="connsiteY3-48" fmla="*/ 530659 h 530659"/>
                  <a:gd name="connsiteX4-49" fmla="*/ 0 w 339805"/>
                  <a:gd name="connsiteY4-50" fmla="*/ 444137 h 530659"/>
                  <a:gd name="connsiteX0-51" fmla="*/ 0 w 342708"/>
                  <a:gd name="connsiteY0-52" fmla="*/ 444137 h 530659"/>
                  <a:gd name="connsiteX1-53" fmla="*/ 313680 w 342708"/>
                  <a:gd name="connsiteY1-54" fmla="*/ 0 h 530659"/>
                  <a:gd name="connsiteX2-55" fmla="*/ 342708 w 342708"/>
                  <a:gd name="connsiteY2-56" fmla="*/ 69106 h 530659"/>
                  <a:gd name="connsiteX3-57" fmla="*/ 29029 w 342708"/>
                  <a:gd name="connsiteY3-58" fmla="*/ 530659 h 530659"/>
                  <a:gd name="connsiteX4-59" fmla="*/ 0 w 342708"/>
                  <a:gd name="connsiteY4-60" fmla="*/ 444137 h 530659"/>
                  <a:gd name="connsiteX0-61" fmla="*/ 0 w 345611"/>
                  <a:gd name="connsiteY0-62" fmla="*/ 455749 h 530659"/>
                  <a:gd name="connsiteX1-63" fmla="*/ 316583 w 345611"/>
                  <a:gd name="connsiteY1-64" fmla="*/ 0 h 530659"/>
                  <a:gd name="connsiteX2-65" fmla="*/ 345611 w 345611"/>
                  <a:gd name="connsiteY2-66" fmla="*/ 69106 h 530659"/>
                  <a:gd name="connsiteX3-67" fmla="*/ 31932 w 345611"/>
                  <a:gd name="connsiteY3-68" fmla="*/ 530659 h 530659"/>
                  <a:gd name="connsiteX4-69" fmla="*/ 0 w 345611"/>
                  <a:gd name="connsiteY4-70" fmla="*/ 455749 h 530659"/>
                  <a:gd name="connsiteX0-71" fmla="*/ 0 w 345611"/>
                  <a:gd name="connsiteY0-72" fmla="*/ 447041 h 530659"/>
                  <a:gd name="connsiteX1-73" fmla="*/ 316583 w 345611"/>
                  <a:gd name="connsiteY1-74" fmla="*/ 0 h 530659"/>
                  <a:gd name="connsiteX2-75" fmla="*/ 345611 w 345611"/>
                  <a:gd name="connsiteY2-76" fmla="*/ 69106 h 530659"/>
                  <a:gd name="connsiteX3-77" fmla="*/ 31932 w 345611"/>
                  <a:gd name="connsiteY3-78" fmla="*/ 530659 h 530659"/>
                  <a:gd name="connsiteX4-79" fmla="*/ 0 w 345611"/>
                  <a:gd name="connsiteY4-80" fmla="*/ 447041 h 530659"/>
                  <a:gd name="connsiteX0-81" fmla="*/ 0 w 345611"/>
                  <a:gd name="connsiteY0-82" fmla="*/ 455750 h 539368"/>
                  <a:gd name="connsiteX1-83" fmla="*/ 316583 w 345611"/>
                  <a:gd name="connsiteY1-84" fmla="*/ 0 h 539368"/>
                  <a:gd name="connsiteX2-85" fmla="*/ 345611 w 345611"/>
                  <a:gd name="connsiteY2-86" fmla="*/ 77815 h 539368"/>
                  <a:gd name="connsiteX3-87" fmla="*/ 31932 w 345611"/>
                  <a:gd name="connsiteY3-88" fmla="*/ 539368 h 539368"/>
                  <a:gd name="connsiteX4-89" fmla="*/ 0 w 345611"/>
                  <a:gd name="connsiteY4-90" fmla="*/ 455750 h 539368"/>
                  <a:gd name="connsiteX0-91" fmla="*/ 0 w 345611"/>
                  <a:gd name="connsiteY0-92" fmla="*/ 447041 h 530659"/>
                  <a:gd name="connsiteX1-93" fmla="*/ 313681 w 345611"/>
                  <a:gd name="connsiteY1-94" fmla="*/ 0 h 530659"/>
                  <a:gd name="connsiteX2-95" fmla="*/ 345611 w 345611"/>
                  <a:gd name="connsiteY2-96" fmla="*/ 69106 h 530659"/>
                  <a:gd name="connsiteX3-97" fmla="*/ 31932 w 345611"/>
                  <a:gd name="connsiteY3-98" fmla="*/ 530659 h 530659"/>
                  <a:gd name="connsiteX4-99" fmla="*/ 0 w 345611"/>
                  <a:gd name="connsiteY4-100" fmla="*/ 447041 h 530659"/>
                  <a:gd name="connsiteX0-101" fmla="*/ 0 w 345611"/>
                  <a:gd name="connsiteY0-102" fmla="*/ 449944 h 533562"/>
                  <a:gd name="connsiteX1-103" fmla="*/ 316584 w 345611"/>
                  <a:gd name="connsiteY1-104" fmla="*/ 0 h 533562"/>
                  <a:gd name="connsiteX2-105" fmla="*/ 345611 w 345611"/>
                  <a:gd name="connsiteY2-106" fmla="*/ 72009 h 533562"/>
                  <a:gd name="connsiteX3-107" fmla="*/ 31932 w 345611"/>
                  <a:gd name="connsiteY3-108" fmla="*/ 533562 h 533562"/>
                  <a:gd name="connsiteX4-109" fmla="*/ 0 w 345611"/>
                  <a:gd name="connsiteY4-110" fmla="*/ 449944 h 533562"/>
                  <a:gd name="connsiteX0-111" fmla="*/ 0 w 345611"/>
                  <a:gd name="connsiteY0-112" fmla="*/ 452847 h 536465"/>
                  <a:gd name="connsiteX1-113" fmla="*/ 316584 w 345611"/>
                  <a:gd name="connsiteY1-114" fmla="*/ 0 h 536465"/>
                  <a:gd name="connsiteX2-115" fmla="*/ 345611 w 345611"/>
                  <a:gd name="connsiteY2-116" fmla="*/ 74912 h 536465"/>
                  <a:gd name="connsiteX3-117" fmla="*/ 31932 w 345611"/>
                  <a:gd name="connsiteY3-118" fmla="*/ 536465 h 536465"/>
                  <a:gd name="connsiteX4-119" fmla="*/ 0 w 345611"/>
                  <a:gd name="connsiteY4-120" fmla="*/ 452847 h 5364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5611" h="536465">
                    <a:moveTo>
                      <a:pt x="0" y="452847"/>
                    </a:moveTo>
                    <a:lnTo>
                      <a:pt x="316584" y="0"/>
                    </a:lnTo>
                    <a:lnTo>
                      <a:pt x="345611" y="74912"/>
                    </a:lnTo>
                    <a:lnTo>
                      <a:pt x="31932" y="536465"/>
                    </a:lnTo>
                    <a:lnTo>
                      <a:pt x="0" y="452847"/>
                    </a:lnTo>
                    <a:close/>
                  </a:path>
                </a:pathLst>
              </a:custGeom>
              <a:gradFill>
                <a:gsLst>
                  <a:gs pos="0">
                    <a:schemeClr val="accent6"/>
                  </a:gs>
                  <a:gs pos="76000">
                    <a:schemeClr val="accent5">
                      <a:lumMod val="26000"/>
                      <a:lumOff val="74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314" name="矩形 5"/>
              <p:cNvSpPr/>
              <p:nvPr/>
            </p:nvSpPr>
            <p:spPr>
              <a:xfrm>
                <a:off x="3907589" y="3089595"/>
                <a:ext cx="1758804" cy="798481"/>
              </a:xfrm>
              <a:custGeom>
                <a:avLst/>
                <a:gdLst>
                  <a:gd name="connsiteX0" fmla="*/ 0 w 1134691"/>
                  <a:gd name="connsiteY0" fmla="*/ 0 h 504056"/>
                  <a:gd name="connsiteX1" fmla="*/ 1134691 w 1134691"/>
                  <a:gd name="connsiteY1" fmla="*/ 0 h 504056"/>
                  <a:gd name="connsiteX2" fmla="*/ 1134691 w 1134691"/>
                  <a:gd name="connsiteY2" fmla="*/ 504056 h 504056"/>
                  <a:gd name="connsiteX3" fmla="*/ 0 w 1134691"/>
                  <a:gd name="connsiteY3" fmla="*/ 504056 h 504056"/>
                  <a:gd name="connsiteX4" fmla="*/ 0 w 1134691"/>
                  <a:gd name="connsiteY4" fmla="*/ 0 h 504056"/>
                  <a:gd name="connsiteX0-1" fmla="*/ 386080 w 1134691"/>
                  <a:gd name="connsiteY0-2" fmla="*/ 0 h 913359"/>
                  <a:gd name="connsiteX1-3" fmla="*/ 1134691 w 1134691"/>
                  <a:gd name="connsiteY1-4" fmla="*/ 409303 h 913359"/>
                  <a:gd name="connsiteX2-5" fmla="*/ 1134691 w 1134691"/>
                  <a:gd name="connsiteY2-6" fmla="*/ 913359 h 913359"/>
                  <a:gd name="connsiteX3-7" fmla="*/ 0 w 1134691"/>
                  <a:gd name="connsiteY3-8" fmla="*/ 913359 h 913359"/>
                  <a:gd name="connsiteX4-9" fmla="*/ 386080 w 1134691"/>
                  <a:gd name="connsiteY4-10" fmla="*/ 0 h 913359"/>
                  <a:gd name="connsiteX0-11" fmla="*/ 592182 w 1340793"/>
                  <a:gd name="connsiteY0-12" fmla="*/ 0 h 913359"/>
                  <a:gd name="connsiteX1-13" fmla="*/ 1340793 w 1340793"/>
                  <a:gd name="connsiteY1-14" fmla="*/ 409303 h 913359"/>
                  <a:gd name="connsiteX2-15" fmla="*/ 1340793 w 1340793"/>
                  <a:gd name="connsiteY2-16" fmla="*/ 913359 h 913359"/>
                  <a:gd name="connsiteX3-17" fmla="*/ 0 w 1340793"/>
                  <a:gd name="connsiteY3-18" fmla="*/ 416970 h 913359"/>
                  <a:gd name="connsiteX4-19" fmla="*/ 592182 w 1340793"/>
                  <a:gd name="connsiteY4-20" fmla="*/ 0 h 913359"/>
                  <a:gd name="connsiteX0-21" fmla="*/ 592182 w 1758804"/>
                  <a:gd name="connsiteY0-22" fmla="*/ 0 h 913359"/>
                  <a:gd name="connsiteX1-23" fmla="*/ 1758804 w 1758804"/>
                  <a:gd name="connsiteY1-24" fmla="*/ 307703 h 913359"/>
                  <a:gd name="connsiteX2-25" fmla="*/ 1340793 w 1758804"/>
                  <a:gd name="connsiteY2-26" fmla="*/ 913359 h 913359"/>
                  <a:gd name="connsiteX3-27" fmla="*/ 0 w 1758804"/>
                  <a:gd name="connsiteY3-28" fmla="*/ 416970 h 913359"/>
                  <a:gd name="connsiteX4-29" fmla="*/ 592182 w 1758804"/>
                  <a:gd name="connsiteY4-30" fmla="*/ 0 h 913359"/>
                  <a:gd name="connsiteX0-31" fmla="*/ 592182 w 1758804"/>
                  <a:gd name="connsiteY0-32" fmla="*/ 0 h 774022"/>
                  <a:gd name="connsiteX1-33" fmla="*/ 1758804 w 1758804"/>
                  <a:gd name="connsiteY1-34" fmla="*/ 307703 h 774022"/>
                  <a:gd name="connsiteX2-35" fmla="*/ 1439490 w 1758804"/>
                  <a:gd name="connsiteY2-36" fmla="*/ 774022 h 774022"/>
                  <a:gd name="connsiteX3-37" fmla="*/ 0 w 1758804"/>
                  <a:gd name="connsiteY3-38" fmla="*/ 416970 h 774022"/>
                  <a:gd name="connsiteX4-39" fmla="*/ 592182 w 1758804"/>
                  <a:gd name="connsiteY4-40" fmla="*/ 0 h 774022"/>
                  <a:gd name="connsiteX0-41" fmla="*/ 592182 w 1758804"/>
                  <a:gd name="connsiteY0-42" fmla="*/ 0 h 669519"/>
                  <a:gd name="connsiteX1-43" fmla="*/ 1758804 w 1758804"/>
                  <a:gd name="connsiteY1-44" fmla="*/ 307703 h 669519"/>
                  <a:gd name="connsiteX2-45" fmla="*/ 1404656 w 1758804"/>
                  <a:gd name="connsiteY2-46" fmla="*/ 669519 h 669519"/>
                  <a:gd name="connsiteX3-47" fmla="*/ 0 w 1758804"/>
                  <a:gd name="connsiteY3-48" fmla="*/ 416970 h 669519"/>
                  <a:gd name="connsiteX4-49" fmla="*/ 592182 w 1758804"/>
                  <a:gd name="connsiteY4-50" fmla="*/ 0 h 669519"/>
                  <a:gd name="connsiteX0-51" fmla="*/ 592182 w 1758804"/>
                  <a:gd name="connsiteY0-52" fmla="*/ 0 h 756605"/>
                  <a:gd name="connsiteX1-53" fmla="*/ 1758804 w 1758804"/>
                  <a:gd name="connsiteY1-54" fmla="*/ 307703 h 756605"/>
                  <a:gd name="connsiteX2-55" fmla="*/ 1439490 w 1758804"/>
                  <a:gd name="connsiteY2-56" fmla="*/ 756605 h 756605"/>
                  <a:gd name="connsiteX3-57" fmla="*/ 0 w 1758804"/>
                  <a:gd name="connsiteY3-58" fmla="*/ 416970 h 756605"/>
                  <a:gd name="connsiteX4-59" fmla="*/ 592182 w 1758804"/>
                  <a:gd name="connsiteY4-60" fmla="*/ 0 h 756605"/>
                  <a:gd name="connsiteX0-61" fmla="*/ 592182 w 1758804"/>
                  <a:gd name="connsiteY0-62" fmla="*/ 0 h 756605"/>
                  <a:gd name="connsiteX1-63" fmla="*/ 1758804 w 1758804"/>
                  <a:gd name="connsiteY1-64" fmla="*/ 307703 h 756605"/>
                  <a:gd name="connsiteX2-65" fmla="*/ 1439490 w 1758804"/>
                  <a:gd name="connsiteY2-66" fmla="*/ 756605 h 756605"/>
                  <a:gd name="connsiteX3-67" fmla="*/ 0 w 1758804"/>
                  <a:gd name="connsiteY3-68" fmla="*/ 416970 h 756605"/>
                  <a:gd name="connsiteX4-69" fmla="*/ 592182 w 1758804"/>
                  <a:gd name="connsiteY4-70" fmla="*/ 0 h 756605"/>
                  <a:gd name="connsiteX0-71" fmla="*/ 592182 w 1758804"/>
                  <a:gd name="connsiteY0-72" fmla="*/ 0 h 756605"/>
                  <a:gd name="connsiteX1-73" fmla="*/ 1758804 w 1758804"/>
                  <a:gd name="connsiteY1-74" fmla="*/ 307703 h 756605"/>
                  <a:gd name="connsiteX2-75" fmla="*/ 1439490 w 1758804"/>
                  <a:gd name="connsiteY2-76" fmla="*/ 756605 h 756605"/>
                  <a:gd name="connsiteX3-77" fmla="*/ 0 w 1758804"/>
                  <a:gd name="connsiteY3-78" fmla="*/ 416970 h 756605"/>
                  <a:gd name="connsiteX4-79" fmla="*/ 592182 w 1758804"/>
                  <a:gd name="connsiteY4-80" fmla="*/ 0 h 756605"/>
                  <a:gd name="connsiteX0-81" fmla="*/ 592182 w 1758804"/>
                  <a:gd name="connsiteY0-82" fmla="*/ 0 h 796073"/>
                  <a:gd name="connsiteX1-83" fmla="*/ 1758804 w 1758804"/>
                  <a:gd name="connsiteY1-84" fmla="*/ 307703 h 796073"/>
                  <a:gd name="connsiteX2-85" fmla="*/ 1439490 w 1758804"/>
                  <a:gd name="connsiteY2-86" fmla="*/ 756605 h 796073"/>
                  <a:gd name="connsiteX3-87" fmla="*/ 0 w 1758804"/>
                  <a:gd name="connsiteY3-88" fmla="*/ 416970 h 796073"/>
                  <a:gd name="connsiteX4-89" fmla="*/ 592182 w 1758804"/>
                  <a:gd name="connsiteY4-90" fmla="*/ 0 h 796073"/>
                  <a:gd name="connsiteX0-91" fmla="*/ 592182 w 1758804"/>
                  <a:gd name="connsiteY0-92" fmla="*/ 0 h 796073"/>
                  <a:gd name="connsiteX1-93" fmla="*/ 1758804 w 1758804"/>
                  <a:gd name="connsiteY1-94" fmla="*/ 307703 h 796073"/>
                  <a:gd name="connsiteX2-95" fmla="*/ 1439490 w 1758804"/>
                  <a:gd name="connsiteY2-96" fmla="*/ 756605 h 796073"/>
                  <a:gd name="connsiteX3-97" fmla="*/ 0 w 1758804"/>
                  <a:gd name="connsiteY3-98" fmla="*/ 416970 h 796073"/>
                  <a:gd name="connsiteX4-99" fmla="*/ 592182 w 1758804"/>
                  <a:gd name="connsiteY4-100" fmla="*/ 0 h 796073"/>
                  <a:gd name="connsiteX0-101" fmla="*/ 592182 w 1758804"/>
                  <a:gd name="connsiteY0-102" fmla="*/ 0 h 796073"/>
                  <a:gd name="connsiteX1-103" fmla="*/ 1758804 w 1758804"/>
                  <a:gd name="connsiteY1-104" fmla="*/ 307703 h 796073"/>
                  <a:gd name="connsiteX2-105" fmla="*/ 1439490 w 1758804"/>
                  <a:gd name="connsiteY2-106" fmla="*/ 756605 h 796073"/>
                  <a:gd name="connsiteX3-107" fmla="*/ 0 w 1758804"/>
                  <a:gd name="connsiteY3-108" fmla="*/ 416970 h 796073"/>
                  <a:gd name="connsiteX4-109" fmla="*/ 592182 w 1758804"/>
                  <a:gd name="connsiteY4-110" fmla="*/ 0 h 796073"/>
                  <a:gd name="connsiteX0-111" fmla="*/ 592182 w 1758804"/>
                  <a:gd name="connsiteY0-112" fmla="*/ 0 h 796073"/>
                  <a:gd name="connsiteX1-113" fmla="*/ 1758804 w 1758804"/>
                  <a:gd name="connsiteY1-114" fmla="*/ 307703 h 796073"/>
                  <a:gd name="connsiteX2-115" fmla="*/ 1439490 w 1758804"/>
                  <a:gd name="connsiteY2-116" fmla="*/ 756605 h 796073"/>
                  <a:gd name="connsiteX3-117" fmla="*/ 0 w 1758804"/>
                  <a:gd name="connsiteY3-118" fmla="*/ 416970 h 796073"/>
                  <a:gd name="connsiteX4-119" fmla="*/ 592182 w 1758804"/>
                  <a:gd name="connsiteY4-120" fmla="*/ 0 h 796073"/>
                  <a:gd name="connsiteX0-121" fmla="*/ 592182 w 1758804"/>
                  <a:gd name="connsiteY0-122" fmla="*/ 0 h 796073"/>
                  <a:gd name="connsiteX1-123" fmla="*/ 1758804 w 1758804"/>
                  <a:gd name="connsiteY1-124" fmla="*/ 307703 h 796073"/>
                  <a:gd name="connsiteX2-125" fmla="*/ 1439490 w 1758804"/>
                  <a:gd name="connsiteY2-126" fmla="*/ 756605 h 796073"/>
                  <a:gd name="connsiteX3-127" fmla="*/ 0 w 1758804"/>
                  <a:gd name="connsiteY3-128" fmla="*/ 416970 h 796073"/>
                  <a:gd name="connsiteX4-129" fmla="*/ 592182 w 1758804"/>
                  <a:gd name="connsiteY4-130" fmla="*/ 0 h 796073"/>
                  <a:gd name="connsiteX0-131" fmla="*/ 592182 w 1758804"/>
                  <a:gd name="connsiteY0-132" fmla="*/ 0 h 790690"/>
                  <a:gd name="connsiteX1-133" fmla="*/ 1758804 w 1758804"/>
                  <a:gd name="connsiteY1-134" fmla="*/ 307703 h 790690"/>
                  <a:gd name="connsiteX2-135" fmla="*/ 1439490 w 1758804"/>
                  <a:gd name="connsiteY2-136" fmla="*/ 756605 h 790690"/>
                  <a:gd name="connsiteX3-137" fmla="*/ 0 w 1758804"/>
                  <a:gd name="connsiteY3-138" fmla="*/ 416970 h 790690"/>
                  <a:gd name="connsiteX4-139" fmla="*/ 592182 w 1758804"/>
                  <a:gd name="connsiteY4-140" fmla="*/ 0 h 790690"/>
                  <a:gd name="connsiteX0-141" fmla="*/ 592182 w 1758804"/>
                  <a:gd name="connsiteY0-142" fmla="*/ 0 h 798481"/>
                  <a:gd name="connsiteX1-143" fmla="*/ 1758804 w 1758804"/>
                  <a:gd name="connsiteY1-144" fmla="*/ 307703 h 798481"/>
                  <a:gd name="connsiteX2-145" fmla="*/ 1433562 w 1758804"/>
                  <a:gd name="connsiteY2-146" fmla="*/ 765496 h 798481"/>
                  <a:gd name="connsiteX3-147" fmla="*/ 0 w 1758804"/>
                  <a:gd name="connsiteY3-148" fmla="*/ 416970 h 798481"/>
                  <a:gd name="connsiteX4-149" fmla="*/ 592182 w 1758804"/>
                  <a:gd name="connsiteY4-150" fmla="*/ 0 h 79848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58804" h="798481">
                    <a:moveTo>
                      <a:pt x="592182" y="0"/>
                    </a:moveTo>
                    <a:cubicBezTo>
                      <a:pt x="853331" y="212876"/>
                      <a:pt x="1216079" y="379307"/>
                      <a:pt x="1758804" y="307703"/>
                    </a:cubicBezTo>
                    <a:lnTo>
                      <a:pt x="1433562" y="765496"/>
                    </a:lnTo>
                    <a:cubicBezTo>
                      <a:pt x="799881" y="868378"/>
                      <a:pt x="408135" y="724674"/>
                      <a:pt x="0" y="416970"/>
                    </a:cubicBezTo>
                    <a:lnTo>
                      <a:pt x="592182" y="0"/>
                    </a:lnTo>
                    <a:close/>
                  </a:path>
                </a:pathLst>
              </a:custGeom>
              <a:gradFill>
                <a:gsLst>
                  <a:gs pos="0">
                    <a:schemeClr val="accent6">
                      <a:lumMod val="94000"/>
                      <a:lumOff val="6000"/>
                    </a:schemeClr>
                  </a:gs>
                  <a:gs pos="100000">
                    <a:schemeClr val="accent5"/>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sp>
          <p:nvSpPr>
            <p:cNvPr id="311" name="TextBox 310"/>
            <p:cNvSpPr txBox="1"/>
            <p:nvPr/>
          </p:nvSpPr>
          <p:spPr>
            <a:xfrm>
              <a:off x="4723808" y="2850490"/>
              <a:ext cx="356346" cy="400108"/>
            </a:xfrm>
            <a:prstGeom prst="rect">
              <a:avLst/>
            </a:prstGeom>
            <a:noFill/>
            <a:effectLst>
              <a:innerShdw blurRad="63500" dist="50800" dir="13500000">
                <a:prstClr val="black">
                  <a:alpha val="50000"/>
                </a:prstClr>
              </a:innerShdw>
            </a:effectLst>
          </p:spPr>
          <p:txBody>
            <a:bodyPr wrap="none" rtlCol="0">
              <a:spAutoFit/>
            </a:bodyPr>
            <a:lstStyle/>
            <a:p>
              <a:r>
                <a:rPr lang="en-US" altLang="zh-CN" b="1" dirty="0">
                  <a:solidFill>
                    <a:prstClr val="whit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T</a:t>
              </a:r>
              <a:endParaRPr lang="zh-CN" altLang="en-US" b="1" dirty="0">
                <a:solidFill>
                  <a:prstClr val="whit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grpSp>
        <p:nvGrpSpPr>
          <p:cNvPr id="315" name="组合 314"/>
          <p:cNvGrpSpPr/>
          <p:nvPr/>
        </p:nvGrpSpPr>
        <p:grpSpPr>
          <a:xfrm>
            <a:off x="4063844" y="2848710"/>
            <a:ext cx="1663936" cy="873529"/>
            <a:chOff x="3885010" y="3089595"/>
            <a:chExt cx="1802592" cy="946320"/>
          </a:xfrm>
        </p:grpSpPr>
        <p:grpSp>
          <p:nvGrpSpPr>
            <p:cNvPr id="316" name="组合 315"/>
            <p:cNvGrpSpPr/>
            <p:nvPr/>
          </p:nvGrpSpPr>
          <p:grpSpPr>
            <a:xfrm>
              <a:off x="3885010" y="3089595"/>
              <a:ext cx="1802592" cy="946320"/>
              <a:chOff x="3885010" y="3089595"/>
              <a:chExt cx="1802592" cy="946320"/>
            </a:xfrm>
          </p:grpSpPr>
          <p:grpSp>
            <p:nvGrpSpPr>
              <p:cNvPr id="318" name="组合 317"/>
              <p:cNvGrpSpPr/>
              <p:nvPr/>
            </p:nvGrpSpPr>
            <p:grpSpPr>
              <a:xfrm>
                <a:off x="3885010" y="3089595"/>
                <a:ext cx="1802592" cy="946320"/>
                <a:chOff x="3885010" y="3089595"/>
                <a:chExt cx="1802592" cy="946320"/>
              </a:xfrm>
              <a:effectLst>
                <a:outerShdw blurRad="292100" dist="419100" dir="6540000" algn="tl" rotWithShape="0">
                  <a:prstClr val="black">
                    <a:alpha val="40000"/>
                  </a:prstClr>
                </a:outerShdw>
              </a:effectLst>
            </p:grpSpPr>
            <p:sp>
              <p:nvSpPr>
                <p:cNvPr id="320" name="矩形 2"/>
                <p:cNvSpPr/>
                <p:nvPr/>
              </p:nvSpPr>
              <p:spPr>
                <a:xfrm rot="2092662" flipV="1">
                  <a:off x="3885010" y="3411305"/>
                  <a:ext cx="1472564" cy="624610"/>
                </a:xfrm>
                <a:custGeom>
                  <a:avLst/>
                  <a:gdLst>
                    <a:gd name="connsiteX0" fmla="*/ 0 w 576064"/>
                    <a:gd name="connsiteY0" fmla="*/ 0 h 124398"/>
                    <a:gd name="connsiteX1" fmla="*/ 576064 w 576064"/>
                    <a:gd name="connsiteY1" fmla="*/ 0 h 124398"/>
                    <a:gd name="connsiteX2" fmla="*/ 576064 w 576064"/>
                    <a:gd name="connsiteY2" fmla="*/ 124398 h 124398"/>
                    <a:gd name="connsiteX3" fmla="*/ 0 w 576064"/>
                    <a:gd name="connsiteY3" fmla="*/ 124398 h 124398"/>
                    <a:gd name="connsiteX4" fmla="*/ 0 w 576064"/>
                    <a:gd name="connsiteY4" fmla="*/ 0 h 124398"/>
                    <a:gd name="connsiteX0-1" fmla="*/ 0 w 726083"/>
                    <a:gd name="connsiteY0-2" fmla="*/ 0 h 488730"/>
                    <a:gd name="connsiteX1-3" fmla="*/ 726083 w 726083"/>
                    <a:gd name="connsiteY1-4" fmla="*/ 364332 h 488730"/>
                    <a:gd name="connsiteX2-5" fmla="*/ 726083 w 726083"/>
                    <a:gd name="connsiteY2-6" fmla="*/ 488730 h 488730"/>
                    <a:gd name="connsiteX3-7" fmla="*/ 150019 w 726083"/>
                    <a:gd name="connsiteY3-8" fmla="*/ 488730 h 488730"/>
                    <a:gd name="connsiteX4-9" fmla="*/ 0 w 726083"/>
                    <a:gd name="connsiteY4-10" fmla="*/ 0 h 488730"/>
                    <a:gd name="connsiteX0-11" fmla="*/ 0 w 726083"/>
                    <a:gd name="connsiteY0-12" fmla="*/ 0 h 488730"/>
                    <a:gd name="connsiteX1-13" fmla="*/ 726083 w 726083"/>
                    <a:gd name="connsiteY1-14" fmla="*/ 364332 h 488730"/>
                    <a:gd name="connsiteX2-15" fmla="*/ 726083 w 726083"/>
                    <a:gd name="connsiteY2-16" fmla="*/ 488730 h 488730"/>
                    <a:gd name="connsiteX3-17" fmla="*/ 4763 w 726083"/>
                    <a:gd name="connsiteY3-18" fmla="*/ 110111 h 488730"/>
                    <a:gd name="connsiteX4-19" fmla="*/ 0 w 726083"/>
                    <a:gd name="connsiteY4-20" fmla="*/ 0 h 488730"/>
                    <a:gd name="connsiteX0-21" fmla="*/ 0 w 1478558"/>
                    <a:gd name="connsiteY0-22" fmla="*/ 0 h 488730"/>
                    <a:gd name="connsiteX1-23" fmla="*/ 1478558 w 1478558"/>
                    <a:gd name="connsiteY1-24" fmla="*/ 481014 h 488730"/>
                    <a:gd name="connsiteX2-25" fmla="*/ 726083 w 1478558"/>
                    <a:gd name="connsiteY2-26" fmla="*/ 488730 h 488730"/>
                    <a:gd name="connsiteX3-27" fmla="*/ 4763 w 1478558"/>
                    <a:gd name="connsiteY3-28" fmla="*/ 110111 h 488730"/>
                    <a:gd name="connsiteX4-29" fmla="*/ 0 w 1478558"/>
                    <a:gd name="connsiteY4-30" fmla="*/ 0 h 488730"/>
                    <a:gd name="connsiteX0-31" fmla="*/ 0 w 1483321"/>
                    <a:gd name="connsiteY0-32" fmla="*/ 0 h 562549"/>
                    <a:gd name="connsiteX1-33" fmla="*/ 1478558 w 1483321"/>
                    <a:gd name="connsiteY1-34" fmla="*/ 481014 h 562549"/>
                    <a:gd name="connsiteX2-35" fmla="*/ 1483321 w 1483321"/>
                    <a:gd name="connsiteY2-36" fmla="*/ 562549 h 562549"/>
                    <a:gd name="connsiteX3-37" fmla="*/ 4763 w 1483321"/>
                    <a:gd name="connsiteY3-38" fmla="*/ 110111 h 562549"/>
                    <a:gd name="connsiteX4-39" fmla="*/ 0 w 1483321"/>
                    <a:gd name="connsiteY4-40" fmla="*/ 0 h 562549"/>
                    <a:gd name="connsiteX0-41" fmla="*/ 0 w 1483321"/>
                    <a:gd name="connsiteY0-42" fmla="*/ 0 h 562549"/>
                    <a:gd name="connsiteX1-43" fmla="*/ 1478558 w 1483321"/>
                    <a:gd name="connsiteY1-44" fmla="*/ 481014 h 562549"/>
                    <a:gd name="connsiteX2-45" fmla="*/ 1483321 w 1483321"/>
                    <a:gd name="connsiteY2-46" fmla="*/ 562549 h 562549"/>
                    <a:gd name="connsiteX3-47" fmla="*/ 4763 w 1483321"/>
                    <a:gd name="connsiteY3-48" fmla="*/ 110111 h 562549"/>
                    <a:gd name="connsiteX4-49" fmla="*/ 0 w 1483321"/>
                    <a:gd name="connsiteY4-50" fmla="*/ 0 h 562549"/>
                    <a:gd name="connsiteX0-51" fmla="*/ 0 w 1483321"/>
                    <a:gd name="connsiteY0-52" fmla="*/ 0 h 562549"/>
                    <a:gd name="connsiteX1-53" fmla="*/ 1478558 w 1483321"/>
                    <a:gd name="connsiteY1-54" fmla="*/ 481014 h 562549"/>
                    <a:gd name="connsiteX2-55" fmla="*/ 1483321 w 1483321"/>
                    <a:gd name="connsiteY2-56" fmla="*/ 562549 h 562549"/>
                    <a:gd name="connsiteX3-57" fmla="*/ 4763 w 1483321"/>
                    <a:gd name="connsiteY3-58" fmla="*/ 110111 h 562549"/>
                    <a:gd name="connsiteX4-59" fmla="*/ 0 w 1483321"/>
                    <a:gd name="connsiteY4-60" fmla="*/ 0 h 562549"/>
                    <a:gd name="connsiteX0-61" fmla="*/ 0 w 1483321"/>
                    <a:gd name="connsiteY0-62" fmla="*/ 0 h 562549"/>
                    <a:gd name="connsiteX1-63" fmla="*/ 1478558 w 1483321"/>
                    <a:gd name="connsiteY1-64" fmla="*/ 481014 h 562549"/>
                    <a:gd name="connsiteX2-65" fmla="*/ 1483321 w 1483321"/>
                    <a:gd name="connsiteY2-66" fmla="*/ 562549 h 562549"/>
                    <a:gd name="connsiteX3-67" fmla="*/ 4763 w 1483321"/>
                    <a:gd name="connsiteY3-68" fmla="*/ 110111 h 562549"/>
                    <a:gd name="connsiteX4-69" fmla="*/ 0 w 1483321"/>
                    <a:gd name="connsiteY4-70" fmla="*/ 0 h 562549"/>
                    <a:gd name="connsiteX0-71" fmla="*/ 0 w 1483321"/>
                    <a:gd name="connsiteY0-72" fmla="*/ 6683 h 569232"/>
                    <a:gd name="connsiteX1-73" fmla="*/ 1478558 w 1483321"/>
                    <a:gd name="connsiteY1-74" fmla="*/ 487697 h 569232"/>
                    <a:gd name="connsiteX2-75" fmla="*/ 1483321 w 1483321"/>
                    <a:gd name="connsiteY2-76" fmla="*/ 569232 h 569232"/>
                    <a:gd name="connsiteX3-77" fmla="*/ 4763 w 1483321"/>
                    <a:gd name="connsiteY3-78" fmla="*/ 116794 h 569232"/>
                    <a:gd name="connsiteX4-79" fmla="*/ 0 w 1483321"/>
                    <a:gd name="connsiteY4-80" fmla="*/ 6683 h 569232"/>
                    <a:gd name="connsiteX0-81" fmla="*/ 0 w 1478558"/>
                    <a:gd name="connsiteY0-82" fmla="*/ 6683 h 559707"/>
                    <a:gd name="connsiteX1-83" fmla="*/ 1478558 w 1478558"/>
                    <a:gd name="connsiteY1-84" fmla="*/ 487697 h 559707"/>
                    <a:gd name="connsiteX2-85" fmla="*/ 1440459 w 1478558"/>
                    <a:gd name="connsiteY2-86" fmla="*/ 559707 h 559707"/>
                    <a:gd name="connsiteX3-87" fmla="*/ 4763 w 1478558"/>
                    <a:gd name="connsiteY3-88" fmla="*/ 116794 h 559707"/>
                    <a:gd name="connsiteX4-89" fmla="*/ 0 w 1478558"/>
                    <a:gd name="connsiteY4-90" fmla="*/ 6683 h 559707"/>
                    <a:gd name="connsiteX0-91" fmla="*/ 0 w 1478558"/>
                    <a:gd name="connsiteY0-92" fmla="*/ 6683 h 559707"/>
                    <a:gd name="connsiteX1-93" fmla="*/ 1478558 w 1478558"/>
                    <a:gd name="connsiteY1-94" fmla="*/ 487697 h 559707"/>
                    <a:gd name="connsiteX2-95" fmla="*/ 1440459 w 1478558"/>
                    <a:gd name="connsiteY2-96" fmla="*/ 559707 h 559707"/>
                    <a:gd name="connsiteX3-97" fmla="*/ 4763 w 1478558"/>
                    <a:gd name="connsiteY3-98" fmla="*/ 116794 h 559707"/>
                    <a:gd name="connsiteX4-99" fmla="*/ 0 w 1478558"/>
                    <a:gd name="connsiteY4-100" fmla="*/ 6683 h 559707"/>
                    <a:gd name="connsiteX0-101" fmla="*/ 0 w 1478558"/>
                    <a:gd name="connsiteY0-102" fmla="*/ 6683 h 559707"/>
                    <a:gd name="connsiteX1-103" fmla="*/ 1478558 w 1478558"/>
                    <a:gd name="connsiteY1-104" fmla="*/ 487697 h 559707"/>
                    <a:gd name="connsiteX2-105" fmla="*/ 1440459 w 1478558"/>
                    <a:gd name="connsiteY2-106" fmla="*/ 559707 h 559707"/>
                    <a:gd name="connsiteX3-107" fmla="*/ 4763 w 1478558"/>
                    <a:gd name="connsiteY3-108" fmla="*/ 116794 h 559707"/>
                    <a:gd name="connsiteX4-109" fmla="*/ 0 w 1478558"/>
                    <a:gd name="connsiteY4-110" fmla="*/ 6683 h 559707"/>
                    <a:gd name="connsiteX0-111" fmla="*/ 0 w 1478558"/>
                    <a:gd name="connsiteY0-112" fmla="*/ 6683 h 559707"/>
                    <a:gd name="connsiteX1-113" fmla="*/ 1478558 w 1478558"/>
                    <a:gd name="connsiteY1-114" fmla="*/ 487697 h 559707"/>
                    <a:gd name="connsiteX2-115" fmla="*/ 1440459 w 1478558"/>
                    <a:gd name="connsiteY2-116" fmla="*/ 559707 h 559707"/>
                    <a:gd name="connsiteX3-117" fmla="*/ 4763 w 1478558"/>
                    <a:gd name="connsiteY3-118" fmla="*/ 116794 h 559707"/>
                    <a:gd name="connsiteX4-119" fmla="*/ 0 w 1478558"/>
                    <a:gd name="connsiteY4-120" fmla="*/ 6683 h 559707"/>
                    <a:gd name="connsiteX0-121" fmla="*/ 0 w 1478558"/>
                    <a:gd name="connsiteY0-122" fmla="*/ 6683 h 559707"/>
                    <a:gd name="connsiteX1-123" fmla="*/ 1478558 w 1478558"/>
                    <a:gd name="connsiteY1-124" fmla="*/ 487697 h 559707"/>
                    <a:gd name="connsiteX2-125" fmla="*/ 1440459 w 1478558"/>
                    <a:gd name="connsiteY2-126" fmla="*/ 559707 h 559707"/>
                    <a:gd name="connsiteX3-127" fmla="*/ 4763 w 1478558"/>
                    <a:gd name="connsiteY3-128" fmla="*/ 116794 h 559707"/>
                    <a:gd name="connsiteX4-129" fmla="*/ 0 w 1478558"/>
                    <a:gd name="connsiteY4-130" fmla="*/ 6683 h 559707"/>
                    <a:gd name="connsiteX0-131" fmla="*/ 0 w 1478558"/>
                    <a:gd name="connsiteY0-132" fmla="*/ 6683 h 559707"/>
                    <a:gd name="connsiteX1-133" fmla="*/ 1478558 w 1478558"/>
                    <a:gd name="connsiteY1-134" fmla="*/ 487697 h 559707"/>
                    <a:gd name="connsiteX2-135" fmla="*/ 1440459 w 1478558"/>
                    <a:gd name="connsiteY2-136" fmla="*/ 559707 h 559707"/>
                    <a:gd name="connsiteX3-137" fmla="*/ 4763 w 1478558"/>
                    <a:gd name="connsiteY3-138" fmla="*/ 116794 h 559707"/>
                    <a:gd name="connsiteX4-139" fmla="*/ 0 w 1478558"/>
                    <a:gd name="connsiteY4-140" fmla="*/ 6683 h 559707"/>
                    <a:gd name="connsiteX0-141" fmla="*/ 0 w 1478558"/>
                    <a:gd name="connsiteY0-142" fmla="*/ 6683 h 573994"/>
                    <a:gd name="connsiteX1-143" fmla="*/ 1478558 w 1478558"/>
                    <a:gd name="connsiteY1-144" fmla="*/ 487697 h 573994"/>
                    <a:gd name="connsiteX2-145" fmla="*/ 1445221 w 1478558"/>
                    <a:gd name="connsiteY2-146" fmla="*/ 573994 h 573994"/>
                    <a:gd name="connsiteX3-147" fmla="*/ 4763 w 1478558"/>
                    <a:gd name="connsiteY3-148" fmla="*/ 116794 h 573994"/>
                    <a:gd name="connsiteX4-149" fmla="*/ 0 w 1478558"/>
                    <a:gd name="connsiteY4-150" fmla="*/ 6683 h 573994"/>
                    <a:gd name="connsiteX0-151" fmla="*/ 0 w 1478558"/>
                    <a:gd name="connsiteY0-152" fmla="*/ 6683 h 573994"/>
                    <a:gd name="connsiteX1-153" fmla="*/ 1478558 w 1478558"/>
                    <a:gd name="connsiteY1-154" fmla="*/ 487697 h 573994"/>
                    <a:gd name="connsiteX2-155" fmla="*/ 1445221 w 1478558"/>
                    <a:gd name="connsiteY2-156" fmla="*/ 573994 h 573994"/>
                    <a:gd name="connsiteX3-157" fmla="*/ 4763 w 1478558"/>
                    <a:gd name="connsiteY3-158" fmla="*/ 116794 h 573994"/>
                    <a:gd name="connsiteX4-159" fmla="*/ 0 w 1478558"/>
                    <a:gd name="connsiteY4-160" fmla="*/ 6683 h 573994"/>
                    <a:gd name="connsiteX0-161" fmla="*/ 0 w 1478558"/>
                    <a:gd name="connsiteY0-162" fmla="*/ 7185 h 574496"/>
                    <a:gd name="connsiteX1-163" fmla="*/ 1478558 w 1478558"/>
                    <a:gd name="connsiteY1-164" fmla="*/ 488199 h 574496"/>
                    <a:gd name="connsiteX2-165" fmla="*/ 1445221 w 1478558"/>
                    <a:gd name="connsiteY2-166" fmla="*/ 574496 h 574496"/>
                    <a:gd name="connsiteX3-167" fmla="*/ 4763 w 1478558"/>
                    <a:gd name="connsiteY3-168" fmla="*/ 117296 h 574496"/>
                    <a:gd name="connsiteX4-169" fmla="*/ 0 w 1478558"/>
                    <a:gd name="connsiteY4-170" fmla="*/ 7185 h 574496"/>
                    <a:gd name="connsiteX0-171" fmla="*/ 0 w 1478558"/>
                    <a:gd name="connsiteY0-172" fmla="*/ 7185 h 576878"/>
                    <a:gd name="connsiteX1-173" fmla="*/ 1478558 w 1478558"/>
                    <a:gd name="connsiteY1-174" fmla="*/ 488199 h 576878"/>
                    <a:gd name="connsiteX2-175" fmla="*/ 1464271 w 1478558"/>
                    <a:gd name="connsiteY2-176" fmla="*/ 576878 h 576878"/>
                    <a:gd name="connsiteX3-177" fmla="*/ 4763 w 1478558"/>
                    <a:gd name="connsiteY3-178" fmla="*/ 117296 h 576878"/>
                    <a:gd name="connsiteX4-179" fmla="*/ 0 w 1478558"/>
                    <a:gd name="connsiteY4-180" fmla="*/ 7185 h 576878"/>
                    <a:gd name="connsiteX0-181" fmla="*/ 0 w 1478558"/>
                    <a:gd name="connsiteY0-182" fmla="*/ 7376 h 577069"/>
                    <a:gd name="connsiteX1-183" fmla="*/ 1478558 w 1478558"/>
                    <a:gd name="connsiteY1-184" fmla="*/ 483627 h 577069"/>
                    <a:gd name="connsiteX2-185" fmla="*/ 1464271 w 1478558"/>
                    <a:gd name="connsiteY2-186" fmla="*/ 577069 h 577069"/>
                    <a:gd name="connsiteX3-187" fmla="*/ 4763 w 1478558"/>
                    <a:gd name="connsiteY3-188" fmla="*/ 117487 h 577069"/>
                    <a:gd name="connsiteX4-189" fmla="*/ 0 w 1478558"/>
                    <a:gd name="connsiteY4-190" fmla="*/ 7376 h 577069"/>
                    <a:gd name="connsiteX0-191" fmla="*/ 0 w 1478558"/>
                    <a:gd name="connsiteY0-192" fmla="*/ 6934 h 576627"/>
                    <a:gd name="connsiteX1-193" fmla="*/ 1478558 w 1478558"/>
                    <a:gd name="connsiteY1-194" fmla="*/ 483185 h 576627"/>
                    <a:gd name="connsiteX2-195" fmla="*/ 1464271 w 1478558"/>
                    <a:gd name="connsiteY2-196" fmla="*/ 576627 h 576627"/>
                    <a:gd name="connsiteX3-197" fmla="*/ 4763 w 1478558"/>
                    <a:gd name="connsiteY3-198" fmla="*/ 117045 h 576627"/>
                    <a:gd name="connsiteX4-199" fmla="*/ 0 w 1478558"/>
                    <a:gd name="connsiteY4-200" fmla="*/ 6934 h 576627"/>
                    <a:gd name="connsiteX0-201" fmla="*/ 0 w 1478558"/>
                    <a:gd name="connsiteY0-202" fmla="*/ 6934 h 576627"/>
                    <a:gd name="connsiteX1-203" fmla="*/ 1478558 w 1478558"/>
                    <a:gd name="connsiteY1-204" fmla="*/ 483185 h 576627"/>
                    <a:gd name="connsiteX2-205" fmla="*/ 1464271 w 1478558"/>
                    <a:gd name="connsiteY2-206" fmla="*/ 576627 h 576627"/>
                    <a:gd name="connsiteX3-207" fmla="*/ 23813 w 1478558"/>
                    <a:gd name="connsiteY3-208" fmla="*/ 112283 h 576627"/>
                    <a:gd name="connsiteX4-209" fmla="*/ 0 w 1478558"/>
                    <a:gd name="connsiteY4-210" fmla="*/ 6934 h 576627"/>
                    <a:gd name="connsiteX0-211" fmla="*/ 0 w 1473795"/>
                    <a:gd name="connsiteY0-212" fmla="*/ 6934 h 576627"/>
                    <a:gd name="connsiteX1-213" fmla="*/ 1473795 w 1473795"/>
                    <a:gd name="connsiteY1-214" fmla="*/ 483185 h 576627"/>
                    <a:gd name="connsiteX2-215" fmla="*/ 1459508 w 1473795"/>
                    <a:gd name="connsiteY2-216" fmla="*/ 576627 h 576627"/>
                    <a:gd name="connsiteX3-217" fmla="*/ 19050 w 1473795"/>
                    <a:gd name="connsiteY3-218" fmla="*/ 112283 h 576627"/>
                    <a:gd name="connsiteX4-219" fmla="*/ 0 w 1473795"/>
                    <a:gd name="connsiteY4-220" fmla="*/ 6934 h 576627"/>
                    <a:gd name="connsiteX0-221" fmla="*/ 0 w 1473795"/>
                    <a:gd name="connsiteY0-222" fmla="*/ 7206 h 569755"/>
                    <a:gd name="connsiteX1-223" fmla="*/ 1473795 w 1473795"/>
                    <a:gd name="connsiteY1-224" fmla="*/ 476313 h 569755"/>
                    <a:gd name="connsiteX2-225" fmla="*/ 1459508 w 1473795"/>
                    <a:gd name="connsiteY2-226" fmla="*/ 569755 h 569755"/>
                    <a:gd name="connsiteX3-227" fmla="*/ 19050 w 1473795"/>
                    <a:gd name="connsiteY3-228" fmla="*/ 105411 h 569755"/>
                    <a:gd name="connsiteX4-229" fmla="*/ 0 w 1473795"/>
                    <a:gd name="connsiteY4-230" fmla="*/ 7206 h 569755"/>
                    <a:gd name="connsiteX0-231" fmla="*/ 0 w 1473795"/>
                    <a:gd name="connsiteY0-232" fmla="*/ 12924 h 575473"/>
                    <a:gd name="connsiteX1-233" fmla="*/ 1473795 w 1473795"/>
                    <a:gd name="connsiteY1-234" fmla="*/ 482031 h 575473"/>
                    <a:gd name="connsiteX2-235" fmla="*/ 1459508 w 1473795"/>
                    <a:gd name="connsiteY2-236" fmla="*/ 575473 h 575473"/>
                    <a:gd name="connsiteX3-237" fmla="*/ 19050 w 1473795"/>
                    <a:gd name="connsiteY3-238" fmla="*/ 111129 h 575473"/>
                    <a:gd name="connsiteX4-239" fmla="*/ 0 w 1473795"/>
                    <a:gd name="connsiteY4-240" fmla="*/ 12924 h 575473"/>
                    <a:gd name="connsiteX0-241" fmla="*/ 0 w 1473795"/>
                    <a:gd name="connsiteY0-242" fmla="*/ 12924 h 575473"/>
                    <a:gd name="connsiteX1-243" fmla="*/ 1473795 w 1473795"/>
                    <a:gd name="connsiteY1-244" fmla="*/ 482031 h 575473"/>
                    <a:gd name="connsiteX2-245" fmla="*/ 1459508 w 1473795"/>
                    <a:gd name="connsiteY2-246" fmla="*/ 575473 h 575473"/>
                    <a:gd name="connsiteX3-247" fmla="*/ 37814 w 1473795"/>
                    <a:gd name="connsiteY3-248" fmla="*/ 99438 h 575473"/>
                    <a:gd name="connsiteX4-249" fmla="*/ 0 w 1473795"/>
                    <a:gd name="connsiteY4-250" fmla="*/ 12924 h 575473"/>
                    <a:gd name="connsiteX0-251" fmla="*/ 0 w 1461888"/>
                    <a:gd name="connsiteY0-252" fmla="*/ 13419 h 567670"/>
                    <a:gd name="connsiteX1-253" fmla="*/ 1461888 w 1461888"/>
                    <a:gd name="connsiteY1-254" fmla="*/ 474228 h 567670"/>
                    <a:gd name="connsiteX2-255" fmla="*/ 1447601 w 1461888"/>
                    <a:gd name="connsiteY2-256" fmla="*/ 567670 h 567670"/>
                    <a:gd name="connsiteX3-257" fmla="*/ 25907 w 1461888"/>
                    <a:gd name="connsiteY3-258" fmla="*/ 91635 h 567670"/>
                    <a:gd name="connsiteX4-259" fmla="*/ 0 w 1461888"/>
                    <a:gd name="connsiteY4-260" fmla="*/ 13419 h 567670"/>
                    <a:gd name="connsiteX0-261" fmla="*/ 0 w 1461888"/>
                    <a:gd name="connsiteY0-262" fmla="*/ 13419 h 627927"/>
                    <a:gd name="connsiteX1-263" fmla="*/ 1461888 w 1461888"/>
                    <a:gd name="connsiteY1-264" fmla="*/ 474228 h 627927"/>
                    <a:gd name="connsiteX2-265" fmla="*/ 1402061 w 1461888"/>
                    <a:gd name="connsiteY2-266" fmla="*/ 627927 h 627927"/>
                    <a:gd name="connsiteX3-267" fmla="*/ 25907 w 1461888"/>
                    <a:gd name="connsiteY3-268" fmla="*/ 91635 h 627927"/>
                    <a:gd name="connsiteX4-269" fmla="*/ 0 w 1461888"/>
                    <a:gd name="connsiteY4-270" fmla="*/ 13419 h 627927"/>
                    <a:gd name="connsiteX0-271" fmla="*/ 0 w 1472564"/>
                    <a:gd name="connsiteY0-272" fmla="*/ 8892 h 623400"/>
                    <a:gd name="connsiteX1-273" fmla="*/ 1472564 w 1472564"/>
                    <a:gd name="connsiteY1-274" fmla="*/ 576219 h 623400"/>
                    <a:gd name="connsiteX2-275" fmla="*/ 1402061 w 1472564"/>
                    <a:gd name="connsiteY2-276" fmla="*/ 623400 h 623400"/>
                    <a:gd name="connsiteX3-277" fmla="*/ 25907 w 1472564"/>
                    <a:gd name="connsiteY3-278" fmla="*/ 87108 h 623400"/>
                    <a:gd name="connsiteX4-279" fmla="*/ 0 w 1472564"/>
                    <a:gd name="connsiteY4-280" fmla="*/ 8892 h 623400"/>
                    <a:gd name="connsiteX0-281" fmla="*/ 0 w 1472564"/>
                    <a:gd name="connsiteY0-282" fmla="*/ 8892 h 623400"/>
                    <a:gd name="connsiteX1-283" fmla="*/ 1472564 w 1472564"/>
                    <a:gd name="connsiteY1-284" fmla="*/ 576219 h 623400"/>
                    <a:gd name="connsiteX2-285" fmla="*/ 1402061 w 1472564"/>
                    <a:gd name="connsiteY2-286" fmla="*/ 623400 h 623400"/>
                    <a:gd name="connsiteX3-287" fmla="*/ 25907 w 1472564"/>
                    <a:gd name="connsiteY3-288" fmla="*/ 87108 h 623400"/>
                    <a:gd name="connsiteX4-289" fmla="*/ 0 w 1472564"/>
                    <a:gd name="connsiteY4-290" fmla="*/ 8892 h 623400"/>
                    <a:gd name="connsiteX0-291" fmla="*/ 0 w 1472564"/>
                    <a:gd name="connsiteY0-292" fmla="*/ 8892 h 623400"/>
                    <a:gd name="connsiteX1-293" fmla="*/ 1472564 w 1472564"/>
                    <a:gd name="connsiteY1-294" fmla="*/ 576219 h 623400"/>
                    <a:gd name="connsiteX2-295" fmla="*/ 1402061 w 1472564"/>
                    <a:gd name="connsiteY2-296" fmla="*/ 623400 h 623400"/>
                    <a:gd name="connsiteX3-297" fmla="*/ 25907 w 1472564"/>
                    <a:gd name="connsiteY3-298" fmla="*/ 87108 h 623400"/>
                    <a:gd name="connsiteX4-299" fmla="*/ 0 w 1472564"/>
                    <a:gd name="connsiteY4-300" fmla="*/ 8892 h 623400"/>
                    <a:gd name="connsiteX0-301" fmla="*/ 0 w 1472564"/>
                    <a:gd name="connsiteY0-302" fmla="*/ 9380 h 623888"/>
                    <a:gd name="connsiteX1-303" fmla="*/ 1472564 w 1472564"/>
                    <a:gd name="connsiteY1-304" fmla="*/ 576707 h 623888"/>
                    <a:gd name="connsiteX2-305" fmla="*/ 1402061 w 1472564"/>
                    <a:gd name="connsiteY2-306" fmla="*/ 623888 h 623888"/>
                    <a:gd name="connsiteX3-307" fmla="*/ 25907 w 1472564"/>
                    <a:gd name="connsiteY3-308" fmla="*/ 87596 h 623888"/>
                    <a:gd name="connsiteX4-309" fmla="*/ 0 w 1472564"/>
                    <a:gd name="connsiteY4-310" fmla="*/ 9380 h 623888"/>
                    <a:gd name="connsiteX0-311" fmla="*/ 0 w 1472564"/>
                    <a:gd name="connsiteY0-312" fmla="*/ 9380 h 623888"/>
                    <a:gd name="connsiteX1-313" fmla="*/ 1472564 w 1472564"/>
                    <a:gd name="connsiteY1-314" fmla="*/ 576707 h 623888"/>
                    <a:gd name="connsiteX2-315" fmla="*/ 1402061 w 1472564"/>
                    <a:gd name="connsiteY2-316" fmla="*/ 623888 h 623888"/>
                    <a:gd name="connsiteX3-317" fmla="*/ 25907 w 1472564"/>
                    <a:gd name="connsiteY3-318" fmla="*/ 87596 h 623888"/>
                    <a:gd name="connsiteX4-319" fmla="*/ 0 w 1472564"/>
                    <a:gd name="connsiteY4-320" fmla="*/ 9380 h 623888"/>
                    <a:gd name="connsiteX0-321" fmla="*/ 0 w 1472564"/>
                    <a:gd name="connsiteY0-322" fmla="*/ 9380 h 624610"/>
                    <a:gd name="connsiteX1-323" fmla="*/ 1472564 w 1472564"/>
                    <a:gd name="connsiteY1-324" fmla="*/ 576707 h 624610"/>
                    <a:gd name="connsiteX2-325" fmla="*/ 1398019 w 1472564"/>
                    <a:gd name="connsiteY2-326" fmla="*/ 624610 h 624610"/>
                    <a:gd name="connsiteX3-327" fmla="*/ 25907 w 1472564"/>
                    <a:gd name="connsiteY3-328" fmla="*/ 87596 h 624610"/>
                    <a:gd name="connsiteX4-329" fmla="*/ 0 w 1472564"/>
                    <a:gd name="connsiteY4-330" fmla="*/ 9380 h 624610"/>
                    <a:gd name="connsiteX0-331" fmla="*/ 0 w 1472564"/>
                    <a:gd name="connsiteY0-332" fmla="*/ 9380 h 624610"/>
                    <a:gd name="connsiteX1-333" fmla="*/ 1472564 w 1472564"/>
                    <a:gd name="connsiteY1-334" fmla="*/ 576707 h 624610"/>
                    <a:gd name="connsiteX2-335" fmla="*/ 1398019 w 1472564"/>
                    <a:gd name="connsiteY2-336" fmla="*/ 624610 h 624610"/>
                    <a:gd name="connsiteX3-337" fmla="*/ 25907 w 1472564"/>
                    <a:gd name="connsiteY3-338" fmla="*/ 87596 h 624610"/>
                    <a:gd name="connsiteX4-339" fmla="*/ 0 w 1472564"/>
                    <a:gd name="connsiteY4-340" fmla="*/ 9380 h 6246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72564" h="624610">
                      <a:moveTo>
                        <a:pt x="0" y="9380"/>
                      </a:moveTo>
                      <a:cubicBezTo>
                        <a:pt x="521429" y="-49357"/>
                        <a:pt x="1031813" y="171099"/>
                        <a:pt x="1472564" y="576707"/>
                      </a:cubicBezTo>
                      <a:lnTo>
                        <a:pt x="1398019" y="624610"/>
                      </a:lnTo>
                      <a:cubicBezTo>
                        <a:pt x="963191" y="208400"/>
                        <a:pt x="474959" y="51809"/>
                        <a:pt x="25907" y="87596"/>
                      </a:cubicBezTo>
                      <a:lnTo>
                        <a:pt x="0" y="9380"/>
                      </a:lnTo>
                      <a:close/>
                    </a:path>
                  </a:pathLst>
                </a:custGeom>
                <a:gradFill>
                  <a:gsLst>
                    <a:gs pos="73000">
                      <a:schemeClr val="accent2">
                        <a:lumMod val="35000"/>
                        <a:lumOff val="65000"/>
                      </a:schemeClr>
                    </a:gs>
                    <a:gs pos="18000">
                      <a:schemeClr val="accent1"/>
                    </a:gs>
                  </a:gsLst>
                  <a:lin ang="16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321" name="矩形 6"/>
                <p:cNvSpPr/>
                <p:nvPr/>
              </p:nvSpPr>
              <p:spPr>
                <a:xfrm>
                  <a:off x="5341991" y="3394812"/>
                  <a:ext cx="345611" cy="536465"/>
                </a:xfrm>
                <a:custGeom>
                  <a:avLst/>
                  <a:gdLst>
                    <a:gd name="connsiteX0" fmla="*/ 0 w 720080"/>
                    <a:gd name="connsiteY0" fmla="*/ 0 h 72008"/>
                    <a:gd name="connsiteX1" fmla="*/ 720080 w 720080"/>
                    <a:gd name="connsiteY1" fmla="*/ 0 h 72008"/>
                    <a:gd name="connsiteX2" fmla="*/ 720080 w 720080"/>
                    <a:gd name="connsiteY2" fmla="*/ 72008 h 72008"/>
                    <a:gd name="connsiteX3" fmla="*/ 0 w 720080"/>
                    <a:gd name="connsiteY3" fmla="*/ 72008 h 72008"/>
                    <a:gd name="connsiteX4" fmla="*/ 0 w 720080"/>
                    <a:gd name="connsiteY4" fmla="*/ 0 h 72008"/>
                    <a:gd name="connsiteX0-1" fmla="*/ 0 w 720080"/>
                    <a:gd name="connsiteY0-2" fmla="*/ 827314 h 899322"/>
                    <a:gd name="connsiteX1-3" fmla="*/ 438503 w 720080"/>
                    <a:gd name="connsiteY1-4" fmla="*/ 0 h 899322"/>
                    <a:gd name="connsiteX2-5" fmla="*/ 720080 w 720080"/>
                    <a:gd name="connsiteY2-6" fmla="*/ 899322 h 899322"/>
                    <a:gd name="connsiteX3-7" fmla="*/ 0 w 720080"/>
                    <a:gd name="connsiteY3-8" fmla="*/ 899322 h 899322"/>
                    <a:gd name="connsiteX4-9" fmla="*/ 0 w 720080"/>
                    <a:gd name="connsiteY4-10" fmla="*/ 827314 h 899322"/>
                    <a:gd name="connsiteX0-11" fmla="*/ 124823 w 720080"/>
                    <a:gd name="connsiteY0-12" fmla="*/ 444137 h 899322"/>
                    <a:gd name="connsiteX1-13" fmla="*/ 438503 w 720080"/>
                    <a:gd name="connsiteY1-14" fmla="*/ 0 h 899322"/>
                    <a:gd name="connsiteX2-15" fmla="*/ 720080 w 720080"/>
                    <a:gd name="connsiteY2-16" fmla="*/ 899322 h 899322"/>
                    <a:gd name="connsiteX3-17" fmla="*/ 0 w 720080"/>
                    <a:gd name="connsiteY3-18" fmla="*/ 899322 h 899322"/>
                    <a:gd name="connsiteX4-19" fmla="*/ 124823 w 720080"/>
                    <a:gd name="connsiteY4-20" fmla="*/ 444137 h 899322"/>
                    <a:gd name="connsiteX0-21" fmla="*/ 0 w 595257"/>
                    <a:gd name="connsiteY0-22" fmla="*/ 444137 h 899322"/>
                    <a:gd name="connsiteX1-23" fmla="*/ 313680 w 595257"/>
                    <a:gd name="connsiteY1-24" fmla="*/ 0 h 899322"/>
                    <a:gd name="connsiteX2-25" fmla="*/ 595257 w 595257"/>
                    <a:gd name="connsiteY2-26" fmla="*/ 899322 h 899322"/>
                    <a:gd name="connsiteX3-27" fmla="*/ 29029 w 595257"/>
                    <a:gd name="connsiteY3-28" fmla="*/ 530659 h 899322"/>
                    <a:gd name="connsiteX4-29" fmla="*/ 0 w 595257"/>
                    <a:gd name="connsiteY4-30" fmla="*/ 444137 h 899322"/>
                    <a:gd name="connsiteX0-31" fmla="*/ 0 w 363028"/>
                    <a:gd name="connsiteY0-32" fmla="*/ 444137 h 530659"/>
                    <a:gd name="connsiteX1-33" fmla="*/ 313680 w 363028"/>
                    <a:gd name="connsiteY1-34" fmla="*/ 0 h 530659"/>
                    <a:gd name="connsiteX2-35" fmla="*/ 363028 w 363028"/>
                    <a:gd name="connsiteY2-36" fmla="*/ 51688 h 530659"/>
                    <a:gd name="connsiteX3-37" fmla="*/ 29029 w 363028"/>
                    <a:gd name="connsiteY3-38" fmla="*/ 530659 h 530659"/>
                    <a:gd name="connsiteX4-39" fmla="*/ 0 w 363028"/>
                    <a:gd name="connsiteY4-40" fmla="*/ 444137 h 530659"/>
                    <a:gd name="connsiteX0-41" fmla="*/ 0 w 339805"/>
                    <a:gd name="connsiteY0-42" fmla="*/ 444137 h 530659"/>
                    <a:gd name="connsiteX1-43" fmla="*/ 313680 w 339805"/>
                    <a:gd name="connsiteY1-44" fmla="*/ 0 h 530659"/>
                    <a:gd name="connsiteX2-45" fmla="*/ 339805 w 339805"/>
                    <a:gd name="connsiteY2-46" fmla="*/ 60397 h 530659"/>
                    <a:gd name="connsiteX3-47" fmla="*/ 29029 w 339805"/>
                    <a:gd name="connsiteY3-48" fmla="*/ 530659 h 530659"/>
                    <a:gd name="connsiteX4-49" fmla="*/ 0 w 339805"/>
                    <a:gd name="connsiteY4-50" fmla="*/ 444137 h 530659"/>
                    <a:gd name="connsiteX0-51" fmla="*/ 0 w 342708"/>
                    <a:gd name="connsiteY0-52" fmla="*/ 444137 h 530659"/>
                    <a:gd name="connsiteX1-53" fmla="*/ 313680 w 342708"/>
                    <a:gd name="connsiteY1-54" fmla="*/ 0 h 530659"/>
                    <a:gd name="connsiteX2-55" fmla="*/ 342708 w 342708"/>
                    <a:gd name="connsiteY2-56" fmla="*/ 69106 h 530659"/>
                    <a:gd name="connsiteX3-57" fmla="*/ 29029 w 342708"/>
                    <a:gd name="connsiteY3-58" fmla="*/ 530659 h 530659"/>
                    <a:gd name="connsiteX4-59" fmla="*/ 0 w 342708"/>
                    <a:gd name="connsiteY4-60" fmla="*/ 444137 h 530659"/>
                    <a:gd name="connsiteX0-61" fmla="*/ 0 w 345611"/>
                    <a:gd name="connsiteY0-62" fmla="*/ 455749 h 530659"/>
                    <a:gd name="connsiteX1-63" fmla="*/ 316583 w 345611"/>
                    <a:gd name="connsiteY1-64" fmla="*/ 0 h 530659"/>
                    <a:gd name="connsiteX2-65" fmla="*/ 345611 w 345611"/>
                    <a:gd name="connsiteY2-66" fmla="*/ 69106 h 530659"/>
                    <a:gd name="connsiteX3-67" fmla="*/ 31932 w 345611"/>
                    <a:gd name="connsiteY3-68" fmla="*/ 530659 h 530659"/>
                    <a:gd name="connsiteX4-69" fmla="*/ 0 w 345611"/>
                    <a:gd name="connsiteY4-70" fmla="*/ 455749 h 530659"/>
                    <a:gd name="connsiteX0-71" fmla="*/ 0 w 345611"/>
                    <a:gd name="connsiteY0-72" fmla="*/ 447041 h 530659"/>
                    <a:gd name="connsiteX1-73" fmla="*/ 316583 w 345611"/>
                    <a:gd name="connsiteY1-74" fmla="*/ 0 h 530659"/>
                    <a:gd name="connsiteX2-75" fmla="*/ 345611 w 345611"/>
                    <a:gd name="connsiteY2-76" fmla="*/ 69106 h 530659"/>
                    <a:gd name="connsiteX3-77" fmla="*/ 31932 w 345611"/>
                    <a:gd name="connsiteY3-78" fmla="*/ 530659 h 530659"/>
                    <a:gd name="connsiteX4-79" fmla="*/ 0 w 345611"/>
                    <a:gd name="connsiteY4-80" fmla="*/ 447041 h 530659"/>
                    <a:gd name="connsiteX0-81" fmla="*/ 0 w 345611"/>
                    <a:gd name="connsiteY0-82" fmla="*/ 455750 h 539368"/>
                    <a:gd name="connsiteX1-83" fmla="*/ 316583 w 345611"/>
                    <a:gd name="connsiteY1-84" fmla="*/ 0 h 539368"/>
                    <a:gd name="connsiteX2-85" fmla="*/ 345611 w 345611"/>
                    <a:gd name="connsiteY2-86" fmla="*/ 77815 h 539368"/>
                    <a:gd name="connsiteX3-87" fmla="*/ 31932 w 345611"/>
                    <a:gd name="connsiteY3-88" fmla="*/ 539368 h 539368"/>
                    <a:gd name="connsiteX4-89" fmla="*/ 0 w 345611"/>
                    <a:gd name="connsiteY4-90" fmla="*/ 455750 h 539368"/>
                    <a:gd name="connsiteX0-91" fmla="*/ 0 w 345611"/>
                    <a:gd name="connsiteY0-92" fmla="*/ 447041 h 530659"/>
                    <a:gd name="connsiteX1-93" fmla="*/ 313681 w 345611"/>
                    <a:gd name="connsiteY1-94" fmla="*/ 0 h 530659"/>
                    <a:gd name="connsiteX2-95" fmla="*/ 345611 w 345611"/>
                    <a:gd name="connsiteY2-96" fmla="*/ 69106 h 530659"/>
                    <a:gd name="connsiteX3-97" fmla="*/ 31932 w 345611"/>
                    <a:gd name="connsiteY3-98" fmla="*/ 530659 h 530659"/>
                    <a:gd name="connsiteX4-99" fmla="*/ 0 w 345611"/>
                    <a:gd name="connsiteY4-100" fmla="*/ 447041 h 530659"/>
                    <a:gd name="connsiteX0-101" fmla="*/ 0 w 345611"/>
                    <a:gd name="connsiteY0-102" fmla="*/ 449944 h 533562"/>
                    <a:gd name="connsiteX1-103" fmla="*/ 316584 w 345611"/>
                    <a:gd name="connsiteY1-104" fmla="*/ 0 h 533562"/>
                    <a:gd name="connsiteX2-105" fmla="*/ 345611 w 345611"/>
                    <a:gd name="connsiteY2-106" fmla="*/ 72009 h 533562"/>
                    <a:gd name="connsiteX3-107" fmla="*/ 31932 w 345611"/>
                    <a:gd name="connsiteY3-108" fmla="*/ 533562 h 533562"/>
                    <a:gd name="connsiteX4-109" fmla="*/ 0 w 345611"/>
                    <a:gd name="connsiteY4-110" fmla="*/ 449944 h 533562"/>
                    <a:gd name="connsiteX0-111" fmla="*/ 0 w 345611"/>
                    <a:gd name="connsiteY0-112" fmla="*/ 452847 h 536465"/>
                    <a:gd name="connsiteX1-113" fmla="*/ 316584 w 345611"/>
                    <a:gd name="connsiteY1-114" fmla="*/ 0 h 536465"/>
                    <a:gd name="connsiteX2-115" fmla="*/ 345611 w 345611"/>
                    <a:gd name="connsiteY2-116" fmla="*/ 74912 h 536465"/>
                    <a:gd name="connsiteX3-117" fmla="*/ 31932 w 345611"/>
                    <a:gd name="connsiteY3-118" fmla="*/ 536465 h 536465"/>
                    <a:gd name="connsiteX4-119" fmla="*/ 0 w 345611"/>
                    <a:gd name="connsiteY4-120" fmla="*/ 452847 h 5364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5611" h="536465">
                      <a:moveTo>
                        <a:pt x="0" y="452847"/>
                      </a:moveTo>
                      <a:lnTo>
                        <a:pt x="316584" y="0"/>
                      </a:lnTo>
                      <a:lnTo>
                        <a:pt x="345611" y="74912"/>
                      </a:lnTo>
                      <a:lnTo>
                        <a:pt x="31932" y="536465"/>
                      </a:lnTo>
                      <a:lnTo>
                        <a:pt x="0" y="452847"/>
                      </a:lnTo>
                      <a:close/>
                    </a:path>
                  </a:pathLst>
                </a:custGeom>
                <a:gradFill>
                  <a:gsLst>
                    <a:gs pos="0">
                      <a:schemeClr val="accent2"/>
                    </a:gs>
                    <a:gs pos="76000">
                      <a:schemeClr val="accent1">
                        <a:lumMod val="56000"/>
                        <a:lumOff val="44000"/>
                      </a:schemeClr>
                    </a:gs>
                  </a:gsLst>
                  <a:lin ang="16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322" name="矩形 5"/>
                <p:cNvSpPr/>
                <p:nvPr/>
              </p:nvSpPr>
              <p:spPr>
                <a:xfrm>
                  <a:off x="3907589" y="3089595"/>
                  <a:ext cx="1758804" cy="796073"/>
                </a:xfrm>
                <a:custGeom>
                  <a:avLst/>
                  <a:gdLst>
                    <a:gd name="connsiteX0" fmla="*/ 0 w 1134691"/>
                    <a:gd name="connsiteY0" fmla="*/ 0 h 504056"/>
                    <a:gd name="connsiteX1" fmla="*/ 1134691 w 1134691"/>
                    <a:gd name="connsiteY1" fmla="*/ 0 h 504056"/>
                    <a:gd name="connsiteX2" fmla="*/ 1134691 w 1134691"/>
                    <a:gd name="connsiteY2" fmla="*/ 504056 h 504056"/>
                    <a:gd name="connsiteX3" fmla="*/ 0 w 1134691"/>
                    <a:gd name="connsiteY3" fmla="*/ 504056 h 504056"/>
                    <a:gd name="connsiteX4" fmla="*/ 0 w 1134691"/>
                    <a:gd name="connsiteY4" fmla="*/ 0 h 504056"/>
                    <a:gd name="connsiteX0-1" fmla="*/ 386080 w 1134691"/>
                    <a:gd name="connsiteY0-2" fmla="*/ 0 h 913359"/>
                    <a:gd name="connsiteX1-3" fmla="*/ 1134691 w 1134691"/>
                    <a:gd name="connsiteY1-4" fmla="*/ 409303 h 913359"/>
                    <a:gd name="connsiteX2-5" fmla="*/ 1134691 w 1134691"/>
                    <a:gd name="connsiteY2-6" fmla="*/ 913359 h 913359"/>
                    <a:gd name="connsiteX3-7" fmla="*/ 0 w 1134691"/>
                    <a:gd name="connsiteY3-8" fmla="*/ 913359 h 913359"/>
                    <a:gd name="connsiteX4-9" fmla="*/ 386080 w 1134691"/>
                    <a:gd name="connsiteY4-10" fmla="*/ 0 h 913359"/>
                    <a:gd name="connsiteX0-11" fmla="*/ 592182 w 1340793"/>
                    <a:gd name="connsiteY0-12" fmla="*/ 0 h 913359"/>
                    <a:gd name="connsiteX1-13" fmla="*/ 1340793 w 1340793"/>
                    <a:gd name="connsiteY1-14" fmla="*/ 409303 h 913359"/>
                    <a:gd name="connsiteX2-15" fmla="*/ 1340793 w 1340793"/>
                    <a:gd name="connsiteY2-16" fmla="*/ 913359 h 913359"/>
                    <a:gd name="connsiteX3-17" fmla="*/ 0 w 1340793"/>
                    <a:gd name="connsiteY3-18" fmla="*/ 416970 h 913359"/>
                    <a:gd name="connsiteX4-19" fmla="*/ 592182 w 1340793"/>
                    <a:gd name="connsiteY4-20" fmla="*/ 0 h 913359"/>
                    <a:gd name="connsiteX0-21" fmla="*/ 592182 w 1758804"/>
                    <a:gd name="connsiteY0-22" fmla="*/ 0 h 913359"/>
                    <a:gd name="connsiteX1-23" fmla="*/ 1758804 w 1758804"/>
                    <a:gd name="connsiteY1-24" fmla="*/ 307703 h 913359"/>
                    <a:gd name="connsiteX2-25" fmla="*/ 1340793 w 1758804"/>
                    <a:gd name="connsiteY2-26" fmla="*/ 913359 h 913359"/>
                    <a:gd name="connsiteX3-27" fmla="*/ 0 w 1758804"/>
                    <a:gd name="connsiteY3-28" fmla="*/ 416970 h 913359"/>
                    <a:gd name="connsiteX4-29" fmla="*/ 592182 w 1758804"/>
                    <a:gd name="connsiteY4-30" fmla="*/ 0 h 913359"/>
                    <a:gd name="connsiteX0-31" fmla="*/ 592182 w 1758804"/>
                    <a:gd name="connsiteY0-32" fmla="*/ 0 h 774022"/>
                    <a:gd name="connsiteX1-33" fmla="*/ 1758804 w 1758804"/>
                    <a:gd name="connsiteY1-34" fmla="*/ 307703 h 774022"/>
                    <a:gd name="connsiteX2-35" fmla="*/ 1439490 w 1758804"/>
                    <a:gd name="connsiteY2-36" fmla="*/ 774022 h 774022"/>
                    <a:gd name="connsiteX3-37" fmla="*/ 0 w 1758804"/>
                    <a:gd name="connsiteY3-38" fmla="*/ 416970 h 774022"/>
                    <a:gd name="connsiteX4-39" fmla="*/ 592182 w 1758804"/>
                    <a:gd name="connsiteY4-40" fmla="*/ 0 h 774022"/>
                    <a:gd name="connsiteX0-41" fmla="*/ 592182 w 1758804"/>
                    <a:gd name="connsiteY0-42" fmla="*/ 0 h 669519"/>
                    <a:gd name="connsiteX1-43" fmla="*/ 1758804 w 1758804"/>
                    <a:gd name="connsiteY1-44" fmla="*/ 307703 h 669519"/>
                    <a:gd name="connsiteX2-45" fmla="*/ 1404656 w 1758804"/>
                    <a:gd name="connsiteY2-46" fmla="*/ 669519 h 669519"/>
                    <a:gd name="connsiteX3-47" fmla="*/ 0 w 1758804"/>
                    <a:gd name="connsiteY3-48" fmla="*/ 416970 h 669519"/>
                    <a:gd name="connsiteX4-49" fmla="*/ 592182 w 1758804"/>
                    <a:gd name="connsiteY4-50" fmla="*/ 0 h 669519"/>
                    <a:gd name="connsiteX0-51" fmla="*/ 592182 w 1758804"/>
                    <a:gd name="connsiteY0-52" fmla="*/ 0 h 756605"/>
                    <a:gd name="connsiteX1-53" fmla="*/ 1758804 w 1758804"/>
                    <a:gd name="connsiteY1-54" fmla="*/ 307703 h 756605"/>
                    <a:gd name="connsiteX2-55" fmla="*/ 1439490 w 1758804"/>
                    <a:gd name="connsiteY2-56" fmla="*/ 756605 h 756605"/>
                    <a:gd name="connsiteX3-57" fmla="*/ 0 w 1758804"/>
                    <a:gd name="connsiteY3-58" fmla="*/ 416970 h 756605"/>
                    <a:gd name="connsiteX4-59" fmla="*/ 592182 w 1758804"/>
                    <a:gd name="connsiteY4-60" fmla="*/ 0 h 756605"/>
                    <a:gd name="connsiteX0-61" fmla="*/ 592182 w 1758804"/>
                    <a:gd name="connsiteY0-62" fmla="*/ 0 h 756605"/>
                    <a:gd name="connsiteX1-63" fmla="*/ 1758804 w 1758804"/>
                    <a:gd name="connsiteY1-64" fmla="*/ 307703 h 756605"/>
                    <a:gd name="connsiteX2-65" fmla="*/ 1439490 w 1758804"/>
                    <a:gd name="connsiteY2-66" fmla="*/ 756605 h 756605"/>
                    <a:gd name="connsiteX3-67" fmla="*/ 0 w 1758804"/>
                    <a:gd name="connsiteY3-68" fmla="*/ 416970 h 756605"/>
                    <a:gd name="connsiteX4-69" fmla="*/ 592182 w 1758804"/>
                    <a:gd name="connsiteY4-70" fmla="*/ 0 h 756605"/>
                    <a:gd name="connsiteX0-71" fmla="*/ 592182 w 1758804"/>
                    <a:gd name="connsiteY0-72" fmla="*/ 0 h 756605"/>
                    <a:gd name="connsiteX1-73" fmla="*/ 1758804 w 1758804"/>
                    <a:gd name="connsiteY1-74" fmla="*/ 307703 h 756605"/>
                    <a:gd name="connsiteX2-75" fmla="*/ 1439490 w 1758804"/>
                    <a:gd name="connsiteY2-76" fmla="*/ 756605 h 756605"/>
                    <a:gd name="connsiteX3-77" fmla="*/ 0 w 1758804"/>
                    <a:gd name="connsiteY3-78" fmla="*/ 416970 h 756605"/>
                    <a:gd name="connsiteX4-79" fmla="*/ 592182 w 1758804"/>
                    <a:gd name="connsiteY4-80" fmla="*/ 0 h 756605"/>
                    <a:gd name="connsiteX0-81" fmla="*/ 592182 w 1758804"/>
                    <a:gd name="connsiteY0-82" fmla="*/ 0 h 796073"/>
                    <a:gd name="connsiteX1-83" fmla="*/ 1758804 w 1758804"/>
                    <a:gd name="connsiteY1-84" fmla="*/ 307703 h 796073"/>
                    <a:gd name="connsiteX2-85" fmla="*/ 1439490 w 1758804"/>
                    <a:gd name="connsiteY2-86" fmla="*/ 756605 h 796073"/>
                    <a:gd name="connsiteX3-87" fmla="*/ 0 w 1758804"/>
                    <a:gd name="connsiteY3-88" fmla="*/ 416970 h 796073"/>
                    <a:gd name="connsiteX4-89" fmla="*/ 592182 w 1758804"/>
                    <a:gd name="connsiteY4-90" fmla="*/ 0 h 796073"/>
                    <a:gd name="connsiteX0-91" fmla="*/ 592182 w 1758804"/>
                    <a:gd name="connsiteY0-92" fmla="*/ 0 h 796073"/>
                    <a:gd name="connsiteX1-93" fmla="*/ 1758804 w 1758804"/>
                    <a:gd name="connsiteY1-94" fmla="*/ 307703 h 796073"/>
                    <a:gd name="connsiteX2-95" fmla="*/ 1439490 w 1758804"/>
                    <a:gd name="connsiteY2-96" fmla="*/ 756605 h 796073"/>
                    <a:gd name="connsiteX3-97" fmla="*/ 0 w 1758804"/>
                    <a:gd name="connsiteY3-98" fmla="*/ 416970 h 796073"/>
                    <a:gd name="connsiteX4-99" fmla="*/ 592182 w 1758804"/>
                    <a:gd name="connsiteY4-100" fmla="*/ 0 h 796073"/>
                    <a:gd name="connsiteX0-101" fmla="*/ 592182 w 1758804"/>
                    <a:gd name="connsiteY0-102" fmla="*/ 0 h 796073"/>
                    <a:gd name="connsiteX1-103" fmla="*/ 1758804 w 1758804"/>
                    <a:gd name="connsiteY1-104" fmla="*/ 307703 h 796073"/>
                    <a:gd name="connsiteX2-105" fmla="*/ 1439490 w 1758804"/>
                    <a:gd name="connsiteY2-106" fmla="*/ 756605 h 796073"/>
                    <a:gd name="connsiteX3-107" fmla="*/ 0 w 1758804"/>
                    <a:gd name="connsiteY3-108" fmla="*/ 416970 h 796073"/>
                    <a:gd name="connsiteX4-109" fmla="*/ 592182 w 1758804"/>
                    <a:gd name="connsiteY4-110" fmla="*/ 0 h 796073"/>
                    <a:gd name="connsiteX0-111" fmla="*/ 592182 w 1758804"/>
                    <a:gd name="connsiteY0-112" fmla="*/ 0 h 796073"/>
                    <a:gd name="connsiteX1-113" fmla="*/ 1758804 w 1758804"/>
                    <a:gd name="connsiteY1-114" fmla="*/ 307703 h 796073"/>
                    <a:gd name="connsiteX2-115" fmla="*/ 1439490 w 1758804"/>
                    <a:gd name="connsiteY2-116" fmla="*/ 756605 h 796073"/>
                    <a:gd name="connsiteX3-117" fmla="*/ 0 w 1758804"/>
                    <a:gd name="connsiteY3-118" fmla="*/ 416970 h 796073"/>
                    <a:gd name="connsiteX4-119" fmla="*/ 592182 w 1758804"/>
                    <a:gd name="connsiteY4-120" fmla="*/ 0 h 7960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58804" h="796073">
                      <a:moveTo>
                        <a:pt x="592182" y="0"/>
                      </a:moveTo>
                      <a:cubicBezTo>
                        <a:pt x="853331" y="212876"/>
                        <a:pt x="1216079" y="379307"/>
                        <a:pt x="1758804" y="307703"/>
                      </a:cubicBezTo>
                      <a:lnTo>
                        <a:pt x="1439490" y="756605"/>
                      </a:lnTo>
                      <a:cubicBezTo>
                        <a:pt x="805809" y="872719"/>
                        <a:pt x="424676" y="724673"/>
                        <a:pt x="0" y="416970"/>
                      </a:cubicBezTo>
                      <a:lnTo>
                        <a:pt x="592182" y="0"/>
                      </a:lnTo>
                      <a:close/>
                    </a:path>
                  </a:pathLst>
                </a:custGeom>
                <a:gradFill>
                  <a:gsLst>
                    <a:gs pos="0">
                      <a:schemeClr val="accent2"/>
                    </a:gs>
                    <a:gs pos="100000">
                      <a:schemeClr val="accent1"/>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sp>
            <p:nvSpPr>
              <p:cNvPr id="319" name="矩形 5"/>
              <p:cNvSpPr/>
              <p:nvPr/>
            </p:nvSpPr>
            <p:spPr>
              <a:xfrm>
                <a:off x="3907590" y="3279249"/>
                <a:ext cx="1365363" cy="605446"/>
              </a:xfrm>
              <a:custGeom>
                <a:avLst/>
                <a:gdLst/>
                <a:ahLst/>
                <a:cxnLst/>
                <a:rect l="l" t="t" r="r" b="b"/>
                <a:pathLst>
                  <a:path w="1365363" h="605446">
                    <a:moveTo>
                      <a:pt x="323078" y="0"/>
                    </a:moveTo>
                    <a:cubicBezTo>
                      <a:pt x="541057" y="289956"/>
                      <a:pt x="917753" y="504182"/>
                      <a:pt x="1365363" y="577393"/>
                    </a:cubicBezTo>
                    <a:cubicBezTo>
                      <a:pt x="775693" y="671316"/>
                      <a:pt x="407935" y="523060"/>
                      <a:pt x="0" y="227487"/>
                    </a:cubicBezTo>
                    <a:close/>
                  </a:path>
                </a:pathLst>
              </a:custGeom>
              <a:gradFill>
                <a:gsLst>
                  <a:gs pos="95000">
                    <a:schemeClr val="bg1">
                      <a:alpha val="20000"/>
                    </a:schemeClr>
                  </a:gs>
                  <a:gs pos="0">
                    <a:schemeClr val="bg1">
                      <a:alpha val="20000"/>
                    </a:schemeClr>
                  </a:gs>
                </a:gsLst>
                <a:lin ang="4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sp>
          <p:nvSpPr>
            <p:cNvPr id="317" name="TextBox 316"/>
            <p:cNvSpPr txBox="1"/>
            <p:nvPr/>
          </p:nvSpPr>
          <p:spPr>
            <a:xfrm>
              <a:off x="4230531" y="3138523"/>
              <a:ext cx="469225" cy="400108"/>
            </a:xfrm>
            <a:prstGeom prst="rect">
              <a:avLst/>
            </a:prstGeom>
            <a:noFill/>
            <a:effectLst>
              <a:innerShdw blurRad="63500" dist="50800" dir="13500000">
                <a:prstClr val="black">
                  <a:alpha val="50000"/>
                </a:prstClr>
              </a:innerShdw>
            </a:effectLst>
          </p:spPr>
          <p:txBody>
            <a:bodyPr wrap="none" rtlCol="0">
              <a:spAutoFit/>
            </a:bodyPr>
            <a:lstStyle/>
            <a:p>
              <a:r>
                <a:rPr lang="en-US" altLang="zh-CN" b="1" dirty="0">
                  <a:solidFill>
                    <a:prstClr val="whit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rPr>
                <a:t>W</a:t>
              </a:r>
              <a:endParaRPr lang="zh-CN" altLang="en-US" b="1" dirty="0">
                <a:solidFill>
                  <a:prstClr val="white"/>
                </a:solidFill>
                <a:effectLst>
                  <a:innerShdw blurRad="63500" dist="50800" dir="135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323" name="Text Box 11"/>
          <p:cNvSpPr txBox="1">
            <a:spLocks noChangeArrowheads="1"/>
          </p:cNvSpPr>
          <p:nvPr/>
        </p:nvSpPr>
        <p:spPr bwMode="auto">
          <a:xfrm>
            <a:off x="563221" y="1707656"/>
            <a:ext cx="1483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b="1" dirty="0">
                <a:solidFill>
                  <a:prstClr val="black"/>
                </a:solidFill>
                <a:latin typeface="微软雅黑" panose="020B0503020204020204" pitchFamily="34" charset="-122"/>
                <a:ea typeface="微软雅黑" panose="020B0503020204020204" pitchFamily="34" charset="-122"/>
              </a:rPr>
              <a:t>这里填写小标题</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324" name="矩形 323"/>
          <p:cNvSpPr/>
          <p:nvPr/>
        </p:nvSpPr>
        <p:spPr>
          <a:xfrm>
            <a:off x="564262" y="2065924"/>
            <a:ext cx="2735262" cy="502702"/>
          </a:xfrm>
          <a:prstGeom prst="rect">
            <a:avLst/>
          </a:prstGeom>
        </p:spPr>
        <p:txBody>
          <a:bodyPr wrap="square">
            <a:spAutoFit/>
          </a:bodyPr>
          <a:lstStyle/>
          <a:p>
            <a:pPr algn="just">
              <a:lnSpc>
                <a:spcPts val="16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本套图表使用了主题色设置，可以更换您喜欢的颜色，大家可以联系作者。</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cxnSp>
        <p:nvCxnSpPr>
          <p:cNvPr id="325" name="直接连接符 324"/>
          <p:cNvCxnSpPr/>
          <p:nvPr/>
        </p:nvCxnSpPr>
        <p:spPr>
          <a:xfrm>
            <a:off x="534130" y="2040087"/>
            <a:ext cx="2782388"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26" name="Text Box 11"/>
          <p:cNvSpPr txBox="1">
            <a:spLocks noChangeArrowheads="1"/>
          </p:cNvSpPr>
          <p:nvPr/>
        </p:nvSpPr>
        <p:spPr bwMode="auto">
          <a:xfrm>
            <a:off x="563221" y="3418753"/>
            <a:ext cx="1483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b="1" dirty="0">
                <a:solidFill>
                  <a:prstClr val="black"/>
                </a:solidFill>
                <a:latin typeface="微软雅黑" panose="020B0503020204020204" pitchFamily="34" charset="-122"/>
                <a:ea typeface="微软雅黑" panose="020B0503020204020204" pitchFamily="34" charset="-122"/>
              </a:rPr>
              <a:t>这里填写小标题</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327" name="矩形 326"/>
          <p:cNvSpPr/>
          <p:nvPr/>
        </p:nvSpPr>
        <p:spPr>
          <a:xfrm>
            <a:off x="564262" y="3726528"/>
            <a:ext cx="2735262" cy="502702"/>
          </a:xfrm>
          <a:prstGeom prst="rect">
            <a:avLst/>
          </a:prstGeom>
        </p:spPr>
        <p:txBody>
          <a:bodyPr wrap="square">
            <a:spAutoFit/>
          </a:bodyPr>
          <a:lstStyle/>
          <a:p>
            <a:pPr algn="just">
              <a:lnSpc>
                <a:spcPts val="16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本套图表使用了主题色设置，可以更换您喜欢的颜色，大家可以联系作者。</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cxnSp>
        <p:nvCxnSpPr>
          <p:cNvPr id="328" name="直接连接符 327"/>
          <p:cNvCxnSpPr/>
          <p:nvPr/>
        </p:nvCxnSpPr>
        <p:spPr>
          <a:xfrm>
            <a:off x="534132" y="3712144"/>
            <a:ext cx="2765395"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29" name="直接连接符 328"/>
          <p:cNvCxnSpPr/>
          <p:nvPr/>
        </p:nvCxnSpPr>
        <p:spPr>
          <a:xfrm>
            <a:off x="5727782" y="2040087"/>
            <a:ext cx="2803619"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30" name="矩形 329"/>
          <p:cNvSpPr/>
          <p:nvPr/>
        </p:nvSpPr>
        <p:spPr>
          <a:xfrm>
            <a:off x="5756401" y="2065924"/>
            <a:ext cx="2735262" cy="502702"/>
          </a:xfrm>
          <a:prstGeom prst="rect">
            <a:avLst/>
          </a:prstGeom>
        </p:spPr>
        <p:txBody>
          <a:bodyPr wrap="square">
            <a:spAutoFit/>
          </a:bodyPr>
          <a:lstStyle/>
          <a:p>
            <a:pPr algn="just">
              <a:lnSpc>
                <a:spcPts val="16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本套图表使用了主题色设置，可以更换您喜欢的颜色，大家可以联系作者。</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331" name="Text Box 11"/>
          <p:cNvSpPr txBox="1">
            <a:spLocks noChangeArrowheads="1"/>
          </p:cNvSpPr>
          <p:nvPr/>
        </p:nvSpPr>
        <p:spPr bwMode="auto">
          <a:xfrm>
            <a:off x="7049072" y="1707656"/>
            <a:ext cx="1483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b="1" dirty="0">
                <a:solidFill>
                  <a:prstClr val="black"/>
                </a:solidFill>
                <a:latin typeface="微软雅黑" panose="020B0503020204020204" pitchFamily="34" charset="-122"/>
                <a:ea typeface="微软雅黑" panose="020B0503020204020204" pitchFamily="34" charset="-122"/>
              </a:rPr>
              <a:t>这里填写小标题</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cxnSp>
        <p:nvCxnSpPr>
          <p:cNvPr id="332" name="直接连接符 331"/>
          <p:cNvCxnSpPr/>
          <p:nvPr/>
        </p:nvCxnSpPr>
        <p:spPr>
          <a:xfrm>
            <a:off x="5750392" y="3726528"/>
            <a:ext cx="2781006" cy="0"/>
          </a:xfrm>
          <a:prstGeom prst="line">
            <a:avLst/>
          </a:prstGeom>
          <a:ln>
            <a:solidFill>
              <a:schemeClr val="tx1"/>
            </a:solidFill>
            <a:prstDash val="sysDash"/>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33" name="矩形 332"/>
          <p:cNvSpPr/>
          <p:nvPr/>
        </p:nvSpPr>
        <p:spPr>
          <a:xfrm>
            <a:off x="5756401" y="3726528"/>
            <a:ext cx="2735262" cy="502702"/>
          </a:xfrm>
          <a:prstGeom prst="rect">
            <a:avLst/>
          </a:prstGeom>
        </p:spPr>
        <p:txBody>
          <a:bodyPr wrap="square">
            <a:spAutoFit/>
          </a:bodyPr>
          <a:lstStyle/>
          <a:p>
            <a:pPr algn="just">
              <a:lnSpc>
                <a:spcPts val="1600"/>
              </a:lnSpc>
            </a:pP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本套图表使用了主题色设置，可以更换您喜欢的颜色，大家可以联系作者。</a:t>
            </a:r>
            <a:endParaRPr lang="en-US" altLang="zh-CN" sz="12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334" name="Text Box 11"/>
          <p:cNvSpPr txBox="1">
            <a:spLocks noChangeArrowheads="1"/>
          </p:cNvSpPr>
          <p:nvPr/>
        </p:nvSpPr>
        <p:spPr bwMode="auto">
          <a:xfrm>
            <a:off x="7049072" y="3418753"/>
            <a:ext cx="14833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400" b="1" dirty="0">
                <a:solidFill>
                  <a:prstClr val="black"/>
                </a:solidFill>
                <a:latin typeface="微软雅黑" panose="020B0503020204020204" pitchFamily="34" charset="-122"/>
                <a:ea typeface="微软雅黑" panose="020B0503020204020204" pitchFamily="34" charset="-122"/>
              </a:rPr>
              <a:t>这里填写小标题</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grpSp>
        <p:nvGrpSpPr>
          <p:cNvPr id="44" name="组合 43"/>
          <p:cNvGrpSpPr/>
          <p:nvPr/>
        </p:nvGrpSpPr>
        <p:grpSpPr>
          <a:xfrm>
            <a:off x="593192" y="209550"/>
            <a:ext cx="7875345" cy="311600"/>
            <a:chOff x="152400" y="172485"/>
            <a:chExt cx="7875345" cy="311600"/>
          </a:xfrm>
        </p:grpSpPr>
        <p:sp>
          <p:nvSpPr>
            <p:cNvPr id="45" name="矩形 44"/>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46"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47" name="直接连接符 46"/>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advClick="0" advTm="0">
    <p:fade/>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14:presetBounceEnd="62000">
                                      <p:stCondLst>
                                        <p:cond delay="0"/>
                                      </p:stCondLst>
                                      <p:childTnLst>
                                        <p:set>
                                          <p:cBhvr>
                                            <p:cTn id="6" dur="1" fill="hold">
                                              <p:stCondLst>
                                                <p:cond delay="0"/>
                                              </p:stCondLst>
                                            </p:cTn>
                                            <p:tgtEl>
                                              <p:spTgt spid="293"/>
                                            </p:tgtEl>
                                            <p:attrNameLst>
                                              <p:attrName>style.visibility</p:attrName>
                                            </p:attrNameLst>
                                          </p:cBhvr>
                                          <p:to>
                                            <p:strVal val="visible"/>
                                          </p:to>
                                        </p:set>
                                        <p:anim calcmode="lin" valueType="num" p14:bounceEnd="62000">
                                          <p:cBhvr additive="base">
                                            <p:cTn id="7" dur="400" fill="hold"/>
                                            <p:tgtEl>
                                              <p:spTgt spid="293"/>
                                            </p:tgtEl>
                                            <p:attrNameLst>
                                              <p:attrName>ppt_x</p:attrName>
                                            </p:attrNameLst>
                                          </p:cBhvr>
                                          <p:tavLst>
                                            <p:tav tm="0">
                                              <p:val>
                                                <p:strVal val="1+#ppt_w/2"/>
                                              </p:val>
                                            </p:tav>
                                            <p:tav tm="100000">
                                              <p:val>
                                                <p:strVal val="#ppt_x"/>
                                              </p:val>
                                            </p:tav>
                                          </p:tavLst>
                                        </p:anim>
                                        <p:anim calcmode="lin" valueType="num" p14:bounceEnd="62000">
                                          <p:cBhvr additive="base">
                                            <p:cTn id="8" dur="400" fill="hold"/>
                                            <p:tgtEl>
                                              <p:spTgt spid="29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14:presetBounceEnd="62000">
                                      <p:stCondLst>
                                        <p:cond delay="0"/>
                                      </p:stCondLst>
                                      <p:childTnLst>
                                        <p:set>
                                          <p:cBhvr>
                                            <p:cTn id="11" dur="1" fill="hold">
                                              <p:stCondLst>
                                                <p:cond delay="0"/>
                                              </p:stCondLst>
                                            </p:cTn>
                                            <p:tgtEl>
                                              <p:spTgt spid="301"/>
                                            </p:tgtEl>
                                            <p:attrNameLst>
                                              <p:attrName>style.visibility</p:attrName>
                                            </p:attrNameLst>
                                          </p:cBhvr>
                                          <p:to>
                                            <p:strVal val="visible"/>
                                          </p:to>
                                        </p:set>
                                        <p:anim calcmode="lin" valueType="num" p14:bounceEnd="62000">
                                          <p:cBhvr additive="base">
                                            <p:cTn id="12" dur="400" fill="hold"/>
                                            <p:tgtEl>
                                              <p:spTgt spid="301"/>
                                            </p:tgtEl>
                                            <p:attrNameLst>
                                              <p:attrName>ppt_x</p:attrName>
                                            </p:attrNameLst>
                                          </p:cBhvr>
                                          <p:tavLst>
                                            <p:tav tm="0">
                                              <p:val>
                                                <p:strVal val="0-#ppt_w/2"/>
                                              </p:val>
                                            </p:tav>
                                            <p:tav tm="100000">
                                              <p:val>
                                                <p:strVal val="#ppt_x"/>
                                              </p:val>
                                            </p:tav>
                                          </p:tavLst>
                                        </p:anim>
                                        <p:anim calcmode="lin" valueType="num" p14:bounceEnd="62000">
                                          <p:cBhvr additive="base">
                                            <p:cTn id="13" dur="400" fill="hold"/>
                                            <p:tgtEl>
                                              <p:spTgt spid="30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9" fill="hold" nodeType="afterEffect" p14:presetBounceEnd="62000">
                                      <p:stCondLst>
                                        <p:cond delay="0"/>
                                      </p:stCondLst>
                                      <p:childTnLst>
                                        <p:set>
                                          <p:cBhvr>
                                            <p:cTn id="16" dur="1" fill="hold">
                                              <p:stCondLst>
                                                <p:cond delay="0"/>
                                              </p:stCondLst>
                                            </p:cTn>
                                            <p:tgtEl>
                                              <p:spTgt spid="315"/>
                                            </p:tgtEl>
                                            <p:attrNameLst>
                                              <p:attrName>style.visibility</p:attrName>
                                            </p:attrNameLst>
                                          </p:cBhvr>
                                          <p:to>
                                            <p:strVal val="visible"/>
                                          </p:to>
                                        </p:set>
                                        <p:anim calcmode="lin" valueType="num" p14:bounceEnd="62000">
                                          <p:cBhvr additive="base">
                                            <p:cTn id="17" dur="400" fill="hold"/>
                                            <p:tgtEl>
                                              <p:spTgt spid="315"/>
                                            </p:tgtEl>
                                            <p:attrNameLst>
                                              <p:attrName>ppt_x</p:attrName>
                                            </p:attrNameLst>
                                          </p:cBhvr>
                                          <p:tavLst>
                                            <p:tav tm="0">
                                              <p:val>
                                                <p:strVal val="0-#ppt_w/2"/>
                                              </p:val>
                                            </p:tav>
                                            <p:tav tm="100000">
                                              <p:val>
                                                <p:strVal val="#ppt_x"/>
                                              </p:val>
                                            </p:tav>
                                          </p:tavLst>
                                        </p:anim>
                                        <p:anim calcmode="lin" valueType="num" p14:bounceEnd="62000">
                                          <p:cBhvr additive="base">
                                            <p:cTn id="18" dur="400" fill="hold"/>
                                            <p:tgtEl>
                                              <p:spTgt spid="31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9" fill="hold" nodeType="afterEffect" p14:presetBounceEnd="62000">
                                      <p:stCondLst>
                                        <p:cond delay="0"/>
                                      </p:stCondLst>
                                      <p:childTnLst>
                                        <p:set>
                                          <p:cBhvr>
                                            <p:cTn id="21" dur="1" fill="hold">
                                              <p:stCondLst>
                                                <p:cond delay="0"/>
                                              </p:stCondLst>
                                            </p:cTn>
                                            <p:tgtEl>
                                              <p:spTgt spid="309"/>
                                            </p:tgtEl>
                                            <p:attrNameLst>
                                              <p:attrName>style.visibility</p:attrName>
                                            </p:attrNameLst>
                                          </p:cBhvr>
                                          <p:to>
                                            <p:strVal val="visible"/>
                                          </p:to>
                                        </p:set>
                                        <p:anim calcmode="lin" valueType="num" p14:bounceEnd="62000">
                                          <p:cBhvr additive="base">
                                            <p:cTn id="22" dur="400" fill="hold"/>
                                            <p:tgtEl>
                                              <p:spTgt spid="309"/>
                                            </p:tgtEl>
                                            <p:attrNameLst>
                                              <p:attrName>ppt_x</p:attrName>
                                            </p:attrNameLst>
                                          </p:cBhvr>
                                          <p:tavLst>
                                            <p:tav tm="0">
                                              <p:val>
                                                <p:strVal val="0-#ppt_w/2"/>
                                              </p:val>
                                            </p:tav>
                                            <p:tav tm="100000">
                                              <p:val>
                                                <p:strVal val="#ppt_x"/>
                                              </p:val>
                                            </p:tav>
                                          </p:tavLst>
                                        </p:anim>
                                        <p:anim calcmode="lin" valueType="num" p14:bounceEnd="62000">
                                          <p:cBhvr additive="base">
                                            <p:cTn id="23" dur="400" fill="hold"/>
                                            <p:tgtEl>
                                              <p:spTgt spid="30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325"/>
                                            </p:tgtEl>
                                            <p:attrNameLst>
                                              <p:attrName>style.visibility</p:attrName>
                                            </p:attrNameLst>
                                          </p:cBhvr>
                                          <p:to>
                                            <p:strVal val="visible"/>
                                          </p:to>
                                        </p:set>
                                        <p:animEffect transition="in" filter="wipe(right)">
                                          <p:cBhvr>
                                            <p:cTn id="27" dur="500"/>
                                            <p:tgtEl>
                                              <p:spTgt spid="325"/>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323"/>
                                            </p:tgtEl>
                                            <p:attrNameLst>
                                              <p:attrName>style.visibility</p:attrName>
                                            </p:attrNameLst>
                                          </p:cBhvr>
                                          <p:to>
                                            <p:strVal val="visible"/>
                                          </p:to>
                                        </p:set>
                                        <p:animEffect transition="in" filter="fade">
                                          <p:cBhvr>
                                            <p:cTn id="31" dur="400"/>
                                            <p:tgtEl>
                                              <p:spTgt spid="323"/>
                                            </p:tgtEl>
                                          </p:cBhvr>
                                        </p:animEffect>
                                        <p:anim calcmode="lin" valueType="num">
                                          <p:cBhvr>
                                            <p:cTn id="32" dur="400" fill="hold"/>
                                            <p:tgtEl>
                                              <p:spTgt spid="323"/>
                                            </p:tgtEl>
                                            <p:attrNameLst>
                                              <p:attrName>ppt_x</p:attrName>
                                            </p:attrNameLst>
                                          </p:cBhvr>
                                          <p:tavLst>
                                            <p:tav tm="0">
                                              <p:val>
                                                <p:strVal val="#ppt_x"/>
                                              </p:val>
                                            </p:tav>
                                            <p:tav tm="100000">
                                              <p:val>
                                                <p:strVal val="#ppt_x"/>
                                              </p:val>
                                            </p:tav>
                                          </p:tavLst>
                                        </p:anim>
                                        <p:anim calcmode="lin" valueType="num">
                                          <p:cBhvr>
                                            <p:cTn id="33" dur="400" fill="hold"/>
                                            <p:tgtEl>
                                              <p:spTgt spid="323"/>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24"/>
                                            </p:tgtEl>
                                            <p:attrNameLst>
                                              <p:attrName>style.visibility</p:attrName>
                                            </p:attrNameLst>
                                          </p:cBhvr>
                                          <p:to>
                                            <p:strVal val="visible"/>
                                          </p:to>
                                        </p:set>
                                        <p:animEffect transition="in" filter="fade">
                                          <p:cBhvr>
                                            <p:cTn id="36" dur="400"/>
                                            <p:tgtEl>
                                              <p:spTgt spid="324"/>
                                            </p:tgtEl>
                                          </p:cBhvr>
                                        </p:animEffect>
                                        <p:anim calcmode="lin" valueType="num">
                                          <p:cBhvr>
                                            <p:cTn id="37" dur="400" fill="hold"/>
                                            <p:tgtEl>
                                              <p:spTgt spid="324"/>
                                            </p:tgtEl>
                                            <p:attrNameLst>
                                              <p:attrName>ppt_x</p:attrName>
                                            </p:attrNameLst>
                                          </p:cBhvr>
                                          <p:tavLst>
                                            <p:tav tm="0">
                                              <p:val>
                                                <p:strVal val="#ppt_x"/>
                                              </p:val>
                                            </p:tav>
                                            <p:tav tm="100000">
                                              <p:val>
                                                <p:strVal val="#ppt_x"/>
                                              </p:val>
                                            </p:tav>
                                          </p:tavLst>
                                        </p:anim>
                                        <p:anim calcmode="lin" valueType="num">
                                          <p:cBhvr>
                                            <p:cTn id="38" dur="400" fill="hold"/>
                                            <p:tgtEl>
                                              <p:spTgt spid="32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2" fill="hold" nodeType="afterEffect">
                                      <p:stCondLst>
                                        <p:cond delay="0"/>
                                      </p:stCondLst>
                                      <p:childTnLst>
                                        <p:set>
                                          <p:cBhvr>
                                            <p:cTn id="41" dur="1" fill="hold">
                                              <p:stCondLst>
                                                <p:cond delay="0"/>
                                              </p:stCondLst>
                                            </p:cTn>
                                            <p:tgtEl>
                                              <p:spTgt spid="328"/>
                                            </p:tgtEl>
                                            <p:attrNameLst>
                                              <p:attrName>style.visibility</p:attrName>
                                            </p:attrNameLst>
                                          </p:cBhvr>
                                          <p:to>
                                            <p:strVal val="visible"/>
                                          </p:to>
                                        </p:set>
                                        <p:animEffect transition="in" filter="wipe(right)">
                                          <p:cBhvr>
                                            <p:cTn id="42" dur="500"/>
                                            <p:tgtEl>
                                              <p:spTgt spid="328"/>
                                            </p:tgtEl>
                                          </p:cBhvr>
                                        </p:animEffect>
                                      </p:childTnLst>
                                    </p:cTn>
                                  </p:par>
                                </p:childTnLst>
                              </p:cTn>
                            </p:par>
                            <p:par>
                              <p:cTn id="43" fill="hold">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326"/>
                                            </p:tgtEl>
                                            <p:attrNameLst>
                                              <p:attrName>style.visibility</p:attrName>
                                            </p:attrNameLst>
                                          </p:cBhvr>
                                          <p:to>
                                            <p:strVal val="visible"/>
                                          </p:to>
                                        </p:set>
                                        <p:animEffect transition="in" filter="fade">
                                          <p:cBhvr>
                                            <p:cTn id="46" dur="400"/>
                                            <p:tgtEl>
                                              <p:spTgt spid="326"/>
                                            </p:tgtEl>
                                          </p:cBhvr>
                                        </p:animEffect>
                                        <p:anim calcmode="lin" valueType="num">
                                          <p:cBhvr>
                                            <p:cTn id="47" dur="400" fill="hold"/>
                                            <p:tgtEl>
                                              <p:spTgt spid="326"/>
                                            </p:tgtEl>
                                            <p:attrNameLst>
                                              <p:attrName>ppt_x</p:attrName>
                                            </p:attrNameLst>
                                          </p:cBhvr>
                                          <p:tavLst>
                                            <p:tav tm="0">
                                              <p:val>
                                                <p:strVal val="#ppt_x"/>
                                              </p:val>
                                            </p:tav>
                                            <p:tav tm="100000">
                                              <p:val>
                                                <p:strVal val="#ppt_x"/>
                                              </p:val>
                                            </p:tav>
                                          </p:tavLst>
                                        </p:anim>
                                        <p:anim calcmode="lin" valueType="num">
                                          <p:cBhvr>
                                            <p:cTn id="48" dur="400" fill="hold"/>
                                            <p:tgtEl>
                                              <p:spTgt spid="326"/>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327"/>
                                            </p:tgtEl>
                                            <p:attrNameLst>
                                              <p:attrName>style.visibility</p:attrName>
                                            </p:attrNameLst>
                                          </p:cBhvr>
                                          <p:to>
                                            <p:strVal val="visible"/>
                                          </p:to>
                                        </p:set>
                                        <p:animEffect transition="in" filter="fade">
                                          <p:cBhvr>
                                            <p:cTn id="51" dur="400"/>
                                            <p:tgtEl>
                                              <p:spTgt spid="327"/>
                                            </p:tgtEl>
                                          </p:cBhvr>
                                        </p:animEffect>
                                        <p:anim calcmode="lin" valueType="num">
                                          <p:cBhvr>
                                            <p:cTn id="52" dur="400" fill="hold"/>
                                            <p:tgtEl>
                                              <p:spTgt spid="327"/>
                                            </p:tgtEl>
                                            <p:attrNameLst>
                                              <p:attrName>ppt_x</p:attrName>
                                            </p:attrNameLst>
                                          </p:cBhvr>
                                          <p:tavLst>
                                            <p:tav tm="0">
                                              <p:val>
                                                <p:strVal val="#ppt_x"/>
                                              </p:val>
                                            </p:tav>
                                            <p:tav tm="100000">
                                              <p:val>
                                                <p:strVal val="#ppt_x"/>
                                              </p:val>
                                            </p:tav>
                                          </p:tavLst>
                                        </p:anim>
                                        <p:anim calcmode="lin" valueType="num">
                                          <p:cBhvr>
                                            <p:cTn id="53" dur="400" fill="hold"/>
                                            <p:tgtEl>
                                              <p:spTgt spid="327"/>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22" presetClass="entr" presetSubtype="8" fill="hold" nodeType="afterEffect">
                                      <p:stCondLst>
                                        <p:cond delay="0"/>
                                      </p:stCondLst>
                                      <p:childTnLst>
                                        <p:set>
                                          <p:cBhvr>
                                            <p:cTn id="56" dur="1" fill="hold">
                                              <p:stCondLst>
                                                <p:cond delay="0"/>
                                              </p:stCondLst>
                                            </p:cTn>
                                            <p:tgtEl>
                                              <p:spTgt spid="329"/>
                                            </p:tgtEl>
                                            <p:attrNameLst>
                                              <p:attrName>style.visibility</p:attrName>
                                            </p:attrNameLst>
                                          </p:cBhvr>
                                          <p:to>
                                            <p:strVal val="visible"/>
                                          </p:to>
                                        </p:set>
                                        <p:animEffect transition="in" filter="wipe(left)">
                                          <p:cBhvr>
                                            <p:cTn id="57" dur="500"/>
                                            <p:tgtEl>
                                              <p:spTgt spid="329"/>
                                            </p:tgtEl>
                                          </p:cBhvr>
                                        </p:animEffect>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331"/>
                                            </p:tgtEl>
                                            <p:attrNameLst>
                                              <p:attrName>style.visibility</p:attrName>
                                            </p:attrNameLst>
                                          </p:cBhvr>
                                          <p:to>
                                            <p:strVal val="visible"/>
                                          </p:to>
                                        </p:set>
                                        <p:animEffect transition="in" filter="fade">
                                          <p:cBhvr>
                                            <p:cTn id="61" dur="400"/>
                                            <p:tgtEl>
                                              <p:spTgt spid="331"/>
                                            </p:tgtEl>
                                          </p:cBhvr>
                                        </p:animEffect>
                                        <p:anim calcmode="lin" valueType="num">
                                          <p:cBhvr>
                                            <p:cTn id="62" dur="400" fill="hold"/>
                                            <p:tgtEl>
                                              <p:spTgt spid="331"/>
                                            </p:tgtEl>
                                            <p:attrNameLst>
                                              <p:attrName>ppt_x</p:attrName>
                                            </p:attrNameLst>
                                          </p:cBhvr>
                                          <p:tavLst>
                                            <p:tav tm="0">
                                              <p:val>
                                                <p:strVal val="#ppt_x"/>
                                              </p:val>
                                            </p:tav>
                                            <p:tav tm="100000">
                                              <p:val>
                                                <p:strVal val="#ppt_x"/>
                                              </p:val>
                                            </p:tav>
                                          </p:tavLst>
                                        </p:anim>
                                        <p:anim calcmode="lin" valueType="num">
                                          <p:cBhvr>
                                            <p:cTn id="63" dur="400" fill="hold"/>
                                            <p:tgtEl>
                                              <p:spTgt spid="331"/>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330"/>
                                            </p:tgtEl>
                                            <p:attrNameLst>
                                              <p:attrName>style.visibility</p:attrName>
                                            </p:attrNameLst>
                                          </p:cBhvr>
                                          <p:to>
                                            <p:strVal val="visible"/>
                                          </p:to>
                                        </p:set>
                                        <p:animEffect transition="in" filter="fade">
                                          <p:cBhvr>
                                            <p:cTn id="66" dur="400"/>
                                            <p:tgtEl>
                                              <p:spTgt spid="330"/>
                                            </p:tgtEl>
                                          </p:cBhvr>
                                        </p:animEffect>
                                        <p:anim calcmode="lin" valueType="num">
                                          <p:cBhvr>
                                            <p:cTn id="67" dur="400" fill="hold"/>
                                            <p:tgtEl>
                                              <p:spTgt spid="330"/>
                                            </p:tgtEl>
                                            <p:attrNameLst>
                                              <p:attrName>ppt_x</p:attrName>
                                            </p:attrNameLst>
                                          </p:cBhvr>
                                          <p:tavLst>
                                            <p:tav tm="0">
                                              <p:val>
                                                <p:strVal val="#ppt_x"/>
                                              </p:val>
                                            </p:tav>
                                            <p:tav tm="100000">
                                              <p:val>
                                                <p:strVal val="#ppt_x"/>
                                              </p:val>
                                            </p:tav>
                                          </p:tavLst>
                                        </p:anim>
                                        <p:anim calcmode="lin" valueType="num">
                                          <p:cBhvr>
                                            <p:cTn id="68" dur="400" fill="hold"/>
                                            <p:tgtEl>
                                              <p:spTgt spid="330"/>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22" presetClass="entr" presetSubtype="8" fill="hold" nodeType="afterEffect">
                                      <p:stCondLst>
                                        <p:cond delay="0"/>
                                      </p:stCondLst>
                                      <p:childTnLst>
                                        <p:set>
                                          <p:cBhvr>
                                            <p:cTn id="71" dur="1" fill="hold">
                                              <p:stCondLst>
                                                <p:cond delay="0"/>
                                              </p:stCondLst>
                                            </p:cTn>
                                            <p:tgtEl>
                                              <p:spTgt spid="332"/>
                                            </p:tgtEl>
                                            <p:attrNameLst>
                                              <p:attrName>style.visibility</p:attrName>
                                            </p:attrNameLst>
                                          </p:cBhvr>
                                          <p:to>
                                            <p:strVal val="visible"/>
                                          </p:to>
                                        </p:set>
                                        <p:animEffect transition="in" filter="wipe(left)">
                                          <p:cBhvr>
                                            <p:cTn id="72" dur="500"/>
                                            <p:tgtEl>
                                              <p:spTgt spid="332"/>
                                            </p:tgtEl>
                                          </p:cBhvr>
                                        </p:animEffect>
                                      </p:childTnLst>
                                    </p:cTn>
                                  </p:par>
                                </p:childTnLst>
                              </p:cTn>
                            </p:par>
                            <p:par>
                              <p:cTn id="73" fill="hold">
                                <p:stCondLst>
                                  <p:cond delay="5500"/>
                                </p:stCondLst>
                                <p:childTnLst>
                                  <p:par>
                                    <p:cTn id="74" presetID="42" presetClass="entr" presetSubtype="0" fill="hold" grpId="0" nodeType="after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400"/>
                                            <p:tgtEl>
                                              <p:spTgt spid="334"/>
                                            </p:tgtEl>
                                          </p:cBhvr>
                                        </p:animEffect>
                                        <p:anim calcmode="lin" valueType="num">
                                          <p:cBhvr>
                                            <p:cTn id="77" dur="400" fill="hold"/>
                                            <p:tgtEl>
                                              <p:spTgt spid="334"/>
                                            </p:tgtEl>
                                            <p:attrNameLst>
                                              <p:attrName>ppt_x</p:attrName>
                                            </p:attrNameLst>
                                          </p:cBhvr>
                                          <p:tavLst>
                                            <p:tav tm="0">
                                              <p:val>
                                                <p:strVal val="#ppt_x"/>
                                              </p:val>
                                            </p:tav>
                                            <p:tav tm="100000">
                                              <p:val>
                                                <p:strVal val="#ppt_x"/>
                                              </p:val>
                                            </p:tav>
                                          </p:tavLst>
                                        </p:anim>
                                        <p:anim calcmode="lin" valueType="num">
                                          <p:cBhvr>
                                            <p:cTn id="78" dur="400" fill="hold"/>
                                            <p:tgtEl>
                                              <p:spTgt spid="334"/>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333"/>
                                            </p:tgtEl>
                                            <p:attrNameLst>
                                              <p:attrName>style.visibility</p:attrName>
                                            </p:attrNameLst>
                                          </p:cBhvr>
                                          <p:to>
                                            <p:strVal val="visible"/>
                                          </p:to>
                                        </p:set>
                                        <p:animEffect transition="in" filter="fade">
                                          <p:cBhvr>
                                            <p:cTn id="81" dur="400"/>
                                            <p:tgtEl>
                                              <p:spTgt spid="333"/>
                                            </p:tgtEl>
                                          </p:cBhvr>
                                        </p:animEffect>
                                        <p:anim calcmode="lin" valueType="num">
                                          <p:cBhvr>
                                            <p:cTn id="82" dur="400" fill="hold"/>
                                            <p:tgtEl>
                                              <p:spTgt spid="333"/>
                                            </p:tgtEl>
                                            <p:attrNameLst>
                                              <p:attrName>ppt_x</p:attrName>
                                            </p:attrNameLst>
                                          </p:cBhvr>
                                          <p:tavLst>
                                            <p:tav tm="0">
                                              <p:val>
                                                <p:strVal val="#ppt_x"/>
                                              </p:val>
                                            </p:tav>
                                            <p:tav tm="100000">
                                              <p:val>
                                                <p:strVal val="#ppt_x"/>
                                              </p:val>
                                            </p:tav>
                                          </p:tavLst>
                                        </p:anim>
                                        <p:anim calcmode="lin" valueType="num">
                                          <p:cBhvr>
                                            <p:cTn id="83" dur="400" fill="hold"/>
                                            <p:tgtEl>
                                              <p:spTgt spid="3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 grpId="0"/>
          <p:bldP spid="324" grpId="0"/>
          <p:bldP spid="326" grpId="0"/>
          <p:bldP spid="327" grpId="0"/>
          <p:bldP spid="330" grpId="0"/>
          <p:bldP spid="331" grpId="0"/>
          <p:bldP spid="333" grpId="0"/>
          <p:bldP spid="33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afterEffect">
                                      <p:stCondLst>
                                        <p:cond delay="0"/>
                                      </p:stCondLst>
                                      <p:childTnLst>
                                        <p:set>
                                          <p:cBhvr>
                                            <p:cTn id="6" dur="1" fill="hold">
                                              <p:stCondLst>
                                                <p:cond delay="0"/>
                                              </p:stCondLst>
                                            </p:cTn>
                                            <p:tgtEl>
                                              <p:spTgt spid="293"/>
                                            </p:tgtEl>
                                            <p:attrNameLst>
                                              <p:attrName>style.visibility</p:attrName>
                                            </p:attrNameLst>
                                          </p:cBhvr>
                                          <p:to>
                                            <p:strVal val="visible"/>
                                          </p:to>
                                        </p:set>
                                        <p:anim calcmode="lin" valueType="num">
                                          <p:cBhvr additive="base">
                                            <p:cTn id="7" dur="400" fill="hold"/>
                                            <p:tgtEl>
                                              <p:spTgt spid="293"/>
                                            </p:tgtEl>
                                            <p:attrNameLst>
                                              <p:attrName>ppt_x</p:attrName>
                                            </p:attrNameLst>
                                          </p:cBhvr>
                                          <p:tavLst>
                                            <p:tav tm="0">
                                              <p:val>
                                                <p:strVal val="1+#ppt_w/2"/>
                                              </p:val>
                                            </p:tav>
                                            <p:tav tm="100000">
                                              <p:val>
                                                <p:strVal val="#ppt_x"/>
                                              </p:val>
                                            </p:tav>
                                          </p:tavLst>
                                        </p:anim>
                                        <p:anim calcmode="lin" valueType="num">
                                          <p:cBhvr additive="base">
                                            <p:cTn id="8" dur="400" fill="hold"/>
                                            <p:tgtEl>
                                              <p:spTgt spid="29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301"/>
                                            </p:tgtEl>
                                            <p:attrNameLst>
                                              <p:attrName>style.visibility</p:attrName>
                                            </p:attrNameLst>
                                          </p:cBhvr>
                                          <p:to>
                                            <p:strVal val="visible"/>
                                          </p:to>
                                        </p:set>
                                        <p:anim calcmode="lin" valueType="num">
                                          <p:cBhvr additive="base">
                                            <p:cTn id="12" dur="400" fill="hold"/>
                                            <p:tgtEl>
                                              <p:spTgt spid="301"/>
                                            </p:tgtEl>
                                            <p:attrNameLst>
                                              <p:attrName>ppt_x</p:attrName>
                                            </p:attrNameLst>
                                          </p:cBhvr>
                                          <p:tavLst>
                                            <p:tav tm="0">
                                              <p:val>
                                                <p:strVal val="0-#ppt_w/2"/>
                                              </p:val>
                                            </p:tav>
                                            <p:tav tm="100000">
                                              <p:val>
                                                <p:strVal val="#ppt_x"/>
                                              </p:val>
                                            </p:tav>
                                          </p:tavLst>
                                        </p:anim>
                                        <p:anim calcmode="lin" valueType="num">
                                          <p:cBhvr additive="base">
                                            <p:cTn id="13" dur="400" fill="hold"/>
                                            <p:tgtEl>
                                              <p:spTgt spid="301"/>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315"/>
                                            </p:tgtEl>
                                            <p:attrNameLst>
                                              <p:attrName>style.visibility</p:attrName>
                                            </p:attrNameLst>
                                          </p:cBhvr>
                                          <p:to>
                                            <p:strVal val="visible"/>
                                          </p:to>
                                        </p:set>
                                        <p:anim calcmode="lin" valueType="num">
                                          <p:cBhvr additive="base">
                                            <p:cTn id="17" dur="400" fill="hold"/>
                                            <p:tgtEl>
                                              <p:spTgt spid="315"/>
                                            </p:tgtEl>
                                            <p:attrNameLst>
                                              <p:attrName>ppt_x</p:attrName>
                                            </p:attrNameLst>
                                          </p:cBhvr>
                                          <p:tavLst>
                                            <p:tav tm="0">
                                              <p:val>
                                                <p:strVal val="0-#ppt_w/2"/>
                                              </p:val>
                                            </p:tav>
                                            <p:tav tm="100000">
                                              <p:val>
                                                <p:strVal val="#ppt_x"/>
                                              </p:val>
                                            </p:tav>
                                          </p:tavLst>
                                        </p:anim>
                                        <p:anim calcmode="lin" valueType="num">
                                          <p:cBhvr additive="base">
                                            <p:cTn id="18" dur="400" fill="hold"/>
                                            <p:tgtEl>
                                              <p:spTgt spid="31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09"/>
                                            </p:tgtEl>
                                            <p:attrNameLst>
                                              <p:attrName>style.visibility</p:attrName>
                                            </p:attrNameLst>
                                          </p:cBhvr>
                                          <p:to>
                                            <p:strVal val="visible"/>
                                          </p:to>
                                        </p:set>
                                        <p:anim calcmode="lin" valueType="num">
                                          <p:cBhvr additive="base">
                                            <p:cTn id="22" dur="400" fill="hold"/>
                                            <p:tgtEl>
                                              <p:spTgt spid="309"/>
                                            </p:tgtEl>
                                            <p:attrNameLst>
                                              <p:attrName>ppt_x</p:attrName>
                                            </p:attrNameLst>
                                          </p:cBhvr>
                                          <p:tavLst>
                                            <p:tav tm="0">
                                              <p:val>
                                                <p:strVal val="0-#ppt_w/2"/>
                                              </p:val>
                                            </p:tav>
                                            <p:tav tm="100000">
                                              <p:val>
                                                <p:strVal val="#ppt_x"/>
                                              </p:val>
                                            </p:tav>
                                          </p:tavLst>
                                        </p:anim>
                                        <p:anim calcmode="lin" valueType="num">
                                          <p:cBhvr additive="base">
                                            <p:cTn id="23" dur="400" fill="hold"/>
                                            <p:tgtEl>
                                              <p:spTgt spid="309"/>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325"/>
                                            </p:tgtEl>
                                            <p:attrNameLst>
                                              <p:attrName>style.visibility</p:attrName>
                                            </p:attrNameLst>
                                          </p:cBhvr>
                                          <p:to>
                                            <p:strVal val="visible"/>
                                          </p:to>
                                        </p:set>
                                        <p:animEffect transition="in" filter="wipe(right)">
                                          <p:cBhvr>
                                            <p:cTn id="27" dur="500"/>
                                            <p:tgtEl>
                                              <p:spTgt spid="325"/>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323"/>
                                            </p:tgtEl>
                                            <p:attrNameLst>
                                              <p:attrName>style.visibility</p:attrName>
                                            </p:attrNameLst>
                                          </p:cBhvr>
                                          <p:to>
                                            <p:strVal val="visible"/>
                                          </p:to>
                                        </p:set>
                                        <p:animEffect transition="in" filter="fade">
                                          <p:cBhvr>
                                            <p:cTn id="31" dur="400"/>
                                            <p:tgtEl>
                                              <p:spTgt spid="323"/>
                                            </p:tgtEl>
                                          </p:cBhvr>
                                        </p:animEffect>
                                        <p:anim calcmode="lin" valueType="num">
                                          <p:cBhvr>
                                            <p:cTn id="32" dur="400" fill="hold"/>
                                            <p:tgtEl>
                                              <p:spTgt spid="323"/>
                                            </p:tgtEl>
                                            <p:attrNameLst>
                                              <p:attrName>ppt_x</p:attrName>
                                            </p:attrNameLst>
                                          </p:cBhvr>
                                          <p:tavLst>
                                            <p:tav tm="0">
                                              <p:val>
                                                <p:strVal val="#ppt_x"/>
                                              </p:val>
                                            </p:tav>
                                            <p:tav tm="100000">
                                              <p:val>
                                                <p:strVal val="#ppt_x"/>
                                              </p:val>
                                            </p:tav>
                                          </p:tavLst>
                                        </p:anim>
                                        <p:anim calcmode="lin" valueType="num">
                                          <p:cBhvr>
                                            <p:cTn id="33" dur="400" fill="hold"/>
                                            <p:tgtEl>
                                              <p:spTgt spid="323"/>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24"/>
                                            </p:tgtEl>
                                            <p:attrNameLst>
                                              <p:attrName>style.visibility</p:attrName>
                                            </p:attrNameLst>
                                          </p:cBhvr>
                                          <p:to>
                                            <p:strVal val="visible"/>
                                          </p:to>
                                        </p:set>
                                        <p:animEffect transition="in" filter="fade">
                                          <p:cBhvr>
                                            <p:cTn id="36" dur="400"/>
                                            <p:tgtEl>
                                              <p:spTgt spid="324"/>
                                            </p:tgtEl>
                                          </p:cBhvr>
                                        </p:animEffect>
                                        <p:anim calcmode="lin" valueType="num">
                                          <p:cBhvr>
                                            <p:cTn id="37" dur="400" fill="hold"/>
                                            <p:tgtEl>
                                              <p:spTgt spid="324"/>
                                            </p:tgtEl>
                                            <p:attrNameLst>
                                              <p:attrName>ppt_x</p:attrName>
                                            </p:attrNameLst>
                                          </p:cBhvr>
                                          <p:tavLst>
                                            <p:tav tm="0">
                                              <p:val>
                                                <p:strVal val="#ppt_x"/>
                                              </p:val>
                                            </p:tav>
                                            <p:tav tm="100000">
                                              <p:val>
                                                <p:strVal val="#ppt_x"/>
                                              </p:val>
                                            </p:tav>
                                          </p:tavLst>
                                        </p:anim>
                                        <p:anim calcmode="lin" valueType="num">
                                          <p:cBhvr>
                                            <p:cTn id="38" dur="400" fill="hold"/>
                                            <p:tgtEl>
                                              <p:spTgt spid="32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2" fill="hold" nodeType="afterEffect">
                                      <p:stCondLst>
                                        <p:cond delay="0"/>
                                      </p:stCondLst>
                                      <p:childTnLst>
                                        <p:set>
                                          <p:cBhvr>
                                            <p:cTn id="41" dur="1" fill="hold">
                                              <p:stCondLst>
                                                <p:cond delay="0"/>
                                              </p:stCondLst>
                                            </p:cTn>
                                            <p:tgtEl>
                                              <p:spTgt spid="328"/>
                                            </p:tgtEl>
                                            <p:attrNameLst>
                                              <p:attrName>style.visibility</p:attrName>
                                            </p:attrNameLst>
                                          </p:cBhvr>
                                          <p:to>
                                            <p:strVal val="visible"/>
                                          </p:to>
                                        </p:set>
                                        <p:animEffect transition="in" filter="wipe(right)">
                                          <p:cBhvr>
                                            <p:cTn id="42" dur="500"/>
                                            <p:tgtEl>
                                              <p:spTgt spid="328"/>
                                            </p:tgtEl>
                                          </p:cBhvr>
                                        </p:animEffect>
                                      </p:childTnLst>
                                    </p:cTn>
                                  </p:par>
                                </p:childTnLst>
                              </p:cTn>
                            </p:par>
                            <p:par>
                              <p:cTn id="43" fill="hold">
                                <p:stCondLst>
                                  <p:cond delay="3500"/>
                                </p:stCondLst>
                                <p:childTnLst>
                                  <p:par>
                                    <p:cTn id="44" presetID="42" presetClass="entr" presetSubtype="0" fill="hold" grpId="0" nodeType="afterEffect">
                                      <p:stCondLst>
                                        <p:cond delay="0"/>
                                      </p:stCondLst>
                                      <p:childTnLst>
                                        <p:set>
                                          <p:cBhvr>
                                            <p:cTn id="45" dur="1" fill="hold">
                                              <p:stCondLst>
                                                <p:cond delay="0"/>
                                              </p:stCondLst>
                                            </p:cTn>
                                            <p:tgtEl>
                                              <p:spTgt spid="326"/>
                                            </p:tgtEl>
                                            <p:attrNameLst>
                                              <p:attrName>style.visibility</p:attrName>
                                            </p:attrNameLst>
                                          </p:cBhvr>
                                          <p:to>
                                            <p:strVal val="visible"/>
                                          </p:to>
                                        </p:set>
                                        <p:animEffect transition="in" filter="fade">
                                          <p:cBhvr>
                                            <p:cTn id="46" dur="400"/>
                                            <p:tgtEl>
                                              <p:spTgt spid="326"/>
                                            </p:tgtEl>
                                          </p:cBhvr>
                                        </p:animEffect>
                                        <p:anim calcmode="lin" valueType="num">
                                          <p:cBhvr>
                                            <p:cTn id="47" dur="400" fill="hold"/>
                                            <p:tgtEl>
                                              <p:spTgt spid="326"/>
                                            </p:tgtEl>
                                            <p:attrNameLst>
                                              <p:attrName>ppt_x</p:attrName>
                                            </p:attrNameLst>
                                          </p:cBhvr>
                                          <p:tavLst>
                                            <p:tav tm="0">
                                              <p:val>
                                                <p:strVal val="#ppt_x"/>
                                              </p:val>
                                            </p:tav>
                                            <p:tav tm="100000">
                                              <p:val>
                                                <p:strVal val="#ppt_x"/>
                                              </p:val>
                                            </p:tav>
                                          </p:tavLst>
                                        </p:anim>
                                        <p:anim calcmode="lin" valueType="num">
                                          <p:cBhvr>
                                            <p:cTn id="48" dur="400" fill="hold"/>
                                            <p:tgtEl>
                                              <p:spTgt spid="326"/>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327"/>
                                            </p:tgtEl>
                                            <p:attrNameLst>
                                              <p:attrName>style.visibility</p:attrName>
                                            </p:attrNameLst>
                                          </p:cBhvr>
                                          <p:to>
                                            <p:strVal val="visible"/>
                                          </p:to>
                                        </p:set>
                                        <p:animEffect transition="in" filter="fade">
                                          <p:cBhvr>
                                            <p:cTn id="51" dur="400"/>
                                            <p:tgtEl>
                                              <p:spTgt spid="327"/>
                                            </p:tgtEl>
                                          </p:cBhvr>
                                        </p:animEffect>
                                        <p:anim calcmode="lin" valueType="num">
                                          <p:cBhvr>
                                            <p:cTn id="52" dur="400" fill="hold"/>
                                            <p:tgtEl>
                                              <p:spTgt spid="327"/>
                                            </p:tgtEl>
                                            <p:attrNameLst>
                                              <p:attrName>ppt_x</p:attrName>
                                            </p:attrNameLst>
                                          </p:cBhvr>
                                          <p:tavLst>
                                            <p:tav tm="0">
                                              <p:val>
                                                <p:strVal val="#ppt_x"/>
                                              </p:val>
                                            </p:tav>
                                            <p:tav tm="100000">
                                              <p:val>
                                                <p:strVal val="#ppt_x"/>
                                              </p:val>
                                            </p:tav>
                                          </p:tavLst>
                                        </p:anim>
                                        <p:anim calcmode="lin" valueType="num">
                                          <p:cBhvr>
                                            <p:cTn id="53" dur="400" fill="hold"/>
                                            <p:tgtEl>
                                              <p:spTgt spid="327"/>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22" presetClass="entr" presetSubtype="8" fill="hold" nodeType="afterEffect">
                                      <p:stCondLst>
                                        <p:cond delay="0"/>
                                      </p:stCondLst>
                                      <p:childTnLst>
                                        <p:set>
                                          <p:cBhvr>
                                            <p:cTn id="56" dur="1" fill="hold">
                                              <p:stCondLst>
                                                <p:cond delay="0"/>
                                              </p:stCondLst>
                                            </p:cTn>
                                            <p:tgtEl>
                                              <p:spTgt spid="329"/>
                                            </p:tgtEl>
                                            <p:attrNameLst>
                                              <p:attrName>style.visibility</p:attrName>
                                            </p:attrNameLst>
                                          </p:cBhvr>
                                          <p:to>
                                            <p:strVal val="visible"/>
                                          </p:to>
                                        </p:set>
                                        <p:animEffect transition="in" filter="wipe(left)">
                                          <p:cBhvr>
                                            <p:cTn id="57" dur="500"/>
                                            <p:tgtEl>
                                              <p:spTgt spid="329"/>
                                            </p:tgtEl>
                                          </p:cBhvr>
                                        </p:animEffect>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331"/>
                                            </p:tgtEl>
                                            <p:attrNameLst>
                                              <p:attrName>style.visibility</p:attrName>
                                            </p:attrNameLst>
                                          </p:cBhvr>
                                          <p:to>
                                            <p:strVal val="visible"/>
                                          </p:to>
                                        </p:set>
                                        <p:animEffect transition="in" filter="fade">
                                          <p:cBhvr>
                                            <p:cTn id="61" dur="400"/>
                                            <p:tgtEl>
                                              <p:spTgt spid="331"/>
                                            </p:tgtEl>
                                          </p:cBhvr>
                                        </p:animEffect>
                                        <p:anim calcmode="lin" valueType="num">
                                          <p:cBhvr>
                                            <p:cTn id="62" dur="400" fill="hold"/>
                                            <p:tgtEl>
                                              <p:spTgt spid="331"/>
                                            </p:tgtEl>
                                            <p:attrNameLst>
                                              <p:attrName>ppt_x</p:attrName>
                                            </p:attrNameLst>
                                          </p:cBhvr>
                                          <p:tavLst>
                                            <p:tav tm="0">
                                              <p:val>
                                                <p:strVal val="#ppt_x"/>
                                              </p:val>
                                            </p:tav>
                                            <p:tav tm="100000">
                                              <p:val>
                                                <p:strVal val="#ppt_x"/>
                                              </p:val>
                                            </p:tav>
                                          </p:tavLst>
                                        </p:anim>
                                        <p:anim calcmode="lin" valueType="num">
                                          <p:cBhvr>
                                            <p:cTn id="63" dur="400" fill="hold"/>
                                            <p:tgtEl>
                                              <p:spTgt spid="331"/>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330"/>
                                            </p:tgtEl>
                                            <p:attrNameLst>
                                              <p:attrName>style.visibility</p:attrName>
                                            </p:attrNameLst>
                                          </p:cBhvr>
                                          <p:to>
                                            <p:strVal val="visible"/>
                                          </p:to>
                                        </p:set>
                                        <p:animEffect transition="in" filter="fade">
                                          <p:cBhvr>
                                            <p:cTn id="66" dur="400"/>
                                            <p:tgtEl>
                                              <p:spTgt spid="330"/>
                                            </p:tgtEl>
                                          </p:cBhvr>
                                        </p:animEffect>
                                        <p:anim calcmode="lin" valueType="num">
                                          <p:cBhvr>
                                            <p:cTn id="67" dur="400" fill="hold"/>
                                            <p:tgtEl>
                                              <p:spTgt spid="330"/>
                                            </p:tgtEl>
                                            <p:attrNameLst>
                                              <p:attrName>ppt_x</p:attrName>
                                            </p:attrNameLst>
                                          </p:cBhvr>
                                          <p:tavLst>
                                            <p:tav tm="0">
                                              <p:val>
                                                <p:strVal val="#ppt_x"/>
                                              </p:val>
                                            </p:tav>
                                            <p:tav tm="100000">
                                              <p:val>
                                                <p:strVal val="#ppt_x"/>
                                              </p:val>
                                            </p:tav>
                                          </p:tavLst>
                                        </p:anim>
                                        <p:anim calcmode="lin" valueType="num">
                                          <p:cBhvr>
                                            <p:cTn id="68" dur="400" fill="hold"/>
                                            <p:tgtEl>
                                              <p:spTgt spid="330"/>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22" presetClass="entr" presetSubtype="8" fill="hold" nodeType="afterEffect">
                                      <p:stCondLst>
                                        <p:cond delay="0"/>
                                      </p:stCondLst>
                                      <p:childTnLst>
                                        <p:set>
                                          <p:cBhvr>
                                            <p:cTn id="71" dur="1" fill="hold">
                                              <p:stCondLst>
                                                <p:cond delay="0"/>
                                              </p:stCondLst>
                                            </p:cTn>
                                            <p:tgtEl>
                                              <p:spTgt spid="332"/>
                                            </p:tgtEl>
                                            <p:attrNameLst>
                                              <p:attrName>style.visibility</p:attrName>
                                            </p:attrNameLst>
                                          </p:cBhvr>
                                          <p:to>
                                            <p:strVal val="visible"/>
                                          </p:to>
                                        </p:set>
                                        <p:animEffect transition="in" filter="wipe(left)">
                                          <p:cBhvr>
                                            <p:cTn id="72" dur="500"/>
                                            <p:tgtEl>
                                              <p:spTgt spid="332"/>
                                            </p:tgtEl>
                                          </p:cBhvr>
                                        </p:animEffect>
                                      </p:childTnLst>
                                    </p:cTn>
                                  </p:par>
                                </p:childTnLst>
                              </p:cTn>
                            </p:par>
                            <p:par>
                              <p:cTn id="73" fill="hold">
                                <p:stCondLst>
                                  <p:cond delay="5500"/>
                                </p:stCondLst>
                                <p:childTnLst>
                                  <p:par>
                                    <p:cTn id="74" presetID="42" presetClass="entr" presetSubtype="0" fill="hold" grpId="0" nodeType="after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400"/>
                                            <p:tgtEl>
                                              <p:spTgt spid="334"/>
                                            </p:tgtEl>
                                          </p:cBhvr>
                                        </p:animEffect>
                                        <p:anim calcmode="lin" valueType="num">
                                          <p:cBhvr>
                                            <p:cTn id="77" dur="400" fill="hold"/>
                                            <p:tgtEl>
                                              <p:spTgt spid="334"/>
                                            </p:tgtEl>
                                            <p:attrNameLst>
                                              <p:attrName>ppt_x</p:attrName>
                                            </p:attrNameLst>
                                          </p:cBhvr>
                                          <p:tavLst>
                                            <p:tav tm="0">
                                              <p:val>
                                                <p:strVal val="#ppt_x"/>
                                              </p:val>
                                            </p:tav>
                                            <p:tav tm="100000">
                                              <p:val>
                                                <p:strVal val="#ppt_x"/>
                                              </p:val>
                                            </p:tav>
                                          </p:tavLst>
                                        </p:anim>
                                        <p:anim calcmode="lin" valueType="num">
                                          <p:cBhvr>
                                            <p:cTn id="78" dur="400" fill="hold"/>
                                            <p:tgtEl>
                                              <p:spTgt spid="334"/>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333"/>
                                            </p:tgtEl>
                                            <p:attrNameLst>
                                              <p:attrName>style.visibility</p:attrName>
                                            </p:attrNameLst>
                                          </p:cBhvr>
                                          <p:to>
                                            <p:strVal val="visible"/>
                                          </p:to>
                                        </p:set>
                                        <p:animEffect transition="in" filter="fade">
                                          <p:cBhvr>
                                            <p:cTn id="81" dur="400"/>
                                            <p:tgtEl>
                                              <p:spTgt spid="333"/>
                                            </p:tgtEl>
                                          </p:cBhvr>
                                        </p:animEffect>
                                        <p:anim calcmode="lin" valueType="num">
                                          <p:cBhvr>
                                            <p:cTn id="82" dur="400" fill="hold"/>
                                            <p:tgtEl>
                                              <p:spTgt spid="333"/>
                                            </p:tgtEl>
                                            <p:attrNameLst>
                                              <p:attrName>ppt_x</p:attrName>
                                            </p:attrNameLst>
                                          </p:cBhvr>
                                          <p:tavLst>
                                            <p:tav tm="0">
                                              <p:val>
                                                <p:strVal val="#ppt_x"/>
                                              </p:val>
                                            </p:tav>
                                            <p:tav tm="100000">
                                              <p:val>
                                                <p:strVal val="#ppt_x"/>
                                              </p:val>
                                            </p:tav>
                                          </p:tavLst>
                                        </p:anim>
                                        <p:anim calcmode="lin" valueType="num">
                                          <p:cBhvr>
                                            <p:cTn id="83" dur="400" fill="hold"/>
                                            <p:tgtEl>
                                              <p:spTgt spid="3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 grpId="0"/>
          <p:bldP spid="324" grpId="0"/>
          <p:bldP spid="326" grpId="0"/>
          <p:bldP spid="327" grpId="0"/>
          <p:bldP spid="330" grpId="0"/>
          <p:bldP spid="331" grpId="0"/>
          <p:bldP spid="333" grpId="0"/>
          <p:bldP spid="334"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15"/>
          <p:cNvGrpSpPr/>
          <p:nvPr/>
        </p:nvGrpSpPr>
        <p:grpSpPr>
          <a:xfrm>
            <a:off x="560947" y="1166581"/>
            <a:ext cx="1471002" cy="2592403"/>
            <a:chOff x="1750102" y="1712681"/>
            <a:chExt cx="1492777" cy="3266607"/>
          </a:xfrm>
        </p:grpSpPr>
        <p:sp>
          <p:nvSpPr>
            <p:cNvPr id="39" name="Freeform 7"/>
            <p:cNvSpPr/>
            <p:nvPr/>
          </p:nvSpPr>
          <p:spPr bwMode="auto">
            <a:xfrm>
              <a:off x="1750102" y="3551167"/>
              <a:ext cx="1492777" cy="961382"/>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1"/>
            </a:solidFill>
            <a:ln>
              <a:noFill/>
            </a:ln>
          </p:spPr>
          <p:txBody>
            <a:bodyPr vert="horz" wrap="square" lIns="72568" tIns="36284" rIns="72568" bIns="36284" numCol="1" anchor="t" anchorCtr="0" compatLnSpc="1"/>
            <a:lstStyle/>
            <a:p>
              <a:pPr defTabSz="725805">
                <a:defRPr/>
              </a:pPr>
              <a:endParaRPr lang="en-US" sz="1430" kern="0" dirty="0">
                <a:solidFill>
                  <a:sysClr val="windowText" lastClr="000000"/>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1833701" y="4616677"/>
              <a:ext cx="1149890" cy="362611"/>
            </a:xfrm>
            <a:prstGeom prst="rect">
              <a:avLst/>
            </a:prstGeom>
            <a:noFill/>
          </p:spPr>
          <p:txBody>
            <a:bodyPr wrap="square" rtlCol="0">
              <a:spAutoFit/>
            </a:bodyPr>
            <a:lstStyle/>
            <a:p>
              <a:pPr algn="ctr" defTabSz="725805">
                <a:defRPr/>
              </a:pPr>
              <a:r>
                <a:rPr lang="zh-CN" altLang="en-US" sz="1270" kern="0" dirty="0">
                  <a:solidFill>
                    <a:srgbClr val="E7E6E6">
                      <a:lumMod val="50000"/>
                    </a:srgbClr>
                  </a:solidFill>
                  <a:latin typeface="微软雅黑" panose="020B0503020204020204" pitchFamily="34" charset="-122"/>
                  <a:ea typeface="微软雅黑" panose="020B0503020204020204" pitchFamily="34" charset="-122"/>
                </a:rPr>
                <a:t>添加标题</a:t>
              </a:r>
              <a:endParaRPr lang="id-ID" sz="1270" kern="0" dirty="0">
                <a:solidFill>
                  <a:srgbClr val="E7E6E6">
                    <a:lumMod val="50000"/>
                  </a:srgb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2098159" y="1712681"/>
              <a:ext cx="796662" cy="424098"/>
            </a:xfrm>
            <a:prstGeom prst="rect">
              <a:avLst/>
            </a:prstGeom>
            <a:noFill/>
          </p:spPr>
          <p:txBody>
            <a:bodyPr wrap="square" rtlCol="0">
              <a:spAutoFit/>
            </a:bodyPr>
            <a:lstStyle/>
            <a:p>
              <a:pPr algn="ctr" defTabSz="725805">
                <a:defRPr/>
              </a:pPr>
              <a:r>
                <a:rPr lang="id-ID" sz="1585" b="1" kern="0" dirty="0">
                  <a:solidFill>
                    <a:srgbClr val="0070C0"/>
                  </a:solidFill>
                  <a:latin typeface="微软雅黑" panose="020B0503020204020204" pitchFamily="34" charset="-122"/>
                  <a:ea typeface="微软雅黑" panose="020B0503020204020204" pitchFamily="34" charset="-122"/>
                </a:rPr>
                <a:t>20%</a:t>
              </a:r>
              <a:endParaRPr lang="id-ID" sz="1585" b="1" kern="0" dirty="0">
                <a:solidFill>
                  <a:srgbClr val="0070C0"/>
                </a:solidFill>
                <a:latin typeface="微软雅黑" panose="020B0503020204020204" pitchFamily="34" charset="-122"/>
                <a:ea typeface="微软雅黑" panose="020B0503020204020204" pitchFamily="34" charset="-122"/>
              </a:endParaRPr>
            </a:p>
          </p:txBody>
        </p:sp>
        <p:cxnSp>
          <p:nvCxnSpPr>
            <p:cNvPr id="42" name="Straight Connector 19"/>
            <p:cNvCxnSpPr/>
            <p:nvPr/>
          </p:nvCxnSpPr>
          <p:spPr>
            <a:xfrm rot="5400000" flipV="1">
              <a:off x="1996099" y="2845896"/>
              <a:ext cx="1017096" cy="4283"/>
            </a:xfrm>
            <a:prstGeom prst="line">
              <a:avLst/>
            </a:prstGeom>
            <a:noFill/>
            <a:ln w="19050" cap="flat" cmpd="sng" algn="ctr">
              <a:solidFill>
                <a:srgbClr val="E7E6E6">
                  <a:lumMod val="75000"/>
                </a:srgbClr>
              </a:solidFill>
              <a:prstDash val="sysDot"/>
              <a:miter lim="800000"/>
              <a:headEnd type="none"/>
              <a:tailEnd type="oval" w="lg" len="lg"/>
            </a:ln>
            <a:effectLst/>
          </p:spPr>
        </p:cxnSp>
      </p:grpSp>
      <p:grpSp>
        <p:nvGrpSpPr>
          <p:cNvPr id="43" name="Group 20"/>
          <p:cNvGrpSpPr/>
          <p:nvPr/>
        </p:nvGrpSpPr>
        <p:grpSpPr>
          <a:xfrm>
            <a:off x="1558670" y="1166582"/>
            <a:ext cx="1471002" cy="2587542"/>
            <a:chOff x="2762594" y="1712681"/>
            <a:chExt cx="1492777" cy="3260483"/>
          </a:xfrm>
        </p:grpSpPr>
        <p:sp>
          <p:nvSpPr>
            <p:cNvPr id="44" name="Freeform 7"/>
            <p:cNvSpPr/>
            <p:nvPr/>
          </p:nvSpPr>
          <p:spPr bwMode="auto">
            <a:xfrm>
              <a:off x="2762594" y="3074873"/>
              <a:ext cx="1492777" cy="1437675"/>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2"/>
            </a:solidFill>
            <a:ln>
              <a:noFill/>
            </a:ln>
          </p:spPr>
          <p:txBody>
            <a:bodyPr vert="horz" wrap="square" lIns="72568" tIns="36284" rIns="72568" bIns="36284" numCol="1" anchor="t" anchorCtr="0" compatLnSpc="1"/>
            <a:lstStyle/>
            <a:p>
              <a:pPr defTabSz="725805">
                <a:defRPr/>
              </a:pPr>
              <a:endParaRPr lang="en-US" sz="1430" kern="0" dirty="0">
                <a:solidFill>
                  <a:sysClr val="windowText" lastClr="000000"/>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2894820" y="4610553"/>
              <a:ext cx="1149890" cy="362611"/>
            </a:xfrm>
            <a:prstGeom prst="rect">
              <a:avLst/>
            </a:prstGeom>
            <a:noFill/>
          </p:spPr>
          <p:txBody>
            <a:bodyPr wrap="square" rtlCol="0">
              <a:spAutoFit/>
            </a:bodyPr>
            <a:lstStyle/>
            <a:p>
              <a:pPr algn="ctr" defTabSz="725805">
                <a:defRPr/>
              </a:pPr>
              <a:r>
                <a:rPr lang="zh-CN" altLang="en-US" sz="1270" kern="0" dirty="0">
                  <a:solidFill>
                    <a:srgbClr val="E7E6E6">
                      <a:lumMod val="50000"/>
                    </a:srgbClr>
                  </a:solidFill>
                  <a:latin typeface="微软雅黑" panose="020B0503020204020204" pitchFamily="34" charset="-122"/>
                  <a:ea typeface="微软雅黑" panose="020B0503020204020204" pitchFamily="34" charset="-122"/>
                </a:rPr>
                <a:t>添加标题</a:t>
              </a:r>
              <a:endParaRPr lang="id-ID" sz="1270" kern="0" dirty="0">
                <a:solidFill>
                  <a:srgbClr val="E7E6E6">
                    <a:lumMod val="50000"/>
                  </a:srgb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3090149" y="1712681"/>
              <a:ext cx="828537" cy="424098"/>
            </a:xfrm>
            <a:prstGeom prst="rect">
              <a:avLst/>
            </a:prstGeom>
            <a:noFill/>
          </p:spPr>
          <p:txBody>
            <a:bodyPr wrap="square" rtlCol="0">
              <a:spAutoFit/>
            </a:bodyPr>
            <a:lstStyle/>
            <a:p>
              <a:pPr algn="ctr" defTabSz="725805">
                <a:defRPr/>
              </a:pPr>
              <a:r>
                <a:rPr lang="id-ID" sz="1585" b="1" kern="0" dirty="0">
                  <a:solidFill>
                    <a:srgbClr val="00B0F0"/>
                  </a:solidFill>
                  <a:latin typeface="微软雅黑" panose="020B0503020204020204" pitchFamily="34" charset="-122"/>
                  <a:ea typeface="微软雅黑" panose="020B0503020204020204" pitchFamily="34" charset="-122"/>
                </a:rPr>
                <a:t>20%</a:t>
              </a:r>
              <a:endParaRPr lang="id-ID" sz="1585" b="1" kern="0" dirty="0">
                <a:solidFill>
                  <a:srgbClr val="00B0F0"/>
                </a:solidFill>
                <a:latin typeface="微软雅黑" panose="020B0503020204020204" pitchFamily="34" charset="-122"/>
                <a:ea typeface="微软雅黑" panose="020B0503020204020204" pitchFamily="34" charset="-122"/>
              </a:endParaRPr>
            </a:p>
          </p:txBody>
        </p:sp>
        <p:cxnSp>
          <p:nvCxnSpPr>
            <p:cNvPr id="47" name="Straight Connector 24"/>
            <p:cNvCxnSpPr/>
            <p:nvPr/>
          </p:nvCxnSpPr>
          <p:spPr>
            <a:xfrm rot="5400000" flipV="1">
              <a:off x="3215270" y="2608150"/>
              <a:ext cx="540000" cy="4283"/>
            </a:xfrm>
            <a:prstGeom prst="line">
              <a:avLst/>
            </a:prstGeom>
            <a:noFill/>
            <a:ln w="19050" cap="flat" cmpd="sng" algn="ctr">
              <a:solidFill>
                <a:srgbClr val="E7E6E6">
                  <a:lumMod val="75000"/>
                </a:srgbClr>
              </a:solidFill>
              <a:prstDash val="sysDot"/>
              <a:miter lim="800000"/>
              <a:headEnd type="none"/>
              <a:tailEnd type="oval" w="lg" len="lg"/>
            </a:ln>
            <a:effectLst/>
          </p:spPr>
        </p:cxnSp>
      </p:grpSp>
      <p:grpSp>
        <p:nvGrpSpPr>
          <p:cNvPr id="48" name="Group 25"/>
          <p:cNvGrpSpPr/>
          <p:nvPr/>
        </p:nvGrpSpPr>
        <p:grpSpPr>
          <a:xfrm>
            <a:off x="2697899" y="1163268"/>
            <a:ext cx="1471002" cy="2590858"/>
            <a:chOff x="3918686" y="1708505"/>
            <a:chExt cx="1492777" cy="3264660"/>
          </a:xfrm>
        </p:grpSpPr>
        <p:sp>
          <p:nvSpPr>
            <p:cNvPr id="49" name="Freeform 7"/>
            <p:cNvSpPr/>
            <p:nvPr/>
          </p:nvSpPr>
          <p:spPr bwMode="auto">
            <a:xfrm>
              <a:off x="3918686" y="2770710"/>
              <a:ext cx="1492777" cy="1741838"/>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2"/>
            </a:solidFill>
            <a:ln>
              <a:noFill/>
            </a:ln>
          </p:spPr>
          <p:txBody>
            <a:bodyPr vert="horz" wrap="square" lIns="72568" tIns="36284" rIns="72568" bIns="36284" numCol="1" anchor="t" anchorCtr="0" compatLnSpc="1"/>
            <a:lstStyle/>
            <a:p>
              <a:pPr defTabSz="725805">
                <a:defRPr/>
              </a:pPr>
              <a:endParaRPr lang="en-US" sz="1430" kern="0" dirty="0">
                <a:solidFill>
                  <a:sysClr val="windowText" lastClr="000000"/>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4076756" y="4610554"/>
              <a:ext cx="1149890" cy="362611"/>
            </a:xfrm>
            <a:prstGeom prst="rect">
              <a:avLst/>
            </a:prstGeom>
            <a:noFill/>
          </p:spPr>
          <p:txBody>
            <a:bodyPr wrap="square" rtlCol="0">
              <a:spAutoFit/>
            </a:bodyPr>
            <a:lstStyle/>
            <a:p>
              <a:pPr algn="ctr" defTabSz="725805">
                <a:defRPr/>
              </a:pPr>
              <a:r>
                <a:rPr lang="zh-CN" altLang="en-US" sz="1270" kern="0" dirty="0">
                  <a:solidFill>
                    <a:srgbClr val="E7E6E6">
                      <a:lumMod val="50000"/>
                    </a:srgbClr>
                  </a:solidFill>
                  <a:latin typeface="微软雅黑" panose="020B0503020204020204" pitchFamily="34" charset="-122"/>
                  <a:ea typeface="微软雅黑" panose="020B0503020204020204" pitchFamily="34" charset="-122"/>
                </a:rPr>
                <a:t>添加标题</a:t>
              </a:r>
              <a:endParaRPr lang="id-ID" sz="1270" kern="0" dirty="0">
                <a:solidFill>
                  <a:srgbClr val="E7E6E6">
                    <a:lumMod val="50000"/>
                  </a:srgb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4316129" y="1708505"/>
              <a:ext cx="682723" cy="424098"/>
            </a:xfrm>
            <a:prstGeom prst="rect">
              <a:avLst/>
            </a:prstGeom>
            <a:noFill/>
          </p:spPr>
          <p:txBody>
            <a:bodyPr wrap="square" rtlCol="0">
              <a:spAutoFit/>
            </a:bodyPr>
            <a:lstStyle/>
            <a:p>
              <a:pPr algn="ctr" defTabSz="725805">
                <a:defRPr/>
              </a:pPr>
              <a:r>
                <a:rPr lang="id-ID" sz="1585" b="1" kern="0" dirty="0">
                  <a:solidFill>
                    <a:srgbClr val="2DB9FF"/>
                  </a:solidFill>
                  <a:latin typeface="微软雅黑" panose="020B0503020204020204" pitchFamily="34" charset="-122"/>
                  <a:ea typeface="微软雅黑" panose="020B0503020204020204" pitchFamily="34" charset="-122"/>
                </a:rPr>
                <a:t>20%</a:t>
              </a:r>
              <a:endParaRPr lang="id-ID" sz="1585" b="1" kern="0" dirty="0">
                <a:solidFill>
                  <a:srgbClr val="2DB9FF"/>
                </a:solidFill>
                <a:latin typeface="微软雅黑" panose="020B0503020204020204" pitchFamily="34" charset="-122"/>
                <a:ea typeface="微软雅黑" panose="020B0503020204020204" pitchFamily="34" charset="-122"/>
              </a:endParaRPr>
            </a:p>
          </p:txBody>
        </p:sp>
        <p:cxnSp>
          <p:nvCxnSpPr>
            <p:cNvPr id="52" name="Straight Connector 30"/>
            <p:cNvCxnSpPr/>
            <p:nvPr/>
          </p:nvCxnSpPr>
          <p:spPr>
            <a:xfrm rot="5400000" flipV="1">
              <a:off x="4541216" y="2479212"/>
              <a:ext cx="252000" cy="4283"/>
            </a:xfrm>
            <a:prstGeom prst="line">
              <a:avLst/>
            </a:prstGeom>
            <a:noFill/>
            <a:ln w="19050" cap="flat" cmpd="sng" algn="ctr">
              <a:solidFill>
                <a:srgbClr val="E7E6E6">
                  <a:lumMod val="75000"/>
                </a:srgbClr>
              </a:solidFill>
              <a:prstDash val="sysDot"/>
              <a:miter lim="800000"/>
              <a:headEnd type="none"/>
              <a:tailEnd type="oval" w="lg" len="lg"/>
            </a:ln>
            <a:effectLst/>
          </p:spPr>
        </p:cxnSp>
      </p:grpSp>
      <p:grpSp>
        <p:nvGrpSpPr>
          <p:cNvPr id="53" name="Group 31"/>
          <p:cNvGrpSpPr/>
          <p:nvPr/>
        </p:nvGrpSpPr>
        <p:grpSpPr>
          <a:xfrm>
            <a:off x="3847948" y="1174784"/>
            <a:ext cx="1471002" cy="2579341"/>
            <a:chOff x="5085759" y="1723017"/>
            <a:chExt cx="1492777" cy="3250148"/>
          </a:xfrm>
        </p:grpSpPr>
        <p:sp>
          <p:nvSpPr>
            <p:cNvPr id="54" name="Freeform 32"/>
            <p:cNvSpPr/>
            <p:nvPr/>
          </p:nvSpPr>
          <p:spPr bwMode="auto">
            <a:xfrm>
              <a:off x="5085759" y="3333192"/>
              <a:ext cx="1492777" cy="1179355"/>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2"/>
            </a:solidFill>
            <a:ln>
              <a:noFill/>
            </a:ln>
          </p:spPr>
          <p:txBody>
            <a:bodyPr vert="horz" wrap="square" lIns="72568" tIns="36284" rIns="72568" bIns="36284" numCol="1" anchor="t" anchorCtr="0" compatLnSpc="1"/>
            <a:lstStyle/>
            <a:p>
              <a:pPr defTabSz="725805">
                <a:defRPr/>
              </a:pPr>
              <a:endParaRPr lang="en-US" sz="1430" kern="0" dirty="0">
                <a:solidFill>
                  <a:sysClr val="windowText" lastClr="000000"/>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5254468" y="4610554"/>
              <a:ext cx="1149890" cy="362611"/>
            </a:xfrm>
            <a:prstGeom prst="rect">
              <a:avLst/>
            </a:prstGeom>
            <a:noFill/>
          </p:spPr>
          <p:txBody>
            <a:bodyPr wrap="square" rtlCol="0">
              <a:spAutoFit/>
            </a:bodyPr>
            <a:lstStyle/>
            <a:p>
              <a:pPr algn="ctr" defTabSz="725805">
                <a:defRPr/>
              </a:pPr>
              <a:r>
                <a:rPr lang="zh-CN" altLang="en-US" sz="1270" kern="0" dirty="0">
                  <a:solidFill>
                    <a:srgbClr val="E7E6E6">
                      <a:lumMod val="50000"/>
                    </a:srgbClr>
                  </a:solidFill>
                  <a:latin typeface="微软雅黑" panose="020B0503020204020204" pitchFamily="34" charset="-122"/>
                  <a:ea typeface="微软雅黑" panose="020B0503020204020204" pitchFamily="34" charset="-122"/>
                </a:rPr>
                <a:t>添加标题</a:t>
              </a:r>
              <a:endParaRPr lang="id-ID" sz="1270" kern="0" dirty="0">
                <a:solidFill>
                  <a:srgbClr val="E7E6E6">
                    <a:lumMod val="50000"/>
                  </a:srgb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5529518" y="1723017"/>
              <a:ext cx="594566" cy="731848"/>
            </a:xfrm>
            <a:prstGeom prst="rect">
              <a:avLst/>
            </a:prstGeom>
            <a:noFill/>
          </p:spPr>
          <p:txBody>
            <a:bodyPr wrap="square" rtlCol="0">
              <a:spAutoFit/>
            </a:bodyPr>
            <a:lstStyle/>
            <a:p>
              <a:pPr algn="ctr" defTabSz="725805">
                <a:defRPr/>
              </a:pPr>
              <a:r>
                <a:rPr lang="id-ID" sz="1585" b="1" kern="0" dirty="0">
                  <a:solidFill>
                    <a:schemeClr val="bg2"/>
                  </a:solidFill>
                  <a:latin typeface="微软雅黑" panose="020B0503020204020204" pitchFamily="34" charset="-122"/>
                  <a:ea typeface="微软雅黑" panose="020B0503020204020204" pitchFamily="34" charset="-122"/>
                </a:rPr>
                <a:t>20%</a:t>
              </a:r>
              <a:endParaRPr lang="id-ID" sz="1585" b="1" kern="0" dirty="0">
                <a:solidFill>
                  <a:schemeClr val="bg2"/>
                </a:solidFill>
                <a:latin typeface="微软雅黑" panose="020B0503020204020204" pitchFamily="34" charset="-122"/>
                <a:ea typeface="微软雅黑" panose="020B0503020204020204" pitchFamily="34" charset="-122"/>
              </a:endParaRPr>
            </a:p>
          </p:txBody>
        </p:sp>
        <p:cxnSp>
          <p:nvCxnSpPr>
            <p:cNvPr id="57" name="Straight Connector 35"/>
            <p:cNvCxnSpPr/>
            <p:nvPr/>
          </p:nvCxnSpPr>
          <p:spPr>
            <a:xfrm rot="5400000" flipV="1">
              <a:off x="5404133" y="2756914"/>
              <a:ext cx="828000" cy="4283"/>
            </a:xfrm>
            <a:prstGeom prst="line">
              <a:avLst/>
            </a:prstGeom>
            <a:noFill/>
            <a:ln w="19050" cap="flat" cmpd="sng" algn="ctr">
              <a:solidFill>
                <a:srgbClr val="E7E6E6">
                  <a:lumMod val="75000"/>
                </a:srgbClr>
              </a:solidFill>
              <a:prstDash val="sysDot"/>
              <a:miter lim="800000"/>
              <a:headEnd type="none"/>
              <a:tailEnd type="oval" w="lg" len="lg"/>
            </a:ln>
            <a:effectLst/>
          </p:spPr>
        </p:cxnSp>
      </p:grpSp>
      <p:grpSp>
        <p:nvGrpSpPr>
          <p:cNvPr id="58" name="Group 36"/>
          <p:cNvGrpSpPr/>
          <p:nvPr/>
        </p:nvGrpSpPr>
        <p:grpSpPr>
          <a:xfrm>
            <a:off x="4956300" y="1163267"/>
            <a:ext cx="1471002" cy="2599399"/>
            <a:chOff x="6210518" y="1708505"/>
            <a:chExt cx="1492777" cy="3275422"/>
          </a:xfrm>
        </p:grpSpPr>
        <p:sp>
          <p:nvSpPr>
            <p:cNvPr id="59" name="Freeform 7"/>
            <p:cNvSpPr/>
            <p:nvPr/>
          </p:nvSpPr>
          <p:spPr bwMode="auto">
            <a:xfrm>
              <a:off x="6210518" y="3074873"/>
              <a:ext cx="1492777" cy="1437675"/>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2"/>
            </a:solidFill>
            <a:ln>
              <a:noFill/>
            </a:ln>
          </p:spPr>
          <p:txBody>
            <a:bodyPr vert="horz" wrap="square" lIns="72568" tIns="36284" rIns="72568" bIns="36284" numCol="1" anchor="t" anchorCtr="0" compatLnSpc="1"/>
            <a:lstStyle/>
            <a:p>
              <a:pPr defTabSz="725805">
                <a:defRPr/>
              </a:pPr>
              <a:endParaRPr lang="en-US" sz="1430" kern="0" dirty="0">
                <a:solidFill>
                  <a:sysClr val="windowText" lastClr="000000"/>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6324916" y="4621316"/>
              <a:ext cx="1149890" cy="362611"/>
            </a:xfrm>
            <a:prstGeom prst="rect">
              <a:avLst/>
            </a:prstGeom>
            <a:noFill/>
          </p:spPr>
          <p:txBody>
            <a:bodyPr wrap="square" rtlCol="0">
              <a:spAutoFit/>
            </a:bodyPr>
            <a:lstStyle/>
            <a:p>
              <a:pPr algn="ctr" defTabSz="725805">
                <a:defRPr/>
              </a:pPr>
              <a:r>
                <a:rPr lang="zh-CN" altLang="en-US" sz="1270" kern="0" dirty="0">
                  <a:solidFill>
                    <a:srgbClr val="E7E6E6">
                      <a:lumMod val="50000"/>
                    </a:srgbClr>
                  </a:solidFill>
                  <a:latin typeface="微软雅黑" panose="020B0503020204020204" pitchFamily="34" charset="-122"/>
                  <a:ea typeface="微软雅黑" panose="020B0503020204020204" pitchFamily="34" charset="-122"/>
                </a:rPr>
                <a:t>添加标题</a:t>
              </a:r>
              <a:endParaRPr lang="id-ID" sz="1270" kern="0" dirty="0">
                <a:solidFill>
                  <a:srgbClr val="E7E6E6">
                    <a:lumMod val="50000"/>
                  </a:srgbClr>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6653998" y="1708505"/>
              <a:ext cx="595318" cy="731848"/>
            </a:xfrm>
            <a:prstGeom prst="rect">
              <a:avLst/>
            </a:prstGeom>
            <a:noFill/>
          </p:spPr>
          <p:txBody>
            <a:bodyPr wrap="square" rtlCol="0">
              <a:spAutoFit/>
            </a:bodyPr>
            <a:lstStyle/>
            <a:p>
              <a:pPr algn="ctr" defTabSz="725805">
                <a:defRPr/>
              </a:pPr>
              <a:r>
                <a:rPr lang="id-ID" sz="1585" b="1" kern="0" dirty="0">
                  <a:solidFill>
                    <a:srgbClr val="0070C0"/>
                  </a:solidFill>
                  <a:latin typeface="微软雅黑" panose="020B0503020204020204" pitchFamily="34" charset="-122"/>
                  <a:ea typeface="微软雅黑" panose="020B0503020204020204" pitchFamily="34" charset="-122"/>
                </a:rPr>
                <a:t>20%</a:t>
              </a:r>
              <a:endParaRPr lang="id-ID" sz="1585" b="1" kern="0" dirty="0">
                <a:solidFill>
                  <a:srgbClr val="0070C0"/>
                </a:solidFill>
                <a:latin typeface="微软雅黑" panose="020B0503020204020204" pitchFamily="34" charset="-122"/>
                <a:ea typeface="微软雅黑" panose="020B0503020204020204" pitchFamily="34" charset="-122"/>
              </a:endParaRPr>
            </a:p>
          </p:txBody>
        </p:sp>
        <p:cxnSp>
          <p:nvCxnSpPr>
            <p:cNvPr id="62" name="Straight Connector 41"/>
            <p:cNvCxnSpPr/>
            <p:nvPr/>
          </p:nvCxnSpPr>
          <p:spPr>
            <a:xfrm rot="5400000" flipV="1">
              <a:off x="6630765" y="2642694"/>
              <a:ext cx="648000" cy="4283"/>
            </a:xfrm>
            <a:prstGeom prst="line">
              <a:avLst/>
            </a:prstGeom>
            <a:noFill/>
            <a:ln w="19050" cap="flat" cmpd="sng" algn="ctr">
              <a:solidFill>
                <a:srgbClr val="E7E6E6">
                  <a:lumMod val="75000"/>
                </a:srgbClr>
              </a:solidFill>
              <a:prstDash val="sysDot"/>
              <a:miter lim="800000"/>
              <a:headEnd type="none"/>
              <a:tailEnd type="oval" w="lg" len="lg"/>
            </a:ln>
            <a:effectLst/>
          </p:spPr>
        </p:cxnSp>
      </p:grpSp>
      <p:grpSp>
        <p:nvGrpSpPr>
          <p:cNvPr id="63" name="Group 42"/>
          <p:cNvGrpSpPr/>
          <p:nvPr/>
        </p:nvGrpSpPr>
        <p:grpSpPr>
          <a:xfrm>
            <a:off x="6072580" y="1163268"/>
            <a:ext cx="1471002" cy="2602376"/>
            <a:chOff x="7343322" y="1708505"/>
            <a:chExt cx="1492777" cy="3279174"/>
          </a:xfrm>
        </p:grpSpPr>
        <p:sp>
          <p:nvSpPr>
            <p:cNvPr id="64" name="Freeform 7"/>
            <p:cNvSpPr/>
            <p:nvPr/>
          </p:nvSpPr>
          <p:spPr bwMode="auto">
            <a:xfrm>
              <a:off x="7343322" y="3480212"/>
              <a:ext cx="1492777" cy="1032335"/>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5"/>
            </a:solidFill>
            <a:ln>
              <a:noFill/>
            </a:ln>
          </p:spPr>
          <p:txBody>
            <a:bodyPr vert="horz" wrap="square" lIns="72568" tIns="36284" rIns="72568" bIns="36284" numCol="1" anchor="t" anchorCtr="0" compatLnSpc="1"/>
            <a:lstStyle/>
            <a:p>
              <a:pPr defTabSz="725805">
                <a:defRPr/>
              </a:pPr>
              <a:endParaRPr lang="en-US" sz="1430" kern="0" dirty="0">
                <a:solidFill>
                  <a:sysClr val="windowText" lastClr="000000"/>
                </a:solidFill>
                <a:latin typeface="微软雅黑" panose="020B0503020204020204" pitchFamily="34" charset="-122"/>
                <a:ea typeface="微软雅黑" panose="020B0503020204020204" pitchFamily="34" charset="-122"/>
              </a:endParaRPr>
            </a:p>
          </p:txBody>
        </p:sp>
        <p:sp>
          <p:nvSpPr>
            <p:cNvPr id="65" name="TextBox 64"/>
            <p:cNvSpPr txBox="1"/>
            <p:nvPr/>
          </p:nvSpPr>
          <p:spPr>
            <a:xfrm>
              <a:off x="7511476" y="4625068"/>
              <a:ext cx="1149890" cy="362611"/>
            </a:xfrm>
            <a:prstGeom prst="rect">
              <a:avLst/>
            </a:prstGeom>
            <a:noFill/>
          </p:spPr>
          <p:txBody>
            <a:bodyPr wrap="square" rtlCol="0">
              <a:spAutoFit/>
            </a:bodyPr>
            <a:lstStyle/>
            <a:p>
              <a:pPr algn="ctr" defTabSz="725805">
                <a:defRPr/>
              </a:pPr>
              <a:r>
                <a:rPr lang="zh-CN" altLang="en-US" sz="1270" kern="0" dirty="0">
                  <a:solidFill>
                    <a:srgbClr val="E7E6E6">
                      <a:lumMod val="50000"/>
                    </a:srgbClr>
                  </a:solidFill>
                  <a:latin typeface="微软雅黑" panose="020B0503020204020204" pitchFamily="34" charset="-122"/>
                  <a:ea typeface="微软雅黑" panose="020B0503020204020204" pitchFamily="34" charset="-122"/>
                </a:rPr>
                <a:t>添加标题</a:t>
              </a:r>
              <a:endParaRPr lang="id-ID" sz="1270" kern="0" dirty="0">
                <a:solidFill>
                  <a:srgbClr val="E7E6E6">
                    <a:lumMod val="50000"/>
                  </a:srgbClr>
                </a:solidFill>
                <a:latin typeface="微软雅黑" panose="020B0503020204020204" pitchFamily="34" charset="-122"/>
                <a:ea typeface="微软雅黑" panose="020B0503020204020204" pitchFamily="34" charset="-122"/>
              </a:endParaRPr>
            </a:p>
          </p:txBody>
        </p:sp>
        <p:sp>
          <p:nvSpPr>
            <p:cNvPr id="66" name="TextBox 65"/>
            <p:cNvSpPr txBox="1"/>
            <p:nvPr/>
          </p:nvSpPr>
          <p:spPr>
            <a:xfrm>
              <a:off x="7720186" y="1708505"/>
              <a:ext cx="732489" cy="424098"/>
            </a:xfrm>
            <a:prstGeom prst="rect">
              <a:avLst/>
            </a:prstGeom>
            <a:noFill/>
          </p:spPr>
          <p:txBody>
            <a:bodyPr wrap="square" rtlCol="0">
              <a:spAutoFit/>
            </a:bodyPr>
            <a:lstStyle/>
            <a:p>
              <a:pPr algn="ctr" defTabSz="725805">
                <a:defRPr/>
              </a:pPr>
              <a:r>
                <a:rPr lang="id-ID" sz="1585" b="1" kern="0" dirty="0">
                  <a:solidFill>
                    <a:srgbClr val="00B0F0"/>
                  </a:solidFill>
                  <a:latin typeface="微软雅黑" panose="020B0503020204020204" pitchFamily="34" charset="-122"/>
                  <a:ea typeface="微软雅黑" panose="020B0503020204020204" pitchFamily="34" charset="-122"/>
                </a:rPr>
                <a:t>20%</a:t>
              </a:r>
              <a:endParaRPr lang="id-ID" sz="1585" b="1" kern="0" dirty="0">
                <a:solidFill>
                  <a:srgbClr val="00B0F0"/>
                </a:solidFill>
                <a:latin typeface="微软雅黑" panose="020B0503020204020204" pitchFamily="34" charset="-122"/>
                <a:ea typeface="微软雅黑" panose="020B0503020204020204" pitchFamily="34" charset="-122"/>
              </a:endParaRPr>
            </a:p>
          </p:txBody>
        </p:sp>
        <p:cxnSp>
          <p:nvCxnSpPr>
            <p:cNvPr id="67" name="Straight Connector 46"/>
            <p:cNvCxnSpPr/>
            <p:nvPr/>
          </p:nvCxnSpPr>
          <p:spPr>
            <a:xfrm rot="5400000" flipV="1">
              <a:off x="7562279" y="2835282"/>
              <a:ext cx="1044000" cy="4283"/>
            </a:xfrm>
            <a:prstGeom prst="line">
              <a:avLst/>
            </a:prstGeom>
            <a:noFill/>
            <a:ln w="19050" cap="flat" cmpd="sng" algn="ctr">
              <a:solidFill>
                <a:srgbClr val="E7E6E6">
                  <a:lumMod val="75000"/>
                </a:srgbClr>
              </a:solidFill>
              <a:prstDash val="sysDot"/>
              <a:miter lim="800000"/>
              <a:headEnd type="none"/>
              <a:tailEnd type="oval" w="lg" len="lg"/>
            </a:ln>
            <a:effectLst/>
          </p:spPr>
        </p:cxnSp>
      </p:grpSp>
      <p:grpSp>
        <p:nvGrpSpPr>
          <p:cNvPr id="68" name="Group 47"/>
          <p:cNvGrpSpPr/>
          <p:nvPr/>
        </p:nvGrpSpPr>
        <p:grpSpPr>
          <a:xfrm>
            <a:off x="7049324" y="1174786"/>
            <a:ext cx="1471002" cy="2602376"/>
            <a:chOff x="8334525" y="1723019"/>
            <a:chExt cx="1492777" cy="3279174"/>
          </a:xfrm>
        </p:grpSpPr>
        <p:sp>
          <p:nvSpPr>
            <p:cNvPr id="69" name="Freeform 7"/>
            <p:cNvSpPr/>
            <p:nvPr/>
          </p:nvSpPr>
          <p:spPr bwMode="auto">
            <a:xfrm>
              <a:off x="8334525" y="3734120"/>
              <a:ext cx="1492777" cy="778428"/>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chemeClr val="accent1"/>
            </a:solidFill>
            <a:ln>
              <a:noFill/>
            </a:ln>
          </p:spPr>
          <p:txBody>
            <a:bodyPr vert="horz" wrap="square" lIns="72568" tIns="36284" rIns="72568" bIns="36284" numCol="1" anchor="t" anchorCtr="0" compatLnSpc="1"/>
            <a:lstStyle/>
            <a:p>
              <a:pPr defTabSz="725805">
                <a:defRPr/>
              </a:pPr>
              <a:endParaRPr lang="en-US" sz="1430" kern="0" dirty="0">
                <a:solidFill>
                  <a:schemeClr val="bg2"/>
                </a:solidFill>
                <a:latin typeface="微软雅黑" panose="020B0503020204020204" pitchFamily="34" charset="-122"/>
                <a:ea typeface="微软雅黑" panose="020B0503020204020204" pitchFamily="34" charset="-122"/>
              </a:endParaRPr>
            </a:p>
          </p:txBody>
        </p:sp>
        <p:sp>
          <p:nvSpPr>
            <p:cNvPr id="70" name="TextBox 69"/>
            <p:cNvSpPr txBox="1"/>
            <p:nvPr/>
          </p:nvSpPr>
          <p:spPr>
            <a:xfrm>
              <a:off x="8531686" y="4639582"/>
              <a:ext cx="1149890" cy="362611"/>
            </a:xfrm>
            <a:prstGeom prst="rect">
              <a:avLst/>
            </a:prstGeom>
            <a:noFill/>
          </p:spPr>
          <p:txBody>
            <a:bodyPr wrap="square" rtlCol="0">
              <a:spAutoFit/>
            </a:bodyPr>
            <a:lstStyle/>
            <a:p>
              <a:pPr algn="ctr" defTabSz="725805">
                <a:defRPr/>
              </a:pPr>
              <a:r>
                <a:rPr lang="zh-CN" altLang="en-US" sz="1270" kern="0"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id-ID" sz="127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1" name="TextBox 70"/>
            <p:cNvSpPr txBox="1"/>
            <p:nvPr/>
          </p:nvSpPr>
          <p:spPr>
            <a:xfrm>
              <a:off x="8731952" y="1723019"/>
              <a:ext cx="697922" cy="424098"/>
            </a:xfrm>
            <a:prstGeom prst="rect">
              <a:avLst/>
            </a:prstGeom>
            <a:noFill/>
          </p:spPr>
          <p:txBody>
            <a:bodyPr wrap="square" rtlCol="0">
              <a:spAutoFit/>
            </a:bodyPr>
            <a:lstStyle/>
            <a:p>
              <a:pPr algn="ctr" defTabSz="725805">
                <a:defRPr/>
              </a:pPr>
              <a:r>
                <a:rPr lang="id-ID" sz="1585" b="1" kern="0" dirty="0">
                  <a:solidFill>
                    <a:srgbClr val="2DB9FF"/>
                  </a:solidFill>
                  <a:latin typeface="微软雅黑" panose="020B0503020204020204" pitchFamily="34" charset="-122"/>
                  <a:ea typeface="微软雅黑" panose="020B0503020204020204" pitchFamily="34" charset="-122"/>
                </a:rPr>
                <a:t>20%</a:t>
              </a:r>
              <a:endParaRPr lang="id-ID" sz="1585" b="1" kern="0" dirty="0">
                <a:solidFill>
                  <a:srgbClr val="2DB9FF"/>
                </a:solidFill>
                <a:latin typeface="微软雅黑" panose="020B0503020204020204" pitchFamily="34" charset="-122"/>
                <a:ea typeface="微软雅黑" panose="020B0503020204020204" pitchFamily="34" charset="-122"/>
              </a:endParaRPr>
            </a:p>
          </p:txBody>
        </p:sp>
        <p:cxnSp>
          <p:nvCxnSpPr>
            <p:cNvPr id="72" name="Straight Connector 51"/>
            <p:cNvCxnSpPr/>
            <p:nvPr/>
          </p:nvCxnSpPr>
          <p:spPr>
            <a:xfrm rot="5400000" flipV="1">
              <a:off x="8465067" y="2962530"/>
              <a:ext cx="1224000" cy="4283"/>
            </a:xfrm>
            <a:prstGeom prst="line">
              <a:avLst/>
            </a:prstGeom>
            <a:noFill/>
            <a:ln w="19050" cap="flat" cmpd="sng" algn="ctr">
              <a:solidFill>
                <a:srgbClr val="E7E6E6">
                  <a:lumMod val="75000"/>
                </a:srgbClr>
              </a:solidFill>
              <a:prstDash val="sysDot"/>
              <a:miter lim="800000"/>
              <a:headEnd type="none"/>
              <a:tailEnd type="oval" w="lg" len="lg"/>
            </a:ln>
            <a:effectLst/>
          </p:spPr>
        </p:cxnSp>
      </p:grpSp>
      <p:sp>
        <p:nvSpPr>
          <p:cNvPr id="73" name="Content Placeholder 2"/>
          <p:cNvSpPr txBox="1"/>
          <p:nvPr/>
        </p:nvSpPr>
        <p:spPr>
          <a:xfrm>
            <a:off x="906506" y="3870767"/>
            <a:ext cx="7222188" cy="894758"/>
          </a:xfrm>
          <a:prstGeom prst="rect">
            <a:avLst/>
          </a:prstGeom>
        </p:spPr>
        <p:txBody>
          <a:bodyPr vert="horz" lIns="72568" tIns="36284" rIns="72568" bIns="36284" rtlCol="0">
            <a:norm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725805">
              <a:buNone/>
              <a:defRPr/>
            </a:pPr>
            <a:r>
              <a:rPr lang="zh-CN" altLang="en-US" sz="1430" dirty="0">
                <a:solidFill>
                  <a:sysClr val="windowText" lastClr="000000">
                    <a:lumMod val="75000"/>
                    <a:lumOff val="25000"/>
                  </a:sysClr>
                </a:solidFill>
                <a:latin typeface="微软雅黑" panose="020B0503020204020204" pitchFamily="34" charset="-122"/>
                <a:ea typeface="微软雅黑" panose="020B0503020204020204" pitchFamily="34" charset="-122"/>
              </a:rPr>
              <a:t>数据分析</a:t>
            </a:r>
            <a:endParaRPr lang="id-ID" sz="1430" dirty="0">
              <a:solidFill>
                <a:sysClr val="windowText" lastClr="000000">
                  <a:lumMod val="75000"/>
                  <a:lumOff val="25000"/>
                </a:sysClr>
              </a:solidFill>
              <a:latin typeface="微软雅黑" panose="020B0503020204020204" pitchFamily="34" charset="-122"/>
              <a:ea typeface="微软雅黑" panose="020B0503020204020204" pitchFamily="34" charset="-122"/>
            </a:endParaRPr>
          </a:p>
          <a:p>
            <a:pPr marL="0" indent="0" algn="just" defTabSz="725805">
              <a:buNone/>
              <a:defRPr/>
            </a:pPr>
            <a:r>
              <a:rPr lang="zh-CN" altLang="en-US" sz="1030" dirty="0">
                <a:solidFill>
                  <a:schemeClr val="tx1">
                    <a:lumMod val="50000"/>
                    <a:lumOff val="50000"/>
                  </a:schemeClr>
                </a:solidFill>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a:t>
            </a:r>
            <a:r>
              <a:rPr lang="en-US" altLang="zh-CN" sz="103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030" dirty="0">
                <a:solidFill>
                  <a:schemeClr val="tx1">
                    <a:lumMod val="50000"/>
                    <a:lumOff val="50000"/>
                  </a:schemeClr>
                </a:solidFill>
                <a:latin typeface="微软雅黑" panose="020B0503020204020204" pitchFamily="34" charset="-122"/>
                <a:ea typeface="微软雅黑" panose="020B0503020204020204" pitchFamily="34" charset="-122"/>
              </a:rPr>
              <a:t>字以内，据统计每页幻灯片的最好控制在</a:t>
            </a:r>
            <a:r>
              <a:rPr lang="en-US" altLang="zh-CN" sz="1030" dirty="0">
                <a:solidFill>
                  <a:schemeClr val="tx1">
                    <a:lumMod val="50000"/>
                    <a:lumOff val="50000"/>
                  </a:schemeClr>
                </a:solidFill>
                <a:latin typeface="微软雅黑" panose="020B0503020204020204" pitchFamily="34" charset="-122"/>
                <a:ea typeface="微软雅黑" panose="020B0503020204020204" pitchFamily="34" charset="-122"/>
              </a:rPr>
              <a:t>5</a:t>
            </a:r>
            <a:r>
              <a:rPr lang="zh-CN" altLang="en-US" sz="1030" dirty="0">
                <a:solidFill>
                  <a:schemeClr val="tx1">
                    <a:lumMod val="50000"/>
                    <a:lumOff val="50000"/>
                  </a:schemeClr>
                </a:solidFill>
                <a:latin typeface="微软雅黑" panose="020B0503020204020204" pitchFamily="34" charset="-122"/>
                <a:ea typeface="微软雅黑" panose="020B0503020204020204" pitchFamily="34" charset="-122"/>
              </a:rPr>
              <a:t>分钟之内。此处添加详细文本描述，建议与标题相关并符合整体语言风格，语言描述尽量简洁生动。尽量将每页幻灯片的字数控制在</a:t>
            </a:r>
            <a:r>
              <a:rPr lang="en-US" altLang="zh-CN" sz="103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030" dirty="0">
                <a:solidFill>
                  <a:schemeClr val="tx1">
                    <a:lumMod val="50000"/>
                    <a:lumOff val="50000"/>
                  </a:schemeClr>
                </a:solidFill>
                <a:latin typeface="微软雅黑" panose="020B0503020204020204" pitchFamily="34" charset="-122"/>
                <a:ea typeface="微软雅黑" panose="020B0503020204020204" pitchFamily="34" charset="-122"/>
              </a:rPr>
              <a:t>字以内，据统计每页幻灯片的最好控制在</a:t>
            </a:r>
            <a:r>
              <a:rPr lang="en-US" altLang="zh-CN" sz="1030" dirty="0">
                <a:solidFill>
                  <a:schemeClr val="tx1">
                    <a:lumMod val="50000"/>
                    <a:lumOff val="50000"/>
                  </a:schemeClr>
                </a:solidFill>
                <a:latin typeface="微软雅黑" panose="020B0503020204020204" pitchFamily="34" charset="-122"/>
                <a:ea typeface="微软雅黑" panose="020B0503020204020204" pitchFamily="34" charset="-122"/>
              </a:rPr>
              <a:t>5</a:t>
            </a:r>
            <a:r>
              <a:rPr lang="zh-CN" altLang="en-US" sz="1030" dirty="0">
                <a:solidFill>
                  <a:schemeClr val="tx1">
                    <a:lumMod val="50000"/>
                    <a:lumOff val="50000"/>
                  </a:schemeClr>
                </a:solidFill>
                <a:latin typeface="微软雅黑" panose="020B0503020204020204" pitchFamily="34" charset="-122"/>
                <a:ea typeface="微软雅黑" panose="020B0503020204020204" pitchFamily="34" charset="-122"/>
              </a:rPr>
              <a:t>分钟之内。</a:t>
            </a:r>
            <a:endParaRPr lang="zh-CN" altLang="en-US" sz="103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74" name="组合 73"/>
          <p:cNvGrpSpPr/>
          <p:nvPr/>
        </p:nvGrpSpPr>
        <p:grpSpPr>
          <a:xfrm>
            <a:off x="593192" y="209550"/>
            <a:ext cx="7875345" cy="311600"/>
            <a:chOff x="152400" y="172485"/>
            <a:chExt cx="7875345" cy="311600"/>
          </a:xfrm>
        </p:grpSpPr>
        <p:sp>
          <p:nvSpPr>
            <p:cNvPr id="75" name="矩形 74"/>
            <p:cNvSpPr/>
            <p:nvPr/>
          </p:nvSpPr>
          <p:spPr>
            <a:xfrm>
              <a:off x="2895600" y="194710"/>
              <a:ext cx="2334059" cy="2583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8" rIns="91417" bIns="45708" rtlCol="0" anchor="ctr"/>
            <a:lstStyle/>
            <a:p>
              <a:pPr algn="ctr"/>
              <a:endParaRPr lang="zh-CN" altLang="en-US" sz="1350">
                <a:latin typeface="微软雅黑" panose="020B0503020204020204" pitchFamily="34" charset="-122"/>
                <a:ea typeface="微软雅黑" panose="020B0503020204020204" pitchFamily="34" charset="-122"/>
              </a:endParaRPr>
            </a:p>
          </p:txBody>
        </p:sp>
        <p:sp>
          <p:nvSpPr>
            <p:cNvPr id="76" name="TextBox 19"/>
            <p:cNvSpPr txBox="1"/>
            <p:nvPr/>
          </p:nvSpPr>
          <p:spPr>
            <a:xfrm>
              <a:off x="3153212" y="172485"/>
              <a:ext cx="1698493" cy="311600"/>
            </a:xfrm>
            <a:prstGeom prst="rect">
              <a:avLst/>
            </a:prstGeom>
            <a:noFill/>
          </p:spPr>
          <p:txBody>
            <a:bodyPr wrap="square" lIns="91417" tIns="45708" rIns="91417" bIns="45708" rtlCol="0">
              <a:spAutoFit/>
            </a:bodyPr>
            <a:lstStyle/>
            <a:p>
              <a:r>
                <a:rPr lang="zh-CN" altLang="en-US" sz="1425" b="1" dirty="0">
                  <a:solidFill>
                    <a:schemeClr val="bg1"/>
                  </a:solidFill>
                  <a:latin typeface="微软雅黑" panose="020B0503020204020204" pitchFamily="34" charset="-122"/>
                  <a:ea typeface="微软雅黑" panose="020B0503020204020204" pitchFamily="34" charset="-122"/>
                </a:rPr>
                <a:t>点击输入标题文本</a:t>
              </a:r>
              <a:endParaRPr lang="zh-CN" altLang="en-US" sz="1425" b="1" dirty="0">
                <a:solidFill>
                  <a:schemeClr val="bg1"/>
                </a:solidFill>
                <a:latin typeface="微软雅黑" panose="020B0503020204020204" pitchFamily="34" charset="-122"/>
                <a:ea typeface="微软雅黑" panose="020B0503020204020204" pitchFamily="34" charset="-122"/>
              </a:endParaRPr>
            </a:p>
          </p:txBody>
        </p:sp>
        <p:cxnSp>
          <p:nvCxnSpPr>
            <p:cNvPr id="77" name="直接连接符 76"/>
            <p:cNvCxnSpPr/>
            <p:nvPr/>
          </p:nvCxnSpPr>
          <p:spPr>
            <a:xfrm>
              <a:off x="152400" y="361950"/>
              <a:ext cx="281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5208345" y="336654"/>
              <a:ext cx="2819400" cy="0"/>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300"/>
                                        <p:tgtEl>
                                          <p:spTgt spid="3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300"/>
                                        <p:tgtEl>
                                          <p:spTgt spid="5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wipe(down)">
                                      <p:cBhvr>
                                        <p:cTn id="15" dur="300"/>
                                        <p:tgtEl>
                                          <p:spTgt spid="4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wipe(down)">
                                      <p:cBhvr>
                                        <p:cTn id="19" dur="300"/>
                                        <p:tgtEl>
                                          <p:spTgt spid="6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down)">
                                      <p:cBhvr>
                                        <p:cTn id="23" dur="300"/>
                                        <p:tgtEl>
                                          <p:spTgt spid="48"/>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68"/>
                                        </p:tgtEl>
                                        <p:attrNameLst>
                                          <p:attrName>style.visibility</p:attrName>
                                        </p:attrNameLst>
                                      </p:cBhvr>
                                      <p:to>
                                        <p:strVal val="visible"/>
                                      </p:to>
                                    </p:set>
                                    <p:animEffect transition="in" filter="wipe(down)">
                                      <p:cBhvr>
                                        <p:cTn id="27" dur="300"/>
                                        <p:tgtEl>
                                          <p:spTgt spid="68"/>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53"/>
                                        </p:tgtEl>
                                        <p:attrNameLst>
                                          <p:attrName>style.visibility</p:attrName>
                                        </p:attrNameLst>
                                      </p:cBhvr>
                                      <p:to>
                                        <p:strVal val="visible"/>
                                      </p:to>
                                    </p:set>
                                    <p:animEffect transition="in" filter="wipe(down)">
                                      <p:cBhvr>
                                        <p:cTn id="31" dur="300"/>
                                        <p:tgtEl>
                                          <p:spTgt spid="53"/>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wipe(left)">
                                      <p:cBhvr>
                                        <p:cTn id="35" dur="3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tags/tag1.xml><?xml version="1.0" encoding="utf-8"?>
<p:tagLst xmlns:p="http://schemas.openxmlformats.org/presentationml/2006/main">
  <p:tag name="ISPRING_PRESENTATION_TITLE" val="109"/>
</p:tagLst>
</file>

<file path=ppt/theme/theme1.xml><?xml version="1.0" encoding="utf-8"?>
<a:theme xmlns:a="http://schemas.openxmlformats.org/drawingml/2006/main" name="Office Theme">
  <a:themeElements>
    <a:clrScheme name="自定义 14">
      <a:dk1>
        <a:sysClr val="windowText" lastClr="000000"/>
      </a:dk1>
      <a:lt1>
        <a:sysClr val="window" lastClr="FFFFFF"/>
      </a:lt1>
      <a:dk2>
        <a:srgbClr val="212745"/>
      </a:dk2>
      <a:lt2>
        <a:srgbClr val="B4DCFA"/>
      </a:lt2>
      <a:accent1>
        <a:srgbClr val="0070C0"/>
      </a:accent1>
      <a:accent2>
        <a:srgbClr val="0070C0"/>
      </a:accent2>
      <a:accent3>
        <a:srgbClr val="0070C0"/>
      </a:accent3>
      <a:accent4>
        <a:srgbClr val="0070C0"/>
      </a:accent4>
      <a:accent5>
        <a:srgbClr val="0070C0"/>
      </a:accent5>
      <a:accent6>
        <a:srgbClr val="0070C0"/>
      </a:accent6>
      <a:hlink>
        <a:srgbClr val="0070C0"/>
      </a:hlink>
      <a:folHlink>
        <a:srgbClr val="0D78C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6730</Words>
  <Application>WPS 演示</Application>
  <PresentationFormat>全屏显示(16:9)</PresentationFormat>
  <Paragraphs>693</Paragraphs>
  <Slides>38</Slides>
  <Notes>36</Notes>
  <HiddenSlides>0</HiddenSlides>
  <MMClips>1</MMClips>
  <ScaleCrop>false</ScaleCrop>
  <HeadingPairs>
    <vt:vector size="6" baseType="variant">
      <vt:variant>
        <vt:lpstr>已用的字体</vt:lpstr>
      </vt:variant>
      <vt:variant>
        <vt:i4>29</vt:i4>
      </vt:variant>
      <vt:variant>
        <vt:lpstr>主题</vt:lpstr>
      </vt:variant>
      <vt:variant>
        <vt:i4>1</vt:i4>
      </vt:variant>
      <vt:variant>
        <vt:lpstr>幻灯片标题</vt:lpstr>
      </vt:variant>
      <vt:variant>
        <vt:i4>38</vt:i4>
      </vt:variant>
    </vt:vector>
  </HeadingPairs>
  <TitlesOfParts>
    <vt:vector size="68" baseType="lpstr">
      <vt:lpstr>Arial</vt:lpstr>
      <vt:lpstr>宋体</vt:lpstr>
      <vt:lpstr>Wingdings</vt:lpstr>
      <vt:lpstr>微软雅黑</vt:lpstr>
      <vt:lpstr>Algerian</vt:lpstr>
      <vt:lpstr>Segoe Print</vt:lpstr>
      <vt:lpstr>Calibri</vt:lpstr>
      <vt:lpstr>Calibri</vt:lpstr>
      <vt:lpstr>方正兰亭黑_GBK</vt:lpstr>
      <vt:lpstr>黑体</vt:lpstr>
      <vt:lpstr>Impact</vt:lpstr>
      <vt:lpstr>Helvetica</vt:lpstr>
      <vt:lpstr>Open Sans</vt:lpstr>
      <vt:lpstr>Open Sans</vt:lpstr>
      <vt:lpstr>Gill Sans</vt:lpstr>
      <vt:lpstr>Lato Light</vt:lpstr>
      <vt:lpstr>Arial Unicode MS</vt:lpstr>
      <vt:lpstr>造字工房悦黑体验版常规体</vt:lpstr>
      <vt:lpstr>Times New Roman</vt:lpstr>
      <vt:lpstr>Helvetica Light</vt:lpstr>
      <vt:lpstr>华文黑体</vt:lpstr>
      <vt:lpstr>Arial Rounded MT Bold</vt:lpstr>
      <vt:lpstr>方正兰亭黑_GBK</vt:lpstr>
      <vt:lpstr>Neris Thin</vt:lpstr>
      <vt:lpstr>Arial</vt:lpstr>
      <vt:lpstr>Roboto condensed</vt:lpstr>
      <vt:lpstr>方正兰亭细黑_GBK_M</vt:lpstr>
      <vt:lpstr>Meiryo</vt:lpstr>
      <vt:lpstr>Yu Gothic UI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
  <cp:lastModifiedBy>xiaoke</cp:lastModifiedBy>
  <cp:revision>1</cp:revision>
  <dcterms:created xsi:type="dcterms:W3CDTF">2020-12-16T04:30:30Z</dcterms:created>
  <dcterms:modified xsi:type="dcterms:W3CDTF">2020-12-16T04:30:30Z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