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325" r:id="rId3"/>
    <p:sldId id="327" r:id="rId5"/>
    <p:sldId id="274" r:id="rId6"/>
    <p:sldId id="348" r:id="rId7"/>
    <p:sldId id="349" r:id="rId8"/>
    <p:sldId id="321" r:id="rId9"/>
    <p:sldId id="333" r:id="rId10"/>
    <p:sldId id="334" r:id="rId11"/>
    <p:sldId id="268" r:id="rId12"/>
    <p:sldId id="330" r:id="rId13"/>
    <p:sldId id="347" r:id="rId14"/>
    <p:sldId id="270" r:id="rId15"/>
    <p:sldId id="273" r:id="rId16"/>
    <p:sldId id="344" r:id="rId17"/>
    <p:sldId id="331" r:id="rId18"/>
    <p:sldId id="280" r:id="rId19"/>
    <p:sldId id="287" r:id="rId20"/>
    <p:sldId id="300" r:id="rId21"/>
    <p:sldId id="275" r:id="rId22"/>
    <p:sldId id="301" r:id="rId23"/>
    <p:sldId id="336" r:id="rId24"/>
    <p:sldId id="337" r:id="rId25"/>
    <p:sldId id="267" r:id="rId26"/>
    <p:sldId id="332" r:id="rId27"/>
    <p:sldId id="338" r:id="rId28"/>
    <p:sldId id="339" r:id="rId29"/>
    <p:sldId id="340" r:id="rId30"/>
    <p:sldId id="341" r:id="rId31"/>
    <p:sldId id="342" r:id="rId32"/>
    <p:sldId id="288" r:id="rId33"/>
    <p:sldId id="289" r:id="rId34"/>
    <p:sldId id="343" r:id="rId35"/>
    <p:sldId id="329" r:id="rId36"/>
    <p:sldId id="378" r:id="rId3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21FF"/>
    <a:srgbClr val="002DF0"/>
    <a:srgbClr val="F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567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0F9B84EA-7D68-4D60-9CB1-D50884785D1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F12F0E6-EF64-4BCC-99FF-FF514CEFC1B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6459EC7-0CDB-4453-B9D7-CD42731FD567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  <a:endParaRPr lang="zh-CN" altLang="zh-CN"/>
          </a:p>
          <a:p>
            <a:pPr>
              <a:defRPr/>
            </a:pPr>
            <a:r>
              <a:rPr lang="zh-CN" altLang="zh-CN"/>
              <a:t>第二级</a:t>
            </a:r>
            <a:endParaRPr lang="zh-CN" altLang="zh-CN"/>
          </a:p>
          <a:p>
            <a:pPr>
              <a:defRPr/>
            </a:pPr>
            <a:r>
              <a:rPr lang="zh-CN" altLang="zh-CN"/>
              <a:t>第三级</a:t>
            </a:r>
            <a:endParaRPr lang="zh-CN" altLang="zh-CN"/>
          </a:p>
          <a:p>
            <a:pPr>
              <a:defRPr/>
            </a:pPr>
            <a:r>
              <a:rPr lang="zh-CN" altLang="zh-CN"/>
              <a:t>第四级</a:t>
            </a:r>
            <a:endParaRPr lang="zh-CN" altLang="zh-CN"/>
          </a:p>
          <a:p>
            <a:pPr>
              <a:defRPr/>
            </a:pPr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AD3CF06-0D53-4930-9CA7-CB7B47D5488E}" type="slidenum">
              <a:rPr lang="zh-CN" altLang="en-US"/>
            </a:fld>
            <a:endParaRPr lang="zh-CN" altLang="en-US" sz="12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F20CAC-1A52-4D91-B79C-16A3EA933B27}" type="datetime1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18EA-15CA-4506-81AC-B326A876550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641C-6AB4-4F66-BE81-096A90C7A8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F274-96AB-4B96-B97D-AC9872A06B6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0FD0-C449-4910-ADC2-7BEBA91B34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1EED2-AE19-494C-86AA-D0A6BDB3792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ED8A-CDE9-4C5D-9485-486904EA21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A8C3-9052-4FB8-AF0A-13AEA188BF0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3BD5-3B88-4A81-9AC2-E256282AB6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618F-C5AC-4989-B25F-5798C92D09E1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86A5-CF00-48AD-9D21-6C49C08A30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0084-5D3E-4DDF-8C67-C57ABE51D0F5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355BF-B423-4496-B4CD-8A13527E91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D6E0-698F-428B-9F5C-31764C2465B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8CE3-3013-4344-A595-0500AB5134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30F9-1BA0-44D7-B56D-9FB7E0B304A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C91E-4BAC-4371-BC2C-C1980629A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A93D-6887-4365-BBB1-F6DC5F755A1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8BD1-54D3-44B7-853C-C215588D62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90CE-86CB-47B9-A589-323955BC107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AD94-B5C8-49C4-9214-FC7D57605D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5593-BE95-4E0C-A217-D692544653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CE33-5555-4A74-857B-33ABA4EC80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C809-3DBE-4A02-AFCB-5C4DADEAE06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4006-D319-49B5-A01C-6B48B05F34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-22225" y="-16510"/>
            <a:ext cx="9172575" cy="5173345"/>
            <a:chOff x="-35" y="-26"/>
            <a:chExt cx="17280" cy="8956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"/>
            <a:stretch>
              <a:fillRect/>
            </a:stretch>
          </p:blipFill>
          <p:spPr>
            <a:xfrm>
              <a:off x="-35" y="-26"/>
              <a:ext cx="17280" cy="8956"/>
            </a:xfrm>
            <a:prstGeom prst="rect">
              <a:avLst/>
            </a:prstGeom>
          </p:spPr>
        </p:pic>
        <p:sp>
          <p:nvSpPr>
            <p:cNvPr id="3" name="矩形 2"/>
            <p:cNvSpPr/>
            <p:nvPr userDrawn="1"/>
          </p:nvSpPr>
          <p:spPr>
            <a:xfrm>
              <a:off x="-35" y="-26"/>
              <a:ext cx="17281" cy="8955"/>
            </a:xfrm>
            <a:prstGeom prst="rect">
              <a:avLst/>
            </a:prstGeom>
            <a:solidFill>
              <a:srgbClr val="038DA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43"/>
          <p:cNvSpPr>
            <a:spLocks noChangeArrowheads="1"/>
          </p:cNvSpPr>
          <p:nvPr/>
        </p:nvSpPr>
        <p:spPr bwMode="auto">
          <a:xfrm rot="429592">
            <a:off x="2178050" y="3157538"/>
            <a:ext cx="4425950" cy="579437"/>
          </a:xfrm>
          <a:custGeom>
            <a:avLst/>
            <a:gdLst>
              <a:gd name="T0" fmla="*/ 0 w 1710294"/>
              <a:gd name="T1" fmla="*/ 530086 h 547438"/>
              <a:gd name="T2" fmla="*/ 7027695 w 1710294"/>
              <a:gd name="T3" fmla="*/ 630820 h 547438"/>
              <a:gd name="T4" fmla="*/ 12452128 w 1710294"/>
              <a:gd name="T5" fmla="*/ 68771 h 547438"/>
              <a:gd name="T6" fmla="*/ 20946216 w 1710294"/>
              <a:gd name="T7" fmla="*/ 271091 h 547438"/>
              <a:gd name="T8" fmla="*/ 20836166 w 1710294"/>
              <a:gd name="T9" fmla="*/ 30134 h 547438"/>
              <a:gd name="T10" fmla="*/ 26338550 w 1710294"/>
              <a:gd name="T11" fmla="*/ 158142 h 547438"/>
              <a:gd name="T12" fmla="*/ 27769175 w 1710294"/>
              <a:gd name="T13" fmla="*/ 75313 h 547438"/>
              <a:gd name="T14" fmla="*/ 29639984 w 1710294"/>
              <a:gd name="T15" fmla="*/ 82844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TextBox 60"/>
          <p:cNvSpPr>
            <a:spLocks noChangeArrowheads="1"/>
          </p:cNvSpPr>
          <p:nvPr/>
        </p:nvSpPr>
        <p:spPr bwMode="auto">
          <a:xfrm>
            <a:off x="4035425" y="1779588"/>
            <a:ext cx="2820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年终工作总结报告</a:t>
            </a:r>
            <a:endParaRPr lang="en-US" altLang="zh-CN" sz="1800">
              <a:solidFill>
                <a:srgbClr val="FFFFFF"/>
              </a:solidFill>
            </a:endParaRPr>
          </a:p>
        </p:txBody>
      </p:sp>
      <p:sp>
        <p:nvSpPr>
          <p:cNvPr id="4100" name="任意多边形 62"/>
          <p:cNvSpPr>
            <a:spLocks noChangeArrowheads="1"/>
          </p:cNvSpPr>
          <p:nvPr/>
        </p:nvSpPr>
        <p:spPr bwMode="auto">
          <a:xfrm>
            <a:off x="2916238" y="1522413"/>
            <a:ext cx="663575" cy="390525"/>
          </a:xfrm>
          <a:custGeom>
            <a:avLst/>
            <a:gdLst>
              <a:gd name="T0" fmla="*/ 272481 w 974725"/>
              <a:gd name="T1" fmla="*/ 16939 h 574675"/>
              <a:gd name="T2" fmla="*/ 79140 w 974725"/>
              <a:gd name="T3" fmla="*/ 93659 h 574675"/>
              <a:gd name="T4" fmla="*/ 79140 w 974725"/>
              <a:gd name="T5" fmla="*/ 150453 h 574675"/>
              <a:gd name="T6" fmla="*/ 108191 w 974725"/>
              <a:gd name="T7" fmla="*/ 105616 h 574675"/>
              <a:gd name="T8" fmla="*/ 272481 w 974725"/>
              <a:gd name="T9" fmla="*/ 16939 h 574675"/>
              <a:gd name="T10" fmla="*/ 307543 w 974725"/>
              <a:gd name="T11" fmla="*/ 0 h 574675"/>
              <a:gd name="T12" fmla="*/ 160283 w 974725"/>
              <a:gd name="T13" fmla="*/ 144475 h 574675"/>
              <a:gd name="T14" fmla="*/ 130230 w 974725"/>
              <a:gd name="T15" fmla="*/ 124547 h 574675"/>
              <a:gd name="T16" fmla="*/ 74131 w 974725"/>
              <a:gd name="T17" fmla="*/ 180344 h 574675"/>
              <a:gd name="T18" fmla="*/ 62110 w 974725"/>
              <a:gd name="T19" fmla="*/ 88678 h 574675"/>
              <a:gd name="T20" fmla="*/ 0 w 974725"/>
              <a:gd name="T21" fmla="*/ 79710 h 574675"/>
              <a:gd name="T22" fmla="*/ 307543 w 974725"/>
              <a:gd name="T23" fmla="*/ 0 h 5746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4725"/>
              <a:gd name="T37" fmla="*/ 0 h 574675"/>
              <a:gd name="T38" fmla="*/ 974725 w 974725"/>
              <a:gd name="T39" fmla="*/ 574675 h 5746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4725" h="574675">
                <a:moveTo>
                  <a:pt x="863600" y="53975"/>
                </a:moveTo>
                <a:lnTo>
                  <a:pt x="250825" y="298450"/>
                </a:lnTo>
                <a:lnTo>
                  <a:pt x="250825" y="479425"/>
                </a:lnTo>
                <a:lnTo>
                  <a:pt x="342900" y="336550"/>
                </a:lnTo>
                <a:lnTo>
                  <a:pt x="863600" y="53975"/>
                </a:lnTo>
                <a:close/>
                <a:moveTo>
                  <a:pt x="974725" y="0"/>
                </a:moveTo>
                <a:lnTo>
                  <a:pt x="508000" y="460375"/>
                </a:lnTo>
                <a:lnTo>
                  <a:pt x="412750" y="396875"/>
                </a:lnTo>
                <a:lnTo>
                  <a:pt x="234950" y="574675"/>
                </a:lnTo>
                <a:lnTo>
                  <a:pt x="196850" y="282575"/>
                </a:lnTo>
                <a:lnTo>
                  <a:pt x="0" y="254000"/>
                </a:lnTo>
                <a:lnTo>
                  <a:pt x="9747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" name="TextBox 64"/>
          <p:cNvSpPr>
            <a:spLocks noChangeArrowheads="1"/>
          </p:cNvSpPr>
          <p:nvPr/>
        </p:nvSpPr>
        <p:spPr bwMode="auto">
          <a:xfrm>
            <a:off x="323850" y="2081213"/>
            <a:ext cx="6048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600">
                <a:solidFill>
                  <a:srgbClr val="FFFFFF"/>
                </a:solidFill>
              </a:rPr>
              <a:t>您好</a:t>
            </a:r>
            <a:r>
              <a:rPr lang="en-US" altLang="zh-CN" sz="6600">
                <a:solidFill>
                  <a:srgbClr val="FFFFFF"/>
                </a:solidFill>
              </a:rPr>
              <a:t>,20XX</a:t>
            </a:r>
            <a:endParaRPr lang="zh-CN" altLang="en-US" sz="6600">
              <a:solidFill>
                <a:srgbClr val="FFFFFF"/>
              </a:solidFill>
            </a:endParaRPr>
          </a:p>
        </p:txBody>
      </p:sp>
      <p:grpSp>
        <p:nvGrpSpPr>
          <p:cNvPr id="2" name="组合 44"/>
          <p:cNvGrpSpPr/>
          <p:nvPr/>
        </p:nvGrpSpPr>
        <p:grpSpPr bwMode="auto">
          <a:xfrm>
            <a:off x="6608763" y="1522413"/>
            <a:ext cx="1131887" cy="1995487"/>
            <a:chOff x="0" y="0"/>
            <a:chExt cx="1090612" cy="1921760"/>
          </a:xfrm>
        </p:grpSpPr>
        <p:sp>
          <p:nvSpPr>
            <p:cNvPr id="4103" name="任意多边形 47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任意多边形 48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任意多边形 49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任意多边形 50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任意多边形 51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任意多边形 52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任意多边形 59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4 -0.03299 C -0.48889 -0.02806 -0.48229 -0.02282 -0.47483 -0.01387 C -0.47431 -0.01326 -0.46597 -0.01017 -0.46528 -0.00987 C -0.45851 -0.00647 -0.45261 -0.00092 -0.44618 0.00309 C -0.43924 0.00771 -0.43073 0.00802 -0.42361 0.00925 C -0.40695 0.01542 -0.39184 0.01264 -0.37483 0.01141 C -0.36511 0.00555 -0.37899 0.01357 -0.36528 0.00709 C -0.36285 0.00586 -0.35816 0.00309 -0.35816 0.00339 C -0.34879 -0.00832 -0.33924 -0.02097 -0.3283 -0.02652 C -0.32396 -0.03176 -0.31267 -0.04008 -0.30695 -0.04348 C -0.29583 -0.05766 -0.30261 -0.0518 -0.29497 -0.05612 C -0.29254 -0.05735 -0.29028 -0.05889 -0.28785 -0.06044 C -0.28663 -0.06105 -0.28438 -0.06259 -0.28438 -0.06229 C -0.27188 -0.06136 -0.2658 -0.0629 -0.25573 -0.05828 C -0.24705 -0.05427 -0.23924 -0.04656 -0.23073 -0.04348 C -0.22517 -0.03731 -0.21806 -0.03577 -0.21163 -0.03299 C -0.20642 -0.02652 -0.20226 -0.02313 -0.19618 -0.02035 C -0.19132 -0.01357 -0.18906 -0.01202 -0.18316 -0.00987 C -0.1757 -0.00092 -0.16129 0.00154 -0.15208 0.00709 C -0.1474 0.00648 -0.14236 0.0074 -0.13785 0.00494 C -0.13663 0.00432 -0.13663 0.00093 -0.13663 -0.00123 C -0.13663 -0.01511 -0.13872 -0.02528 -0.14497 -0.03299 C -0.14792 -0.04101 -0.15052 -0.03947 -0.1533 -0.04779 C -0.14097 -0.0555 -0.14636 -0.05304 -0.11997 -0.04779 C -0.11719 -0.04718 -0.11528 -0.04224 -0.11285 -0.03947 C -0.1092 -0.03515 -0.10208 -0.02683 -0.09861 -0.02467 C -0.08524 -0.01665 -0.0717 -0.0074 -0.05816 -0.00123 C -0.05295 0.00093 -0.04774 0.00216 -0.04271 0.00494 C -0.03386 0.00309 -0.0342 0.00093 -0.02708 -0.00339 C -0.01927 -0.01326 -0.02274 -0.01079 -0.00573 -0.00555 C -0.00313 -0.00462 0.00139 0.00093 0.00139 0.00124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00" y="9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ldLvl="0"/>
      <p:bldP spid="3079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任意多边形 50"/>
          <p:cNvSpPr>
            <a:spLocks noChangeArrowheads="1"/>
          </p:cNvSpPr>
          <p:nvPr/>
        </p:nvSpPr>
        <p:spPr bwMode="auto">
          <a:xfrm rot="429592">
            <a:off x="1920875" y="2005013"/>
            <a:ext cx="3687763" cy="482600"/>
          </a:xfrm>
          <a:custGeom>
            <a:avLst/>
            <a:gdLst>
              <a:gd name="T0" fmla="*/ 0 w 1710294"/>
              <a:gd name="T1" fmla="*/ 306260 h 547438"/>
              <a:gd name="T2" fmla="*/ 4065206 w 1710294"/>
              <a:gd name="T3" fmla="*/ 364458 h 547438"/>
              <a:gd name="T4" fmla="*/ 7202996 w 1710294"/>
              <a:gd name="T5" fmla="*/ 39733 h 547438"/>
              <a:gd name="T6" fmla="*/ 12116441 w 1710294"/>
              <a:gd name="T7" fmla="*/ 156623 h 547438"/>
              <a:gd name="T8" fmla="*/ 12052783 w 1710294"/>
              <a:gd name="T9" fmla="*/ 17411 h 547438"/>
              <a:gd name="T10" fmla="*/ 15235666 w 1710294"/>
              <a:gd name="T11" fmla="*/ 91368 h 547438"/>
              <a:gd name="T12" fmla="*/ 16063217 w 1710294"/>
              <a:gd name="T13" fmla="*/ 43513 h 547438"/>
              <a:gd name="T14" fmla="*/ 17145394 w 1710294"/>
              <a:gd name="T15" fmla="*/ 47863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52"/>
          <p:cNvGrpSpPr/>
          <p:nvPr/>
        </p:nvGrpSpPr>
        <p:grpSpPr bwMode="auto">
          <a:xfrm>
            <a:off x="5614988" y="965200"/>
            <a:ext cx="766762" cy="1349375"/>
            <a:chOff x="0" y="0"/>
            <a:chExt cx="1090612" cy="1921760"/>
          </a:xfrm>
        </p:grpSpPr>
        <p:sp>
          <p:nvSpPr>
            <p:cNvPr id="14354" name="任意多边形 53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任意多边形 62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任意多边形 63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任意多边形 64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任意多边形 65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任意多边形 66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任意多边形 67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3" name="TextBox 74"/>
          <p:cNvSpPr>
            <a:spLocks noChangeArrowheads="1"/>
          </p:cNvSpPr>
          <p:nvPr/>
        </p:nvSpPr>
        <p:spPr bwMode="auto">
          <a:xfrm>
            <a:off x="1331913" y="1387475"/>
            <a:ext cx="404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</a:rPr>
              <a:t>单击此处输入标题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13324" name="TextBox 75"/>
          <p:cNvSpPr>
            <a:spLocks noChangeArrowheads="1"/>
          </p:cNvSpPr>
          <p:nvPr/>
        </p:nvSpPr>
        <p:spPr bwMode="auto">
          <a:xfrm>
            <a:off x="3981450" y="1033463"/>
            <a:ext cx="282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第二节  共</a:t>
            </a:r>
            <a:r>
              <a:rPr lang="en-US" altLang="zh-CN" sz="1800">
                <a:solidFill>
                  <a:srgbClr val="FFFFFF"/>
                </a:solidFill>
              </a:rPr>
              <a:t>8</a:t>
            </a:r>
            <a:r>
              <a:rPr lang="zh-CN" altLang="en-US" sz="1800">
                <a:solidFill>
                  <a:srgbClr val="FFFFFF"/>
                </a:solidFill>
              </a:rPr>
              <a:t>项</a:t>
            </a: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8" name="组合 76"/>
          <p:cNvGrpSpPr/>
          <p:nvPr/>
        </p:nvGrpSpPr>
        <p:grpSpPr bwMode="auto">
          <a:xfrm>
            <a:off x="7040563" y="3240088"/>
            <a:ext cx="915987" cy="915987"/>
            <a:chOff x="0" y="0"/>
            <a:chExt cx="1410703" cy="1410703"/>
          </a:xfrm>
        </p:grpSpPr>
        <p:sp>
          <p:nvSpPr>
            <p:cNvPr id="14352" name="圆角矩形 77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3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68639 w 2304424"/>
                <a:gd name="T1" fmla="*/ 60055 h 2390484"/>
                <a:gd name="T2" fmla="*/ 76596 w 2304424"/>
                <a:gd name="T3" fmla="*/ 68012 h 2390484"/>
                <a:gd name="T4" fmla="*/ 74046 w 2304424"/>
                <a:gd name="T5" fmla="*/ 73786 h 2390484"/>
                <a:gd name="T6" fmla="*/ 80803 w 2304424"/>
                <a:gd name="T7" fmla="*/ 129674 h 2390484"/>
                <a:gd name="T8" fmla="*/ 80746 w 2304424"/>
                <a:gd name="T9" fmla="*/ 129674 h 2390484"/>
                <a:gd name="T10" fmla="*/ 80803 w 2304424"/>
                <a:gd name="T11" fmla="*/ 130241 h 2390484"/>
                <a:gd name="T12" fmla="*/ 68639 w 2304424"/>
                <a:gd name="T13" fmla="*/ 142406 h 2390484"/>
                <a:gd name="T14" fmla="*/ 56475 w 2304424"/>
                <a:gd name="T15" fmla="*/ 130241 h 2390484"/>
                <a:gd name="T16" fmla="*/ 56532 w 2304424"/>
                <a:gd name="T17" fmla="*/ 129674 h 2390484"/>
                <a:gd name="T18" fmla="*/ 56475 w 2304424"/>
                <a:gd name="T19" fmla="*/ 129674 h 2390484"/>
                <a:gd name="T20" fmla="*/ 63233 w 2304424"/>
                <a:gd name="T21" fmla="*/ 73786 h 2390484"/>
                <a:gd name="T22" fmla="*/ 60683 w 2304424"/>
                <a:gd name="T23" fmla="*/ 68012 h 2390484"/>
                <a:gd name="T24" fmla="*/ 68639 w 2304424"/>
                <a:gd name="T25" fmla="*/ 60055 h 2390484"/>
                <a:gd name="T26" fmla="*/ 69849 w 2304424"/>
                <a:gd name="T27" fmla="*/ 35725 h 2390484"/>
                <a:gd name="T28" fmla="*/ 100773 w 2304424"/>
                <a:gd name="T29" fmla="*/ 61426 h 2390484"/>
                <a:gd name="T30" fmla="*/ 89650 w 2304424"/>
                <a:gd name="T31" fmla="*/ 93878 h 2390484"/>
                <a:gd name="T32" fmla="*/ 84986 w 2304424"/>
                <a:gd name="T33" fmla="*/ 85835 h 2390484"/>
                <a:gd name="T34" fmla="*/ 91858 w 2304424"/>
                <a:gd name="T35" fmla="*/ 63426 h 2390484"/>
                <a:gd name="T36" fmla="*/ 69513 w 2304424"/>
                <a:gd name="T37" fmla="*/ 44855 h 2390484"/>
                <a:gd name="T38" fmla="*/ 45866 w 2304424"/>
                <a:gd name="T39" fmla="*/ 61736 h 2390484"/>
                <a:gd name="T40" fmla="*/ 52288 w 2304424"/>
                <a:gd name="T41" fmla="*/ 85843 h 2390484"/>
                <a:gd name="T42" fmla="*/ 47612 w 2304424"/>
                <a:gd name="T43" fmla="*/ 93905 h 2390484"/>
                <a:gd name="T44" fmla="*/ 37121 w 2304424"/>
                <a:gd name="T45" fmla="*/ 59087 h 2390484"/>
                <a:gd name="T46" fmla="*/ 69849 w 2304424"/>
                <a:gd name="T47" fmla="*/ 35725 h 2390484"/>
                <a:gd name="T48" fmla="*/ 70392 w 2304424"/>
                <a:gd name="T49" fmla="*/ 17189 h 2390484"/>
                <a:gd name="T50" fmla="*/ 118821 w 2304424"/>
                <a:gd name="T51" fmla="*/ 57166 h 2390484"/>
                <a:gd name="T52" fmla="*/ 99049 w 2304424"/>
                <a:gd name="T53" fmla="*/ 110084 h 2390484"/>
                <a:gd name="T54" fmla="*/ 93511 w 2304424"/>
                <a:gd name="T55" fmla="*/ 100534 h 2390484"/>
                <a:gd name="T56" fmla="*/ 108102 w 2304424"/>
                <a:gd name="T57" fmla="*/ 59616 h 2390484"/>
                <a:gd name="T58" fmla="*/ 70018 w 2304424"/>
                <a:gd name="T59" fmla="*/ 28178 h 2390484"/>
                <a:gd name="T60" fmla="*/ 29882 w 2304424"/>
                <a:gd name="T61" fmla="*/ 56950 h 2390484"/>
                <a:gd name="T62" fmla="*/ 43815 w 2304424"/>
                <a:gd name="T63" fmla="*/ 100451 h 2390484"/>
                <a:gd name="T64" fmla="*/ 38285 w 2304424"/>
                <a:gd name="T65" fmla="*/ 109987 h 2390484"/>
                <a:gd name="T66" fmla="*/ 19355 w 2304424"/>
                <a:gd name="T67" fmla="*/ 53776 h 2390484"/>
                <a:gd name="T68" fmla="*/ 70392 w 2304424"/>
                <a:gd name="T69" fmla="*/ 17189 h 2390484"/>
                <a:gd name="T70" fmla="*/ 70644 w 2304424"/>
                <a:gd name="T71" fmla="*/ 30 h 2390484"/>
                <a:gd name="T72" fmla="*/ 135435 w 2304424"/>
                <a:gd name="T73" fmla="*/ 52856 h 2390484"/>
                <a:gd name="T74" fmla="*/ 107625 w 2304424"/>
                <a:gd name="T75" fmla="*/ 124869 h 2390484"/>
                <a:gd name="T76" fmla="*/ 102012 w 2304424"/>
                <a:gd name="T77" fmla="*/ 115193 h 2390484"/>
                <a:gd name="T78" fmla="*/ 124525 w 2304424"/>
                <a:gd name="T79" fmla="*/ 55434 h 2390484"/>
                <a:gd name="T80" fmla="*/ 70317 w 2304424"/>
                <a:gd name="T81" fmla="*/ 11235 h 2390484"/>
                <a:gd name="T82" fmla="*/ 13620 w 2304424"/>
                <a:gd name="T83" fmla="*/ 52193 h 2390484"/>
                <a:gd name="T84" fmla="*/ 35293 w 2304424"/>
                <a:gd name="T85" fmla="*/ 115145 h 2390484"/>
                <a:gd name="T86" fmla="*/ 29654 w 2304424"/>
                <a:gd name="T87" fmla="*/ 124867 h 2390484"/>
                <a:gd name="T88" fmla="*/ 2879 w 2304424"/>
                <a:gd name="T89" fmla="*/ 48982 h 2390484"/>
                <a:gd name="T90" fmla="*/ 70644 w 2304424"/>
                <a:gd name="T91" fmla="*/ 30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79"/>
          <p:cNvGrpSpPr/>
          <p:nvPr/>
        </p:nvGrpSpPr>
        <p:grpSpPr bwMode="auto">
          <a:xfrm>
            <a:off x="5949950" y="3241675"/>
            <a:ext cx="914400" cy="914400"/>
            <a:chOff x="0" y="0"/>
            <a:chExt cx="1407810" cy="1407810"/>
          </a:xfrm>
        </p:grpSpPr>
        <p:sp>
          <p:nvSpPr>
            <p:cNvPr id="14350" name="圆角矩形 8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1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566625 w 720080"/>
                <a:gd name="T1" fmla="*/ 636501 h 820163"/>
                <a:gd name="T2" fmla="*/ 453299 w 720080"/>
                <a:gd name="T3" fmla="*/ 749825 h 820163"/>
                <a:gd name="T4" fmla="*/ 499879 w 720080"/>
                <a:gd name="T5" fmla="*/ 838984 h 820163"/>
                <a:gd name="T6" fmla="*/ 499879 w 720080"/>
                <a:gd name="T7" fmla="*/ 1020957 h 820163"/>
                <a:gd name="T8" fmla="*/ 566625 w 720080"/>
                <a:gd name="T9" fmla="*/ 1087700 h 820163"/>
                <a:gd name="T10" fmla="*/ 633368 w 720080"/>
                <a:gd name="T11" fmla="*/ 1020957 h 820163"/>
                <a:gd name="T12" fmla="*/ 633368 w 720080"/>
                <a:gd name="T13" fmla="*/ 838984 h 820163"/>
                <a:gd name="T14" fmla="*/ 679949 w 720080"/>
                <a:gd name="T15" fmla="*/ 749825 h 820163"/>
                <a:gd name="T16" fmla="*/ 566625 w 720080"/>
                <a:gd name="T17" fmla="*/ 636501 h 820163"/>
                <a:gd name="T18" fmla="*/ 566625 w 720080"/>
                <a:gd name="T19" fmla="*/ 0 h 820163"/>
                <a:gd name="T20" fmla="*/ 922365 w 720080"/>
                <a:gd name="T21" fmla="*/ 351501 h 820163"/>
                <a:gd name="T22" fmla="*/ 782040 w 720080"/>
                <a:gd name="T23" fmla="*/ 351501 h 820163"/>
                <a:gd name="T24" fmla="*/ 566626 w 720080"/>
                <a:gd name="T25" fmla="*/ 140403 h 820163"/>
                <a:gd name="T26" fmla="*/ 350123 w 720080"/>
                <a:gd name="T27" fmla="*/ 356907 h 820163"/>
                <a:gd name="T28" fmla="*/ 350123 w 720080"/>
                <a:gd name="T29" fmla="*/ 430513 h 820163"/>
                <a:gd name="T30" fmla="*/ 989872 w 720080"/>
                <a:gd name="T31" fmla="*/ 430513 h 820163"/>
                <a:gd name="T32" fmla="*/ 1133249 w 720080"/>
                <a:gd name="T33" fmla="*/ 573889 h 820163"/>
                <a:gd name="T34" fmla="*/ 1133249 w 720080"/>
                <a:gd name="T35" fmla="*/ 1147383 h 820163"/>
                <a:gd name="T36" fmla="*/ 989872 w 720080"/>
                <a:gd name="T37" fmla="*/ 1290758 h 820163"/>
                <a:gd name="T38" fmla="*/ 143375 w 720080"/>
                <a:gd name="T39" fmla="*/ 1290758 h 820163"/>
                <a:gd name="T40" fmla="*/ 0 w 720080"/>
                <a:gd name="T41" fmla="*/ 1147383 h 820163"/>
                <a:gd name="T42" fmla="*/ 0 w 720080"/>
                <a:gd name="T43" fmla="*/ 573889 h 820163"/>
                <a:gd name="T44" fmla="*/ 143375 w 720080"/>
                <a:gd name="T45" fmla="*/ 430513 h 820163"/>
                <a:gd name="T46" fmla="*/ 210408 w 720080"/>
                <a:gd name="T47" fmla="*/ 430513 h 820163"/>
                <a:gd name="T48" fmla="*/ 210408 w 720080"/>
                <a:gd name="T49" fmla="*/ 356217 h 820163"/>
                <a:gd name="T50" fmla="*/ 566625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82"/>
          <p:cNvGrpSpPr/>
          <p:nvPr/>
        </p:nvGrpSpPr>
        <p:grpSpPr bwMode="auto">
          <a:xfrm>
            <a:off x="4857750" y="3240088"/>
            <a:ext cx="915988" cy="915987"/>
            <a:chOff x="0" y="0"/>
            <a:chExt cx="1410703" cy="1410703"/>
          </a:xfrm>
        </p:grpSpPr>
        <p:sp>
          <p:nvSpPr>
            <p:cNvPr id="14348" name="圆角矩形 83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9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636354 w 836083"/>
                <a:gd name="T1" fmla="*/ 318924 h 836083"/>
                <a:gd name="T2" fmla="*/ 636354 w 836083"/>
                <a:gd name="T3" fmla="*/ 390963 h 836083"/>
                <a:gd name="T4" fmla="*/ 472253 w 836083"/>
                <a:gd name="T5" fmla="*/ 390963 h 836083"/>
                <a:gd name="T6" fmla="*/ 472253 w 836083"/>
                <a:gd name="T7" fmla="*/ 391161 h 836083"/>
                <a:gd name="T8" fmla="*/ 359155 w 836083"/>
                <a:gd name="T9" fmla="*/ 456786 h 836083"/>
                <a:gd name="T10" fmla="*/ 360003 w 836083"/>
                <a:gd name="T11" fmla="*/ 587540 h 836083"/>
                <a:gd name="T12" fmla="*/ 473944 w 836083"/>
                <a:gd name="T13" fmla="*/ 651692 h 836083"/>
                <a:gd name="T14" fmla="*/ 473946 w 836083"/>
                <a:gd name="T15" fmla="*/ 651902 h 836083"/>
                <a:gd name="T16" fmla="*/ 636354 w 836083"/>
                <a:gd name="T17" fmla="*/ 651902 h 836083"/>
                <a:gd name="T18" fmla="*/ 636354 w 836083"/>
                <a:gd name="T19" fmla="*/ 723942 h 836083"/>
                <a:gd name="T20" fmla="*/ 464732 w 836083"/>
                <a:gd name="T21" fmla="*/ 723942 h 836083"/>
                <a:gd name="T22" fmla="*/ 464732 w 836083"/>
                <a:gd name="T23" fmla="*/ 722708 h 836083"/>
                <a:gd name="T24" fmla="*/ 297758 w 836083"/>
                <a:gd name="T25" fmla="*/ 624202 h 836083"/>
                <a:gd name="T26" fmla="*/ 274524 w 836083"/>
                <a:gd name="T27" fmla="*/ 557453 h 836083"/>
                <a:gd name="T28" fmla="*/ 226415 w 836083"/>
                <a:gd name="T29" fmla="*/ 557453 h 836083"/>
                <a:gd name="T30" fmla="*/ 226415 w 836083"/>
                <a:gd name="T31" fmla="*/ 651902 h 836083"/>
                <a:gd name="T32" fmla="*/ 190395 w 836083"/>
                <a:gd name="T33" fmla="*/ 651902 h 836083"/>
                <a:gd name="T34" fmla="*/ 190395 w 836083"/>
                <a:gd name="T35" fmla="*/ 390964 h 836083"/>
                <a:gd name="T36" fmla="*/ 226415 w 836083"/>
                <a:gd name="T37" fmla="*/ 390964 h 836083"/>
                <a:gd name="T38" fmla="*/ 226415 w 836083"/>
                <a:gd name="T39" fmla="*/ 485414 h 836083"/>
                <a:gd name="T40" fmla="*/ 274394 w 836083"/>
                <a:gd name="T41" fmla="*/ 485414 h 836083"/>
                <a:gd name="T42" fmla="*/ 296438 w 836083"/>
                <a:gd name="T43" fmla="*/ 420940 h 836083"/>
                <a:gd name="T44" fmla="*/ 464732 w 836083"/>
                <a:gd name="T45" fmla="*/ 319926 h 836083"/>
                <a:gd name="T46" fmla="*/ 464732 w 836083"/>
                <a:gd name="T47" fmla="*/ 318924 h 836083"/>
                <a:gd name="T48" fmla="*/ 472253 w 836083"/>
                <a:gd name="T49" fmla="*/ 318924 h 836083"/>
                <a:gd name="T50" fmla="*/ 636354 w 836083"/>
                <a:gd name="T51" fmla="*/ 318924 h 836083"/>
                <a:gd name="T52" fmla="*/ 852465 w 836083"/>
                <a:gd name="T53" fmla="*/ 521433 h 836083"/>
                <a:gd name="T54" fmla="*/ 740013 w 836083"/>
                <a:gd name="T55" fmla="*/ 633886 h 836083"/>
                <a:gd name="T56" fmla="*/ 475604 w 836083"/>
                <a:gd name="T57" fmla="*/ 633886 h 836083"/>
                <a:gd name="T58" fmla="*/ 363152 w 836083"/>
                <a:gd name="T59" fmla="*/ 521433 h 836083"/>
                <a:gd name="T60" fmla="*/ 475604 w 836083"/>
                <a:gd name="T61" fmla="*/ 408980 h 836083"/>
                <a:gd name="T62" fmla="*/ 740013 w 836083"/>
                <a:gd name="T63" fmla="*/ 408980 h 836083"/>
                <a:gd name="T64" fmla="*/ 852465 w 836083"/>
                <a:gd name="T65" fmla="*/ 521433 h 836083"/>
                <a:gd name="T66" fmla="*/ 954717 w 836083"/>
                <a:gd name="T67" fmla="*/ 521435 h 836083"/>
                <a:gd name="T68" fmla="*/ 521431 w 836083"/>
                <a:gd name="T69" fmla="*/ 88143 h 836083"/>
                <a:gd name="T70" fmla="*/ 88143 w 836083"/>
                <a:gd name="T71" fmla="*/ 521435 h 836083"/>
                <a:gd name="T72" fmla="*/ 521431 w 836083"/>
                <a:gd name="T73" fmla="*/ 954723 h 836083"/>
                <a:gd name="T74" fmla="*/ 954717 w 836083"/>
                <a:gd name="T75" fmla="*/ 521435 h 836083"/>
                <a:gd name="T76" fmla="*/ 1042860 w 836083"/>
                <a:gd name="T77" fmla="*/ 521435 h 836083"/>
                <a:gd name="T78" fmla="*/ 521431 w 836083"/>
                <a:gd name="T79" fmla="*/ 1042866 h 836083"/>
                <a:gd name="T80" fmla="*/ 0 w 836083"/>
                <a:gd name="T81" fmla="*/ 521435 h 836083"/>
                <a:gd name="T82" fmla="*/ 521431 w 836083"/>
                <a:gd name="T83" fmla="*/ 0 h 836083"/>
                <a:gd name="T84" fmla="*/ 1042860 w 836083"/>
                <a:gd name="T85" fmla="*/ 521435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85"/>
          <p:cNvGrpSpPr/>
          <p:nvPr/>
        </p:nvGrpSpPr>
        <p:grpSpPr bwMode="auto">
          <a:xfrm>
            <a:off x="3767138" y="3241675"/>
            <a:ext cx="914400" cy="914400"/>
            <a:chOff x="0" y="0"/>
            <a:chExt cx="1407810" cy="1407810"/>
          </a:xfrm>
        </p:grpSpPr>
        <p:sp>
          <p:nvSpPr>
            <p:cNvPr id="14346" name="圆角矩形 86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7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61879 w 1142127"/>
                <a:gd name="T1" fmla="*/ 67469 h 735451"/>
                <a:gd name="T2" fmla="*/ 586291 w 1142127"/>
                <a:gd name="T3" fmla="*/ 205603 h 735451"/>
                <a:gd name="T4" fmla="*/ 682970 w 1142127"/>
                <a:gd name="T5" fmla="*/ 167032 h 735451"/>
                <a:gd name="T6" fmla="*/ 827721 w 1142127"/>
                <a:gd name="T7" fmla="*/ 311784 h 735451"/>
                <a:gd name="T8" fmla="*/ 825178 w 1142127"/>
                <a:gd name="T9" fmla="*/ 324389 h 735451"/>
                <a:gd name="T10" fmla="*/ 940885 w 1142127"/>
                <a:gd name="T11" fmla="*/ 492724 h 735451"/>
                <a:gd name="T12" fmla="*/ 759946 w 1142127"/>
                <a:gd name="T13" fmla="*/ 673664 h 735451"/>
                <a:gd name="T14" fmla="*/ 180940 w 1142127"/>
                <a:gd name="T15" fmla="*/ 673664 h 735451"/>
                <a:gd name="T16" fmla="*/ 0 w 1142127"/>
                <a:gd name="T17" fmla="*/ 492724 h 735451"/>
                <a:gd name="T18" fmla="*/ 109180 w 1142127"/>
                <a:gd name="T19" fmla="*/ 326901 h 735451"/>
                <a:gd name="T20" fmla="*/ 108563 w 1142127"/>
                <a:gd name="T21" fmla="*/ 320786 h 735451"/>
                <a:gd name="T22" fmla="*/ 361879 w 1142127"/>
                <a:gd name="T23" fmla="*/ 67469 h 735451"/>
                <a:gd name="T24" fmla="*/ 467166 w 1142127"/>
                <a:gd name="T25" fmla="*/ 0 h 735451"/>
                <a:gd name="T26" fmla="*/ 691579 w 1142127"/>
                <a:gd name="T27" fmla="*/ 138135 h 735451"/>
                <a:gd name="T28" fmla="*/ 788257 w 1142127"/>
                <a:gd name="T29" fmla="*/ 99564 h 735451"/>
                <a:gd name="T30" fmla="*/ 933008 w 1142127"/>
                <a:gd name="T31" fmla="*/ 244315 h 735451"/>
                <a:gd name="T32" fmla="*/ 930466 w 1142127"/>
                <a:gd name="T33" fmla="*/ 256920 h 735451"/>
                <a:gd name="T34" fmla="*/ 1046172 w 1142127"/>
                <a:gd name="T35" fmla="*/ 425256 h 735451"/>
                <a:gd name="T36" fmla="*/ 943463 w 1142127"/>
                <a:gd name="T37" fmla="*/ 586717 h 735451"/>
                <a:gd name="T38" fmla="*/ 977909 w 1142127"/>
                <a:gd name="T39" fmla="*/ 484192 h 735451"/>
                <a:gd name="T40" fmla="*/ 857290 w 1142127"/>
                <a:gd name="T41" fmla="*/ 308713 h 735451"/>
                <a:gd name="T42" fmla="*/ 859943 w 1142127"/>
                <a:gd name="T43" fmla="*/ 295573 h 735451"/>
                <a:gd name="T44" fmla="*/ 709047 w 1142127"/>
                <a:gd name="T45" fmla="*/ 144678 h 735451"/>
                <a:gd name="T46" fmla="*/ 608266 w 1142127"/>
                <a:gd name="T47" fmla="*/ 184884 h 735451"/>
                <a:gd name="T48" fmla="*/ 374329 w 1142127"/>
                <a:gd name="T49" fmla="*/ 40887 h 735451"/>
                <a:gd name="T50" fmla="*/ 322022 w 1142127"/>
                <a:gd name="T51" fmla="*/ 46161 h 735451"/>
                <a:gd name="T52" fmla="*/ 467166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1 -0.02652 C -0.38038 -0.02282 -0.37517 -0.01881 -0.36944 -0.01172 C -0.36892 -0.01141 -0.3625 -0.00894 -0.36198 -0.00864 C -0.35677 -0.00617 -0.35208 -0.00185 -0.34722 0.00123 C -0.34184 0.00493 -0.33524 0.00524 -0.32969 0.00617 C -0.31667 0.0111 -0.30504 0.00894 -0.29184 0.00771 C -0.28438 0.00339 -0.29514 0.00956 -0.28438 0.00462 C -0.28247 0.00339 -0.27899 0.00123 -0.27899 0.00154 C -0.2717 -0.0074 -0.26424 -0.01727 -0.25573 -0.02159 C -0.25243 -0.0256 -0.24358 -0.03207 -0.23924 -0.03485 C -0.23056 -0.04564 -0.23576 -0.04132 -0.22986 -0.04441 C -0.22795 -0.04564 -0.22622 -0.04656 -0.22431 -0.0478 C -0.22344 -0.04841 -0.2217 -0.04965 -0.2217 -0.04934 C -0.21198 -0.04872 -0.20729 -0.04965 -0.19948 -0.04626 C -0.19271 -0.04317 -0.18663 -0.037 -0.18004 -0.03485 C -0.17587 -0.02991 -0.17031 -0.02868 -0.16528 -0.02652 C -0.16129 -0.02159 -0.15799 -0.01881 -0.1533 -0.01665 C -0.14948 -0.01141 -0.14774 -0.01049 -0.14323 -0.00864 C -0.1375 -0.00185 -0.12622 0.00031 -0.1191 0.00462 C -0.11545 0.00401 -0.11163 0.00462 -0.10799 0.00277 C -0.10712 0.00246 -0.10712 -0.00031 -0.10712 -0.00185 C -0.10712 -0.01264 -0.10868 -0.02066 -0.11354 -0.02652 C -0.1158 -0.03269 -0.11788 -0.03176 -0.11997 -0.03793 C -0.11042 -0.0441 -0.11458 -0.04225 -0.09427 -0.03793 C -0.09201 -0.03762 -0.09063 -0.03392 -0.08872 -0.03176 C -0.08576 -0.02837 -0.08038 -0.0219 -0.0776 -0.02005 C -0.06719 -0.01388 -0.05677 -0.00679 -0.04618 -0.00185 C -0.04219 -0.00031 -0.03819 0.00061 -0.0342 0.00277 C -0.02743 0.00123 -0.0276 -0.00031 -0.02222 -0.0037 C -0.01615 -0.01141 -0.01875 -0.00925 -0.00556 -0.00524 C -0.00365 -0.00463 5.55556E-7 -0.00031 5.55556E-7 2.09991E-6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00" y="70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3" grpId="0" bldLvl="0"/>
      <p:bldP spid="1332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536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5390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5396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5397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5398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9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5391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5392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5394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95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393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536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6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5383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6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0" name="同心圆 6"/>
          <p:cNvSpPr>
            <a:spLocks noChangeArrowheads="1"/>
          </p:cNvSpPr>
          <p:nvPr/>
        </p:nvSpPr>
        <p:spPr bwMode="auto">
          <a:xfrm>
            <a:off x="3851275" y="1492250"/>
            <a:ext cx="720725" cy="7191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accent1"/>
                </a:solidFill>
              </a:rPr>
              <a:t>10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1" name="同心圆 7"/>
          <p:cNvSpPr>
            <a:spLocks noChangeArrowheads="1"/>
          </p:cNvSpPr>
          <p:nvPr/>
        </p:nvSpPr>
        <p:spPr bwMode="auto">
          <a:xfrm>
            <a:off x="3851275" y="2514600"/>
            <a:ext cx="720725" cy="7191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12</a:t>
            </a: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2" name="同心圆 8"/>
          <p:cNvSpPr>
            <a:spLocks noChangeArrowheads="1"/>
          </p:cNvSpPr>
          <p:nvPr/>
        </p:nvSpPr>
        <p:spPr bwMode="auto">
          <a:xfrm>
            <a:off x="3851275" y="3535363"/>
            <a:ext cx="720725" cy="720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</a:rPr>
              <a:t>11</a:t>
            </a: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3" name="TextBox 9"/>
          <p:cNvSpPr>
            <a:spLocks noChangeArrowheads="1"/>
          </p:cNvSpPr>
          <p:nvPr/>
        </p:nvSpPr>
        <p:spPr bwMode="auto">
          <a:xfrm>
            <a:off x="4808538" y="1520825"/>
            <a:ext cx="31686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4364" name="TextBox 10"/>
          <p:cNvSpPr>
            <a:spLocks noChangeArrowheads="1"/>
          </p:cNvSpPr>
          <p:nvPr/>
        </p:nvSpPr>
        <p:spPr bwMode="auto">
          <a:xfrm>
            <a:off x="4808538" y="2543175"/>
            <a:ext cx="31686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4365" name="TextBox 11"/>
          <p:cNvSpPr>
            <a:spLocks noChangeArrowheads="1"/>
          </p:cNvSpPr>
          <p:nvPr/>
        </p:nvSpPr>
        <p:spPr bwMode="auto">
          <a:xfrm>
            <a:off x="4808538" y="3565525"/>
            <a:ext cx="31686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4366" name="直接连接符 13"/>
          <p:cNvSpPr>
            <a:spLocks noChangeShapeType="1"/>
          </p:cNvSpPr>
          <p:nvPr/>
        </p:nvSpPr>
        <p:spPr bwMode="auto">
          <a:xfrm>
            <a:off x="3240088" y="2873375"/>
            <a:ext cx="504825" cy="1588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直接连接符 14"/>
          <p:cNvSpPr>
            <a:spLocks noChangeShapeType="1"/>
          </p:cNvSpPr>
          <p:nvPr/>
        </p:nvSpPr>
        <p:spPr bwMode="auto">
          <a:xfrm flipV="1">
            <a:off x="3060700" y="1976438"/>
            <a:ext cx="684213" cy="2063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直接连接符 17"/>
          <p:cNvSpPr>
            <a:spLocks noChangeShapeType="1"/>
          </p:cNvSpPr>
          <p:nvPr/>
        </p:nvSpPr>
        <p:spPr bwMode="auto">
          <a:xfrm>
            <a:off x="3081338" y="3522663"/>
            <a:ext cx="684212" cy="2063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22"/>
          <p:cNvGrpSpPr/>
          <p:nvPr/>
        </p:nvGrpSpPr>
        <p:grpSpPr bwMode="auto">
          <a:xfrm>
            <a:off x="1331913" y="1976438"/>
            <a:ext cx="1800225" cy="1800225"/>
            <a:chOff x="0" y="0"/>
            <a:chExt cx="1800200" cy="1800200"/>
          </a:xfrm>
        </p:grpSpPr>
        <p:grpSp>
          <p:nvGrpSpPr>
            <p:cNvPr id="15377" name="组合 5"/>
            <p:cNvGrpSpPr/>
            <p:nvPr/>
          </p:nvGrpSpPr>
          <p:grpSpPr bwMode="auto">
            <a:xfrm>
              <a:off x="0" y="0"/>
              <a:ext cx="1800200" cy="1800200"/>
              <a:chOff x="0" y="0"/>
              <a:chExt cx="1800200" cy="1800200"/>
            </a:xfrm>
          </p:grpSpPr>
          <p:sp>
            <p:nvSpPr>
              <p:cNvPr id="15379" name="空心弧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3766" y="18051"/>
                    </a:moveTo>
                    <a:cubicBezTo>
                      <a:pt x="12824" y="18436"/>
                      <a:pt x="11817" y="18634"/>
                      <a:pt x="10800" y="18635"/>
                    </a:cubicBezTo>
                    <a:cubicBezTo>
                      <a:pt x="9782" y="18635"/>
                      <a:pt x="8775" y="18436"/>
                      <a:pt x="7833" y="18051"/>
                    </a:cubicBezTo>
                    <a:lnTo>
                      <a:pt x="6711" y="20796"/>
                    </a:lnTo>
                    <a:cubicBezTo>
                      <a:pt x="8009" y="21326"/>
                      <a:pt x="9397" y="21600"/>
                      <a:pt x="10800" y="21600"/>
                    </a:cubicBezTo>
                    <a:cubicBezTo>
                      <a:pt x="12202" y="21599"/>
                      <a:pt x="13590" y="21326"/>
                      <a:pt x="14888" y="20796"/>
                    </a:cubicBezTo>
                    <a:lnTo>
                      <a:pt x="13766" y="18051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0" name="空心弧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1935249420 h 21600"/>
                  <a:gd name="T2" fmla="*/ 2147483646 w 21600"/>
                  <a:gd name="T3" fmla="*/ 1684589572 h 21600"/>
                  <a:gd name="T4" fmla="*/ 2147483646 w 21600"/>
                  <a:gd name="T5" fmla="*/ 1935249420 h 21600"/>
                  <a:gd name="T6" fmla="*/ 2147483646 w 21600"/>
                  <a:gd name="T7" fmla="*/ 343284639 h 21600"/>
                  <a:gd name="T8" fmla="*/ 2147483646 w 21600"/>
                  <a:gd name="T9" fmla="*/ 0 h 21600"/>
                  <a:gd name="T10" fmla="*/ 2147483646 w 21600"/>
                  <a:gd name="T11" fmla="*/ 343284639 h 21600"/>
                  <a:gd name="T12" fmla="*/ 2147483646 w 21600"/>
                  <a:gd name="T13" fmla="*/ 193524942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3380" y="3343"/>
                    </a:moveTo>
                    <a:cubicBezTo>
                      <a:pt x="12550" y="3056"/>
                      <a:pt x="11678" y="2909"/>
                      <a:pt x="10799" y="2910"/>
                    </a:cubicBezTo>
                    <a:cubicBezTo>
                      <a:pt x="9921" y="2910"/>
                      <a:pt x="9049" y="3056"/>
                      <a:pt x="8219" y="3343"/>
                    </a:cubicBezTo>
                    <a:lnTo>
                      <a:pt x="7268" y="593"/>
                    </a:lnTo>
                    <a:cubicBezTo>
                      <a:pt x="8404" y="200"/>
                      <a:pt x="9597" y="-1"/>
                      <a:pt x="10800" y="0"/>
                    </a:cubicBezTo>
                    <a:cubicBezTo>
                      <a:pt x="12002" y="0"/>
                      <a:pt x="13195" y="200"/>
                      <a:pt x="14331" y="593"/>
                    </a:cubicBezTo>
                    <a:lnTo>
                      <a:pt x="13380" y="3343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1" name="空心弧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1623228672 h 21600"/>
                  <a:gd name="T4" fmla="*/ 2118762392 w 21600"/>
                  <a:gd name="T5" fmla="*/ 2147483646 h 21600"/>
                  <a:gd name="T6" fmla="*/ 669780745 w 21600"/>
                  <a:gd name="T7" fmla="*/ 2147483646 h 21600"/>
                  <a:gd name="T8" fmla="*/ 2147483646 w 21600"/>
                  <a:gd name="T9" fmla="*/ 0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7939" y="7198"/>
                    </a:moveTo>
                    <a:cubicBezTo>
                      <a:pt x="16579" y="4503"/>
                      <a:pt x="13818" y="2803"/>
                      <a:pt x="10799" y="2804"/>
                    </a:cubicBezTo>
                    <a:cubicBezTo>
                      <a:pt x="7781" y="2804"/>
                      <a:pt x="5020" y="4503"/>
                      <a:pt x="3660" y="7198"/>
                    </a:cubicBezTo>
                    <a:lnTo>
                      <a:pt x="1157" y="5935"/>
                    </a:lnTo>
                    <a:cubicBezTo>
                      <a:pt x="2993" y="2295"/>
                      <a:pt x="6723" y="-1"/>
                      <a:pt x="10800" y="0"/>
                    </a:cubicBezTo>
                    <a:cubicBezTo>
                      <a:pt x="14876" y="0"/>
                      <a:pt x="18606" y="2295"/>
                      <a:pt x="20442" y="5935"/>
                    </a:cubicBezTo>
                    <a:lnTo>
                      <a:pt x="17939" y="7198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2" name="空心弧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630417872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7851" y="14232"/>
                    </a:moveTo>
                    <a:cubicBezTo>
                      <a:pt x="16537" y="16929"/>
                      <a:pt x="13800" y="18641"/>
                      <a:pt x="10800" y="18642"/>
                    </a:cubicBezTo>
                    <a:cubicBezTo>
                      <a:pt x="7799" y="18642"/>
                      <a:pt x="5062" y="16929"/>
                      <a:pt x="3748" y="14232"/>
                    </a:cubicBezTo>
                    <a:lnTo>
                      <a:pt x="1089" y="15526"/>
                    </a:lnTo>
                    <a:cubicBezTo>
                      <a:pt x="2897" y="19242"/>
                      <a:pt x="6667" y="21600"/>
                      <a:pt x="10800" y="21600"/>
                    </a:cubicBezTo>
                    <a:cubicBezTo>
                      <a:pt x="14932" y="21599"/>
                      <a:pt x="18702" y="19242"/>
                      <a:pt x="20510" y="15526"/>
                    </a:cubicBezTo>
                    <a:lnTo>
                      <a:pt x="17851" y="14232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78" name="梯形 21"/>
            <p:cNvSpPr>
              <a:spLocks noChangeArrowheads="1"/>
            </p:cNvSpPr>
            <p:nvPr/>
          </p:nvSpPr>
          <p:spPr bwMode="auto">
            <a:xfrm rot="-5400000">
              <a:off x="645255" y="537963"/>
              <a:ext cx="509692" cy="648074"/>
            </a:xfrm>
            <a:custGeom>
              <a:avLst/>
              <a:gdLst>
                <a:gd name="T0" fmla="*/ 146605 w 880987"/>
                <a:gd name="T1" fmla="*/ 159725 h 1120183"/>
                <a:gd name="T2" fmla="*/ 146605 w 880987"/>
                <a:gd name="T3" fmla="*/ 180992 h 1120183"/>
                <a:gd name="T4" fmla="*/ 107538 w 880987"/>
                <a:gd name="T5" fmla="*/ 180992 h 1120183"/>
                <a:gd name="T6" fmla="*/ 128073 w 880987"/>
                <a:gd name="T7" fmla="*/ 159725 h 1120183"/>
                <a:gd name="T8" fmla="*/ 146605 w 880987"/>
                <a:gd name="T9" fmla="*/ 159725 h 1120183"/>
                <a:gd name="T10" fmla="*/ 170602 w 880987"/>
                <a:gd name="T11" fmla="*/ 108459 h 1120183"/>
                <a:gd name="T12" fmla="*/ 62141 w 880987"/>
                <a:gd name="T13" fmla="*/ 216918 h 1120183"/>
                <a:gd name="T14" fmla="*/ 62141 w 880987"/>
                <a:gd name="T15" fmla="*/ 184454 h 1120183"/>
                <a:gd name="T16" fmla="*/ 64790 w 880987"/>
                <a:gd name="T17" fmla="*/ 181804 h 1120183"/>
                <a:gd name="T18" fmla="*/ 14986 w 880987"/>
                <a:gd name="T19" fmla="*/ 181804 h 1120183"/>
                <a:gd name="T20" fmla="*/ 0 w 880987"/>
                <a:gd name="T21" fmla="*/ 166819 h 1120183"/>
                <a:gd name="T22" fmla="*/ 0 w 880987"/>
                <a:gd name="T23" fmla="*/ 148329 h 1120183"/>
                <a:gd name="T24" fmla="*/ 32542 w 880987"/>
                <a:gd name="T25" fmla="*/ 148329 h 1120183"/>
                <a:gd name="T26" fmla="*/ 37854 w 880987"/>
                <a:gd name="T27" fmla="*/ 143018 h 1120183"/>
                <a:gd name="T28" fmla="*/ 37854 w 880987"/>
                <a:gd name="T29" fmla="*/ 121771 h 1120183"/>
                <a:gd name="T30" fmla="*/ 32542 w 880987"/>
                <a:gd name="T31" fmla="*/ 116459 h 1120183"/>
                <a:gd name="T32" fmla="*/ 0 w 880987"/>
                <a:gd name="T33" fmla="*/ 116459 h 1120183"/>
                <a:gd name="T34" fmla="*/ 0 w 880987"/>
                <a:gd name="T35" fmla="*/ 50099 h 1120183"/>
                <a:gd name="T36" fmla="*/ 14986 w 880987"/>
                <a:gd name="T37" fmla="*/ 35114 h 1120183"/>
                <a:gd name="T38" fmla="*/ 64791 w 880987"/>
                <a:gd name="T39" fmla="*/ 35114 h 1120183"/>
                <a:gd name="T40" fmla="*/ 62141 w 880987"/>
                <a:gd name="T41" fmla="*/ 32464 h 1120183"/>
                <a:gd name="T42" fmla="*/ 62141 w 880987"/>
                <a:gd name="T43" fmla="*/ 0 h 1120183"/>
                <a:gd name="T44" fmla="*/ 170602 w 880987"/>
                <a:gd name="T45" fmla="*/ 108459 h 1120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0987"/>
                <a:gd name="T70" fmla="*/ 0 h 1120183"/>
                <a:gd name="T71" fmla="*/ 880987 w 880987"/>
                <a:gd name="T72" fmla="*/ 1120183 h 11201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0987" h="1120183">
                  <a:moveTo>
                    <a:pt x="757066" y="824835"/>
                  </a:moveTo>
                  <a:lnTo>
                    <a:pt x="757066" y="934658"/>
                  </a:lnTo>
                  <a:lnTo>
                    <a:pt x="555328" y="934658"/>
                  </a:lnTo>
                  <a:lnTo>
                    <a:pt x="661366" y="824835"/>
                  </a:lnTo>
                  <a:lnTo>
                    <a:pt x="757066" y="824835"/>
                  </a:lnTo>
                  <a:close/>
                  <a:moveTo>
                    <a:pt x="880987" y="560091"/>
                  </a:moveTo>
                  <a:lnTo>
                    <a:pt x="320895" y="1120183"/>
                  </a:lnTo>
                  <a:lnTo>
                    <a:pt x="320895" y="952536"/>
                  </a:lnTo>
                  <a:lnTo>
                    <a:pt x="334577" y="938854"/>
                  </a:lnTo>
                  <a:lnTo>
                    <a:pt x="77386" y="938854"/>
                  </a:lnTo>
                  <a:cubicBezTo>
                    <a:pt x="34647" y="938854"/>
                    <a:pt x="0" y="904207"/>
                    <a:pt x="0" y="861468"/>
                  </a:cubicBezTo>
                  <a:lnTo>
                    <a:pt x="0" y="765985"/>
                  </a:lnTo>
                  <a:lnTo>
                    <a:pt x="168046" y="765985"/>
                  </a:lnTo>
                  <a:cubicBezTo>
                    <a:pt x="183196" y="765985"/>
                    <a:pt x="195477" y="753704"/>
                    <a:pt x="195477" y="738554"/>
                  </a:cubicBezTo>
                  <a:lnTo>
                    <a:pt x="195477" y="628834"/>
                  </a:lnTo>
                  <a:cubicBezTo>
                    <a:pt x="195477" y="613684"/>
                    <a:pt x="183196" y="601403"/>
                    <a:pt x="168046" y="601403"/>
                  </a:cubicBezTo>
                  <a:lnTo>
                    <a:pt x="0" y="601403"/>
                  </a:lnTo>
                  <a:lnTo>
                    <a:pt x="0" y="258716"/>
                  </a:lnTo>
                  <a:cubicBezTo>
                    <a:pt x="0" y="215977"/>
                    <a:pt x="34647" y="181330"/>
                    <a:pt x="77386" y="181330"/>
                  </a:cubicBezTo>
                  <a:lnTo>
                    <a:pt x="334578" y="181330"/>
                  </a:lnTo>
                  <a:lnTo>
                    <a:pt x="320895" y="167647"/>
                  </a:lnTo>
                  <a:lnTo>
                    <a:pt x="320895" y="0"/>
                  </a:lnTo>
                  <a:lnTo>
                    <a:pt x="880987" y="560091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bldLvl="0" animBg="1"/>
      <p:bldP spid="14361" grpId="0" bldLvl="0" animBg="1"/>
      <p:bldP spid="14362" grpId="0" bldLvl="0" animBg="1"/>
      <p:bldP spid="14363" grpId="0" bldLvl="0"/>
      <p:bldP spid="14364" grpId="0" bldLvl="0"/>
      <p:bldP spid="14365" grpId="0" bldLvl="0"/>
      <p:bldP spid="14366" grpId="0" animBg="1"/>
      <p:bldP spid="14367" grpId="0" animBg="1"/>
      <p:bldP spid="143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638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8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640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641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641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641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1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640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641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641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41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1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38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640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4" name="TextBox 9"/>
          <p:cNvSpPr>
            <a:spLocks noChangeArrowheads="1"/>
          </p:cNvSpPr>
          <p:nvPr/>
        </p:nvSpPr>
        <p:spPr bwMode="auto">
          <a:xfrm>
            <a:off x="1260475" y="1581150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1187450" y="2292350"/>
            <a:ext cx="6769100" cy="1584325"/>
            <a:chOff x="0" y="0"/>
            <a:chExt cx="6768752" cy="1584176"/>
          </a:xfrm>
        </p:grpSpPr>
        <p:sp>
          <p:nvSpPr>
            <p:cNvPr id="16399" name="直接连接符 11"/>
            <p:cNvSpPr>
              <a:spLocks noChangeShapeType="1"/>
            </p:cNvSpPr>
            <p:nvPr/>
          </p:nvSpPr>
          <p:spPr bwMode="auto">
            <a:xfrm>
              <a:off x="0" y="0"/>
              <a:ext cx="676875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直接连接符 12"/>
            <p:cNvSpPr>
              <a:spLocks noChangeShapeType="1"/>
            </p:cNvSpPr>
            <p:nvPr/>
          </p:nvSpPr>
          <p:spPr bwMode="auto">
            <a:xfrm>
              <a:off x="0" y="1584176"/>
              <a:ext cx="6768752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8" name="TextBox 13"/>
          <p:cNvSpPr>
            <a:spLocks noChangeArrowheads="1"/>
          </p:cNvSpPr>
          <p:nvPr/>
        </p:nvSpPr>
        <p:spPr bwMode="auto">
          <a:xfrm>
            <a:off x="3708400" y="2508250"/>
            <a:ext cx="172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1"/>
                </a:solidFill>
              </a:rPr>
              <a:t>单击添加标题</a:t>
            </a:r>
            <a:endParaRPr lang="en-US" altLang="zh-CN" sz="280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1"/>
                </a:solidFill>
              </a:rPr>
              <a:t>2.356</a:t>
            </a:r>
            <a:endParaRPr lang="zh-CN" altLang="en-US" sz="200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1000">
                <a:solidFill>
                  <a:srgbClr val="FEFEFE"/>
                </a:solidFill>
              </a:rPr>
              <a:t>,</a:t>
            </a:r>
            <a:r>
              <a:rPr lang="zh-CN" altLang="en-US" sz="1000">
                <a:solidFill>
                  <a:srgbClr val="FEFEFE"/>
                </a:solidFill>
              </a:rPr>
              <a:t>尽量与标题文本语言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风格相符合，语言描述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尽量简洁生动。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15389" name="直接连接符 14"/>
          <p:cNvSpPr>
            <a:spLocks noChangeShapeType="1"/>
          </p:cNvSpPr>
          <p:nvPr/>
        </p:nvSpPr>
        <p:spPr bwMode="auto">
          <a:xfrm>
            <a:off x="3419475" y="2447925"/>
            <a:ext cx="1588" cy="1273175"/>
          </a:xfrm>
          <a:prstGeom prst="line">
            <a:avLst/>
          </a:prstGeom>
          <a:noFill/>
          <a:ln w="19050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0" name="直接连接符 15"/>
          <p:cNvSpPr>
            <a:spLocks noChangeShapeType="1"/>
          </p:cNvSpPr>
          <p:nvPr/>
        </p:nvSpPr>
        <p:spPr bwMode="auto">
          <a:xfrm>
            <a:off x="5724525" y="2447925"/>
            <a:ext cx="0" cy="1273175"/>
          </a:xfrm>
          <a:prstGeom prst="line">
            <a:avLst/>
          </a:prstGeom>
          <a:noFill/>
          <a:ln w="19050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91" name="TextBox 16"/>
          <p:cNvSpPr>
            <a:spLocks noChangeArrowheads="1"/>
          </p:cNvSpPr>
          <p:nvPr/>
        </p:nvSpPr>
        <p:spPr bwMode="auto">
          <a:xfrm>
            <a:off x="1403350" y="25082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accent2"/>
                </a:solidFill>
              </a:rPr>
              <a:t>单击添加标题</a:t>
            </a:r>
            <a:endParaRPr lang="en-US" altLang="zh-CN" sz="28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2"/>
                </a:solidFill>
              </a:rPr>
              <a:t>2.356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1000">
                <a:solidFill>
                  <a:srgbClr val="FEFEFE"/>
                </a:solidFill>
              </a:rPr>
              <a:t>,</a:t>
            </a:r>
            <a:r>
              <a:rPr lang="zh-CN" altLang="en-US" sz="1000">
                <a:solidFill>
                  <a:srgbClr val="FEFEFE"/>
                </a:solidFill>
              </a:rPr>
              <a:t>尽量与标题文本语言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风格相符合，语言描述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尽量简洁生动。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15392" name="TextBox 17"/>
          <p:cNvSpPr>
            <a:spLocks noChangeArrowheads="1"/>
          </p:cNvSpPr>
          <p:nvPr/>
        </p:nvSpPr>
        <p:spPr bwMode="auto">
          <a:xfrm>
            <a:off x="6011863" y="25082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</a:rPr>
              <a:t>单击添加标题</a:t>
            </a:r>
            <a:endParaRPr lang="en-US" altLang="zh-CN" sz="2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</a:rPr>
              <a:t>2.356</a:t>
            </a:r>
            <a:endParaRPr lang="zh-CN" altLang="en-US" sz="20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1000">
                <a:solidFill>
                  <a:srgbClr val="FEFEFE"/>
                </a:solidFill>
              </a:rPr>
              <a:t>,</a:t>
            </a:r>
            <a:r>
              <a:rPr lang="zh-CN" altLang="en-US" sz="1000">
                <a:solidFill>
                  <a:srgbClr val="FEFEFE"/>
                </a:solidFill>
              </a:rPr>
              <a:t>尽量与标题文本语言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风格相符合，语言描述</a:t>
            </a:r>
            <a:br>
              <a:rPr lang="zh-CN" altLang="en-US" sz="1000">
                <a:solidFill>
                  <a:srgbClr val="FEFEFE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尽量简洁生动。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15393" name="TextBox 18"/>
          <p:cNvSpPr>
            <a:spLocks noChangeArrowheads="1"/>
          </p:cNvSpPr>
          <p:nvPr/>
        </p:nvSpPr>
        <p:spPr bwMode="auto">
          <a:xfrm>
            <a:off x="2051050" y="3929063"/>
            <a:ext cx="504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bldLvl="0"/>
      <p:bldP spid="15388" grpId="0" bldLvl="0"/>
      <p:bldP spid="15389" grpId="0" animBg="1"/>
      <p:bldP spid="15390" grpId="0" animBg="1"/>
      <p:bldP spid="15391" grpId="0" bldLvl="0"/>
      <p:bldP spid="15392" grpId="0" bldLvl="0"/>
      <p:bldP spid="15393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741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2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7435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7441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7442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7443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4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7436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7437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7439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440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438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741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1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7428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8" name="菱形 27"/>
          <p:cNvSpPr>
            <a:spLocks noChangeArrowheads="1"/>
          </p:cNvSpPr>
          <p:nvPr/>
        </p:nvSpPr>
        <p:spPr bwMode="auto">
          <a:xfrm>
            <a:off x="4895850" y="2260600"/>
            <a:ext cx="1260475" cy="1260475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9" name="菱形 28"/>
          <p:cNvSpPr>
            <a:spLocks noChangeArrowheads="1"/>
          </p:cNvSpPr>
          <p:nvPr/>
        </p:nvSpPr>
        <p:spPr bwMode="auto">
          <a:xfrm>
            <a:off x="2987675" y="2260600"/>
            <a:ext cx="1260475" cy="1260475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0" name="菱形 30"/>
          <p:cNvSpPr>
            <a:spLocks noChangeArrowheads="1"/>
          </p:cNvSpPr>
          <p:nvPr/>
        </p:nvSpPr>
        <p:spPr bwMode="auto">
          <a:xfrm>
            <a:off x="3762375" y="1849438"/>
            <a:ext cx="503238" cy="503237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1" name="菱形 31"/>
          <p:cNvSpPr>
            <a:spLocks noChangeArrowheads="1"/>
          </p:cNvSpPr>
          <p:nvPr/>
        </p:nvSpPr>
        <p:spPr bwMode="auto">
          <a:xfrm>
            <a:off x="3762375" y="3429000"/>
            <a:ext cx="503238" cy="504825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2" name="菱形 32"/>
          <p:cNvSpPr>
            <a:spLocks noChangeArrowheads="1"/>
          </p:cNvSpPr>
          <p:nvPr/>
        </p:nvSpPr>
        <p:spPr bwMode="auto">
          <a:xfrm>
            <a:off x="4878388" y="1849438"/>
            <a:ext cx="503237" cy="503237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3" name="菱形 33"/>
          <p:cNvSpPr>
            <a:spLocks noChangeArrowheads="1"/>
          </p:cNvSpPr>
          <p:nvPr/>
        </p:nvSpPr>
        <p:spPr bwMode="auto">
          <a:xfrm>
            <a:off x="4878388" y="3429000"/>
            <a:ext cx="503237" cy="504825"/>
          </a:xfrm>
          <a:prstGeom prst="diamond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14" name="TextBox 42"/>
          <p:cNvSpPr>
            <a:spLocks noChangeArrowheads="1"/>
          </p:cNvSpPr>
          <p:nvPr/>
        </p:nvSpPr>
        <p:spPr bwMode="auto">
          <a:xfrm>
            <a:off x="539750" y="1536700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6415" name="TextBox 43"/>
          <p:cNvSpPr>
            <a:spLocks noChangeArrowheads="1"/>
          </p:cNvSpPr>
          <p:nvPr/>
        </p:nvSpPr>
        <p:spPr bwMode="auto">
          <a:xfrm>
            <a:off x="539750" y="3570288"/>
            <a:ext cx="2592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6416" name="TextBox 44"/>
          <p:cNvSpPr>
            <a:spLocks noChangeArrowheads="1"/>
          </p:cNvSpPr>
          <p:nvPr/>
        </p:nvSpPr>
        <p:spPr bwMode="auto">
          <a:xfrm>
            <a:off x="6011863" y="1536700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6417" name="TextBox 45"/>
          <p:cNvSpPr>
            <a:spLocks noChangeArrowheads="1"/>
          </p:cNvSpPr>
          <p:nvPr/>
        </p:nvSpPr>
        <p:spPr bwMode="auto">
          <a:xfrm>
            <a:off x="6011863" y="3570288"/>
            <a:ext cx="2592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3563938" y="1882775"/>
            <a:ext cx="2016125" cy="2016125"/>
            <a:chOff x="0" y="0"/>
            <a:chExt cx="2016224" cy="2016224"/>
          </a:xfrm>
        </p:grpSpPr>
        <p:sp>
          <p:nvSpPr>
            <p:cNvPr id="17426" name="菱形 29"/>
            <p:cNvSpPr>
              <a:spLocks noChangeArrowheads="1"/>
            </p:cNvSpPr>
            <p:nvPr/>
          </p:nvSpPr>
          <p:spPr bwMode="auto">
            <a:xfrm>
              <a:off x="0" y="0"/>
              <a:ext cx="2016224" cy="2016224"/>
            </a:xfrm>
            <a:prstGeom prst="diamond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54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7" name="矩形 19"/>
            <p:cNvSpPr>
              <a:spLocks noChangeArrowheads="1"/>
            </p:cNvSpPr>
            <p:nvPr/>
          </p:nvSpPr>
          <p:spPr bwMode="auto">
            <a:xfrm rot="1865145">
              <a:off x="812202" y="606203"/>
              <a:ext cx="493420" cy="803819"/>
            </a:xfrm>
            <a:custGeom>
              <a:avLst/>
              <a:gdLst>
                <a:gd name="T0" fmla="*/ 90975 w 702116"/>
                <a:gd name="T1" fmla="*/ 361850 h 1143806"/>
                <a:gd name="T2" fmla="*/ 235494 w 702116"/>
                <a:gd name="T3" fmla="*/ 274721 h 1143806"/>
                <a:gd name="T4" fmla="*/ 243687 w 702116"/>
                <a:gd name="T5" fmla="*/ 288309 h 1143806"/>
                <a:gd name="T6" fmla="*/ 99167 w 702116"/>
                <a:gd name="T7" fmla="*/ 375439 h 1143806"/>
                <a:gd name="T8" fmla="*/ 90975 w 702116"/>
                <a:gd name="T9" fmla="*/ 361850 h 1143806"/>
                <a:gd name="T10" fmla="*/ 0 w 702116"/>
                <a:gd name="T11" fmla="*/ 291248 h 1143806"/>
                <a:gd name="T12" fmla="*/ 122652 w 702116"/>
                <a:gd name="T13" fmla="*/ 291248 h 1143806"/>
                <a:gd name="T14" fmla="*/ 61326 w 702116"/>
                <a:gd name="T15" fmla="*/ 396981 h 1143806"/>
                <a:gd name="T16" fmla="*/ 0 w 702116"/>
                <a:gd name="T17" fmla="*/ 291248 h 1143806"/>
                <a:gd name="T18" fmla="*/ 73438 w 702116"/>
                <a:gd name="T19" fmla="*/ 63907 h 1143806"/>
                <a:gd name="T20" fmla="*/ 121883 w 702116"/>
                <a:gd name="T21" fmla="*/ 63907 h 1143806"/>
                <a:gd name="T22" fmla="*/ 121883 w 702116"/>
                <a:gd name="T23" fmla="*/ 273067 h 1143806"/>
                <a:gd name="T24" fmla="*/ 73438 w 702116"/>
                <a:gd name="T25" fmla="*/ 273067 h 1143806"/>
                <a:gd name="T26" fmla="*/ 73438 w 702116"/>
                <a:gd name="T27" fmla="*/ 63907 h 1143806"/>
                <a:gd name="T28" fmla="*/ 769 w 702116"/>
                <a:gd name="T29" fmla="*/ 63907 h 1143806"/>
                <a:gd name="T30" fmla="*/ 49215 w 702116"/>
                <a:gd name="T31" fmla="*/ 63907 h 1143806"/>
                <a:gd name="T32" fmla="*/ 49215 w 702116"/>
                <a:gd name="T33" fmla="*/ 273067 h 1143806"/>
                <a:gd name="T34" fmla="*/ 769 w 702116"/>
                <a:gd name="T35" fmla="*/ 273067 h 1143806"/>
                <a:gd name="T36" fmla="*/ 769 w 702116"/>
                <a:gd name="T37" fmla="*/ 63907 h 1143806"/>
                <a:gd name="T38" fmla="*/ 3078 w 702116"/>
                <a:gd name="T39" fmla="*/ 2309 h 1143806"/>
                <a:gd name="T40" fmla="*/ 8654 w 702116"/>
                <a:gd name="T41" fmla="*/ 0 h 1143806"/>
                <a:gd name="T42" fmla="*/ 113998 w 702116"/>
                <a:gd name="T43" fmla="*/ 0 h 1143806"/>
                <a:gd name="T44" fmla="*/ 121883 w 702116"/>
                <a:gd name="T45" fmla="*/ 7885 h 1143806"/>
                <a:gd name="T46" fmla="*/ 121883 w 702116"/>
                <a:gd name="T47" fmla="*/ 36610 h 1143806"/>
                <a:gd name="T48" fmla="*/ 113998 w 702116"/>
                <a:gd name="T49" fmla="*/ 44496 h 1143806"/>
                <a:gd name="T50" fmla="*/ 8654 w 702116"/>
                <a:gd name="T51" fmla="*/ 44496 h 1143806"/>
                <a:gd name="T52" fmla="*/ 769 w 702116"/>
                <a:gd name="T53" fmla="*/ 36610 h 1143806"/>
                <a:gd name="T54" fmla="*/ 769 w 702116"/>
                <a:gd name="T55" fmla="*/ 7885 h 1143806"/>
                <a:gd name="T56" fmla="*/ 3078 w 702116"/>
                <a:gd name="T57" fmla="*/ 2309 h 11438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2116"/>
                <a:gd name="T88" fmla="*/ 0 h 1143806"/>
                <a:gd name="T89" fmla="*/ 702116 w 702116"/>
                <a:gd name="T90" fmla="*/ 1143806 h 11438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2116" h="1143806">
                  <a:moveTo>
                    <a:pt x="262117" y="1042584"/>
                  </a:moveTo>
                  <a:lnTo>
                    <a:pt x="678511" y="791541"/>
                  </a:lnTo>
                  <a:lnTo>
                    <a:pt x="702116" y="830694"/>
                  </a:lnTo>
                  <a:lnTo>
                    <a:pt x="285723" y="1081738"/>
                  </a:lnTo>
                  <a:lnTo>
                    <a:pt x="262117" y="1042584"/>
                  </a:lnTo>
                  <a:close/>
                  <a:moveTo>
                    <a:pt x="0" y="839161"/>
                  </a:moveTo>
                  <a:lnTo>
                    <a:pt x="353388" y="839161"/>
                  </a:lnTo>
                  <a:lnTo>
                    <a:pt x="176694" y="1143806"/>
                  </a:lnTo>
                  <a:lnTo>
                    <a:pt x="0" y="839161"/>
                  </a:lnTo>
                  <a:close/>
                  <a:moveTo>
                    <a:pt x="211590" y="184135"/>
                  </a:moveTo>
                  <a:lnTo>
                    <a:pt x="351173" y="184135"/>
                  </a:lnTo>
                  <a:lnTo>
                    <a:pt x="351173" y="786777"/>
                  </a:lnTo>
                  <a:lnTo>
                    <a:pt x="211590" y="786777"/>
                  </a:lnTo>
                  <a:lnTo>
                    <a:pt x="211590" y="184135"/>
                  </a:lnTo>
                  <a:close/>
                  <a:moveTo>
                    <a:pt x="2216" y="184135"/>
                  </a:moveTo>
                  <a:lnTo>
                    <a:pt x="141799" y="184135"/>
                  </a:lnTo>
                  <a:lnTo>
                    <a:pt x="141799" y="786777"/>
                  </a:lnTo>
                  <a:lnTo>
                    <a:pt x="2216" y="786777"/>
                  </a:lnTo>
                  <a:lnTo>
                    <a:pt x="2216" y="184135"/>
                  </a:lnTo>
                  <a:close/>
                  <a:moveTo>
                    <a:pt x="8869" y="6654"/>
                  </a:moveTo>
                  <a:cubicBezTo>
                    <a:pt x="12980" y="2543"/>
                    <a:pt x="18660" y="0"/>
                    <a:pt x="24933" y="0"/>
                  </a:cubicBezTo>
                  <a:lnTo>
                    <a:pt x="328454" y="0"/>
                  </a:lnTo>
                  <a:cubicBezTo>
                    <a:pt x="341002" y="0"/>
                    <a:pt x="351172" y="10171"/>
                    <a:pt x="351173" y="22718"/>
                  </a:cubicBezTo>
                  <a:lnTo>
                    <a:pt x="351172" y="105485"/>
                  </a:lnTo>
                  <a:cubicBezTo>
                    <a:pt x="351172" y="118032"/>
                    <a:pt x="341001" y="128203"/>
                    <a:pt x="328454" y="128203"/>
                  </a:cubicBezTo>
                  <a:lnTo>
                    <a:pt x="24933" y="128203"/>
                  </a:lnTo>
                  <a:cubicBezTo>
                    <a:pt x="12386" y="128203"/>
                    <a:pt x="2215" y="118032"/>
                    <a:pt x="2215" y="105485"/>
                  </a:cubicBezTo>
                  <a:lnTo>
                    <a:pt x="2215" y="22718"/>
                  </a:lnTo>
                  <a:cubicBezTo>
                    <a:pt x="2215" y="16444"/>
                    <a:pt x="4758" y="10765"/>
                    <a:pt x="8869" y="6654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bldLvl="0" animBg="1"/>
      <p:bldP spid="16409" grpId="0" bldLvl="0" animBg="1"/>
      <p:bldP spid="16410" grpId="0" bldLvl="0" animBg="1"/>
      <p:bldP spid="16411" grpId="0" bldLvl="0" animBg="1"/>
      <p:bldP spid="16412" grpId="0" bldLvl="0" animBg="1"/>
      <p:bldP spid="16413" grpId="0" bldLvl="0" animBg="1"/>
      <p:bldP spid="16414" grpId="0" bldLvl="0"/>
      <p:bldP spid="16415" grpId="0" bldLvl="0"/>
      <p:bldP spid="16416" grpId="0" bldLvl="0"/>
      <p:bldP spid="1641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8435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6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8459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8465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8466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8467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8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8460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8461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8463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464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462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437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8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8452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32" name="矩形 2"/>
          <p:cNvSpPr>
            <a:spLocks noChangeArrowheads="1"/>
          </p:cNvSpPr>
          <p:nvPr/>
        </p:nvSpPr>
        <p:spPr bwMode="auto">
          <a:xfrm>
            <a:off x="2051050" y="1662113"/>
            <a:ext cx="4711700" cy="2579687"/>
          </a:xfrm>
          <a:custGeom>
            <a:avLst/>
            <a:gdLst>
              <a:gd name="T0" fmla="*/ 1968801 w 4710881"/>
              <a:gd name="T1" fmla="*/ 567 h 2580363"/>
              <a:gd name="T2" fmla="*/ 2449411 w 4710881"/>
              <a:gd name="T3" fmla="*/ 244404 h 2580363"/>
              <a:gd name="T4" fmla="*/ 2516821 w 4710881"/>
              <a:gd name="T5" fmla="*/ 945040 h 2580363"/>
              <a:gd name="T6" fmla="*/ 2517268 w 4710881"/>
              <a:gd name="T7" fmla="*/ 945516 h 2580363"/>
              <a:gd name="T8" fmla="*/ 2605047 w 4710881"/>
              <a:gd name="T9" fmla="*/ 1290907 h 2580363"/>
              <a:gd name="T10" fmla="*/ 2944639 w 4710881"/>
              <a:gd name="T11" fmla="*/ 1400250 h 2580363"/>
              <a:gd name="T12" fmla="*/ 2945672 w 4710881"/>
              <a:gd name="T13" fmla="*/ 1401352 h 2580363"/>
              <a:gd name="T14" fmla="*/ 3570853 w 4710881"/>
              <a:gd name="T15" fmla="*/ 1492564 h 2580363"/>
              <a:gd name="T16" fmla="*/ 3571748 w 4710881"/>
              <a:gd name="T17" fmla="*/ 1491866 h 2580363"/>
              <a:gd name="T18" fmla="*/ 3790607 w 4710881"/>
              <a:gd name="T19" fmla="*/ 1457203 h 2580363"/>
              <a:gd name="T20" fmla="*/ 3877546 w 4710881"/>
              <a:gd name="T21" fmla="*/ 1253640 h 2580363"/>
              <a:gd name="T22" fmla="*/ 3879085 w 4710881"/>
              <a:gd name="T23" fmla="*/ 1252444 h 2580363"/>
              <a:gd name="T24" fmla="*/ 4076815 w 4710881"/>
              <a:gd name="T25" fmla="*/ 728638 h 2580363"/>
              <a:gd name="T26" fmla="*/ 4660951 w 4710881"/>
              <a:gd name="T27" fmla="*/ 901101 h 2580363"/>
              <a:gd name="T28" fmla="*/ 4488263 w 4710881"/>
              <a:gd name="T29" fmla="*/ 1484474 h 2580363"/>
              <a:gd name="T30" fmla="*/ 4043195 w 4710881"/>
              <a:gd name="T31" fmla="*/ 1461925 h 2580363"/>
              <a:gd name="T32" fmla="*/ 4041348 w 4710881"/>
              <a:gd name="T33" fmla="*/ 1463360 h 2580363"/>
              <a:gd name="T34" fmla="*/ 3822490 w 4710881"/>
              <a:gd name="T35" fmla="*/ 1498023 h 2580363"/>
              <a:gd name="T36" fmla="*/ 3735551 w 4710881"/>
              <a:gd name="T37" fmla="*/ 1701584 h 2580363"/>
              <a:gd name="T38" fmla="*/ 3734912 w 4710881"/>
              <a:gd name="T39" fmla="*/ 1702083 h 2580363"/>
              <a:gd name="T40" fmla="*/ 3563718 w 4710881"/>
              <a:gd name="T41" fmla="*/ 2444918 h 2580363"/>
              <a:gd name="T42" fmla="*/ 2700696 w 4710881"/>
              <a:gd name="T43" fmla="*/ 2346831 h 2580363"/>
              <a:gd name="T44" fmla="*/ 2632346 w 4710881"/>
              <a:gd name="T45" fmla="*/ 1693755 h 2580363"/>
              <a:gd name="T46" fmla="*/ 2631960 w 4710881"/>
              <a:gd name="T47" fmla="*/ 1693345 h 2580363"/>
              <a:gd name="T48" fmla="*/ 2544183 w 4710881"/>
              <a:gd name="T49" fmla="*/ 1347957 h 2580363"/>
              <a:gd name="T50" fmla="*/ 2204589 w 4710881"/>
              <a:gd name="T51" fmla="*/ 1238610 h 2580363"/>
              <a:gd name="T52" fmla="*/ 2203565 w 4710881"/>
              <a:gd name="T53" fmla="*/ 1237519 h 2580363"/>
              <a:gd name="T54" fmla="*/ 1483424 w 4710881"/>
              <a:gd name="T55" fmla="*/ 1100785 h 2580363"/>
              <a:gd name="T56" fmla="*/ 1205725 w 4710881"/>
              <a:gd name="T57" fmla="*/ 1112238 h 2580363"/>
              <a:gd name="T58" fmla="*/ 1062146 w 4710881"/>
              <a:gd name="T59" fmla="*/ 1356738 h 2580363"/>
              <a:gd name="T60" fmla="*/ 1061564 w 4710881"/>
              <a:gd name="T61" fmla="*/ 1357082 h 2580363"/>
              <a:gd name="T62" fmla="*/ 873386 w 4710881"/>
              <a:gd name="T63" fmla="*/ 1895432 h 2580363"/>
              <a:gd name="T64" fmla="*/ 117073 w 4710881"/>
              <a:gd name="T65" fmla="*/ 1809474 h 2580363"/>
              <a:gd name="T66" fmla="*/ 203145 w 4710881"/>
              <a:gd name="T67" fmla="*/ 1054152 h 2580363"/>
              <a:gd name="T68" fmla="*/ 886100 w 4710881"/>
              <a:gd name="T69" fmla="*/ 1064942 h 2580363"/>
              <a:gd name="T70" fmla="*/ 888170 w 4710881"/>
              <a:gd name="T71" fmla="*/ 1063714 h 2580363"/>
              <a:gd name="T72" fmla="*/ 1171861 w 4710881"/>
              <a:gd name="T73" fmla="*/ 1055201 h 2580363"/>
              <a:gd name="T74" fmla="*/ 1315427 w 4710881"/>
              <a:gd name="T75" fmla="*/ 810995 h 2580363"/>
              <a:gd name="T76" fmla="*/ 1538300 w 4710881"/>
              <a:gd name="T77" fmla="*/ 140850 h 2580363"/>
              <a:gd name="T78" fmla="*/ 1890941 w 4710881"/>
              <a:gd name="T79" fmla="*/ 1968 h 2580363"/>
              <a:gd name="T80" fmla="*/ 1968801 w 4710881"/>
              <a:gd name="T81" fmla="*/ 567 h 25803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710881"/>
              <a:gd name="T124" fmla="*/ 0 h 2580363"/>
              <a:gd name="T125" fmla="*/ 4710881 w 4710881"/>
              <a:gd name="T126" fmla="*/ 2580363 h 25803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710881" h="2580363">
                <a:moveTo>
                  <a:pt x="1967775" y="567"/>
                </a:moveTo>
                <a:cubicBezTo>
                  <a:pt x="2149109" y="8144"/>
                  <a:pt x="2326264" y="91426"/>
                  <a:pt x="2448133" y="244596"/>
                </a:cubicBezTo>
                <a:cubicBezTo>
                  <a:pt x="2612270" y="450891"/>
                  <a:pt x="2630341" y="726421"/>
                  <a:pt x="2515510" y="945784"/>
                </a:cubicBezTo>
                <a:lnTo>
                  <a:pt x="2515956" y="946260"/>
                </a:lnTo>
                <a:cubicBezTo>
                  <a:pt x="2470672" y="1044603"/>
                  <a:pt x="2503129" y="1184784"/>
                  <a:pt x="2603688" y="1291921"/>
                </a:cubicBezTo>
                <a:cubicBezTo>
                  <a:pt x="2704246" y="1399057"/>
                  <a:pt x="2842091" y="1440321"/>
                  <a:pt x="2943103" y="1401351"/>
                </a:cubicBezTo>
                <a:lnTo>
                  <a:pt x="2944136" y="1402453"/>
                </a:lnTo>
                <a:cubicBezTo>
                  <a:pt x="3151633" y="1313115"/>
                  <a:pt x="3394200" y="1347498"/>
                  <a:pt x="3568991" y="1493737"/>
                </a:cubicBezTo>
                <a:lnTo>
                  <a:pt x="3569885" y="1493039"/>
                </a:lnTo>
                <a:cubicBezTo>
                  <a:pt x="3628143" y="1526613"/>
                  <a:pt x="3716677" y="1514475"/>
                  <a:pt x="3788630" y="1458349"/>
                </a:cubicBezTo>
                <a:cubicBezTo>
                  <a:pt x="3860582" y="1402223"/>
                  <a:pt x="3893906" y="1319306"/>
                  <a:pt x="3875524" y="1254627"/>
                </a:cubicBezTo>
                <a:lnTo>
                  <a:pt x="3877063" y="1253428"/>
                </a:lnTo>
                <a:cubicBezTo>
                  <a:pt x="3803922" y="1057157"/>
                  <a:pt x="3885091" y="832286"/>
                  <a:pt x="4074689" y="729211"/>
                </a:cubicBezTo>
                <a:cubicBezTo>
                  <a:pt x="4283572" y="615652"/>
                  <a:pt x="4544963" y="692926"/>
                  <a:pt x="4658521" y="901809"/>
                </a:cubicBezTo>
                <a:cubicBezTo>
                  <a:pt x="4772080" y="1110691"/>
                  <a:pt x="4694806" y="1372083"/>
                  <a:pt x="4485923" y="1485641"/>
                </a:cubicBezTo>
                <a:cubicBezTo>
                  <a:pt x="4340155" y="1564888"/>
                  <a:pt x="4168816" y="1551200"/>
                  <a:pt x="4041086" y="1463074"/>
                </a:cubicBezTo>
                <a:lnTo>
                  <a:pt x="4039242" y="1464511"/>
                </a:lnTo>
                <a:cubicBezTo>
                  <a:pt x="3980984" y="1430938"/>
                  <a:pt x="3892450" y="1443076"/>
                  <a:pt x="3820498" y="1499202"/>
                </a:cubicBezTo>
                <a:cubicBezTo>
                  <a:pt x="3748544" y="1555328"/>
                  <a:pt x="3715221" y="1638245"/>
                  <a:pt x="3733604" y="1702922"/>
                </a:cubicBezTo>
                <a:lnTo>
                  <a:pt x="3732965" y="1703421"/>
                </a:lnTo>
                <a:cubicBezTo>
                  <a:pt x="3854321" y="1954967"/>
                  <a:pt x="3789762" y="2265512"/>
                  <a:pt x="3561861" y="2446841"/>
                </a:cubicBezTo>
                <a:cubicBezTo>
                  <a:pt x="3296560" y="2657926"/>
                  <a:pt x="2910374" y="2613976"/>
                  <a:pt x="2699289" y="2348676"/>
                </a:cubicBezTo>
                <a:cubicBezTo>
                  <a:pt x="2546360" y="2156468"/>
                  <a:pt x="2527295" y="1900808"/>
                  <a:pt x="2630974" y="1695087"/>
                </a:cubicBezTo>
                <a:lnTo>
                  <a:pt x="2630589" y="1694677"/>
                </a:lnTo>
                <a:cubicBezTo>
                  <a:pt x="2675872" y="1596334"/>
                  <a:pt x="2643415" y="1456153"/>
                  <a:pt x="2542857" y="1349016"/>
                </a:cubicBezTo>
                <a:cubicBezTo>
                  <a:pt x="2442299" y="1241879"/>
                  <a:pt x="2304453" y="1200615"/>
                  <a:pt x="2203440" y="1239585"/>
                </a:cubicBezTo>
                <a:lnTo>
                  <a:pt x="2202416" y="1238491"/>
                </a:lnTo>
                <a:cubicBezTo>
                  <a:pt x="1960905" y="1348370"/>
                  <a:pt x="1671509" y="1296885"/>
                  <a:pt x="1482650" y="1101651"/>
                </a:cubicBezTo>
                <a:cubicBezTo>
                  <a:pt x="1414254" y="1052562"/>
                  <a:pt x="1303066" y="1055022"/>
                  <a:pt x="1205095" y="1113113"/>
                </a:cubicBezTo>
                <a:cubicBezTo>
                  <a:pt x="1104560" y="1172724"/>
                  <a:pt x="1048749" y="1272649"/>
                  <a:pt x="1061591" y="1357806"/>
                </a:cubicBezTo>
                <a:lnTo>
                  <a:pt x="1061011" y="1358150"/>
                </a:lnTo>
                <a:cubicBezTo>
                  <a:pt x="1106662" y="1552587"/>
                  <a:pt x="1039700" y="1764232"/>
                  <a:pt x="872930" y="1896923"/>
                </a:cubicBezTo>
                <a:cubicBezTo>
                  <a:pt x="640434" y="2081908"/>
                  <a:pt x="301998" y="2043392"/>
                  <a:pt x="117013" y="1810896"/>
                </a:cubicBezTo>
                <a:cubicBezTo>
                  <a:pt x="-67972" y="1578400"/>
                  <a:pt x="-29457" y="1239964"/>
                  <a:pt x="203040" y="1054980"/>
                </a:cubicBezTo>
                <a:cubicBezTo>
                  <a:pt x="407531" y="892276"/>
                  <a:pt x="693978" y="902474"/>
                  <a:pt x="885638" y="1065779"/>
                </a:cubicBezTo>
                <a:lnTo>
                  <a:pt x="887708" y="1064551"/>
                </a:lnTo>
                <a:cubicBezTo>
                  <a:pt x="956264" y="1116673"/>
                  <a:pt x="1070715" y="1115643"/>
                  <a:pt x="1171249" y="1056032"/>
                </a:cubicBezTo>
                <a:cubicBezTo>
                  <a:pt x="1271670" y="996488"/>
                  <a:pt x="1327470" y="896721"/>
                  <a:pt x="1314740" y="811634"/>
                </a:cubicBezTo>
                <a:cubicBezTo>
                  <a:pt x="1251131" y="571369"/>
                  <a:pt x="1330485" y="305671"/>
                  <a:pt x="1537499" y="140961"/>
                </a:cubicBezTo>
                <a:cubicBezTo>
                  <a:pt x="1642529" y="57394"/>
                  <a:pt x="1765507" y="11689"/>
                  <a:pt x="1889954" y="1971"/>
                </a:cubicBezTo>
                <a:cubicBezTo>
                  <a:pt x="1915880" y="-53"/>
                  <a:pt x="1941870" y="-515"/>
                  <a:pt x="1967775" y="56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3" name="TextBox 2"/>
          <p:cNvSpPr>
            <a:spLocks noChangeArrowheads="1"/>
          </p:cNvSpPr>
          <p:nvPr/>
        </p:nvSpPr>
        <p:spPr bwMode="auto">
          <a:xfrm>
            <a:off x="592138" y="1733550"/>
            <a:ext cx="2354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7434" name="Rectangle 42"/>
          <p:cNvSpPr>
            <a:spLocks noChangeArrowheads="1"/>
          </p:cNvSpPr>
          <p:nvPr/>
        </p:nvSpPr>
        <p:spPr bwMode="auto">
          <a:xfrm>
            <a:off x="2987675" y="1787525"/>
            <a:ext cx="317500" cy="320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01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7435" name="TextBox 4"/>
          <p:cNvSpPr>
            <a:spLocks noChangeArrowheads="1"/>
          </p:cNvSpPr>
          <p:nvPr/>
        </p:nvSpPr>
        <p:spPr bwMode="auto">
          <a:xfrm>
            <a:off x="6356350" y="3444875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7436" name="Rectangle 42"/>
          <p:cNvSpPr>
            <a:spLocks noChangeArrowheads="1"/>
          </p:cNvSpPr>
          <p:nvPr/>
        </p:nvSpPr>
        <p:spPr bwMode="auto">
          <a:xfrm>
            <a:off x="6037263" y="3498850"/>
            <a:ext cx="317500" cy="3190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04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7437" name="TextBox 6"/>
          <p:cNvSpPr>
            <a:spLocks noChangeArrowheads="1"/>
          </p:cNvSpPr>
          <p:nvPr/>
        </p:nvSpPr>
        <p:spPr bwMode="auto">
          <a:xfrm>
            <a:off x="5443538" y="1495425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7438" name="Rectangle 42"/>
          <p:cNvSpPr>
            <a:spLocks noChangeArrowheads="1"/>
          </p:cNvSpPr>
          <p:nvPr/>
        </p:nvSpPr>
        <p:spPr bwMode="auto">
          <a:xfrm>
            <a:off x="5124450" y="1549400"/>
            <a:ext cx="319088" cy="3190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03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7439" name="TextBox 8"/>
          <p:cNvSpPr>
            <a:spLocks noChangeArrowheads="1"/>
          </p:cNvSpPr>
          <p:nvPr/>
        </p:nvSpPr>
        <p:spPr bwMode="auto">
          <a:xfrm>
            <a:off x="1570038" y="3716338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7440" name="Rectangle 42"/>
          <p:cNvSpPr>
            <a:spLocks noChangeArrowheads="1"/>
          </p:cNvSpPr>
          <p:nvPr/>
        </p:nvSpPr>
        <p:spPr bwMode="auto">
          <a:xfrm>
            <a:off x="3965575" y="3770313"/>
            <a:ext cx="317500" cy="3190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02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7441" name="圆角矩形 68"/>
          <p:cNvSpPr>
            <a:spLocks noChangeArrowheads="1"/>
          </p:cNvSpPr>
          <p:nvPr/>
        </p:nvSpPr>
        <p:spPr bwMode="auto">
          <a:xfrm>
            <a:off x="3597275" y="2055813"/>
            <a:ext cx="790575" cy="508000"/>
          </a:xfrm>
          <a:custGeom>
            <a:avLst/>
            <a:gdLst>
              <a:gd name="T0" fmla="*/ 198656 w 978088"/>
              <a:gd name="T1" fmla="*/ 0 h 630163"/>
              <a:gd name="T2" fmla="*/ 321847 w 978088"/>
              <a:gd name="T3" fmla="*/ 75227 h 630163"/>
              <a:gd name="T4" fmla="*/ 374920 w 978088"/>
              <a:gd name="T5" fmla="*/ 54222 h 630163"/>
              <a:gd name="T6" fmla="*/ 454382 w 978088"/>
              <a:gd name="T7" fmla="*/ 133053 h 630163"/>
              <a:gd name="T8" fmla="*/ 452985 w 978088"/>
              <a:gd name="T9" fmla="*/ 139917 h 630163"/>
              <a:gd name="T10" fmla="*/ 516504 w 978088"/>
              <a:gd name="T11" fmla="*/ 231591 h 630163"/>
              <a:gd name="T12" fmla="*/ 417176 w 978088"/>
              <a:gd name="T13" fmla="*/ 330130 h 630163"/>
              <a:gd name="T14" fmla="*/ 99328 w 978088"/>
              <a:gd name="T15" fmla="*/ 330130 h 630163"/>
              <a:gd name="T16" fmla="*/ 0 w 978088"/>
              <a:gd name="T17" fmla="*/ 231591 h 630163"/>
              <a:gd name="T18" fmla="*/ 59935 w 978088"/>
              <a:gd name="T19" fmla="*/ 141285 h 630163"/>
              <a:gd name="T20" fmla="*/ 59597 w 978088"/>
              <a:gd name="T21" fmla="*/ 137955 h 630163"/>
              <a:gd name="T22" fmla="*/ 198656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rgbClr val="F00000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2" name="图文框 35"/>
          <p:cNvSpPr>
            <a:spLocks noChangeArrowheads="1"/>
          </p:cNvSpPr>
          <p:nvPr/>
        </p:nvSpPr>
        <p:spPr bwMode="auto">
          <a:xfrm>
            <a:off x="2333625" y="2898775"/>
            <a:ext cx="512763" cy="476250"/>
          </a:xfrm>
          <a:custGeom>
            <a:avLst/>
            <a:gdLst>
              <a:gd name="T0" fmla="*/ 44988 w 790121"/>
              <a:gd name="T1" fmla="*/ 140740 h 733367"/>
              <a:gd name="T2" fmla="*/ 59985 w 790121"/>
              <a:gd name="T3" fmla="*/ 155766 h 733367"/>
              <a:gd name="T4" fmla="*/ 44988 w 790121"/>
              <a:gd name="T5" fmla="*/ 170793 h 733367"/>
              <a:gd name="T6" fmla="*/ 29993 w 790121"/>
              <a:gd name="T7" fmla="*/ 155766 h 733367"/>
              <a:gd name="T8" fmla="*/ 44988 w 790121"/>
              <a:gd name="T9" fmla="*/ 140740 h 733367"/>
              <a:gd name="T10" fmla="*/ 17793 w 790121"/>
              <a:gd name="T11" fmla="*/ 128516 h 733367"/>
              <a:gd name="T12" fmla="*/ 17793 w 790121"/>
              <a:gd name="T13" fmla="*/ 183017 h 733367"/>
              <a:gd name="T14" fmla="*/ 72184 w 790121"/>
              <a:gd name="T15" fmla="*/ 183017 h 733367"/>
              <a:gd name="T16" fmla="*/ 72184 w 790121"/>
              <a:gd name="T17" fmla="*/ 128516 h 733367"/>
              <a:gd name="T18" fmla="*/ 17793 w 790121"/>
              <a:gd name="T19" fmla="*/ 128516 h 733367"/>
              <a:gd name="T20" fmla="*/ 109972 w 790121"/>
              <a:gd name="T21" fmla="*/ 110687 h 733367"/>
              <a:gd name="T22" fmla="*/ 199950 w 790121"/>
              <a:gd name="T23" fmla="*/ 110687 h 733367"/>
              <a:gd name="T24" fmla="*/ 199950 w 790121"/>
              <a:gd name="T25" fmla="*/ 200846 h 733367"/>
              <a:gd name="T26" fmla="*/ 109972 w 790121"/>
              <a:gd name="T27" fmla="*/ 200846 h 733367"/>
              <a:gd name="T28" fmla="*/ 109972 w 790121"/>
              <a:gd name="T29" fmla="*/ 110687 h 733367"/>
              <a:gd name="T30" fmla="*/ 0 w 790121"/>
              <a:gd name="T31" fmla="*/ 110687 h 733367"/>
              <a:gd name="T32" fmla="*/ 89977 w 790121"/>
              <a:gd name="T33" fmla="*/ 110687 h 733367"/>
              <a:gd name="T34" fmla="*/ 89977 w 790121"/>
              <a:gd name="T35" fmla="*/ 200846 h 733367"/>
              <a:gd name="T36" fmla="*/ 0 w 790121"/>
              <a:gd name="T37" fmla="*/ 200846 h 733367"/>
              <a:gd name="T38" fmla="*/ 0 w 790121"/>
              <a:gd name="T39" fmla="*/ 110687 h 733367"/>
              <a:gd name="T40" fmla="*/ 17793 w 790121"/>
              <a:gd name="T41" fmla="*/ 18323 h 733367"/>
              <a:gd name="T42" fmla="*/ 17793 w 790121"/>
              <a:gd name="T43" fmla="*/ 72823 h 733367"/>
              <a:gd name="T44" fmla="*/ 72184 w 790121"/>
              <a:gd name="T45" fmla="*/ 72823 h 733367"/>
              <a:gd name="T46" fmla="*/ 72184 w 790121"/>
              <a:gd name="T47" fmla="*/ 18323 h 733367"/>
              <a:gd name="T48" fmla="*/ 17793 w 790121"/>
              <a:gd name="T49" fmla="*/ 18323 h 733367"/>
              <a:gd name="T50" fmla="*/ 109972 w 790121"/>
              <a:gd name="T51" fmla="*/ 495 h 733367"/>
              <a:gd name="T52" fmla="*/ 198616 w 790121"/>
              <a:gd name="T53" fmla="*/ 495 h 733367"/>
              <a:gd name="T54" fmla="*/ 181840 w 790121"/>
              <a:gd name="T55" fmla="*/ 18324 h 733367"/>
              <a:gd name="T56" fmla="*/ 127766 w 790121"/>
              <a:gd name="T57" fmla="*/ 18324 h 733367"/>
              <a:gd name="T58" fmla="*/ 127766 w 790121"/>
              <a:gd name="T59" fmla="*/ 72824 h 733367"/>
              <a:gd name="T60" fmla="*/ 182156 w 790121"/>
              <a:gd name="T61" fmla="*/ 72824 h 733367"/>
              <a:gd name="T62" fmla="*/ 182156 w 790121"/>
              <a:gd name="T63" fmla="*/ 51585 h 733367"/>
              <a:gd name="T64" fmla="*/ 199950 w 790121"/>
              <a:gd name="T65" fmla="*/ 32674 h 733367"/>
              <a:gd name="T66" fmla="*/ 199950 w 790121"/>
              <a:gd name="T67" fmla="*/ 90653 h 733367"/>
              <a:gd name="T68" fmla="*/ 109972 w 790121"/>
              <a:gd name="T69" fmla="*/ 90653 h 733367"/>
              <a:gd name="T70" fmla="*/ 109972 w 790121"/>
              <a:gd name="T71" fmla="*/ 495 h 733367"/>
              <a:gd name="T72" fmla="*/ 0 w 790121"/>
              <a:gd name="T73" fmla="*/ 494 h 733367"/>
              <a:gd name="T74" fmla="*/ 89977 w 790121"/>
              <a:gd name="T75" fmla="*/ 494 h 733367"/>
              <a:gd name="T76" fmla="*/ 89977 w 790121"/>
              <a:gd name="T77" fmla="*/ 90653 h 733367"/>
              <a:gd name="T78" fmla="*/ 0 w 790121"/>
              <a:gd name="T79" fmla="*/ 90653 h 733367"/>
              <a:gd name="T80" fmla="*/ 0 w 790121"/>
              <a:gd name="T81" fmla="*/ 494 h 733367"/>
              <a:gd name="T82" fmla="*/ 208930 w 790121"/>
              <a:gd name="T83" fmla="*/ 0 h 733367"/>
              <a:gd name="T84" fmla="*/ 215955 w 790121"/>
              <a:gd name="T85" fmla="*/ 7040 h 733367"/>
              <a:gd name="T86" fmla="*/ 164007 w 790121"/>
              <a:gd name="T87" fmla="*/ 59092 h 733367"/>
              <a:gd name="T88" fmla="*/ 164088 w 790121"/>
              <a:gd name="T89" fmla="*/ 59172 h 733367"/>
              <a:gd name="T90" fmla="*/ 157519 w 790121"/>
              <a:gd name="T91" fmla="*/ 65754 h 733367"/>
              <a:gd name="T92" fmla="*/ 131515 w 790121"/>
              <a:gd name="T93" fmla="*/ 39698 h 733367"/>
              <a:gd name="T94" fmla="*/ 138083 w 790121"/>
              <a:gd name="T95" fmla="*/ 33116 h 733367"/>
              <a:gd name="T96" fmla="*/ 156982 w 790121"/>
              <a:gd name="T97" fmla="*/ 52052 h 733367"/>
              <a:gd name="T98" fmla="*/ 208930 w 790121"/>
              <a:gd name="T99" fmla="*/ 0 h 7333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90121"/>
              <a:gd name="T151" fmla="*/ 0 h 733367"/>
              <a:gd name="T152" fmla="*/ 790121 w 790121"/>
              <a:gd name="T153" fmla="*/ 733367 h 7333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90121" h="733367">
                <a:moveTo>
                  <a:pt x="164601" y="513898"/>
                </a:moveTo>
                <a:cubicBezTo>
                  <a:pt x="194903" y="513898"/>
                  <a:pt x="219468" y="538463"/>
                  <a:pt x="219468" y="568765"/>
                </a:cubicBezTo>
                <a:cubicBezTo>
                  <a:pt x="219468" y="599067"/>
                  <a:pt x="194903" y="623632"/>
                  <a:pt x="164601" y="623632"/>
                </a:cubicBezTo>
                <a:cubicBezTo>
                  <a:pt x="134299" y="623632"/>
                  <a:pt x="109734" y="599067"/>
                  <a:pt x="109734" y="568765"/>
                </a:cubicBezTo>
                <a:cubicBezTo>
                  <a:pt x="109734" y="538463"/>
                  <a:pt x="134299" y="513898"/>
                  <a:pt x="164601" y="513898"/>
                </a:cubicBezTo>
                <a:close/>
                <a:moveTo>
                  <a:pt x="65100" y="469264"/>
                </a:moveTo>
                <a:lnTo>
                  <a:pt x="65100" y="668267"/>
                </a:lnTo>
                <a:lnTo>
                  <a:pt x="264103" y="668267"/>
                </a:lnTo>
                <a:lnTo>
                  <a:pt x="264103" y="469264"/>
                </a:lnTo>
                <a:lnTo>
                  <a:pt x="65100" y="469264"/>
                </a:lnTo>
                <a:close/>
                <a:moveTo>
                  <a:pt x="402359" y="404164"/>
                </a:moveTo>
                <a:lnTo>
                  <a:pt x="731562" y="404164"/>
                </a:lnTo>
                <a:lnTo>
                  <a:pt x="731562" y="733367"/>
                </a:lnTo>
                <a:lnTo>
                  <a:pt x="402359" y="733367"/>
                </a:lnTo>
                <a:lnTo>
                  <a:pt x="402359" y="404164"/>
                </a:lnTo>
                <a:close/>
                <a:moveTo>
                  <a:pt x="0" y="404164"/>
                </a:moveTo>
                <a:lnTo>
                  <a:pt x="329203" y="404164"/>
                </a:lnTo>
                <a:lnTo>
                  <a:pt x="329203" y="733367"/>
                </a:lnTo>
                <a:lnTo>
                  <a:pt x="0" y="733367"/>
                </a:lnTo>
                <a:lnTo>
                  <a:pt x="0" y="404164"/>
                </a:lnTo>
                <a:close/>
                <a:moveTo>
                  <a:pt x="65100" y="66905"/>
                </a:moveTo>
                <a:lnTo>
                  <a:pt x="65100" y="265908"/>
                </a:lnTo>
                <a:lnTo>
                  <a:pt x="264103" y="265908"/>
                </a:lnTo>
                <a:lnTo>
                  <a:pt x="264103" y="66905"/>
                </a:lnTo>
                <a:lnTo>
                  <a:pt x="65100" y="66905"/>
                </a:lnTo>
                <a:close/>
                <a:moveTo>
                  <a:pt x="402359" y="1806"/>
                </a:moveTo>
                <a:lnTo>
                  <a:pt x="726682" y="1806"/>
                </a:lnTo>
                <a:lnTo>
                  <a:pt x="665305" y="66906"/>
                </a:lnTo>
                <a:lnTo>
                  <a:pt x="467459" y="66906"/>
                </a:lnTo>
                <a:lnTo>
                  <a:pt x="467459" y="265909"/>
                </a:lnTo>
                <a:lnTo>
                  <a:pt x="666462" y="265909"/>
                </a:lnTo>
                <a:lnTo>
                  <a:pt x="666462" y="188355"/>
                </a:lnTo>
                <a:lnTo>
                  <a:pt x="731562" y="119306"/>
                </a:lnTo>
                <a:lnTo>
                  <a:pt x="731562" y="331009"/>
                </a:lnTo>
                <a:lnTo>
                  <a:pt x="402359" y="331009"/>
                </a:lnTo>
                <a:lnTo>
                  <a:pt x="402359" y="1806"/>
                </a:lnTo>
                <a:close/>
                <a:moveTo>
                  <a:pt x="0" y="1805"/>
                </a:moveTo>
                <a:lnTo>
                  <a:pt x="329203" y="1805"/>
                </a:lnTo>
                <a:lnTo>
                  <a:pt x="329203" y="331008"/>
                </a:lnTo>
                <a:lnTo>
                  <a:pt x="0" y="331008"/>
                </a:lnTo>
                <a:lnTo>
                  <a:pt x="0" y="1805"/>
                </a:lnTo>
                <a:close/>
                <a:moveTo>
                  <a:pt x="764419" y="0"/>
                </a:moveTo>
                <a:lnTo>
                  <a:pt x="790121" y="25703"/>
                </a:lnTo>
                <a:lnTo>
                  <a:pt x="600057" y="215767"/>
                </a:lnTo>
                <a:lnTo>
                  <a:pt x="600352" y="216061"/>
                </a:lnTo>
                <a:lnTo>
                  <a:pt x="576318" y="240095"/>
                </a:lnTo>
                <a:lnTo>
                  <a:pt x="481177" y="144952"/>
                </a:lnTo>
                <a:lnTo>
                  <a:pt x="505210" y="120919"/>
                </a:lnTo>
                <a:lnTo>
                  <a:pt x="574355" y="190064"/>
                </a:lnTo>
                <a:lnTo>
                  <a:pt x="764419" y="0"/>
                </a:lnTo>
                <a:close/>
              </a:path>
            </a:pathLst>
          </a:custGeom>
          <a:solidFill>
            <a:srgbClr val="FD21FF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3" name="梯形 9"/>
          <p:cNvSpPr>
            <a:spLocks noChangeArrowheads="1"/>
          </p:cNvSpPr>
          <p:nvPr/>
        </p:nvSpPr>
        <p:spPr bwMode="auto">
          <a:xfrm rot="-5400000">
            <a:off x="4908550" y="3343275"/>
            <a:ext cx="644525" cy="568325"/>
          </a:xfrm>
          <a:custGeom>
            <a:avLst/>
            <a:gdLst>
              <a:gd name="T0" fmla="*/ 312304 w 792088"/>
              <a:gd name="T1" fmla="*/ 34323 h 698841"/>
              <a:gd name="T2" fmla="*/ 312304 w 792088"/>
              <a:gd name="T3" fmla="*/ 68647 h 698841"/>
              <a:gd name="T4" fmla="*/ 114444 w 792088"/>
              <a:gd name="T5" fmla="*/ 68647 h 698841"/>
              <a:gd name="T6" fmla="*/ 114444 w 792088"/>
              <a:gd name="T7" fmla="*/ 34323 h 698841"/>
              <a:gd name="T8" fmla="*/ 148826 w 792088"/>
              <a:gd name="T9" fmla="*/ 0 h 698841"/>
              <a:gd name="T10" fmla="*/ 277922 w 792088"/>
              <a:gd name="T11" fmla="*/ 0 h 698841"/>
              <a:gd name="T12" fmla="*/ 312304 w 792088"/>
              <a:gd name="T13" fmla="*/ 34323 h 698841"/>
              <a:gd name="T14" fmla="*/ 312601 w 792088"/>
              <a:gd name="T15" fmla="*/ 290683 h 698841"/>
              <a:gd name="T16" fmla="*/ 122841 w 792088"/>
              <a:gd name="T17" fmla="*/ 294558 h 698841"/>
              <a:gd name="T18" fmla="*/ 137186 w 792088"/>
              <a:gd name="T19" fmla="*/ 260634 h 698841"/>
              <a:gd name="T20" fmla="*/ 296877 w 792088"/>
              <a:gd name="T21" fmla="*/ 257374 h 698841"/>
              <a:gd name="T22" fmla="*/ 312601 w 792088"/>
              <a:gd name="T23" fmla="*/ 290683 h 698841"/>
              <a:gd name="T24" fmla="*/ 364598 w 792088"/>
              <a:gd name="T25" fmla="*/ 342079 h 698841"/>
              <a:gd name="T26" fmla="*/ 78021 w 792088"/>
              <a:gd name="T27" fmla="*/ 349076 h 698841"/>
              <a:gd name="T28" fmla="*/ 90848 w 792088"/>
              <a:gd name="T29" fmla="*/ 318055 h 698841"/>
              <a:gd name="T30" fmla="*/ 350269 w 792088"/>
              <a:gd name="T31" fmla="*/ 311720 h 698841"/>
              <a:gd name="T32" fmla="*/ 364598 w 792088"/>
              <a:gd name="T33" fmla="*/ 342079 h 698841"/>
              <a:gd name="T34" fmla="*/ 426749 w 792088"/>
              <a:gd name="T35" fmla="*/ 237957 h 698841"/>
              <a:gd name="T36" fmla="*/ 0 w 792088"/>
              <a:gd name="T37" fmla="*/ 237957 h 698841"/>
              <a:gd name="T38" fmla="*/ 115093 w 792088"/>
              <a:gd name="T39" fmla="*/ 86918 h 698841"/>
              <a:gd name="T40" fmla="*/ 311657 w 792088"/>
              <a:gd name="T41" fmla="*/ 86918 h 698841"/>
              <a:gd name="T42" fmla="*/ 426749 w 792088"/>
              <a:gd name="T43" fmla="*/ 237957 h 6988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92088"/>
              <a:gd name="T67" fmla="*/ 0 h 698841"/>
              <a:gd name="T68" fmla="*/ 792088 w 792088"/>
              <a:gd name="T69" fmla="*/ 698841 h 6988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92088" h="698841">
                <a:moveTo>
                  <a:pt x="579668" y="63817"/>
                </a:moveTo>
                <a:lnTo>
                  <a:pt x="579668" y="127634"/>
                </a:lnTo>
                <a:lnTo>
                  <a:pt x="212420" y="127634"/>
                </a:lnTo>
                <a:lnTo>
                  <a:pt x="212420" y="63817"/>
                </a:lnTo>
                <a:cubicBezTo>
                  <a:pt x="212420" y="28572"/>
                  <a:pt x="240992" y="0"/>
                  <a:pt x="276237" y="0"/>
                </a:cubicBezTo>
                <a:lnTo>
                  <a:pt x="515851" y="0"/>
                </a:lnTo>
                <a:cubicBezTo>
                  <a:pt x="551096" y="0"/>
                  <a:pt x="579668" y="28572"/>
                  <a:pt x="579668" y="63817"/>
                </a:cubicBezTo>
                <a:close/>
                <a:moveTo>
                  <a:pt x="580218" y="540462"/>
                </a:moveTo>
                <a:cubicBezTo>
                  <a:pt x="469169" y="592793"/>
                  <a:pt x="341100" y="595412"/>
                  <a:pt x="228004" y="547665"/>
                </a:cubicBezTo>
                <a:lnTo>
                  <a:pt x="254632" y="484593"/>
                </a:lnTo>
                <a:cubicBezTo>
                  <a:pt x="349807" y="524774"/>
                  <a:pt x="457582" y="522570"/>
                  <a:pt x="551034" y="478531"/>
                </a:cubicBezTo>
                <a:lnTo>
                  <a:pt x="580218" y="540462"/>
                </a:lnTo>
                <a:close/>
                <a:moveTo>
                  <a:pt x="676730" y="636019"/>
                </a:moveTo>
                <a:cubicBezTo>
                  <a:pt x="509150" y="714990"/>
                  <a:pt x="316056" y="719713"/>
                  <a:pt x="144815" y="649030"/>
                </a:cubicBezTo>
                <a:lnTo>
                  <a:pt x="168621" y="591354"/>
                </a:lnTo>
                <a:cubicBezTo>
                  <a:pt x="323635" y="655339"/>
                  <a:pt x="498432" y="651064"/>
                  <a:pt x="650132" y="579576"/>
                </a:cubicBezTo>
                <a:lnTo>
                  <a:pt x="676730" y="636019"/>
                </a:lnTo>
                <a:close/>
                <a:moveTo>
                  <a:pt x="792088" y="442429"/>
                </a:moveTo>
                <a:lnTo>
                  <a:pt x="0" y="442429"/>
                </a:lnTo>
                <a:lnTo>
                  <a:pt x="213623" y="161605"/>
                </a:lnTo>
                <a:lnTo>
                  <a:pt x="578465" y="161605"/>
                </a:lnTo>
                <a:lnTo>
                  <a:pt x="792088" y="442429"/>
                </a:lnTo>
                <a:close/>
              </a:path>
            </a:pathLst>
          </a:custGeom>
          <a:solidFill>
            <a:srgbClr val="002DF0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4" name="矩形 60"/>
          <p:cNvSpPr>
            <a:spLocks noChangeArrowheads="1"/>
          </p:cNvSpPr>
          <p:nvPr/>
        </p:nvSpPr>
        <p:spPr bwMode="auto">
          <a:xfrm>
            <a:off x="6105525" y="2565400"/>
            <a:ext cx="454025" cy="406400"/>
          </a:xfrm>
          <a:custGeom>
            <a:avLst/>
            <a:gdLst>
              <a:gd name="T0" fmla="*/ 70138 w 816827"/>
              <a:gd name="T1" fmla="*/ 101910 h 729011"/>
              <a:gd name="T2" fmla="*/ 70138 w 816827"/>
              <a:gd name="T3" fmla="*/ 116240 h 729011"/>
              <a:gd name="T4" fmla="*/ 129366 w 816827"/>
              <a:gd name="T5" fmla="*/ 116240 h 729011"/>
              <a:gd name="T6" fmla="*/ 129366 w 816827"/>
              <a:gd name="T7" fmla="*/ 101910 h 729011"/>
              <a:gd name="T8" fmla="*/ 70138 w 816827"/>
              <a:gd name="T9" fmla="*/ 101910 h 729011"/>
              <a:gd name="T10" fmla="*/ 0 w 816827"/>
              <a:gd name="T11" fmla="*/ 91852 h 729011"/>
              <a:gd name="T12" fmla="*/ 140275 w 816827"/>
              <a:gd name="T13" fmla="*/ 91852 h 729011"/>
              <a:gd name="T14" fmla="*/ 140275 w 816827"/>
              <a:gd name="T15" fmla="*/ 126297 h 729011"/>
              <a:gd name="T16" fmla="*/ 0 w 816827"/>
              <a:gd name="T17" fmla="*/ 126297 h 729011"/>
              <a:gd name="T18" fmla="*/ 0 w 816827"/>
              <a:gd name="T19" fmla="*/ 91852 h 729011"/>
              <a:gd name="T20" fmla="*/ 28829 w 816827"/>
              <a:gd name="T21" fmla="*/ 55984 h 729011"/>
              <a:gd name="T22" fmla="*/ 28829 w 816827"/>
              <a:gd name="T23" fmla="*/ 70313 h 729011"/>
              <a:gd name="T24" fmla="*/ 129366 w 816827"/>
              <a:gd name="T25" fmla="*/ 70313 h 729011"/>
              <a:gd name="T26" fmla="*/ 129366 w 816827"/>
              <a:gd name="T27" fmla="*/ 55984 h 729011"/>
              <a:gd name="T28" fmla="*/ 28829 w 816827"/>
              <a:gd name="T29" fmla="*/ 55984 h 729011"/>
              <a:gd name="T30" fmla="*/ 0 w 816827"/>
              <a:gd name="T31" fmla="*/ 45926 h 729011"/>
              <a:gd name="T32" fmla="*/ 140275 w 816827"/>
              <a:gd name="T33" fmla="*/ 45926 h 729011"/>
              <a:gd name="T34" fmla="*/ 140275 w 816827"/>
              <a:gd name="T35" fmla="*/ 80371 h 729011"/>
              <a:gd name="T36" fmla="*/ 0 w 816827"/>
              <a:gd name="T37" fmla="*/ 80371 h 729011"/>
              <a:gd name="T38" fmla="*/ 0 w 816827"/>
              <a:gd name="T39" fmla="*/ 45926 h 729011"/>
              <a:gd name="T40" fmla="*/ 85722 w 816827"/>
              <a:gd name="T41" fmla="*/ 10057 h 729011"/>
              <a:gd name="T42" fmla="*/ 85722 w 816827"/>
              <a:gd name="T43" fmla="*/ 24387 h 729011"/>
              <a:gd name="T44" fmla="*/ 129366 w 816827"/>
              <a:gd name="T45" fmla="*/ 24387 h 729011"/>
              <a:gd name="T46" fmla="*/ 129366 w 816827"/>
              <a:gd name="T47" fmla="*/ 10057 h 729011"/>
              <a:gd name="T48" fmla="*/ 85722 w 816827"/>
              <a:gd name="T49" fmla="*/ 10057 h 729011"/>
              <a:gd name="T50" fmla="*/ 0 w 816827"/>
              <a:gd name="T51" fmla="*/ 0 h 729011"/>
              <a:gd name="T52" fmla="*/ 140275 w 816827"/>
              <a:gd name="T53" fmla="*/ 0 h 729011"/>
              <a:gd name="T54" fmla="*/ 140275 w 816827"/>
              <a:gd name="T55" fmla="*/ 34444 h 729011"/>
              <a:gd name="T56" fmla="*/ 0 w 816827"/>
              <a:gd name="T57" fmla="*/ 34444 h 729011"/>
              <a:gd name="T58" fmla="*/ 0 w 816827"/>
              <a:gd name="T59" fmla="*/ 0 h 7290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6827"/>
              <a:gd name="T91" fmla="*/ 0 h 729011"/>
              <a:gd name="T92" fmla="*/ 816827 w 816827"/>
              <a:gd name="T93" fmla="*/ 729011 h 7290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nimBg="1"/>
      <p:bldP spid="17433" grpId="0" bldLvl="0"/>
      <p:bldP spid="17434" grpId="0" bldLvl="0" animBg="1"/>
      <p:bldP spid="17435" grpId="0" bldLvl="0"/>
      <p:bldP spid="17436" grpId="0" bldLvl="0" animBg="1"/>
      <p:bldP spid="17437" grpId="0" bldLvl="0"/>
      <p:bldP spid="17438" grpId="0" bldLvl="0" animBg="1"/>
      <p:bldP spid="17439" grpId="0" bldLvl="0"/>
      <p:bldP spid="17440" grpId="0" bldLvl="0" animBg="1"/>
      <p:bldP spid="17441" grpId="0" bldLvl="0" animBg="1"/>
      <p:bldP spid="17442" grpId="0" bldLvl="0" animBg="1"/>
      <p:bldP spid="17443" grpId="0" bldLvl="0" animBg="1"/>
      <p:bldP spid="1744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任意多边形 50"/>
          <p:cNvSpPr>
            <a:spLocks noChangeArrowheads="1"/>
          </p:cNvSpPr>
          <p:nvPr/>
        </p:nvSpPr>
        <p:spPr bwMode="auto">
          <a:xfrm rot="429592">
            <a:off x="1920875" y="2005013"/>
            <a:ext cx="3687763" cy="482600"/>
          </a:xfrm>
          <a:custGeom>
            <a:avLst/>
            <a:gdLst>
              <a:gd name="T0" fmla="*/ 0 w 1710294"/>
              <a:gd name="T1" fmla="*/ 306260 h 547438"/>
              <a:gd name="T2" fmla="*/ 4065206 w 1710294"/>
              <a:gd name="T3" fmla="*/ 364458 h 547438"/>
              <a:gd name="T4" fmla="*/ 7202996 w 1710294"/>
              <a:gd name="T5" fmla="*/ 39733 h 547438"/>
              <a:gd name="T6" fmla="*/ 12116441 w 1710294"/>
              <a:gd name="T7" fmla="*/ 156623 h 547438"/>
              <a:gd name="T8" fmla="*/ 12052783 w 1710294"/>
              <a:gd name="T9" fmla="*/ 17411 h 547438"/>
              <a:gd name="T10" fmla="*/ 15235666 w 1710294"/>
              <a:gd name="T11" fmla="*/ 91368 h 547438"/>
              <a:gd name="T12" fmla="*/ 16063217 w 1710294"/>
              <a:gd name="T13" fmla="*/ 43513 h 547438"/>
              <a:gd name="T14" fmla="*/ 17145394 w 1710294"/>
              <a:gd name="T15" fmla="*/ 47863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52"/>
          <p:cNvGrpSpPr/>
          <p:nvPr/>
        </p:nvGrpSpPr>
        <p:grpSpPr bwMode="auto">
          <a:xfrm>
            <a:off x="5614988" y="965200"/>
            <a:ext cx="766762" cy="1349375"/>
            <a:chOff x="0" y="0"/>
            <a:chExt cx="1090612" cy="1921760"/>
          </a:xfrm>
        </p:grpSpPr>
        <p:sp>
          <p:nvSpPr>
            <p:cNvPr id="19474" name="任意多边形 53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任意多边形 62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任意多边形 63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任意多边形 64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任意多边形 65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任意多边形 66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任意多边形 67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3" name="TextBox 74"/>
          <p:cNvSpPr>
            <a:spLocks noChangeArrowheads="1"/>
          </p:cNvSpPr>
          <p:nvPr/>
        </p:nvSpPr>
        <p:spPr bwMode="auto">
          <a:xfrm>
            <a:off x="1331913" y="1387475"/>
            <a:ext cx="404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</a:rPr>
              <a:t>单击此处输入标题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18444" name="TextBox 75"/>
          <p:cNvSpPr>
            <a:spLocks noChangeArrowheads="1"/>
          </p:cNvSpPr>
          <p:nvPr/>
        </p:nvSpPr>
        <p:spPr bwMode="auto">
          <a:xfrm>
            <a:off x="3981450" y="1033463"/>
            <a:ext cx="282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第三节  共</a:t>
            </a:r>
            <a:r>
              <a:rPr lang="en-US" altLang="zh-CN" sz="1800">
                <a:solidFill>
                  <a:srgbClr val="FFFFFF"/>
                </a:solidFill>
              </a:rPr>
              <a:t>8</a:t>
            </a:r>
            <a:r>
              <a:rPr lang="zh-CN" altLang="en-US" sz="1800">
                <a:solidFill>
                  <a:srgbClr val="FFFFFF"/>
                </a:solidFill>
              </a:rPr>
              <a:t>项</a:t>
            </a: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8" name="组合 76"/>
          <p:cNvGrpSpPr/>
          <p:nvPr/>
        </p:nvGrpSpPr>
        <p:grpSpPr bwMode="auto">
          <a:xfrm>
            <a:off x="7040563" y="3240088"/>
            <a:ext cx="915987" cy="915987"/>
            <a:chOff x="0" y="0"/>
            <a:chExt cx="1410703" cy="1410703"/>
          </a:xfrm>
        </p:grpSpPr>
        <p:sp>
          <p:nvSpPr>
            <p:cNvPr id="19472" name="圆角矩形 77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3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68639 w 2304424"/>
                <a:gd name="T1" fmla="*/ 60055 h 2390484"/>
                <a:gd name="T2" fmla="*/ 76596 w 2304424"/>
                <a:gd name="T3" fmla="*/ 68012 h 2390484"/>
                <a:gd name="T4" fmla="*/ 74046 w 2304424"/>
                <a:gd name="T5" fmla="*/ 73786 h 2390484"/>
                <a:gd name="T6" fmla="*/ 80803 w 2304424"/>
                <a:gd name="T7" fmla="*/ 129674 h 2390484"/>
                <a:gd name="T8" fmla="*/ 80746 w 2304424"/>
                <a:gd name="T9" fmla="*/ 129674 h 2390484"/>
                <a:gd name="T10" fmla="*/ 80803 w 2304424"/>
                <a:gd name="T11" fmla="*/ 130241 h 2390484"/>
                <a:gd name="T12" fmla="*/ 68639 w 2304424"/>
                <a:gd name="T13" fmla="*/ 142406 h 2390484"/>
                <a:gd name="T14" fmla="*/ 56475 w 2304424"/>
                <a:gd name="T15" fmla="*/ 130241 h 2390484"/>
                <a:gd name="T16" fmla="*/ 56532 w 2304424"/>
                <a:gd name="T17" fmla="*/ 129674 h 2390484"/>
                <a:gd name="T18" fmla="*/ 56475 w 2304424"/>
                <a:gd name="T19" fmla="*/ 129674 h 2390484"/>
                <a:gd name="T20" fmla="*/ 63233 w 2304424"/>
                <a:gd name="T21" fmla="*/ 73786 h 2390484"/>
                <a:gd name="T22" fmla="*/ 60683 w 2304424"/>
                <a:gd name="T23" fmla="*/ 68012 h 2390484"/>
                <a:gd name="T24" fmla="*/ 68639 w 2304424"/>
                <a:gd name="T25" fmla="*/ 60055 h 2390484"/>
                <a:gd name="T26" fmla="*/ 69849 w 2304424"/>
                <a:gd name="T27" fmla="*/ 35725 h 2390484"/>
                <a:gd name="T28" fmla="*/ 100773 w 2304424"/>
                <a:gd name="T29" fmla="*/ 61426 h 2390484"/>
                <a:gd name="T30" fmla="*/ 89650 w 2304424"/>
                <a:gd name="T31" fmla="*/ 93878 h 2390484"/>
                <a:gd name="T32" fmla="*/ 84986 w 2304424"/>
                <a:gd name="T33" fmla="*/ 85835 h 2390484"/>
                <a:gd name="T34" fmla="*/ 91858 w 2304424"/>
                <a:gd name="T35" fmla="*/ 63426 h 2390484"/>
                <a:gd name="T36" fmla="*/ 69513 w 2304424"/>
                <a:gd name="T37" fmla="*/ 44855 h 2390484"/>
                <a:gd name="T38" fmla="*/ 45866 w 2304424"/>
                <a:gd name="T39" fmla="*/ 61736 h 2390484"/>
                <a:gd name="T40" fmla="*/ 52288 w 2304424"/>
                <a:gd name="T41" fmla="*/ 85843 h 2390484"/>
                <a:gd name="T42" fmla="*/ 47612 w 2304424"/>
                <a:gd name="T43" fmla="*/ 93905 h 2390484"/>
                <a:gd name="T44" fmla="*/ 37121 w 2304424"/>
                <a:gd name="T45" fmla="*/ 59087 h 2390484"/>
                <a:gd name="T46" fmla="*/ 69849 w 2304424"/>
                <a:gd name="T47" fmla="*/ 35725 h 2390484"/>
                <a:gd name="T48" fmla="*/ 70392 w 2304424"/>
                <a:gd name="T49" fmla="*/ 17189 h 2390484"/>
                <a:gd name="T50" fmla="*/ 118821 w 2304424"/>
                <a:gd name="T51" fmla="*/ 57166 h 2390484"/>
                <a:gd name="T52" fmla="*/ 99049 w 2304424"/>
                <a:gd name="T53" fmla="*/ 110084 h 2390484"/>
                <a:gd name="T54" fmla="*/ 93511 w 2304424"/>
                <a:gd name="T55" fmla="*/ 100534 h 2390484"/>
                <a:gd name="T56" fmla="*/ 108102 w 2304424"/>
                <a:gd name="T57" fmla="*/ 59616 h 2390484"/>
                <a:gd name="T58" fmla="*/ 70018 w 2304424"/>
                <a:gd name="T59" fmla="*/ 28178 h 2390484"/>
                <a:gd name="T60" fmla="*/ 29882 w 2304424"/>
                <a:gd name="T61" fmla="*/ 56950 h 2390484"/>
                <a:gd name="T62" fmla="*/ 43815 w 2304424"/>
                <a:gd name="T63" fmla="*/ 100451 h 2390484"/>
                <a:gd name="T64" fmla="*/ 38285 w 2304424"/>
                <a:gd name="T65" fmla="*/ 109987 h 2390484"/>
                <a:gd name="T66" fmla="*/ 19355 w 2304424"/>
                <a:gd name="T67" fmla="*/ 53776 h 2390484"/>
                <a:gd name="T68" fmla="*/ 70392 w 2304424"/>
                <a:gd name="T69" fmla="*/ 17189 h 2390484"/>
                <a:gd name="T70" fmla="*/ 70644 w 2304424"/>
                <a:gd name="T71" fmla="*/ 30 h 2390484"/>
                <a:gd name="T72" fmla="*/ 135435 w 2304424"/>
                <a:gd name="T73" fmla="*/ 52856 h 2390484"/>
                <a:gd name="T74" fmla="*/ 107625 w 2304424"/>
                <a:gd name="T75" fmla="*/ 124869 h 2390484"/>
                <a:gd name="T76" fmla="*/ 102012 w 2304424"/>
                <a:gd name="T77" fmla="*/ 115193 h 2390484"/>
                <a:gd name="T78" fmla="*/ 124525 w 2304424"/>
                <a:gd name="T79" fmla="*/ 55434 h 2390484"/>
                <a:gd name="T80" fmla="*/ 70317 w 2304424"/>
                <a:gd name="T81" fmla="*/ 11235 h 2390484"/>
                <a:gd name="T82" fmla="*/ 13620 w 2304424"/>
                <a:gd name="T83" fmla="*/ 52193 h 2390484"/>
                <a:gd name="T84" fmla="*/ 35293 w 2304424"/>
                <a:gd name="T85" fmla="*/ 115145 h 2390484"/>
                <a:gd name="T86" fmla="*/ 29654 w 2304424"/>
                <a:gd name="T87" fmla="*/ 124867 h 2390484"/>
                <a:gd name="T88" fmla="*/ 2879 w 2304424"/>
                <a:gd name="T89" fmla="*/ 48982 h 2390484"/>
                <a:gd name="T90" fmla="*/ 70644 w 2304424"/>
                <a:gd name="T91" fmla="*/ 30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79"/>
          <p:cNvGrpSpPr/>
          <p:nvPr/>
        </p:nvGrpSpPr>
        <p:grpSpPr bwMode="auto">
          <a:xfrm>
            <a:off x="5949950" y="3241675"/>
            <a:ext cx="914400" cy="914400"/>
            <a:chOff x="0" y="0"/>
            <a:chExt cx="1407810" cy="1407810"/>
          </a:xfrm>
        </p:grpSpPr>
        <p:sp>
          <p:nvSpPr>
            <p:cNvPr id="19470" name="圆角矩形 8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1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566625 w 720080"/>
                <a:gd name="T1" fmla="*/ 636501 h 820163"/>
                <a:gd name="T2" fmla="*/ 453299 w 720080"/>
                <a:gd name="T3" fmla="*/ 749825 h 820163"/>
                <a:gd name="T4" fmla="*/ 499879 w 720080"/>
                <a:gd name="T5" fmla="*/ 838984 h 820163"/>
                <a:gd name="T6" fmla="*/ 499879 w 720080"/>
                <a:gd name="T7" fmla="*/ 1020957 h 820163"/>
                <a:gd name="T8" fmla="*/ 566625 w 720080"/>
                <a:gd name="T9" fmla="*/ 1087700 h 820163"/>
                <a:gd name="T10" fmla="*/ 633368 w 720080"/>
                <a:gd name="T11" fmla="*/ 1020957 h 820163"/>
                <a:gd name="T12" fmla="*/ 633368 w 720080"/>
                <a:gd name="T13" fmla="*/ 838984 h 820163"/>
                <a:gd name="T14" fmla="*/ 679949 w 720080"/>
                <a:gd name="T15" fmla="*/ 749825 h 820163"/>
                <a:gd name="T16" fmla="*/ 566625 w 720080"/>
                <a:gd name="T17" fmla="*/ 636501 h 820163"/>
                <a:gd name="T18" fmla="*/ 566625 w 720080"/>
                <a:gd name="T19" fmla="*/ 0 h 820163"/>
                <a:gd name="T20" fmla="*/ 922365 w 720080"/>
                <a:gd name="T21" fmla="*/ 351501 h 820163"/>
                <a:gd name="T22" fmla="*/ 782040 w 720080"/>
                <a:gd name="T23" fmla="*/ 351501 h 820163"/>
                <a:gd name="T24" fmla="*/ 566626 w 720080"/>
                <a:gd name="T25" fmla="*/ 140403 h 820163"/>
                <a:gd name="T26" fmla="*/ 350123 w 720080"/>
                <a:gd name="T27" fmla="*/ 356907 h 820163"/>
                <a:gd name="T28" fmla="*/ 350123 w 720080"/>
                <a:gd name="T29" fmla="*/ 430513 h 820163"/>
                <a:gd name="T30" fmla="*/ 989872 w 720080"/>
                <a:gd name="T31" fmla="*/ 430513 h 820163"/>
                <a:gd name="T32" fmla="*/ 1133249 w 720080"/>
                <a:gd name="T33" fmla="*/ 573889 h 820163"/>
                <a:gd name="T34" fmla="*/ 1133249 w 720080"/>
                <a:gd name="T35" fmla="*/ 1147383 h 820163"/>
                <a:gd name="T36" fmla="*/ 989872 w 720080"/>
                <a:gd name="T37" fmla="*/ 1290758 h 820163"/>
                <a:gd name="T38" fmla="*/ 143375 w 720080"/>
                <a:gd name="T39" fmla="*/ 1290758 h 820163"/>
                <a:gd name="T40" fmla="*/ 0 w 720080"/>
                <a:gd name="T41" fmla="*/ 1147383 h 820163"/>
                <a:gd name="T42" fmla="*/ 0 w 720080"/>
                <a:gd name="T43" fmla="*/ 573889 h 820163"/>
                <a:gd name="T44" fmla="*/ 143375 w 720080"/>
                <a:gd name="T45" fmla="*/ 430513 h 820163"/>
                <a:gd name="T46" fmla="*/ 210408 w 720080"/>
                <a:gd name="T47" fmla="*/ 430513 h 820163"/>
                <a:gd name="T48" fmla="*/ 210408 w 720080"/>
                <a:gd name="T49" fmla="*/ 356217 h 820163"/>
                <a:gd name="T50" fmla="*/ 566625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82"/>
          <p:cNvGrpSpPr/>
          <p:nvPr/>
        </p:nvGrpSpPr>
        <p:grpSpPr bwMode="auto">
          <a:xfrm>
            <a:off x="4857750" y="3240088"/>
            <a:ext cx="915988" cy="915987"/>
            <a:chOff x="0" y="0"/>
            <a:chExt cx="1410703" cy="1410703"/>
          </a:xfrm>
        </p:grpSpPr>
        <p:sp>
          <p:nvSpPr>
            <p:cNvPr id="19468" name="圆角矩形 83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9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636354 w 836083"/>
                <a:gd name="T1" fmla="*/ 318924 h 836083"/>
                <a:gd name="T2" fmla="*/ 636354 w 836083"/>
                <a:gd name="T3" fmla="*/ 390963 h 836083"/>
                <a:gd name="T4" fmla="*/ 472253 w 836083"/>
                <a:gd name="T5" fmla="*/ 390963 h 836083"/>
                <a:gd name="T6" fmla="*/ 472253 w 836083"/>
                <a:gd name="T7" fmla="*/ 391161 h 836083"/>
                <a:gd name="T8" fmla="*/ 359155 w 836083"/>
                <a:gd name="T9" fmla="*/ 456786 h 836083"/>
                <a:gd name="T10" fmla="*/ 360003 w 836083"/>
                <a:gd name="T11" fmla="*/ 587540 h 836083"/>
                <a:gd name="T12" fmla="*/ 473944 w 836083"/>
                <a:gd name="T13" fmla="*/ 651692 h 836083"/>
                <a:gd name="T14" fmla="*/ 473946 w 836083"/>
                <a:gd name="T15" fmla="*/ 651902 h 836083"/>
                <a:gd name="T16" fmla="*/ 636354 w 836083"/>
                <a:gd name="T17" fmla="*/ 651902 h 836083"/>
                <a:gd name="T18" fmla="*/ 636354 w 836083"/>
                <a:gd name="T19" fmla="*/ 723942 h 836083"/>
                <a:gd name="T20" fmla="*/ 464732 w 836083"/>
                <a:gd name="T21" fmla="*/ 723942 h 836083"/>
                <a:gd name="T22" fmla="*/ 464732 w 836083"/>
                <a:gd name="T23" fmla="*/ 722708 h 836083"/>
                <a:gd name="T24" fmla="*/ 297758 w 836083"/>
                <a:gd name="T25" fmla="*/ 624202 h 836083"/>
                <a:gd name="T26" fmla="*/ 274524 w 836083"/>
                <a:gd name="T27" fmla="*/ 557453 h 836083"/>
                <a:gd name="T28" fmla="*/ 226415 w 836083"/>
                <a:gd name="T29" fmla="*/ 557453 h 836083"/>
                <a:gd name="T30" fmla="*/ 226415 w 836083"/>
                <a:gd name="T31" fmla="*/ 651902 h 836083"/>
                <a:gd name="T32" fmla="*/ 190395 w 836083"/>
                <a:gd name="T33" fmla="*/ 651902 h 836083"/>
                <a:gd name="T34" fmla="*/ 190395 w 836083"/>
                <a:gd name="T35" fmla="*/ 390964 h 836083"/>
                <a:gd name="T36" fmla="*/ 226415 w 836083"/>
                <a:gd name="T37" fmla="*/ 390964 h 836083"/>
                <a:gd name="T38" fmla="*/ 226415 w 836083"/>
                <a:gd name="T39" fmla="*/ 485414 h 836083"/>
                <a:gd name="T40" fmla="*/ 274394 w 836083"/>
                <a:gd name="T41" fmla="*/ 485414 h 836083"/>
                <a:gd name="T42" fmla="*/ 296438 w 836083"/>
                <a:gd name="T43" fmla="*/ 420940 h 836083"/>
                <a:gd name="T44" fmla="*/ 464732 w 836083"/>
                <a:gd name="T45" fmla="*/ 319926 h 836083"/>
                <a:gd name="T46" fmla="*/ 464732 w 836083"/>
                <a:gd name="T47" fmla="*/ 318924 h 836083"/>
                <a:gd name="T48" fmla="*/ 472253 w 836083"/>
                <a:gd name="T49" fmla="*/ 318924 h 836083"/>
                <a:gd name="T50" fmla="*/ 636354 w 836083"/>
                <a:gd name="T51" fmla="*/ 318924 h 836083"/>
                <a:gd name="T52" fmla="*/ 852465 w 836083"/>
                <a:gd name="T53" fmla="*/ 521433 h 836083"/>
                <a:gd name="T54" fmla="*/ 740013 w 836083"/>
                <a:gd name="T55" fmla="*/ 633886 h 836083"/>
                <a:gd name="T56" fmla="*/ 475604 w 836083"/>
                <a:gd name="T57" fmla="*/ 633886 h 836083"/>
                <a:gd name="T58" fmla="*/ 363152 w 836083"/>
                <a:gd name="T59" fmla="*/ 521433 h 836083"/>
                <a:gd name="T60" fmla="*/ 475604 w 836083"/>
                <a:gd name="T61" fmla="*/ 408980 h 836083"/>
                <a:gd name="T62" fmla="*/ 740013 w 836083"/>
                <a:gd name="T63" fmla="*/ 408980 h 836083"/>
                <a:gd name="T64" fmla="*/ 852465 w 836083"/>
                <a:gd name="T65" fmla="*/ 521433 h 836083"/>
                <a:gd name="T66" fmla="*/ 954717 w 836083"/>
                <a:gd name="T67" fmla="*/ 521435 h 836083"/>
                <a:gd name="T68" fmla="*/ 521431 w 836083"/>
                <a:gd name="T69" fmla="*/ 88143 h 836083"/>
                <a:gd name="T70" fmla="*/ 88143 w 836083"/>
                <a:gd name="T71" fmla="*/ 521435 h 836083"/>
                <a:gd name="T72" fmla="*/ 521431 w 836083"/>
                <a:gd name="T73" fmla="*/ 954723 h 836083"/>
                <a:gd name="T74" fmla="*/ 954717 w 836083"/>
                <a:gd name="T75" fmla="*/ 521435 h 836083"/>
                <a:gd name="T76" fmla="*/ 1042860 w 836083"/>
                <a:gd name="T77" fmla="*/ 521435 h 836083"/>
                <a:gd name="T78" fmla="*/ 521431 w 836083"/>
                <a:gd name="T79" fmla="*/ 1042866 h 836083"/>
                <a:gd name="T80" fmla="*/ 0 w 836083"/>
                <a:gd name="T81" fmla="*/ 521435 h 836083"/>
                <a:gd name="T82" fmla="*/ 521431 w 836083"/>
                <a:gd name="T83" fmla="*/ 0 h 836083"/>
                <a:gd name="T84" fmla="*/ 1042860 w 836083"/>
                <a:gd name="T85" fmla="*/ 521435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85"/>
          <p:cNvGrpSpPr/>
          <p:nvPr/>
        </p:nvGrpSpPr>
        <p:grpSpPr bwMode="auto">
          <a:xfrm>
            <a:off x="3767138" y="3241675"/>
            <a:ext cx="914400" cy="914400"/>
            <a:chOff x="0" y="0"/>
            <a:chExt cx="1407810" cy="1407810"/>
          </a:xfrm>
        </p:grpSpPr>
        <p:sp>
          <p:nvSpPr>
            <p:cNvPr id="19466" name="圆角矩形 86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61879 w 1142127"/>
                <a:gd name="T1" fmla="*/ 67469 h 735451"/>
                <a:gd name="T2" fmla="*/ 586291 w 1142127"/>
                <a:gd name="T3" fmla="*/ 205603 h 735451"/>
                <a:gd name="T4" fmla="*/ 682970 w 1142127"/>
                <a:gd name="T5" fmla="*/ 167032 h 735451"/>
                <a:gd name="T6" fmla="*/ 827721 w 1142127"/>
                <a:gd name="T7" fmla="*/ 311784 h 735451"/>
                <a:gd name="T8" fmla="*/ 825178 w 1142127"/>
                <a:gd name="T9" fmla="*/ 324389 h 735451"/>
                <a:gd name="T10" fmla="*/ 940885 w 1142127"/>
                <a:gd name="T11" fmla="*/ 492724 h 735451"/>
                <a:gd name="T12" fmla="*/ 759946 w 1142127"/>
                <a:gd name="T13" fmla="*/ 673664 h 735451"/>
                <a:gd name="T14" fmla="*/ 180940 w 1142127"/>
                <a:gd name="T15" fmla="*/ 673664 h 735451"/>
                <a:gd name="T16" fmla="*/ 0 w 1142127"/>
                <a:gd name="T17" fmla="*/ 492724 h 735451"/>
                <a:gd name="T18" fmla="*/ 109180 w 1142127"/>
                <a:gd name="T19" fmla="*/ 326901 h 735451"/>
                <a:gd name="T20" fmla="*/ 108563 w 1142127"/>
                <a:gd name="T21" fmla="*/ 320786 h 735451"/>
                <a:gd name="T22" fmla="*/ 361879 w 1142127"/>
                <a:gd name="T23" fmla="*/ 67469 h 735451"/>
                <a:gd name="T24" fmla="*/ 467166 w 1142127"/>
                <a:gd name="T25" fmla="*/ 0 h 735451"/>
                <a:gd name="T26" fmla="*/ 691579 w 1142127"/>
                <a:gd name="T27" fmla="*/ 138135 h 735451"/>
                <a:gd name="T28" fmla="*/ 788257 w 1142127"/>
                <a:gd name="T29" fmla="*/ 99564 h 735451"/>
                <a:gd name="T30" fmla="*/ 933008 w 1142127"/>
                <a:gd name="T31" fmla="*/ 244315 h 735451"/>
                <a:gd name="T32" fmla="*/ 930466 w 1142127"/>
                <a:gd name="T33" fmla="*/ 256920 h 735451"/>
                <a:gd name="T34" fmla="*/ 1046172 w 1142127"/>
                <a:gd name="T35" fmla="*/ 425256 h 735451"/>
                <a:gd name="T36" fmla="*/ 943463 w 1142127"/>
                <a:gd name="T37" fmla="*/ 586717 h 735451"/>
                <a:gd name="T38" fmla="*/ 977909 w 1142127"/>
                <a:gd name="T39" fmla="*/ 484192 h 735451"/>
                <a:gd name="T40" fmla="*/ 857290 w 1142127"/>
                <a:gd name="T41" fmla="*/ 308713 h 735451"/>
                <a:gd name="T42" fmla="*/ 859943 w 1142127"/>
                <a:gd name="T43" fmla="*/ 295573 h 735451"/>
                <a:gd name="T44" fmla="*/ 709047 w 1142127"/>
                <a:gd name="T45" fmla="*/ 144678 h 735451"/>
                <a:gd name="T46" fmla="*/ 608266 w 1142127"/>
                <a:gd name="T47" fmla="*/ 184884 h 735451"/>
                <a:gd name="T48" fmla="*/ 374329 w 1142127"/>
                <a:gd name="T49" fmla="*/ 40887 h 735451"/>
                <a:gd name="T50" fmla="*/ 322022 w 1142127"/>
                <a:gd name="T51" fmla="*/ 46161 h 735451"/>
                <a:gd name="T52" fmla="*/ 467166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1 -0.02652 C -0.38038 -0.02282 -0.37517 -0.01881 -0.36944 -0.01172 C -0.36892 -0.01141 -0.3625 -0.00894 -0.36198 -0.00864 C -0.35677 -0.00617 -0.35208 -0.00185 -0.34722 0.00123 C -0.34184 0.00493 -0.33524 0.00524 -0.32969 0.00617 C -0.31667 0.0111 -0.30504 0.00894 -0.29184 0.00771 C -0.28438 0.00339 -0.29514 0.00956 -0.28438 0.00462 C -0.28247 0.00339 -0.27899 0.00123 -0.27899 0.00154 C -0.2717 -0.0074 -0.26424 -0.01727 -0.25573 -0.02159 C -0.25243 -0.0256 -0.24358 -0.03207 -0.23924 -0.03485 C -0.23056 -0.04564 -0.23576 -0.04132 -0.22986 -0.04441 C -0.22795 -0.04564 -0.22622 -0.04656 -0.22431 -0.0478 C -0.22344 -0.04841 -0.2217 -0.04965 -0.2217 -0.04934 C -0.21198 -0.04872 -0.20729 -0.04965 -0.19948 -0.04626 C -0.19271 -0.04317 -0.18663 -0.037 -0.18004 -0.03485 C -0.17587 -0.02991 -0.17031 -0.02868 -0.16528 -0.02652 C -0.16129 -0.02159 -0.15799 -0.01881 -0.1533 -0.01665 C -0.14948 -0.01141 -0.14774 -0.01049 -0.14323 -0.00864 C -0.1375 -0.00185 -0.12622 0.00031 -0.1191 0.00462 C -0.11545 0.00401 -0.11163 0.00462 -0.10799 0.00277 C -0.10712 0.00246 -0.10712 -0.00031 -0.10712 -0.00185 C -0.10712 -0.01264 -0.10868 -0.02066 -0.11354 -0.02652 C -0.1158 -0.03269 -0.11788 -0.03176 -0.11997 -0.03793 C -0.11042 -0.0441 -0.11458 -0.04225 -0.09427 -0.03793 C -0.09201 -0.03762 -0.09063 -0.03392 -0.08872 -0.03176 C -0.08576 -0.02837 -0.08038 -0.0219 -0.0776 -0.02005 C -0.06719 -0.01388 -0.05677 -0.00679 -0.04618 -0.00185 C -0.04219 -0.00031 -0.03819 0.00061 -0.0342 0.00277 C -0.02743 0.00123 -0.0276 -0.00031 -0.02222 -0.0037 C -0.01615 -0.01141 -0.01875 -0.00925 -0.00556 -0.00524 C -0.00365 -0.00463 5.55556E-7 -0.00031 5.55556E-7 2.09991E-6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00" y="70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43" grpId="0" bldLvl="0"/>
      <p:bldP spid="1844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048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8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0539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0545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0546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0547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48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0540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0541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0543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44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542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48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48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0532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KSO_Shape"/>
          <p:cNvGrpSpPr/>
          <p:nvPr/>
        </p:nvGrpSpPr>
        <p:grpSpPr bwMode="auto">
          <a:xfrm>
            <a:off x="912813" y="1266825"/>
            <a:ext cx="3001962" cy="2482850"/>
            <a:chOff x="0" y="0"/>
            <a:chExt cx="5832652" cy="4819362"/>
          </a:xfrm>
        </p:grpSpPr>
        <p:sp>
          <p:nvSpPr>
            <p:cNvPr id="20500" name="内蒙古"/>
            <p:cNvSpPr>
              <a:spLocks noChangeArrowheads="1"/>
            </p:cNvSpPr>
            <p:nvPr/>
          </p:nvSpPr>
          <p:spPr bwMode="auto">
            <a:xfrm>
              <a:off x="2449068" y="53707"/>
              <a:ext cx="2556483" cy="218052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2147483646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8"/>
                <a:gd name="T172" fmla="*/ 0 h 1218"/>
                <a:gd name="T173" fmla="*/ 1428 w 1428"/>
                <a:gd name="T174" fmla="*/ 1218 h 12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甘肃"/>
            <p:cNvSpPr>
              <a:spLocks noChangeArrowheads="1"/>
            </p:cNvSpPr>
            <p:nvPr/>
          </p:nvSpPr>
          <p:spPr bwMode="auto">
            <a:xfrm>
              <a:off x="1958539" y="1528876"/>
              <a:ext cx="1632713" cy="1382074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2"/>
                <a:gd name="T169" fmla="*/ 0 h 772"/>
                <a:gd name="T170" fmla="*/ 912 w 912"/>
                <a:gd name="T171" fmla="*/ 772 h 7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宁夏"/>
            <p:cNvSpPr>
              <a:spLocks noChangeArrowheads="1"/>
            </p:cNvSpPr>
            <p:nvPr/>
          </p:nvSpPr>
          <p:spPr bwMode="auto">
            <a:xfrm>
              <a:off x="3118624" y="2008663"/>
              <a:ext cx="329407" cy="544236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4"/>
                <a:gd name="T124" fmla="*/ 0 h 304"/>
                <a:gd name="T125" fmla="*/ 184 w 184"/>
                <a:gd name="T126" fmla="*/ 304 h 3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新疆"/>
            <p:cNvSpPr>
              <a:spLocks noChangeArrowheads="1"/>
            </p:cNvSpPr>
            <p:nvPr/>
          </p:nvSpPr>
          <p:spPr bwMode="auto">
            <a:xfrm>
              <a:off x="0" y="576462"/>
              <a:ext cx="2334492" cy="176518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0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2147483646 w 1304"/>
                <a:gd name="T117" fmla="*/ 2147483646 h 986"/>
                <a:gd name="T118" fmla="*/ 2147483646 w 1304"/>
                <a:gd name="T119" fmla="*/ 2147483646 h 986"/>
                <a:gd name="T120" fmla="*/ 2147483646 w 1304"/>
                <a:gd name="T121" fmla="*/ 2147483646 h 986"/>
                <a:gd name="T122" fmla="*/ 2147483646 w 1304"/>
                <a:gd name="T123" fmla="*/ 2147483646 h 986"/>
                <a:gd name="T124" fmla="*/ 2147483646 w 1304"/>
                <a:gd name="T125" fmla="*/ 2147483646 h 9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4"/>
                <a:gd name="T190" fmla="*/ 0 h 986"/>
                <a:gd name="T191" fmla="*/ 1304 w 1304"/>
                <a:gd name="T192" fmla="*/ 986 h 9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青海"/>
            <p:cNvSpPr>
              <a:spLocks noChangeArrowheads="1"/>
            </p:cNvSpPr>
            <p:nvPr/>
          </p:nvSpPr>
          <p:spPr bwMode="auto">
            <a:xfrm>
              <a:off x="1514556" y="1962115"/>
              <a:ext cx="1453687" cy="1041927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2147483646 w 812"/>
                <a:gd name="T35" fmla="*/ 2147483646 h 582"/>
                <a:gd name="T36" fmla="*/ 2147483646 w 812"/>
                <a:gd name="T37" fmla="*/ 2147483646 h 582"/>
                <a:gd name="T38" fmla="*/ 0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2147483646 w 812"/>
                <a:gd name="T109" fmla="*/ 2147483646 h 582"/>
                <a:gd name="T110" fmla="*/ 2147483646 w 812"/>
                <a:gd name="T111" fmla="*/ 2147483646 h 582"/>
                <a:gd name="T112" fmla="*/ 2147483646 w 812"/>
                <a:gd name="T113" fmla="*/ 2147483646 h 582"/>
                <a:gd name="T114" fmla="*/ 2147483646 w 812"/>
                <a:gd name="T115" fmla="*/ 2147483646 h 582"/>
                <a:gd name="T116" fmla="*/ 2147483646 w 812"/>
                <a:gd name="T117" fmla="*/ 2147483646 h 582"/>
                <a:gd name="T118" fmla="*/ 2147483646 w 812"/>
                <a:gd name="T119" fmla="*/ 2147483646 h 582"/>
                <a:gd name="T120" fmla="*/ 2147483646 w 812"/>
                <a:gd name="T121" fmla="*/ 2147483646 h 5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2"/>
                <a:gd name="T184" fmla="*/ 0 h 582"/>
                <a:gd name="T185" fmla="*/ 812 w 812"/>
                <a:gd name="T186" fmla="*/ 582 h 5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四川"/>
            <p:cNvSpPr>
              <a:spLocks noChangeArrowheads="1"/>
            </p:cNvSpPr>
            <p:nvPr/>
          </p:nvSpPr>
          <p:spPr bwMode="auto">
            <a:xfrm>
              <a:off x="2348815" y="2692539"/>
              <a:ext cx="1256758" cy="110279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2147483646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2"/>
                <a:gd name="T169" fmla="*/ 0 h 616"/>
                <a:gd name="T170" fmla="*/ 702 w 702"/>
                <a:gd name="T171" fmla="*/ 616 h 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西藏"/>
            <p:cNvSpPr>
              <a:spLocks noChangeArrowheads="1"/>
            </p:cNvSpPr>
            <p:nvPr/>
          </p:nvSpPr>
          <p:spPr bwMode="auto">
            <a:xfrm>
              <a:off x="261377" y="2244974"/>
              <a:ext cx="2248560" cy="1367753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6"/>
                <a:gd name="T172" fmla="*/ 0 h 764"/>
                <a:gd name="T173" fmla="*/ 1256 w 1256"/>
                <a:gd name="T174" fmla="*/ 764 h 7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云南"/>
            <p:cNvSpPr>
              <a:spLocks noChangeArrowheads="1"/>
            </p:cNvSpPr>
            <p:nvPr/>
          </p:nvSpPr>
          <p:spPr bwMode="auto">
            <a:xfrm>
              <a:off x="2309429" y="3383575"/>
              <a:ext cx="1016865" cy="105982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0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8"/>
                <a:gd name="T154" fmla="*/ 0 h 592"/>
                <a:gd name="T155" fmla="*/ 568 w 568"/>
                <a:gd name="T156" fmla="*/ 592 h 5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贵州"/>
            <p:cNvSpPr>
              <a:spLocks noChangeArrowheads="1"/>
            </p:cNvSpPr>
            <p:nvPr/>
          </p:nvSpPr>
          <p:spPr bwMode="auto">
            <a:xfrm>
              <a:off x="3039852" y="3369252"/>
              <a:ext cx="687458" cy="59436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0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0 w 384"/>
                <a:gd name="T41" fmla="*/ 2147483646 h 332"/>
                <a:gd name="T42" fmla="*/ 2147483646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4"/>
                <a:gd name="T172" fmla="*/ 0 h 332"/>
                <a:gd name="T173" fmla="*/ 384 w 384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广西"/>
            <p:cNvSpPr>
              <a:spLocks noChangeArrowheads="1"/>
            </p:cNvSpPr>
            <p:nvPr/>
          </p:nvSpPr>
          <p:spPr bwMode="auto">
            <a:xfrm>
              <a:off x="3150849" y="3734465"/>
              <a:ext cx="898707" cy="683876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0 h 382"/>
                <a:gd name="T112" fmla="*/ 2147483646 w 502"/>
                <a:gd name="T113" fmla="*/ 2147483646 h 382"/>
                <a:gd name="T114" fmla="*/ 2147483646 w 502"/>
                <a:gd name="T115" fmla="*/ 2147483646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2"/>
                <a:gd name="T175" fmla="*/ 0 h 382"/>
                <a:gd name="T176" fmla="*/ 502 w 502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重庆"/>
            <p:cNvSpPr>
              <a:spLocks noChangeArrowheads="1"/>
            </p:cNvSpPr>
            <p:nvPr/>
          </p:nvSpPr>
          <p:spPr bwMode="auto">
            <a:xfrm>
              <a:off x="3276167" y="2982560"/>
              <a:ext cx="508433" cy="515592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0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2147483646 w 284"/>
                <a:gd name="T105" fmla="*/ 2147483646 h 288"/>
                <a:gd name="T106" fmla="*/ 2147483646 w 284"/>
                <a:gd name="T107" fmla="*/ 2147483646 h 288"/>
                <a:gd name="T108" fmla="*/ 2147483646 w 284"/>
                <a:gd name="T109" fmla="*/ 2147483646 h 288"/>
                <a:gd name="T110" fmla="*/ 2147483646 w 284"/>
                <a:gd name="T111" fmla="*/ 2147483646 h 288"/>
                <a:gd name="T112" fmla="*/ 2147483646 w 284"/>
                <a:gd name="T113" fmla="*/ 2147483646 h 288"/>
                <a:gd name="T114" fmla="*/ 2147483646 w 284"/>
                <a:gd name="T115" fmla="*/ 2147483646 h 288"/>
                <a:gd name="T116" fmla="*/ 2147483646 w 284"/>
                <a:gd name="T117" fmla="*/ 2147483646 h 2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4"/>
                <a:gd name="T178" fmla="*/ 0 h 288"/>
                <a:gd name="T179" fmla="*/ 284 w 284"/>
                <a:gd name="T180" fmla="*/ 288 h 2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陕西"/>
            <p:cNvSpPr>
              <a:spLocks noChangeArrowheads="1"/>
            </p:cNvSpPr>
            <p:nvPr/>
          </p:nvSpPr>
          <p:spPr bwMode="auto">
            <a:xfrm>
              <a:off x="3276169" y="1980018"/>
              <a:ext cx="580042" cy="1034766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0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2147483646 w 324"/>
                <a:gd name="T103" fmla="*/ 2147483646 h 578"/>
                <a:gd name="T104" fmla="*/ 2147483646 w 324"/>
                <a:gd name="T105" fmla="*/ 2147483646 h 578"/>
                <a:gd name="T106" fmla="*/ 2147483646 w 324"/>
                <a:gd name="T107" fmla="*/ 2147483646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4"/>
                <a:gd name="T163" fmla="*/ 0 h 578"/>
                <a:gd name="T164" fmla="*/ 324 w 324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山西"/>
            <p:cNvSpPr>
              <a:spLocks noChangeArrowheads="1"/>
            </p:cNvSpPr>
            <p:nvPr/>
          </p:nvSpPr>
          <p:spPr bwMode="auto">
            <a:xfrm>
              <a:off x="3777440" y="1786671"/>
              <a:ext cx="386695" cy="84857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0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2147483646 w 216"/>
                <a:gd name="T99" fmla="*/ 2147483646 h 474"/>
                <a:gd name="T100" fmla="*/ 2147483646 w 216"/>
                <a:gd name="T101" fmla="*/ 2147483646 h 474"/>
                <a:gd name="T102" fmla="*/ 2147483646 w 216"/>
                <a:gd name="T103" fmla="*/ 2147483646 h 474"/>
                <a:gd name="T104" fmla="*/ 2147483646 w 216"/>
                <a:gd name="T105" fmla="*/ 2147483646 h 4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6"/>
                <a:gd name="T160" fmla="*/ 0 h 474"/>
                <a:gd name="T161" fmla="*/ 216 w 216"/>
                <a:gd name="T162" fmla="*/ 474 h 4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湖南"/>
            <p:cNvSpPr>
              <a:spLocks noChangeArrowheads="1"/>
            </p:cNvSpPr>
            <p:nvPr/>
          </p:nvSpPr>
          <p:spPr bwMode="auto">
            <a:xfrm>
              <a:off x="3677185" y="3233195"/>
              <a:ext cx="615847" cy="71610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2147483646 w 344"/>
                <a:gd name="T107" fmla="*/ 2147483646 h 400"/>
                <a:gd name="T108" fmla="*/ 2147483646 w 344"/>
                <a:gd name="T109" fmla="*/ 2147483646 h 4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4"/>
                <a:gd name="T166" fmla="*/ 0 h 400"/>
                <a:gd name="T167" fmla="*/ 344 w 344"/>
                <a:gd name="T168" fmla="*/ 400 h 4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湖北"/>
            <p:cNvSpPr>
              <a:spLocks noChangeArrowheads="1"/>
            </p:cNvSpPr>
            <p:nvPr/>
          </p:nvSpPr>
          <p:spPr bwMode="auto">
            <a:xfrm>
              <a:off x="3605574" y="2821436"/>
              <a:ext cx="873645" cy="547817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0 h 306"/>
                <a:gd name="T86" fmla="*/ 2147483646 w 488"/>
                <a:gd name="T87" fmla="*/ 2147483646 h 3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8"/>
                <a:gd name="T133" fmla="*/ 0 h 306"/>
                <a:gd name="T134" fmla="*/ 488 w 488"/>
                <a:gd name="T135" fmla="*/ 306 h 3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广东"/>
            <p:cNvSpPr>
              <a:spLocks noChangeArrowheads="1"/>
            </p:cNvSpPr>
            <p:nvPr/>
          </p:nvSpPr>
          <p:spPr bwMode="auto">
            <a:xfrm>
              <a:off x="3798923" y="3827557"/>
              <a:ext cx="909449" cy="719681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0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2147483646 w 508"/>
                <a:gd name="T103" fmla="*/ 2147483646 h 402"/>
                <a:gd name="T104" fmla="*/ 2147483646 w 508"/>
                <a:gd name="T105" fmla="*/ 2147483646 h 402"/>
                <a:gd name="T106" fmla="*/ 2147483646 w 508"/>
                <a:gd name="T107" fmla="*/ 2147483646 h 402"/>
                <a:gd name="T108" fmla="*/ 2147483646 w 508"/>
                <a:gd name="T109" fmla="*/ 2147483646 h 4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8"/>
                <a:gd name="T166" fmla="*/ 0 h 402"/>
                <a:gd name="T167" fmla="*/ 508 w 508"/>
                <a:gd name="T168" fmla="*/ 402 h 4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江西"/>
            <p:cNvSpPr>
              <a:spLocks noChangeArrowheads="1"/>
            </p:cNvSpPr>
            <p:nvPr/>
          </p:nvSpPr>
          <p:spPr bwMode="auto">
            <a:xfrm>
              <a:off x="4228583" y="3204550"/>
              <a:ext cx="544238" cy="741164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0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2147483646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4"/>
                <a:gd name="T139" fmla="*/ 0 h 414"/>
                <a:gd name="T140" fmla="*/ 304 w 304"/>
                <a:gd name="T141" fmla="*/ 414 h 4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福建"/>
            <p:cNvSpPr>
              <a:spLocks noChangeArrowheads="1"/>
            </p:cNvSpPr>
            <p:nvPr/>
          </p:nvSpPr>
          <p:spPr bwMode="auto">
            <a:xfrm>
              <a:off x="4511444" y="3401478"/>
              <a:ext cx="504852" cy="615846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0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2147483646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2"/>
                <a:gd name="T130" fmla="*/ 0 h 344"/>
                <a:gd name="T131" fmla="*/ 282 w 282"/>
                <a:gd name="T132" fmla="*/ 344 h 3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浙江"/>
            <p:cNvSpPr>
              <a:spLocks noChangeArrowheads="1"/>
            </p:cNvSpPr>
            <p:nvPr/>
          </p:nvSpPr>
          <p:spPr bwMode="auto">
            <a:xfrm>
              <a:off x="4737016" y="3011203"/>
              <a:ext cx="433241" cy="501270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2147483646 w 242"/>
                <a:gd name="T19" fmla="*/ 2147483646 h 280"/>
                <a:gd name="T20" fmla="*/ 2147483646 w 242"/>
                <a:gd name="T21" fmla="*/ 2147483646 h 280"/>
                <a:gd name="T22" fmla="*/ 0 w 242"/>
                <a:gd name="T23" fmla="*/ 2147483646 h 280"/>
                <a:gd name="T24" fmla="*/ 0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2147483646 w 242"/>
                <a:gd name="T93" fmla="*/ 2147483646 h 280"/>
                <a:gd name="T94" fmla="*/ 2147483646 w 242"/>
                <a:gd name="T95" fmla="*/ 2147483646 h 280"/>
                <a:gd name="T96" fmla="*/ 2147483646 w 242"/>
                <a:gd name="T97" fmla="*/ 2147483646 h 280"/>
                <a:gd name="T98" fmla="*/ 2147483646 w 242"/>
                <a:gd name="T99" fmla="*/ 2147483646 h 280"/>
                <a:gd name="T100" fmla="*/ 2147483646 w 242"/>
                <a:gd name="T101" fmla="*/ 2147483646 h 280"/>
                <a:gd name="T102" fmla="*/ 2147483646 w 242"/>
                <a:gd name="T103" fmla="*/ 2147483646 h 280"/>
                <a:gd name="T104" fmla="*/ 2147483646 w 242"/>
                <a:gd name="T105" fmla="*/ 2147483646 h 280"/>
                <a:gd name="T106" fmla="*/ 2147483646 w 242"/>
                <a:gd name="T107" fmla="*/ 2147483646 h 280"/>
                <a:gd name="T108" fmla="*/ 2147483646 w 242"/>
                <a:gd name="T109" fmla="*/ 2147483646 h 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2"/>
                <a:gd name="T166" fmla="*/ 0 h 280"/>
                <a:gd name="T167" fmla="*/ 242 w 242"/>
                <a:gd name="T168" fmla="*/ 280 h 2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安徽"/>
            <p:cNvSpPr>
              <a:spLocks noChangeArrowheads="1"/>
            </p:cNvSpPr>
            <p:nvPr/>
          </p:nvSpPr>
          <p:spPr bwMode="auto">
            <a:xfrm>
              <a:off x="4314515" y="2577961"/>
              <a:ext cx="547819" cy="669555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0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0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374"/>
                <a:gd name="T131" fmla="*/ 306 w 306"/>
                <a:gd name="T132" fmla="*/ 374 h 3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天津"/>
            <p:cNvSpPr>
              <a:spLocks noChangeArrowheads="1"/>
            </p:cNvSpPr>
            <p:nvPr/>
          </p:nvSpPr>
          <p:spPr bwMode="auto">
            <a:xfrm>
              <a:off x="4421932" y="1804573"/>
              <a:ext cx="143220" cy="207669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2147483646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0 w 80"/>
                <a:gd name="T29" fmla="*/ 2147483646 h 116"/>
                <a:gd name="T30" fmla="*/ 0 w 80"/>
                <a:gd name="T31" fmla="*/ 2147483646 h 116"/>
                <a:gd name="T32" fmla="*/ 0 w 80"/>
                <a:gd name="T33" fmla="*/ 2147483646 h 116"/>
                <a:gd name="T34" fmla="*/ 2147483646 w 80"/>
                <a:gd name="T35" fmla="*/ 2147483646 h 116"/>
                <a:gd name="T36" fmla="*/ 2147483646 w 80"/>
                <a:gd name="T37" fmla="*/ 2147483646 h 116"/>
                <a:gd name="T38" fmla="*/ 2147483646 w 80"/>
                <a:gd name="T39" fmla="*/ 2147483646 h 116"/>
                <a:gd name="T40" fmla="*/ 2147483646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116"/>
                <a:gd name="T110" fmla="*/ 80 w 80"/>
                <a:gd name="T111" fmla="*/ 116 h 1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北京"/>
            <p:cNvSpPr>
              <a:spLocks noChangeArrowheads="1"/>
            </p:cNvSpPr>
            <p:nvPr/>
          </p:nvSpPr>
          <p:spPr bwMode="auto">
            <a:xfrm>
              <a:off x="4278711" y="1711480"/>
              <a:ext cx="189768" cy="204090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2147483646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0 w 106"/>
                <a:gd name="T33" fmla="*/ 2147483646 h 114"/>
                <a:gd name="T34" fmla="*/ 0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2147483646 w 106"/>
                <a:gd name="T65" fmla="*/ 2147483646 h 114"/>
                <a:gd name="T66" fmla="*/ 2147483646 w 106"/>
                <a:gd name="T67" fmla="*/ 2147483646 h 114"/>
                <a:gd name="T68" fmla="*/ 2147483646 w 106"/>
                <a:gd name="T69" fmla="*/ 2147483646 h 114"/>
                <a:gd name="T70" fmla="*/ 2147483646 w 106"/>
                <a:gd name="T71" fmla="*/ 2147483646 h 114"/>
                <a:gd name="T72" fmla="*/ 2147483646 w 106"/>
                <a:gd name="T73" fmla="*/ 2147483646 h 114"/>
                <a:gd name="T74" fmla="*/ 2147483646 w 106"/>
                <a:gd name="T75" fmla="*/ 2147483646 h 114"/>
                <a:gd name="T76" fmla="*/ 2147483646 w 106"/>
                <a:gd name="T77" fmla="*/ 2147483646 h 114"/>
                <a:gd name="T78" fmla="*/ 2147483646 w 106"/>
                <a:gd name="T79" fmla="*/ 2147483646 h 114"/>
                <a:gd name="T80" fmla="*/ 2147483646 w 106"/>
                <a:gd name="T81" fmla="*/ 2147483646 h 114"/>
                <a:gd name="T82" fmla="*/ 2147483646 w 106"/>
                <a:gd name="T83" fmla="*/ 2147483646 h 114"/>
                <a:gd name="T84" fmla="*/ 2147483646 w 106"/>
                <a:gd name="T85" fmla="*/ 2147483646 h 114"/>
                <a:gd name="T86" fmla="*/ 2147483646 w 106"/>
                <a:gd name="T87" fmla="*/ 2147483646 h 114"/>
                <a:gd name="T88" fmla="*/ 2147483646 w 106"/>
                <a:gd name="T89" fmla="*/ 0 h 114"/>
                <a:gd name="T90" fmla="*/ 2147483646 w 106"/>
                <a:gd name="T91" fmla="*/ 2147483646 h 114"/>
                <a:gd name="T92" fmla="*/ 2147483646 w 106"/>
                <a:gd name="T93" fmla="*/ 2147483646 h 114"/>
                <a:gd name="T94" fmla="*/ 2147483646 w 106"/>
                <a:gd name="T95" fmla="*/ 2147483646 h 114"/>
                <a:gd name="T96" fmla="*/ 2147483646 w 106"/>
                <a:gd name="T97" fmla="*/ 2147483646 h 114"/>
                <a:gd name="T98" fmla="*/ 2147483646 w 106"/>
                <a:gd name="T99" fmla="*/ 2147483646 h 114"/>
                <a:gd name="T100" fmla="*/ 2147483646 w 106"/>
                <a:gd name="T101" fmla="*/ 2147483646 h 114"/>
                <a:gd name="T102" fmla="*/ 2147483646 w 106"/>
                <a:gd name="T103" fmla="*/ 2147483646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114"/>
                <a:gd name="T158" fmla="*/ 106 w 106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辽宁"/>
            <p:cNvSpPr>
              <a:spLocks noChangeArrowheads="1"/>
            </p:cNvSpPr>
            <p:nvPr/>
          </p:nvSpPr>
          <p:spPr bwMode="auto">
            <a:xfrm>
              <a:off x="4600955" y="1306884"/>
              <a:ext cx="673135" cy="64091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0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358"/>
                <a:gd name="T134" fmla="*/ 376 w 376"/>
                <a:gd name="T135" fmla="*/ 358 h 3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吉林"/>
            <p:cNvSpPr>
              <a:spLocks noChangeArrowheads="1"/>
            </p:cNvSpPr>
            <p:nvPr/>
          </p:nvSpPr>
          <p:spPr bwMode="auto">
            <a:xfrm>
              <a:off x="4751339" y="920188"/>
              <a:ext cx="959578" cy="65165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0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6"/>
                <a:gd name="T154" fmla="*/ 0 h 364"/>
                <a:gd name="T155" fmla="*/ 536 w 536"/>
                <a:gd name="T156" fmla="*/ 364 h 3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黑龙江"/>
            <p:cNvSpPr>
              <a:spLocks noChangeArrowheads="1"/>
            </p:cNvSpPr>
            <p:nvPr/>
          </p:nvSpPr>
          <p:spPr bwMode="auto">
            <a:xfrm>
              <a:off x="4547250" y="0"/>
              <a:ext cx="1285402" cy="1167244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2147483646 h 652"/>
                <a:gd name="T28" fmla="*/ 2147483646 w 718"/>
                <a:gd name="T29" fmla="*/ 2147483646 h 652"/>
                <a:gd name="T30" fmla="*/ 0 w 718"/>
                <a:gd name="T31" fmla="*/ 2147483646 h 652"/>
                <a:gd name="T32" fmla="*/ 2147483646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8"/>
                <a:gd name="T181" fmla="*/ 0 h 652"/>
                <a:gd name="T182" fmla="*/ 718 w 718"/>
                <a:gd name="T183" fmla="*/ 652 h 6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山东"/>
            <p:cNvSpPr>
              <a:spLocks noChangeArrowheads="1"/>
            </p:cNvSpPr>
            <p:nvPr/>
          </p:nvSpPr>
          <p:spPr bwMode="auto">
            <a:xfrm>
              <a:off x="4293033" y="2094593"/>
              <a:ext cx="776971" cy="486949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2147483646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0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2147483646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0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2147483646 w 434"/>
                <a:gd name="T103" fmla="*/ 2147483646 h 272"/>
                <a:gd name="T104" fmla="*/ 2147483646 w 434"/>
                <a:gd name="T105" fmla="*/ 2147483646 h 272"/>
                <a:gd name="T106" fmla="*/ 2147483646 w 434"/>
                <a:gd name="T107" fmla="*/ 2147483646 h 272"/>
                <a:gd name="T108" fmla="*/ 2147483646 w 434"/>
                <a:gd name="T109" fmla="*/ 2147483646 h 272"/>
                <a:gd name="T110" fmla="*/ 2147483646 w 434"/>
                <a:gd name="T111" fmla="*/ 2147483646 h 272"/>
                <a:gd name="T112" fmla="*/ 2147483646 w 434"/>
                <a:gd name="T113" fmla="*/ 2147483646 h 272"/>
                <a:gd name="T114" fmla="*/ 2147483646 w 434"/>
                <a:gd name="T115" fmla="*/ 2147483646 h 272"/>
                <a:gd name="T116" fmla="*/ 2147483646 w 434"/>
                <a:gd name="T117" fmla="*/ 2147483646 h 272"/>
                <a:gd name="T118" fmla="*/ 2147483646 w 434"/>
                <a:gd name="T119" fmla="*/ 2147483646 h 272"/>
                <a:gd name="T120" fmla="*/ 2147483646 w 434"/>
                <a:gd name="T121" fmla="*/ 2147483646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4"/>
                <a:gd name="T184" fmla="*/ 0 h 272"/>
                <a:gd name="T185" fmla="*/ 434 w 434"/>
                <a:gd name="T186" fmla="*/ 272 h 2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上海"/>
            <p:cNvSpPr>
              <a:spLocks noChangeArrowheads="1"/>
            </p:cNvSpPr>
            <p:nvPr/>
          </p:nvSpPr>
          <p:spPr bwMode="auto">
            <a:xfrm>
              <a:off x="5019877" y="2903788"/>
              <a:ext cx="121738" cy="107414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0 h 60"/>
                <a:gd name="T10" fmla="*/ 2147483646 w 68"/>
                <a:gd name="T11" fmla="*/ 0 h 60"/>
                <a:gd name="T12" fmla="*/ 2147483646 w 68"/>
                <a:gd name="T13" fmla="*/ 0 h 60"/>
                <a:gd name="T14" fmla="*/ 2147483646 w 68"/>
                <a:gd name="T15" fmla="*/ 2147483646 h 60"/>
                <a:gd name="T16" fmla="*/ 2147483646 w 68"/>
                <a:gd name="T17" fmla="*/ 2147483646 h 60"/>
                <a:gd name="T18" fmla="*/ 2147483646 w 68"/>
                <a:gd name="T19" fmla="*/ 2147483646 h 60"/>
                <a:gd name="T20" fmla="*/ 2147483646 w 68"/>
                <a:gd name="T21" fmla="*/ 2147483646 h 60"/>
                <a:gd name="T22" fmla="*/ 0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2147483646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"/>
                <a:gd name="T73" fmla="*/ 0 h 60"/>
                <a:gd name="T74" fmla="*/ 68 w 68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江苏"/>
            <p:cNvSpPr>
              <a:spLocks noChangeArrowheads="1"/>
            </p:cNvSpPr>
            <p:nvPr/>
          </p:nvSpPr>
          <p:spPr bwMode="auto">
            <a:xfrm>
              <a:off x="4450576" y="2492030"/>
              <a:ext cx="676716" cy="522753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2147483646 h 292"/>
                <a:gd name="T12" fmla="*/ 2147483646 w 378"/>
                <a:gd name="T13" fmla="*/ 2147483646 h 292"/>
                <a:gd name="T14" fmla="*/ 2147483646 w 378"/>
                <a:gd name="T15" fmla="*/ 0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0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2147483646 w 378"/>
                <a:gd name="T103" fmla="*/ 2147483646 h 292"/>
                <a:gd name="T104" fmla="*/ 2147483646 w 378"/>
                <a:gd name="T105" fmla="*/ 2147483646 h 292"/>
                <a:gd name="T106" fmla="*/ 2147483646 w 378"/>
                <a:gd name="T107" fmla="*/ 2147483646 h 292"/>
                <a:gd name="T108" fmla="*/ 2147483646 w 378"/>
                <a:gd name="T109" fmla="*/ 2147483646 h 292"/>
                <a:gd name="T110" fmla="*/ 2147483646 w 378"/>
                <a:gd name="T111" fmla="*/ 2147483646 h 292"/>
                <a:gd name="T112" fmla="*/ 2147483646 w 378"/>
                <a:gd name="T113" fmla="*/ 2147483646 h 292"/>
                <a:gd name="T114" fmla="*/ 2147483646 w 378"/>
                <a:gd name="T115" fmla="*/ 2147483646 h 2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8"/>
                <a:gd name="T175" fmla="*/ 0 h 292"/>
                <a:gd name="T176" fmla="*/ 378 w 378"/>
                <a:gd name="T177" fmla="*/ 292 h 2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河北"/>
            <p:cNvSpPr>
              <a:spLocks noChangeArrowheads="1"/>
            </p:cNvSpPr>
            <p:nvPr/>
          </p:nvSpPr>
          <p:spPr bwMode="auto">
            <a:xfrm>
              <a:off x="4096105" y="1493069"/>
              <a:ext cx="630170" cy="89870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0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0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2"/>
                <a:gd name="T157" fmla="*/ 0 h 502"/>
                <a:gd name="T158" fmla="*/ 352 w 352"/>
                <a:gd name="T159" fmla="*/ 502 h 5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河南"/>
            <p:cNvSpPr>
              <a:spLocks noChangeArrowheads="1"/>
            </p:cNvSpPr>
            <p:nvPr/>
          </p:nvSpPr>
          <p:spPr bwMode="auto">
            <a:xfrm>
              <a:off x="3809663" y="2355969"/>
              <a:ext cx="662395" cy="655231"/>
            </a:xfrm>
            <a:custGeom>
              <a:avLst/>
              <a:gdLst>
                <a:gd name="T0" fmla="*/ 2147483646 w 370"/>
                <a:gd name="T1" fmla="*/ 2147483646 h 366"/>
                <a:gd name="T2" fmla="*/ 2147483646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2147483646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2147483646 w 370"/>
                <a:gd name="T111" fmla="*/ 2147483646 h 366"/>
                <a:gd name="T112" fmla="*/ 2147483646 w 370"/>
                <a:gd name="T113" fmla="*/ 2147483646 h 366"/>
                <a:gd name="T114" fmla="*/ 2147483646 w 370"/>
                <a:gd name="T115" fmla="*/ 2147483646 h 366"/>
                <a:gd name="T116" fmla="*/ 2147483646 w 370"/>
                <a:gd name="T117" fmla="*/ 2147483646 h 366"/>
                <a:gd name="T118" fmla="*/ 2147483646 w 370"/>
                <a:gd name="T119" fmla="*/ 2147483646 h 366"/>
                <a:gd name="T120" fmla="*/ 2147483646 w 370"/>
                <a:gd name="T121" fmla="*/ 2147483646 h 366"/>
                <a:gd name="T122" fmla="*/ 2147483646 w 370"/>
                <a:gd name="T123" fmla="*/ 2147483646 h 366"/>
                <a:gd name="T124" fmla="*/ 2147483646 w 370"/>
                <a:gd name="T125" fmla="*/ 2147483646 h 3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0"/>
                <a:gd name="T190" fmla="*/ 0 h 366"/>
                <a:gd name="T191" fmla="*/ 370 w 370"/>
                <a:gd name="T192" fmla="*/ 366 h 3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台湾"/>
            <p:cNvSpPr>
              <a:spLocks noChangeArrowheads="1"/>
            </p:cNvSpPr>
            <p:nvPr/>
          </p:nvSpPr>
          <p:spPr bwMode="auto">
            <a:xfrm>
              <a:off x="5055679" y="3755946"/>
              <a:ext cx="189768" cy="458304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0 w 106"/>
                <a:gd name="T17" fmla="*/ 2147483646 h 256"/>
                <a:gd name="T18" fmla="*/ 2147483646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256"/>
                <a:gd name="T107" fmla="*/ 106 w 106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海南"/>
            <p:cNvSpPr>
              <a:spLocks noChangeArrowheads="1"/>
            </p:cNvSpPr>
            <p:nvPr/>
          </p:nvSpPr>
          <p:spPr bwMode="auto">
            <a:xfrm>
              <a:off x="3659276" y="4568727"/>
              <a:ext cx="286442" cy="25063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0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2147483646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0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0"/>
                <a:gd name="T112" fmla="*/ 0 h 140"/>
                <a:gd name="T113" fmla="*/ 160 w 160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13" name="新疆"/>
          <p:cNvSpPr>
            <a:spLocks noChangeArrowheads="1"/>
          </p:cNvSpPr>
          <p:nvPr/>
        </p:nvSpPr>
        <p:spPr bwMode="auto">
          <a:xfrm>
            <a:off x="4425950" y="1457325"/>
            <a:ext cx="461963" cy="349250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0 h 986"/>
              <a:gd name="T20" fmla="*/ 2147483646 w 1304"/>
              <a:gd name="T21" fmla="*/ 1599916375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444662415 w 1304"/>
              <a:gd name="T57" fmla="*/ 2147483646 h 986"/>
              <a:gd name="T58" fmla="*/ 622502228 w 1304"/>
              <a:gd name="T59" fmla="*/ 2147483646 h 986"/>
              <a:gd name="T60" fmla="*/ 622502228 w 1304"/>
              <a:gd name="T61" fmla="*/ 2147483646 h 986"/>
              <a:gd name="T62" fmla="*/ 2147483646 w 1304"/>
              <a:gd name="T63" fmla="*/ 2147483646 h 986"/>
              <a:gd name="T64" fmla="*/ 266822602 w 1304"/>
              <a:gd name="T65" fmla="*/ 2147483646 h 986"/>
              <a:gd name="T66" fmla="*/ 1867380919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2147483646 w 1304"/>
              <a:gd name="T117" fmla="*/ 2147483646 h 986"/>
              <a:gd name="T118" fmla="*/ 2147483646 w 1304"/>
              <a:gd name="T119" fmla="*/ 2147483646 h 986"/>
              <a:gd name="T120" fmla="*/ 2147483646 w 1304"/>
              <a:gd name="T121" fmla="*/ 2147483646 h 986"/>
              <a:gd name="T122" fmla="*/ 2147483646 w 1304"/>
              <a:gd name="T123" fmla="*/ 2147483646 h 986"/>
              <a:gd name="T124" fmla="*/ 2147483646 w 1304"/>
              <a:gd name="T125" fmla="*/ 2147483646 h 9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4"/>
              <a:gd name="T190" fmla="*/ 0 h 986"/>
              <a:gd name="T191" fmla="*/ 1304 w 1304"/>
              <a:gd name="T192" fmla="*/ 986 h 9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4" name="四川"/>
          <p:cNvSpPr>
            <a:spLocks noChangeArrowheads="1"/>
          </p:cNvSpPr>
          <p:nvPr/>
        </p:nvSpPr>
        <p:spPr bwMode="auto">
          <a:xfrm>
            <a:off x="4470400" y="3094038"/>
            <a:ext cx="419100" cy="368300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2147483646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2"/>
              <a:gd name="T169" fmla="*/ 0 h 616"/>
              <a:gd name="T170" fmla="*/ 702 w 702"/>
              <a:gd name="T171" fmla="*/ 616 h 6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5" name="安徽"/>
          <p:cNvSpPr>
            <a:spLocks noChangeArrowheads="1"/>
          </p:cNvSpPr>
          <p:nvPr/>
        </p:nvSpPr>
        <p:spPr bwMode="auto">
          <a:xfrm>
            <a:off x="4481513" y="2249488"/>
            <a:ext cx="350837" cy="427037"/>
          </a:xfrm>
          <a:custGeom>
            <a:avLst/>
            <a:gdLst>
              <a:gd name="T0" fmla="*/ 2147483646 w 306"/>
              <a:gd name="T1" fmla="*/ 2147483646 h 374"/>
              <a:gd name="T2" fmla="*/ 2147483646 w 306"/>
              <a:gd name="T3" fmla="*/ 2147483646 h 374"/>
              <a:gd name="T4" fmla="*/ 2147483646 w 306"/>
              <a:gd name="T5" fmla="*/ 2147483646 h 374"/>
              <a:gd name="T6" fmla="*/ 2147483646 w 306"/>
              <a:gd name="T7" fmla="*/ 0 h 374"/>
              <a:gd name="T8" fmla="*/ 2147483646 w 306"/>
              <a:gd name="T9" fmla="*/ 2147483646 h 374"/>
              <a:gd name="T10" fmla="*/ 2147483646 w 306"/>
              <a:gd name="T11" fmla="*/ 2147483646 h 374"/>
              <a:gd name="T12" fmla="*/ 2147483646 w 306"/>
              <a:gd name="T13" fmla="*/ 2147483646 h 374"/>
              <a:gd name="T14" fmla="*/ 2147483646 w 306"/>
              <a:gd name="T15" fmla="*/ 2147483646 h 374"/>
              <a:gd name="T16" fmla="*/ 2147483646 w 306"/>
              <a:gd name="T17" fmla="*/ 2147483646 h 374"/>
              <a:gd name="T18" fmla="*/ 2147483646 w 306"/>
              <a:gd name="T19" fmla="*/ 2147483646 h 374"/>
              <a:gd name="T20" fmla="*/ 2147483646 w 306"/>
              <a:gd name="T21" fmla="*/ 2147483646 h 374"/>
              <a:gd name="T22" fmla="*/ 2147483646 w 306"/>
              <a:gd name="T23" fmla="*/ 2147483646 h 374"/>
              <a:gd name="T24" fmla="*/ 0 w 306"/>
              <a:gd name="T25" fmla="*/ 2147483646 h 374"/>
              <a:gd name="T26" fmla="*/ 2147483646 w 306"/>
              <a:gd name="T27" fmla="*/ 2147483646 h 374"/>
              <a:gd name="T28" fmla="*/ 2147483646 w 306"/>
              <a:gd name="T29" fmla="*/ 2147483646 h 374"/>
              <a:gd name="T30" fmla="*/ 2147483646 w 306"/>
              <a:gd name="T31" fmla="*/ 2147483646 h 374"/>
              <a:gd name="T32" fmla="*/ 2147483646 w 306"/>
              <a:gd name="T33" fmla="*/ 2147483646 h 374"/>
              <a:gd name="T34" fmla="*/ 2147483646 w 306"/>
              <a:gd name="T35" fmla="*/ 2147483646 h 374"/>
              <a:gd name="T36" fmla="*/ 2147483646 w 306"/>
              <a:gd name="T37" fmla="*/ 2147483646 h 374"/>
              <a:gd name="T38" fmla="*/ 2147483646 w 306"/>
              <a:gd name="T39" fmla="*/ 2147483646 h 374"/>
              <a:gd name="T40" fmla="*/ 2147483646 w 306"/>
              <a:gd name="T41" fmla="*/ 2147483646 h 374"/>
              <a:gd name="T42" fmla="*/ 2147483646 w 306"/>
              <a:gd name="T43" fmla="*/ 2147483646 h 374"/>
              <a:gd name="T44" fmla="*/ 2147483646 w 306"/>
              <a:gd name="T45" fmla="*/ 2147483646 h 374"/>
              <a:gd name="T46" fmla="*/ 2147483646 w 306"/>
              <a:gd name="T47" fmla="*/ 2147483646 h 374"/>
              <a:gd name="T48" fmla="*/ 2147483646 w 306"/>
              <a:gd name="T49" fmla="*/ 2147483646 h 374"/>
              <a:gd name="T50" fmla="*/ 2147483646 w 306"/>
              <a:gd name="T51" fmla="*/ 2147483646 h 374"/>
              <a:gd name="T52" fmla="*/ 2147483646 w 306"/>
              <a:gd name="T53" fmla="*/ 2147483646 h 374"/>
              <a:gd name="T54" fmla="*/ 2147483646 w 306"/>
              <a:gd name="T55" fmla="*/ 2147483646 h 374"/>
              <a:gd name="T56" fmla="*/ 2147483646 w 306"/>
              <a:gd name="T57" fmla="*/ 2147483646 h 374"/>
              <a:gd name="T58" fmla="*/ 2147483646 w 306"/>
              <a:gd name="T59" fmla="*/ 2147483646 h 374"/>
              <a:gd name="T60" fmla="*/ 2147483646 w 306"/>
              <a:gd name="T61" fmla="*/ 2147483646 h 374"/>
              <a:gd name="T62" fmla="*/ 2147483646 w 306"/>
              <a:gd name="T63" fmla="*/ 2147483646 h 374"/>
              <a:gd name="T64" fmla="*/ 2147483646 w 306"/>
              <a:gd name="T65" fmla="*/ 2147483646 h 374"/>
              <a:gd name="T66" fmla="*/ 2147483646 w 306"/>
              <a:gd name="T67" fmla="*/ 2147483646 h 374"/>
              <a:gd name="T68" fmla="*/ 2147483646 w 306"/>
              <a:gd name="T69" fmla="*/ 2147483646 h 374"/>
              <a:gd name="T70" fmla="*/ 2147483646 w 306"/>
              <a:gd name="T71" fmla="*/ 2147483646 h 374"/>
              <a:gd name="T72" fmla="*/ 2147483646 w 306"/>
              <a:gd name="T73" fmla="*/ 2147483646 h 374"/>
              <a:gd name="T74" fmla="*/ 2147483646 w 306"/>
              <a:gd name="T75" fmla="*/ 2147483646 h 374"/>
              <a:gd name="T76" fmla="*/ 2147483646 w 306"/>
              <a:gd name="T77" fmla="*/ 2147483646 h 374"/>
              <a:gd name="T78" fmla="*/ 2147483646 w 306"/>
              <a:gd name="T79" fmla="*/ 2147483646 h 374"/>
              <a:gd name="T80" fmla="*/ 2147483646 w 306"/>
              <a:gd name="T81" fmla="*/ 2147483646 h 374"/>
              <a:gd name="T82" fmla="*/ 2147483646 w 306"/>
              <a:gd name="T83" fmla="*/ 2147483646 h 374"/>
              <a:gd name="T84" fmla="*/ 2147483646 w 306"/>
              <a:gd name="T85" fmla="*/ 2147483646 h 3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6"/>
              <a:gd name="T130" fmla="*/ 0 h 374"/>
              <a:gd name="T131" fmla="*/ 306 w 306"/>
              <a:gd name="T132" fmla="*/ 374 h 3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6" name="TextBox 90"/>
          <p:cNvSpPr>
            <a:spLocks noChangeArrowheads="1"/>
          </p:cNvSpPr>
          <p:nvPr/>
        </p:nvSpPr>
        <p:spPr bwMode="auto">
          <a:xfrm>
            <a:off x="5003800" y="1379538"/>
            <a:ext cx="33845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9517" name="TextBox 47"/>
          <p:cNvSpPr>
            <a:spLocks noChangeArrowheads="1"/>
          </p:cNvSpPr>
          <p:nvPr/>
        </p:nvSpPr>
        <p:spPr bwMode="auto">
          <a:xfrm>
            <a:off x="5003800" y="2198688"/>
            <a:ext cx="33845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9518" name="TextBox 48"/>
          <p:cNvSpPr>
            <a:spLocks noChangeArrowheads="1"/>
          </p:cNvSpPr>
          <p:nvPr/>
        </p:nvSpPr>
        <p:spPr bwMode="auto">
          <a:xfrm>
            <a:off x="5003800" y="3005138"/>
            <a:ext cx="33845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单机添加标题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19519" name="新疆"/>
          <p:cNvSpPr>
            <a:spLocks noChangeArrowheads="1"/>
          </p:cNvSpPr>
          <p:nvPr/>
        </p:nvSpPr>
        <p:spPr bwMode="auto">
          <a:xfrm>
            <a:off x="1235075" y="3930650"/>
            <a:ext cx="461963" cy="349250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0 h 986"/>
              <a:gd name="T20" fmla="*/ 2147483646 w 1304"/>
              <a:gd name="T21" fmla="*/ 1599916375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444662415 w 1304"/>
              <a:gd name="T57" fmla="*/ 2147483646 h 986"/>
              <a:gd name="T58" fmla="*/ 622502228 w 1304"/>
              <a:gd name="T59" fmla="*/ 2147483646 h 986"/>
              <a:gd name="T60" fmla="*/ 622502228 w 1304"/>
              <a:gd name="T61" fmla="*/ 2147483646 h 986"/>
              <a:gd name="T62" fmla="*/ 2147483646 w 1304"/>
              <a:gd name="T63" fmla="*/ 2147483646 h 986"/>
              <a:gd name="T64" fmla="*/ 266822602 w 1304"/>
              <a:gd name="T65" fmla="*/ 2147483646 h 986"/>
              <a:gd name="T66" fmla="*/ 1867380919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2147483646 w 1304"/>
              <a:gd name="T117" fmla="*/ 2147483646 h 986"/>
              <a:gd name="T118" fmla="*/ 2147483646 w 1304"/>
              <a:gd name="T119" fmla="*/ 2147483646 h 986"/>
              <a:gd name="T120" fmla="*/ 2147483646 w 1304"/>
              <a:gd name="T121" fmla="*/ 2147483646 h 986"/>
              <a:gd name="T122" fmla="*/ 2147483646 w 1304"/>
              <a:gd name="T123" fmla="*/ 2147483646 h 986"/>
              <a:gd name="T124" fmla="*/ 2147483646 w 1304"/>
              <a:gd name="T125" fmla="*/ 2147483646 h 9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4"/>
              <a:gd name="T190" fmla="*/ 0 h 986"/>
              <a:gd name="T191" fmla="*/ 1304 w 1304"/>
              <a:gd name="T192" fmla="*/ 986 h 9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0" name="安徽"/>
          <p:cNvSpPr>
            <a:spLocks noChangeArrowheads="1"/>
          </p:cNvSpPr>
          <p:nvPr/>
        </p:nvSpPr>
        <p:spPr bwMode="auto">
          <a:xfrm>
            <a:off x="3811588" y="3852863"/>
            <a:ext cx="349250" cy="427037"/>
          </a:xfrm>
          <a:custGeom>
            <a:avLst/>
            <a:gdLst>
              <a:gd name="T0" fmla="*/ 2147483646 w 306"/>
              <a:gd name="T1" fmla="*/ 2147483646 h 374"/>
              <a:gd name="T2" fmla="*/ 2147483646 w 306"/>
              <a:gd name="T3" fmla="*/ 2147483646 h 374"/>
              <a:gd name="T4" fmla="*/ 2147483646 w 306"/>
              <a:gd name="T5" fmla="*/ 2147483646 h 374"/>
              <a:gd name="T6" fmla="*/ 2147483646 w 306"/>
              <a:gd name="T7" fmla="*/ 0 h 374"/>
              <a:gd name="T8" fmla="*/ 2147483646 w 306"/>
              <a:gd name="T9" fmla="*/ 2147483646 h 374"/>
              <a:gd name="T10" fmla="*/ 2147483646 w 306"/>
              <a:gd name="T11" fmla="*/ 2147483646 h 374"/>
              <a:gd name="T12" fmla="*/ 2147483646 w 306"/>
              <a:gd name="T13" fmla="*/ 2147483646 h 374"/>
              <a:gd name="T14" fmla="*/ 2147483646 w 306"/>
              <a:gd name="T15" fmla="*/ 2147483646 h 374"/>
              <a:gd name="T16" fmla="*/ 2147483646 w 306"/>
              <a:gd name="T17" fmla="*/ 2147483646 h 374"/>
              <a:gd name="T18" fmla="*/ 2147483646 w 306"/>
              <a:gd name="T19" fmla="*/ 2147483646 h 374"/>
              <a:gd name="T20" fmla="*/ 2147483646 w 306"/>
              <a:gd name="T21" fmla="*/ 2147483646 h 374"/>
              <a:gd name="T22" fmla="*/ 2147483646 w 306"/>
              <a:gd name="T23" fmla="*/ 2147483646 h 374"/>
              <a:gd name="T24" fmla="*/ 0 w 306"/>
              <a:gd name="T25" fmla="*/ 2147483646 h 374"/>
              <a:gd name="T26" fmla="*/ 2147483646 w 306"/>
              <a:gd name="T27" fmla="*/ 2147483646 h 374"/>
              <a:gd name="T28" fmla="*/ 2147483646 w 306"/>
              <a:gd name="T29" fmla="*/ 2147483646 h 374"/>
              <a:gd name="T30" fmla="*/ 2147483646 w 306"/>
              <a:gd name="T31" fmla="*/ 2147483646 h 374"/>
              <a:gd name="T32" fmla="*/ 2147483646 w 306"/>
              <a:gd name="T33" fmla="*/ 2147483646 h 374"/>
              <a:gd name="T34" fmla="*/ 2147483646 w 306"/>
              <a:gd name="T35" fmla="*/ 2147483646 h 374"/>
              <a:gd name="T36" fmla="*/ 2147483646 w 306"/>
              <a:gd name="T37" fmla="*/ 2147483646 h 374"/>
              <a:gd name="T38" fmla="*/ 2147483646 w 306"/>
              <a:gd name="T39" fmla="*/ 2147483646 h 374"/>
              <a:gd name="T40" fmla="*/ 2147483646 w 306"/>
              <a:gd name="T41" fmla="*/ 2147483646 h 374"/>
              <a:gd name="T42" fmla="*/ 2147483646 w 306"/>
              <a:gd name="T43" fmla="*/ 2147483646 h 374"/>
              <a:gd name="T44" fmla="*/ 2147483646 w 306"/>
              <a:gd name="T45" fmla="*/ 2147483646 h 374"/>
              <a:gd name="T46" fmla="*/ 2147483646 w 306"/>
              <a:gd name="T47" fmla="*/ 2147483646 h 374"/>
              <a:gd name="T48" fmla="*/ 2147483646 w 306"/>
              <a:gd name="T49" fmla="*/ 2147483646 h 374"/>
              <a:gd name="T50" fmla="*/ 2147483646 w 306"/>
              <a:gd name="T51" fmla="*/ 2147483646 h 374"/>
              <a:gd name="T52" fmla="*/ 2147483646 w 306"/>
              <a:gd name="T53" fmla="*/ 2147483646 h 374"/>
              <a:gd name="T54" fmla="*/ 2147483646 w 306"/>
              <a:gd name="T55" fmla="*/ 2147483646 h 374"/>
              <a:gd name="T56" fmla="*/ 2147483646 w 306"/>
              <a:gd name="T57" fmla="*/ 2147483646 h 374"/>
              <a:gd name="T58" fmla="*/ 2147483646 w 306"/>
              <a:gd name="T59" fmla="*/ 2147483646 h 374"/>
              <a:gd name="T60" fmla="*/ 2147483646 w 306"/>
              <a:gd name="T61" fmla="*/ 2147483646 h 374"/>
              <a:gd name="T62" fmla="*/ 2147483646 w 306"/>
              <a:gd name="T63" fmla="*/ 2147483646 h 374"/>
              <a:gd name="T64" fmla="*/ 2147483646 w 306"/>
              <a:gd name="T65" fmla="*/ 2147483646 h 374"/>
              <a:gd name="T66" fmla="*/ 2147483646 w 306"/>
              <a:gd name="T67" fmla="*/ 2147483646 h 374"/>
              <a:gd name="T68" fmla="*/ 2147483646 w 306"/>
              <a:gd name="T69" fmla="*/ 2147483646 h 374"/>
              <a:gd name="T70" fmla="*/ 2147483646 w 306"/>
              <a:gd name="T71" fmla="*/ 2147483646 h 374"/>
              <a:gd name="T72" fmla="*/ 2147483646 w 306"/>
              <a:gd name="T73" fmla="*/ 2147483646 h 374"/>
              <a:gd name="T74" fmla="*/ 2147483646 w 306"/>
              <a:gd name="T75" fmla="*/ 2147483646 h 374"/>
              <a:gd name="T76" fmla="*/ 2147483646 w 306"/>
              <a:gd name="T77" fmla="*/ 2147483646 h 374"/>
              <a:gd name="T78" fmla="*/ 2147483646 w 306"/>
              <a:gd name="T79" fmla="*/ 2147483646 h 374"/>
              <a:gd name="T80" fmla="*/ 2147483646 w 306"/>
              <a:gd name="T81" fmla="*/ 2147483646 h 374"/>
              <a:gd name="T82" fmla="*/ 2147483646 w 306"/>
              <a:gd name="T83" fmla="*/ 2147483646 h 374"/>
              <a:gd name="T84" fmla="*/ 2147483646 w 306"/>
              <a:gd name="T85" fmla="*/ 2147483646 h 3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6"/>
              <a:gd name="T130" fmla="*/ 0 h 374"/>
              <a:gd name="T131" fmla="*/ 306 w 306"/>
              <a:gd name="T132" fmla="*/ 374 h 3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1" name="四川"/>
          <p:cNvSpPr>
            <a:spLocks noChangeArrowheads="1"/>
          </p:cNvSpPr>
          <p:nvPr/>
        </p:nvSpPr>
        <p:spPr bwMode="auto">
          <a:xfrm>
            <a:off x="6064250" y="3911600"/>
            <a:ext cx="420688" cy="368300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2147483646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2"/>
              <a:gd name="T169" fmla="*/ 0 h 616"/>
              <a:gd name="T170" fmla="*/ 702 w 702"/>
              <a:gd name="T171" fmla="*/ 616 h 6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2" name="TextBox 54"/>
          <p:cNvSpPr>
            <a:spLocks noChangeArrowheads="1"/>
          </p:cNvSpPr>
          <p:nvPr/>
        </p:nvSpPr>
        <p:spPr bwMode="auto">
          <a:xfrm>
            <a:off x="1536700" y="3878263"/>
            <a:ext cx="153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accent2"/>
                </a:solidFill>
              </a:rPr>
              <a:t>7,245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23" name="TextBox 55"/>
          <p:cNvSpPr>
            <a:spLocks noChangeArrowheads="1"/>
          </p:cNvSpPr>
          <p:nvPr/>
        </p:nvSpPr>
        <p:spPr bwMode="auto">
          <a:xfrm>
            <a:off x="3994150" y="3878263"/>
            <a:ext cx="153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8,359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524" name="TextBox 56"/>
          <p:cNvSpPr>
            <a:spLocks noChangeArrowheads="1"/>
          </p:cNvSpPr>
          <p:nvPr/>
        </p:nvSpPr>
        <p:spPr bwMode="auto">
          <a:xfrm>
            <a:off x="6299200" y="3878263"/>
            <a:ext cx="153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6,657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5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5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3" grpId="0" animBg="1"/>
      <p:bldP spid="19514" grpId="0" animBg="1"/>
      <p:bldP spid="19515" grpId="0" animBg="1"/>
      <p:bldP spid="19516" grpId="0" bldLvl="0"/>
      <p:bldP spid="19517" grpId="0" bldLvl="0"/>
      <p:bldP spid="19518" grpId="0" bldLvl="0"/>
      <p:bldP spid="19519" grpId="0" animBg="1"/>
      <p:bldP spid="19520" grpId="0" animBg="1"/>
      <p:bldP spid="19521" grpId="0" animBg="1"/>
      <p:bldP spid="19522" grpId="0" bldLvl="0"/>
      <p:bldP spid="19523" grpId="0" bldLvl="0"/>
      <p:bldP spid="1952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150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0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153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154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154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154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53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154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154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54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150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153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4" name="青海"/>
          <p:cNvSpPr>
            <a:spLocks noChangeArrowheads="1"/>
          </p:cNvSpPr>
          <p:nvPr/>
        </p:nvSpPr>
        <p:spPr bwMode="auto">
          <a:xfrm>
            <a:off x="5154613" y="3208338"/>
            <a:ext cx="1458912" cy="1046162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2147483646 w 812"/>
              <a:gd name="T35" fmla="*/ 2147483646 h 582"/>
              <a:gd name="T36" fmla="*/ 2147483646 w 812"/>
              <a:gd name="T37" fmla="*/ 2147483646 h 582"/>
              <a:gd name="T38" fmla="*/ 0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2147483646 w 812"/>
              <a:gd name="T109" fmla="*/ 2147483646 h 582"/>
              <a:gd name="T110" fmla="*/ 2147483646 w 812"/>
              <a:gd name="T111" fmla="*/ 2147483646 h 582"/>
              <a:gd name="T112" fmla="*/ 2147483646 w 812"/>
              <a:gd name="T113" fmla="*/ 2147483646 h 582"/>
              <a:gd name="T114" fmla="*/ 2147483646 w 812"/>
              <a:gd name="T115" fmla="*/ 2147483646 h 582"/>
              <a:gd name="T116" fmla="*/ 2147483646 w 812"/>
              <a:gd name="T117" fmla="*/ 2147483646 h 582"/>
              <a:gd name="T118" fmla="*/ 2147483646 w 812"/>
              <a:gd name="T119" fmla="*/ 2147483646 h 582"/>
              <a:gd name="T120" fmla="*/ 2147483646 w 812"/>
              <a:gd name="T121" fmla="*/ 2147483646 h 5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12"/>
              <a:gd name="T184" fmla="*/ 0 h 582"/>
              <a:gd name="T185" fmla="*/ 812 w 812"/>
              <a:gd name="T186" fmla="*/ 582 h 5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辽宁"/>
          <p:cNvSpPr>
            <a:spLocks noChangeArrowheads="1"/>
          </p:cNvSpPr>
          <p:nvPr/>
        </p:nvSpPr>
        <p:spPr bwMode="auto">
          <a:xfrm>
            <a:off x="1108075" y="3019425"/>
            <a:ext cx="1447800" cy="1377950"/>
          </a:xfrm>
          <a:custGeom>
            <a:avLst/>
            <a:gdLst>
              <a:gd name="T0" fmla="*/ 2147483646 w 376"/>
              <a:gd name="T1" fmla="*/ 2147483646 h 358"/>
              <a:gd name="T2" fmla="*/ 2147483646 w 376"/>
              <a:gd name="T3" fmla="*/ 2147483646 h 358"/>
              <a:gd name="T4" fmla="*/ 2147483646 w 376"/>
              <a:gd name="T5" fmla="*/ 2147483646 h 358"/>
              <a:gd name="T6" fmla="*/ 2147483646 w 376"/>
              <a:gd name="T7" fmla="*/ 2147483646 h 358"/>
              <a:gd name="T8" fmla="*/ 2147483646 w 376"/>
              <a:gd name="T9" fmla="*/ 2147483646 h 358"/>
              <a:gd name="T10" fmla="*/ 2147483646 w 376"/>
              <a:gd name="T11" fmla="*/ 2147483646 h 358"/>
              <a:gd name="T12" fmla="*/ 2147483646 w 376"/>
              <a:gd name="T13" fmla="*/ 2147483646 h 358"/>
              <a:gd name="T14" fmla="*/ 2147483646 w 376"/>
              <a:gd name="T15" fmla="*/ 2147483646 h 358"/>
              <a:gd name="T16" fmla="*/ 2147483646 w 376"/>
              <a:gd name="T17" fmla="*/ 2147483646 h 358"/>
              <a:gd name="T18" fmla="*/ 2147483646 w 376"/>
              <a:gd name="T19" fmla="*/ 2147483646 h 358"/>
              <a:gd name="T20" fmla="*/ 2147483646 w 376"/>
              <a:gd name="T21" fmla="*/ 2147483646 h 358"/>
              <a:gd name="T22" fmla="*/ 2147483646 w 376"/>
              <a:gd name="T23" fmla="*/ 2147483646 h 358"/>
              <a:gd name="T24" fmla="*/ 2147483646 w 376"/>
              <a:gd name="T25" fmla="*/ 2147483646 h 358"/>
              <a:gd name="T26" fmla="*/ 2147483646 w 376"/>
              <a:gd name="T27" fmla="*/ 2147483646 h 358"/>
              <a:gd name="T28" fmla="*/ 2147483646 w 376"/>
              <a:gd name="T29" fmla="*/ 2147483646 h 358"/>
              <a:gd name="T30" fmla="*/ 2147483646 w 376"/>
              <a:gd name="T31" fmla="*/ 2147483646 h 358"/>
              <a:gd name="T32" fmla="*/ 2147483646 w 376"/>
              <a:gd name="T33" fmla="*/ 2147483646 h 358"/>
              <a:gd name="T34" fmla="*/ 2147483646 w 376"/>
              <a:gd name="T35" fmla="*/ 2147483646 h 358"/>
              <a:gd name="T36" fmla="*/ 2147483646 w 376"/>
              <a:gd name="T37" fmla="*/ 2147483646 h 358"/>
              <a:gd name="T38" fmla="*/ 2147483646 w 376"/>
              <a:gd name="T39" fmla="*/ 2147483646 h 358"/>
              <a:gd name="T40" fmla="*/ 2147483646 w 376"/>
              <a:gd name="T41" fmla="*/ 2147483646 h 358"/>
              <a:gd name="T42" fmla="*/ 2147483646 w 376"/>
              <a:gd name="T43" fmla="*/ 2147483646 h 358"/>
              <a:gd name="T44" fmla="*/ 2147483646 w 376"/>
              <a:gd name="T45" fmla="*/ 2147483646 h 358"/>
              <a:gd name="T46" fmla="*/ 2147483646 w 376"/>
              <a:gd name="T47" fmla="*/ 2147483646 h 358"/>
              <a:gd name="T48" fmla="*/ 2147483646 w 376"/>
              <a:gd name="T49" fmla="*/ 2147483646 h 358"/>
              <a:gd name="T50" fmla="*/ 2147483646 w 376"/>
              <a:gd name="T51" fmla="*/ 2147483646 h 358"/>
              <a:gd name="T52" fmla="*/ 2147483646 w 376"/>
              <a:gd name="T53" fmla="*/ 2147483646 h 358"/>
              <a:gd name="T54" fmla="*/ 2147483646 w 376"/>
              <a:gd name="T55" fmla="*/ 2147483646 h 358"/>
              <a:gd name="T56" fmla="*/ 2147483646 w 376"/>
              <a:gd name="T57" fmla="*/ 2147483646 h 358"/>
              <a:gd name="T58" fmla="*/ 2147483646 w 376"/>
              <a:gd name="T59" fmla="*/ 2147483646 h 358"/>
              <a:gd name="T60" fmla="*/ 2147483646 w 376"/>
              <a:gd name="T61" fmla="*/ 2147483646 h 358"/>
              <a:gd name="T62" fmla="*/ 2147483646 w 376"/>
              <a:gd name="T63" fmla="*/ 2147483646 h 358"/>
              <a:gd name="T64" fmla="*/ 2147483646 w 376"/>
              <a:gd name="T65" fmla="*/ 2147483646 h 358"/>
              <a:gd name="T66" fmla="*/ 2147483646 w 376"/>
              <a:gd name="T67" fmla="*/ 2147483646 h 358"/>
              <a:gd name="T68" fmla="*/ 2147483646 w 376"/>
              <a:gd name="T69" fmla="*/ 2147483646 h 358"/>
              <a:gd name="T70" fmla="*/ 2147483646 w 376"/>
              <a:gd name="T71" fmla="*/ 2147483646 h 358"/>
              <a:gd name="T72" fmla="*/ 2147483646 w 376"/>
              <a:gd name="T73" fmla="*/ 2147483646 h 358"/>
              <a:gd name="T74" fmla="*/ 2147483646 w 376"/>
              <a:gd name="T75" fmla="*/ 2147483646 h 358"/>
              <a:gd name="T76" fmla="*/ 2147483646 w 376"/>
              <a:gd name="T77" fmla="*/ 2147483646 h 358"/>
              <a:gd name="T78" fmla="*/ 2147483646 w 376"/>
              <a:gd name="T79" fmla="*/ 0 h 358"/>
              <a:gd name="T80" fmla="*/ 2147483646 w 376"/>
              <a:gd name="T81" fmla="*/ 2147483646 h 358"/>
              <a:gd name="T82" fmla="*/ 2147483646 w 376"/>
              <a:gd name="T83" fmla="*/ 2147483646 h 358"/>
              <a:gd name="T84" fmla="*/ 2147483646 w 376"/>
              <a:gd name="T85" fmla="*/ 2147483646 h 358"/>
              <a:gd name="T86" fmla="*/ 2147483646 w 376"/>
              <a:gd name="T87" fmla="*/ 2147483646 h 3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6"/>
              <a:gd name="T133" fmla="*/ 0 h 358"/>
              <a:gd name="T134" fmla="*/ 376 w 376"/>
              <a:gd name="T135" fmla="*/ 358 h 35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4" y="268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76" y="156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四川"/>
          <p:cNvSpPr>
            <a:spLocks noChangeArrowheads="1"/>
          </p:cNvSpPr>
          <p:nvPr/>
        </p:nvSpPr>
        <p:spPr bwMode="auto">
          <a:xfrm>
            <a:off x="5156200" y="1382713"/>
            <a:ext cx="1385888" cy="1216025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2147483646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2"/>
              <a:gd name="T169" fmla="*/ 0 h 616"/>
              <a:gd name="T170" fmla="*/ 702 w 702"/>
              <a:gd name="T171" fmla="*/ 616 h 6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7" name="湖北"/>
          <p:cNvSpPr>
            <a:spLocks noChangeArrowheads="1"/>
          </p:cNvSpPr>
          <p:nvPr/>
        </p:nvSpPr>
        <p:spPr bwMode="auto">
          <a:xfrm>
            <a:off x="971550" y="1411288"/>
            <a:ext cx="1658938" cy="1039812"/>
          </a:xfrm>
          <a:custGeom>
            <a:avLst/>
            <a:gdLst>
              <a:gd name="T0" fmla="*/ 2147483646 w 488"/>
              <a:gd name="T1" fmla="*/ 2147483646 h 306"/>
              <a:gd name="T2" fmla="*/ 2147483646 w 488"/>
              <a:gd name="T3" fmla="*/ 2147483646 h 306"/>
              <a:gd name="T4" fmla="*/ 2147483646 w 488"/>
              <a:gd name="T5" fmla="*/ 2147483646 h 306"/>
              <a:gd name="T6" fmla="*/ 2147483646 w 488"/>
              <a:gd name="T7" fmla="*/ 2147483646 h 306"/>
              <a:gd name="T8" fmla="*/ 2147483646 w 488"/>
              <a:gd name="T9" fmla="*/ 2147483646 h 306"/>
              <a:gd name="T10" fmla="*/ 2147483646 w 488"/>
              <a:gd name="T11" fmla="*/ 2147483646 h 306"/>
              <a:gd name="T12" fmla="*/ 2147483646 w 488"/>
              <a:gd name="T13" fmla="*/ 2147483646 h 306"/>
              <a:gd name="T14" fmla="*/ 2147483646 w 488"/>
              <a:gd name="T15" fmla="*/ 2147483646 h 306"/>
              <a:gd name="T16" fmla="*/ 2147483646 w 488"/>
              <a:gd name="T17" fmla="*/ 2147483646 h 306"/>
              <a:gd name="T18" fmla="*/ 2147483646 w 488"/>
              <a:gd name="T19" fmla="*/ 2147483646 h 306"/>
              <a:gd name="T20" fmla="*/ 2147483646 w 488"/>
              <a:gd name="T21" fmla="*/ 2147483646 h 306"/>
              <a:gd name="T22" fmla="*/ 2147483646 w 488"/>
              <a:gd name="T23" fmla="*/ 2147483646 h 306"/>
              <a:gd name="T24" fmla="*/ 2147483646 w 488"/>
              <a:gd name="T25" fmla="*/ 2147483646 h 306"/>
              <a:gd name="T26" fmla="*/ 2147483646 w 488"/>
              <a:gd name="T27" fmla="*/ 2147483646 h 306"/>
              <a:gd name="T28" fmla="*/ 2147483646 w 488"/>
              <a:gd name="T29" fmla="*/ 2147483646 h 306"/>
              <a:gd name="T30" fmla="*/ 2147483646 w 488"/>
              <a:gd name="T31" fmla="*/ 2147483646 h 306"/>
              <a:gd name="T32" fmla="*/ 2147483646 w 488"/>
              <a:gd name="T33" fmla="*/ 2147483646 h 306"/>
              <a:gd name="T34" fmla="*/ 2147483646 w 488"/>
              <a:gd name="T35" fmla="*/ 2147483646 h 306"/>
              <a:gd name="T36" fmla="*/ 2147483646 w 488"/>
              <a:gd name="T37" fmla="*/ 2147483646 h 306"/>
              <a:gd name="T38" fmla="*/ 2147483646 w 488"/>
              <a:gd name="T39" fmla="*/ 2147483646 h 306"/>
              <a:gd name="T40" fmla="*/ 2147483646 w 488"/>
              <a:gd name="T41" fmla="*/ 2147483646 h 306"/>
              <a:gd name="T42" fmla="*/ 2147483646 w 488"/>
              <a:gd name="T43" fmla="*/ 2147483646 h 306"/>
              <a:gd name="T44" fmla="*/ 2147483646 w 488"/>
              <a:gd name="T45" fmla="*/ 2147483646 h 306"/>
              <a:gd name="T46" fmla="*/ 2147483646 w 488"/>
              <a:gd name="T47" fmla="*/ 2147483646 h 306"/>
              <a:gd name="T48" fmla="*/ 2147483646 w 488"/>
              <a:gd name="T49" fmla="*/ 2147483646 h 306"/>
              <a:gd name="T50" fmla="*/ 2147483646 w 488"/>
              <a:gd name="T51" fmla="*/ 2147483646 h 306"/>
              <a:gd name="T52" fmla="*/ 2147483646 w 488"/>
              <a:gd name="T53" fmla="*/ 2147483646 h 306"/>
              <a:gd name="T54" fmla="*/ 2147483646 w 488"/>
              <a:gd name="T55" fmla="*/ 2147483646 h 306"/>
              <a:gd name="T56" fmla="*/ 2147483646 w 488"/>
              <a:gd name="T57" fmla="*/ 2147483646 h 306"/>
              <a:gd name="T58" fmla="*/ 2147483646 w 488"/>
              <a:gd name="T59" fmla="*/ 2147483646 h 306"/>
              <a:gd name="T60" fmla="*/ 2147483646 w 488"/>
              <a:gd name="T61" fmla="*/ 2147483646 h 306"/>
              <a:gd name="T62" fmla="*/ 2147483646 w 488"/>
              <a:gd name="T63" fmla="*/ 2147483646 h 306"/>
              <a:gd name="T64" fmla="*/ 2147483646 w 488"/>
              <a:gd name="T65" fmla="*/ 2147483646 h 306"/>
              <a:gd name="T66" fmla="*/ 2147483646 w 488"/>
              <a:gd name="T67" fmla="*/ 2147483646 h 306"/>
              <a:gd name="T68" fmla="*/ 2147483646 w 488"/>
              <a:gd name="T69" fmla="*/ 2147483646 h 306"/>
              <a:gd name="T70" fmla="*/ 2147483646 w 488"/>
              <a:gd name="T71" fmla="*/ 2147483646 h 306"/>
              <a:gd name="T72" fmla="*/ 2147483646 w 488"/>
              <a:gd name="T73" fmla="*/ 2147483646 h 306"/>
              <a:gd name="T74" fmla="*/ 2147483646 w 488"/>
              <a:gd name="T75" fmla="*/ 2147483646 h 306"/>
              <a:gd name="T76" fmla="*/ 2147483646 w 488"/>
              <a:gd name="T77" fmla="*/ 2147483646 h 306"/>
              <a:gd name="T78" fmla="*/ 2147483646 w 488"/>
              <a:gd name="T79" fmla="*/ 2147483646 h 306"/>
              <a:gd name="T80" fmla="*/ 2147483646 w 488"/>
              <a:gd name="T81" fmla="*/ 2147483646 h 306"/>
              <a:gd name="T82" fmla="*/ 2147483646 w 488"/>
              <a:gd name="T83" fmla="*/ 2147483646 h 306"/>
              <a:gd name="T84" fmla="*/ 2147483646 w 488"/>
              <a:gd name="T85" fmla="*/ 0 h 306"/>
              <a:gd name="T86" fmla="*/ 2147483646 w 488"/>
              <a:gd name="T87" fmla="*/ 2147483646 h 3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8"/>
              <a:gd name="T133" fmla="*/ 0 h 306"/>
              <a:gd name="T134" fmla="*/ 488 w 488"/>
              <a:gd name="T135" fmla="*/ 306 h 30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8" y="14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60" y="278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8" name="Oval 45"/>
          <p:cNvSpPr>
            <a:spLocks noChangeArrowheads="1"/>
          </p:cNvSpPr>
          <p:nvPr/>
        </p:nvSpPr>
        <p:spPr bwMode="auto">
          <a:xfrm>
            <a:off x="1436688" y="1541463"/>
            <a:ext cx="576262" cy="576262"/>
          </a:xfrm>
          <a:prstGeom prst="ellipse">
            <a:avLst/>
          </a:pr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/>
              <a:t>62%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9" name="Oval 48"/>
          <p:cNvSpPr>
            <a:spLocks noChangeArrowheads="1"/>
          </p:cNvSpPr>
          <p:nvPr/>
        </p:nvSpPr>
        <p:spPr bwMode="auto">
          <a:xfrm>
            <a:off x="5730875" y="1541463"/>
            <a:ext cx="576263" cy="576262"/>
          </a:xfrm>
          <a:prstGeom prst="ellipse">
            <a:avLst/>
          </a:pr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/>
              <a:t>25%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0" name="Oval 51"/>
          <p:cNvSpPr>
            <a:spLocks noChangeArrowheads="1"/>
          </p:cNvSpPr>
          <p:nvPr/>
        </p:nvSpPr>
        <p:spPr bwMode="auto">
          <a:xfrm>
            <a:off x="1436688" y="3479800"/>
            <a:ext cx="576262" cy="576263"/>
          </a:xfrm>
          <a:prstGeom prst="ellipse">
            <a:avLst/>
          </a:pr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/>
              <a:t>46%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1" name="Oval 54"/>
          <p:cNvSpPr>
            <a:spLocks noChangeArrowheads="1"/>
          </p:cNvSpPr>
          <p:nvPr/>
        </p:nvSpPr>
        <p:spPr bwMode="auto">
          <a:xfrm>
            <a:off x="5730875" y="3479800"/>
            <a:ext cx="576263" cy="576263"/>
          </a:xfrm>
          <a:prstGeom prst="ellipse">
            <a:avLst/>
          </a:pr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/>
              <a:t>36%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2" name="TextBox 54"/>
          <p:cNvSpPr>
            <a:spLocks noChangeArrowheads="1"/>
          </p:cNvSpPr>
          <p:nvPr/>
        </p:nvSpPr>
        <p:spPr bwMode="auto">
          <a:xfrm>
            <a:off x="2789238" y="1597025"/>
            <a:ext cx="17399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0513" name="TextBox 55"/>
          <p:cNvSpPr>
            <a:spLocks noChangeArrowheads="1"/>
          </p:cNvSpPr>
          <p:nvPr/>
        </p:nvSpPr>
        <p:spPr bwMode="auto">
          <a:xfrm>
            <a:off x="3152775" y="2301875"/>
            <a:ext cx="65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accent2"/>
                </a:solidFill>
                <a:sym typeface="Open Sans" panose="020B0606030504020204" pitchFamily="34" charset="0"/>
              </a:rPr>
              <a:t>62%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4" name="Rectangle 42"/>
          <p:cNvSpPr>
            <a:spLocks noChangeArrowheads="1"/>
          </p:cNvSpPr>
          <p:nvPr/>
        </p:nvSpPr>
        <p:spPr bwMode="auto">
          <a:xfrm>
            <a:off x="2889250" y="238442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0515" name="TextBox 57"/>
          <p:cNvSpPr>
            <a:spLocks noChangeArrowheads="1"/>
          </p:cNvSpPr>
          <p:nvPr/>
        </p:nvSpPr>
        <p:spPr bwMode="auto">
          <a:xfrm>
            <a:off x="6675438" y="1597025"/>
            <a:ext cx="17399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0516" name="TextBox 58"/>
          <p:cNvSpPr>
            <a:spLocks noChangeArrowheads="1"/>
          </p:cNvSpPr>
          <p:nvPr/>
        </p:nvSpPr>
        <p:spPr bwMode="auto">
          <a:xfrm>
            <a:off x="7038975" y="2301875"/>
            <a:ext cx="65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accent1"/>
                </a:solidFill>
                <a:sym typeface="Open Sans" panose="020B0606030504020204" pitchFamily="34" charset="0"/>
              </a:rPr>
              <a:t>25%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7" name="Rectangle 42"/>
          <p:cNvSpPr>
            <a:spLocks noChangeArrowheads="1"/>
          </p:cNvSpPr>
          <p:nvPr/>
        </p:nvSpPr>
        <p:spPr bwMode="auto">
          <a:xfrm>
            <a:off x="6773863" y="238442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0518" name="TextBox 60"/>
          <p:cNvSpPr>
            <a:spLocks noChangeArrowheads="1"/>
          </p:cNvSpPr>
          <p:nvPr/>
        </p:nvSpPr>
        <p:spPr bwMode="auto">
          <a:xfrm>
            <a:off x="2789238" y="3206750"/>
            <a:ext cx="1739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0519" name="TextBox 61"/>
          <p:cNvSpPr>
            <a:spLocks noChangeArrowheads="1"/>
          </p:cNvSpPr>
          <p:nvPr/>
        </p:nvSpPr>
        <p:spPr bwMode="auto">
          <a:xfrm>
            <a:off x="3152775" y="3929063"/>
            <a:ext cx="65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Open Sans" panose="020B0606030504020204" pitchFamily="34" charset="0"/>
              </a:rPr>
              <a:t>46%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0" name="Rectangle 42"/>
          <p:cNvSpPr>
            <a:spLocks noChangeArrowheads="1"/>
          </p:cNvSpPr>
          <p:nvPr/>
        </p:nvSpPr>
        <p:spPr bwMode="auto">
          <a:xfrm>
            <a:off x="2889250" y="401002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0521" name="TextBox 63"/>
          <p:cNvSpPr>
            <a:spLocks noChangeArrowheads="1"/>
          </p:cNvSpPr>
          <p:nvPr/>
        </p:nvSpPr>
        <p:spPr bwMode="auto">
          <a:xfrm>
            <a:off x="6675438" y="3206750"/>
            <a:ext cx="1739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0522" name="TextBox 64"/>
          <p:cNvSpPr>
            <a:spLocks noChangeArrowheads="1"/>
          </p:cNvSpPr>
          <p:nvPr/>
        </p:nvSpPr>
        <p:spPr bwMode="auto">
          <a:xfrm>
            <a:off x="7038975" y="3929063"/>
            <a:ext cx="65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FFFF"/>
                </a:solidFill>
                <a:sym typeface="Open Sans" panose="020B0606030504020204" pitchFamily="34" charset="0"/>
              </a:rPr>
              <a:t>36%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6773863" y="401002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8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9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9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5" grpId="0" animBg="1"/>
      <p:bldP spid="20506" grpId="0" animBg="1"/>
      <p:bldP spid="20507" grpId="0" animBg="1"/>
      <p:bldP spid="20508" grpId="0" bldLvl="0" animBg="1"/>
      <p:bldP spid="20509" grpId="0" bldLvl="0" animBg="1"/>
      <p:bldP spid="20510" grpId="0" bldLvl="0" animBg="1"/>
      <p:bldP spid="20511" grpId="0" bldLvl="0" animBg="1"/>
      <p:bldP spid="20512" grpId="0" bldLvl="0"/>
      <p:bldP spid="20513" grpId="0" bldLvl="0"/>
      <p:bldP spid="20514" grpId="0" bldLvl="0" animBg="1"/>
      <p:bldP spid="20515" grpId="0" bldLvl="0"/>
      <p:bldP spid="20516" grpId="0" bldLvl="0"/>
      <p:bldP spid="20517" grpId="0" bldLvl="0" animBg="1"/>
      <p:bldP spid="20518" grpId="0" bldLvl="0"/>
      <p:bldP spid="20519" grpId="0" bldLvl="0"/>
      <p:bldP spid="20520" grpId="0" bldLvl="0" animBg="1"/>
      <p:bldP spid="20521" grpId="0" bldLvl="0"/>
      <p:bldP spid="20522" grpId="0" bldLvl="0"/>
      <p:bldP spid="205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253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2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255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256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256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256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6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255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256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256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6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56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253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3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255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28" name="TextBox 28"/>
          <p:cNvSpPr>
            <a:spLocks noChangeArrowheads="1"/>
          </p:cNvSpPr>
          <p:nvPr/>
        </p:nvSpPr>
        <p:spPr bwMode="auto">
          <a:xfrm>
            <a:off x="5508625" y="2006600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1529" name="Freeform 635"/>
          <p:cNvSpPr>
            <a:spLocks noEditPoints="1" noChangeArrowheads="1"/>
          </p:cNvSpPr>
          <p:nvPr/>
        </p:nvSpPr>
        <p:spPr bwMode="auto">
          <a:xfrm>
            <a:off x="766763" y="2181225"/>
            <a:ext cx="4597400" cy="2205038"/>
          </a:xfrm>
          <a:custGeom>
            <a:avLst/>
            <a:gdLst>
              <a:gd name="T0" fmla="*/ 2147483646 w 4150"/>
              <a:gd name="T1" fmla="*/ 2147483646 h 1798"/>
              <a:gd name="T2" fmla="*/ 2147483646 w 4150"/>
              <a:gd name="T3" fmla="*/ 2147483646 h 1798"/>
              <a:gd name="T4" fmla="*/ 2147483646 w 4150"/>
              <a:gd name="T5" fmla="*/ 2147483646 h 1798"/>
              <a:gd name="T6" fmla="*/ 2147483646 w 4150"/>
              <a:gd name="T7" fmla="*/ 2147483646 h 1798"/>
              <a:gd name="T8" fmla="*/ 2147483646 w 4150"/>
              <a:gd name="T9" fmla="*/ 2147483646 h 1798"/>
              <a:gd name="T10" fmla="*/ 2147483646 w 4150"/>
              <a:gd name="T11" fmla="*/ 2147483646 h 1798"/>
              <a:gd name="T12" fmla="*/ 2147483646 w 4150"/>
              <a:gd name="T13" fmla="*/ 2147483646 h 1798"/>
              <a:gd name="T14" fmla="*/ 2147483646 w 4150"/>
              <a:gd name="T15" fmla="*/ 2147483646 h 1798"/>
              <a:gd name="T16" fmla="*/ 2147483646 w 4150"/>
              <a:gd name="T17" fmla="*/ 2147483646 h 1798"/>
              <a:gd name="T18" fmla="*/ 2147483646 w 4150"/>
              <a:gd name="T19" fmla="*/ 2147483646 h 1798"/>
              <a:gd name="T20" fmla="*/ 2147483646 w 4150"/>
              <a:gd name="T21" fmla="*/ 2147483646 h 1798"/>
              <a:gd name="T22" fmla="*/ 2147483646 w 4150"/>
              <a:gd name="T23" fmla="*/ 2147483646 h 1798"/>
              <a:gd name="T24" fmla="*/ 2147483646 w 4150"/>
              <a:gd name="T25" fmla="*/ 2147483646 h 1798"/>
              <a:gd name="T26" fmla="*/ 2147483646 w 4150"/>
              <a:gd name="T27" fmla="*/ 2147483646 h 1798"/>
              <a:gd name="T28" fmla="*/ 2147483646 w 4150"/>
              <a:gd name="T29" fmla="*/ 2147483646 h 1798"/>
              <a:gd name="T30" fmla="*/ 2147483646 w 4150"/>
              <a:gd name="T31" fmla="*/ 2147483646 h 1798"/>
              <a:gd name="T32" fmla="*/ 2147483646 w 4150"/>
              <a:gd name="T33" fmla="*/ 2147483646 h 1798"/>
              <a:gd name="T34" fmla="*/ 2147483646 w 4150"/>
              <a:gd name="T35" fmla="*/ 2147483646 h 1798"/>
              <a:gd name="T36" fmla="*/ 2147483646 w 4150"/>
              <a:gd name="T37" fmla="*/ 2147483646 h 1798"/>
              <a:gd name="T38" fmla="*/ 2147483646 w 4150"/>
              <a:gd name="T39" fmla="*/ 2147483646 h 1798"/>
              <a:gd name="T40" fmla="*/ 2147483646 w 4150"/>
              <a:gd name="T41" fmla="*/ 2147483646 h 1798"/>
              <a:gd name="T42" fmla="*/ 2147483646 w 4150"/>
              <a:gd name="T43" fmla="*/ 2147483646 h 1798"/>
              <a:gd name="T44" fmla="*/ 2147483646 w 4150"/>
              <a:gd name="T45" fmla="*/ 2147483646 h 1798"/>
              <a:gd name="T46" fmla="*/ 2147483646 w 4150"/>
              <a:gd name="T47" fmla="*/ 2147483646 h 1798"/>
              <a:gd name="T48" fmla="*/ 2147483646 w 4150"/>
              <a:gd name="T49" fmla="*/ 2147483646 h 1798"/>
              <a:gd name="T50" fmla="*/ 2147483646 w 4150"/>
              <a:gd name="T51" fmla="*/ 2147483646 h 1798"/>
              <a:gd name="T52" fmla="*/ 2147483646 w 4150"/>
              <a:gd name="T53" fmla="*/ 2147483646 h 1798"/>
              <a:gd name="T54" fmla="*/ 2147483646 w 4150"/>
              <a:gd name="T55" fmla="*/ 2147483646 h 1798"/>
              <a:gd name="T56" fmla="*/ 2147483646 w 4150"/>
              <a:gd name="T57" fmla="*/ 2147483646 h 1798"/>
              <a:gd name="T58" fmla="*/ 2147483646 w 4150"/>
              <a:gd name="T59" fmla="*/ 2147483646 h 1798"/>
              <a:gd name="T60" fmla="*/ 2147483646 w 4150"/>
              <a:gd name="T61" fmla="*/ 2147483646 h 1798"/>
              <a:gd name="T62" fmla="*/ 2147483646 w 4150"/>
              <a:gd name="T63" fmla="*/ 2147483646 h 1798"/>
              <a:gd name="T64" fmla="*/ 2147483646 w 4150"/>
              <a:gd name="T65" fmla="*/ 2147483646 h 1798"/>
              <a:gd name="T66" fmla="*/ 2147483646 w 4150"/>
              <a:gd name="T67" fmla="*/ 2147483646 h 1798"/>
              <a:gd name="T68" fmla="*/ 2147483646 w 4150"/>
              <a:gd name="T69" fmla="*/ 2147483646 h 1798"/>
              <a:gd name="T70" fmla="*/ 2147483646 w 4150"/>
              <a:gd name="T71" fmla="*/ 2147483646 h 1798"/>
              <a:gd name="T72" fmla="*/ 2147483646 w 4150"/>
              <a:gd name="T73" fmla="*/ 2147483646 h 1798"/>
              <a:gd name="T74" fmla="*/ 2147483646 w 4150"/>
              <a:gd name="T75" fmla="*/ 2147483646 h 1798"/>
              <a:gd name="T76" fmla="*/ 2147483646 w 4150"/>
              <a:gd name="T77" fmla="*/ 2147483646 h 1798"/>
              <a:gd name="T78" fmla="*/ 2147483646 w 4150"/>
              <a:gd name="T79" fmla="*/ 2147483646 h 1798"/>
              <a:gd name="T80" fmla="*/ 2147483646 w 4150"/>
              <a:gd name="T81" fmla="*/ 2147483646 h 1798"/>
              <a:gd name="T82" fmla="*/ 2147483646 w 4150"/>
              <a:gd name="T83" fmla="*/ 2147483646 h 1798"/>
              <a:gd name="T84" fmla="*/ 2147483646 w 4150"/>
              <a:gd name="T85" fmla="*/ 2147483646 h 1798"/>
              <a:gd name="T86" fmla="*/ 2147483646 w 4150"/>
              <a:gd name="T87" fmla="*/ 2147483646 h 1798"/>
              <a:gd name="T88" fmla="*/ 2147483646 w 4150"/>
              <a:gd name="T89" fmla="*/ 2147483646 h 1798"/>
              <a:gd name="T90" fmla="*/ 2147483646 w 4150"/>
              <a:gd name="T91" fmla="*/ 2147483646 h 1798"/>
              <a:gd name="T92" fmla="*/ 2147483646 w 4150"/>
              <a:gd name="T93" fmla="*/ 2147483646 h 1798"/>
              <a:gd name="T94" fmla="*/ 2147483646 w 4150"/>
              <a:gd name="T95" fmla="*/ 2147483646 h 1798"/>
              <a:gd name="T96" fmla="*/ 2147483646 w 4150"/>
              <a:gd name="T97" fmla="*/ 2147483646 h 1798"/>
              <a:gd name="T98" fmla="*/ 2147483646 w 4150"/>
              <a:gd name="T99" fmla="*/ 2147483646 h 1798"/>
              <a:gd name="T100" fmla="*/ 2147483646 w 4150"/>
              <a:gd name="T101" fmla="*/ 2147483646 h 1798"/>
              <a:gd name="T102" fmla="*/ 2147483646 w 4150"/>
              <a:gd name="T103" fmla="*/ 2147483646 h 1798"/>
              <a:gd name="T104" fmla="*/ 2147483646 w 4150"/>
              <a:gd name="T105" fmla="*/ 2147483646 h 1798"/>
              <a:gd name="T106" fmla="*/ 2147483646 w 4150"/>
              <a:gd name="T107" fmla="*/ 2147483646 h 1798"/>
              <a:gd name="T108" fmla="*/ 2147483646 w 4150"/>
              <a:gd name="T109" fmla="*/ 2147483646 h 1798"/>
              <a:gd name="T110" fmla="*/ 2147483646 w 4150"/>
              <a:gd name="T111" fmla="*/ 2147483646 h 1798"/>
              <a:gd name="T112" fmla="*/ 2147483646 w 4150"/>
              <a:gd name="T113" fmla="*/ 2147483646 h 1798"/>
              <a:gd name="T114" fmla="*/ 2147483646 w 4150"/>
              <a:gd name="T115" fmla="*/ 2147483646 h 1798"/>
              <a:gd name="T116" fmla="*/ 2147483646 w 4150"/>
              <a:gd name="T117" fmla="*/ 2147483646 h 1798"/>
              <a:gd name="T118" fmla="*/ 2147483646 w 4150"/>
              <a:gd name="T119" fmla="*/ 2147483646 h 1798"/>
              <a:gd name="T120" fmla="*/ 2147483646 w 4150"/>
              <a:gd name="T121" fmla="*/ 2147483646 h 1798"/>
              <a:gd name="T122" fmla="*/ 2147483646 w 4150"/>
              <a:gd name="T123" fmla="*/ 2147483646 h 1798"/>
              <a:gd name="T124" fmla="*/ 2147483646 w 4150"/>
              <a:gd name="T125" fmla="*/ 2147483646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任意多边形 55"/>
          <p:cNvSpPr>
            <a:spLocks noChangeArrowheads="1"/>
          </p:cNvSpPr>
          <p:nvPr/>
        </p:nvSpPr>
        <p:spPr bwMode="auto">
          <a:xfrm>
            <a:off x="1490663" y="2705100"/>
            <a:ext cx="671512" cy="1128713"/>
          </a:xfrm>
          <a:custGeom>
            <a:avLst/>
            <a:gdLst>
              <a:gd name="T0" fmla="*/ 2574 w 765817"/>
              <a:gd name="T1" fmla="*/ 0 h 1285875"/>
              <a:gd name="T2" fmla="*/ 516311 w 765817"/>
              <a:gd name="T3" fmla="*/ 869667 h 1285875"/>
              <a:gd name="T4" fmla="*/ 0 60000 65536"/>
              <a:gd name="T5" fmla="*/ 0 60000 65536"/>
              <a:gd name="T6" fmla="*/ 0 w 765817"/>
              <a:gd name="T7" fmla="*/ 0 h 1285875"/>
              <a:gd name="T8" fmla="*/ 765817 w 765817"/>
              <a:gd name="T9" fmla="*/ 1285875 h 12858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5817" h="1285875">
                <a:moveTo>
                  <a:pt x="3817" y="0"/>
                </a:moveTo>
                <a:cubicBezTo>
                  <a:pt x="-27933" y="495300"/>
                  <a:pt x="130817" y="1009650"/>
                  <a:pt x="765817" y="1285875"/>
                </a:cubicBezTo>
              </a:path>
            </a:pathLst>
          </a:custGeom>
          <a:noFill/>
          <a:ln w="19050">
            <a:solidFill>
              <a:schemeClr val="accent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任意多边形 56"/>
          <p:cNvSpPr>
            <a:spLocks noChangeArrowheads="1"/>
          </p:cNvSpPr>
          <p:nvPr/>
        </p:nvSpPr>
        <p:spPr bwMode="auto">
          <a:xfrm>
            <a:off x="2006600" y="2278063"/>
            <a:ext cx="1516063" cy="525462"/>
          </a:xfrm>
          <a:custGeom>
            <a:avLst/>
            <a:gdLst>
              <a:gd name="T0" fmla="*/ 1159181 w 1727346"/>
              <a:gd name="T1" fmla="*/ 404723 h 598733"/>
              <a:gd name="T2" fmla="*/ 0 w 1727346"/>
              <a:gd name="T3" fmla="*/ 282390 h 598733"/>
              <a:gd name="T4" fmla="*/ 0 60000 65536"/>
              <a:gd name="T5" fmla="*/ 0 60000 65536"/>
              <a:gd name="T6" fmla="*/ 0 w 1727346"/>
              <a:gd name="T7" fmla="*/ 0 h 598733"/>
              <a:gd name="T8" fmla="*/ 1727346 w 1727346"/>
              <a:gd name="T9" fmla="*/ 598733 h 5987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27346" h="598733">
                <a:moveTo>
                  <a:pt x="1714500" y="598733"/>
                </a:moveTo>
                <a:cubicBezTo>
                  <a:pt x="1844675" y="-125167"/>
                  <a:pt x="965200" y="-201367"/>
                  <a:pt x="0" y="417758"/>
                </a:cubicBezTo>
              </a:path>
            </a:pathLst>
          </a:custGeom>
          <a:noFill/>
          <a:ln w="19050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2" name="任意多边形 57"/>
          <p:cNvSpPr>
            <a:spLocks noChangeArrowheads="1"/>
          </p:cNvSpPr>
          <p:nvPr/>
        </p:nvSpPr>
        <p:spPr bwMode="auto">
          <a:xfrm>
            <a:off x="3082925" y="3013075"/>
            <a:ext cx="1014413" cy="249238"/>
          </a:xfrm>
          <a:custGeom>
            <a:avLst/>
            <a:gdLst>
              <a:gd name="T0" fmla="*/ 0 w 1156921"/>
              <a:gd name="T1" fmla="*/ 134809 h 283577"/>
              <a:gd name="T2" fmla="*/ 779897 w 1156921"/>
              <a:gd name="T3" fmla="*/ 0 h 283577"/>
              <a:gd name="T4" fmla="*/ 0 60000 65536"/>
              <a:gd name="T5" fmla="*/ 0 60000 65536"/>
              <a:gd name="T6" fmla="*/ 0 w 1156921"/>
              <a:gd name="T7" fmla="*/ 0 h 283577"/>
              <a:gd name="T8" fmla="*/ 1156921 w 1156921"/>
              <a:gd name="T9" fmla="*/ 283577 h 2835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6921" h="283577">
                <a:moveTo>
                  <a:pt x="0" y="198560"/>
                </a:moveTo>
                <a:cubicBezTo>
                  <a:pt x="386617" y="350227"/>
                  <a:pt x="940288" y="307731"/>
                  <a:pt x="1156921" y="0"/>
                </a:cubicBezTo>
              </a:path>
            </a:pathLst>
          </a:custGeom>
          <a:noFill/>
          <a:ln w="19050">
            <a:solidFill>
              <a:srgbClr val="FFFFFF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59"/>
          <p:cNvGrpSpPr/>
          <p:nvPr/>
        </p:nvGrpSpPr>
        <p:grpSpPr bwMode="auto">
          <a:xfrm>
            <a:off x="1174750" y="3338513"/>
            <a:ext cx="315913" cy="315912"/>
            <a:chOff x="0" y="0"/>
            <a:chExt cx="1152128" cy="1152128"/>
          </a:xfrm>
        </p:grpSpPr>
        <p:sp>
          <p:nvSpPr>
            <p:cNvPr id="22549" name="矩形 60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0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57753 w 978088"/>
                <a:gd name="T1" fmla="*/ 0 h 630163"/>
                <a:gd name="T2" fmla="*/ 417593 w 978088"/>
                <a:gd name="T3" fmla="*/ 98388 h 630163"/>
                <a:gd name="T4" fmla="*/ 486454 w 978088"/>
                <a:gd name="T5" fmla="*/ 70916 h 630163"/>
                <a:gd name="T6" fmla="*/ 589556 w 978088"/>
                <a:gd name="T7" fmla="*/ 174017 h 630163"/>
                <a:gd name="T8" fmla="*/ 587743 w 978088"/>
                <a:gd name="T9" fmla="*/ 182995 h 630163"/>
                <a:gd name="T10" fmla="*/ 670158 w 978088"/>
                <a:gd name="T11" fmla="*/ 302894 h 630163"/>
                <a:gd name="T12" fmla="*/ 541281 w 978088"/>
                <a:gd name="T13" fmla="*/ 431772 h 630163"/>
                <a:gd name="T14" fmla="*/ 128877 w 978088"/>
                <a:gd name="T15" fmla="*/ 431772 h 630163"/>
                <a:gd name="T16" fmla="*/ 0 w 978088"/>
                <a:gd name="T17" fmla="*/ 302894 h 630163"/>
                <a:gd name="T18" fmla="*/ 77765 w 978088"/>
                <a:gd name="T19" fmla="*/ 184784 h 630163"/>
                <a:gd name="T20" fmla="*/ 77326 w 978088"/>
                <a:gd name="T21" fmla="*/ 180428 h 630163"/>
                <a:gd name="T22" fmla="*/ 25775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rgbClr val="FD21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62"/>
          <p:cNvGrpSpPr/>
          <p:nvPr/>
        </p:nvGrpSpPr>
        <p:grpSpPr bwMode="auto">
          <a:xfrm>
            <a:off x="2686050" y="1868488"/>
            <a:ext cx="315913" cy="315912"/>
            <a:chOff x="0" y="0"/>
            <a:chExt cx="1152128" cy="1152128"/>
          </a:xfrm>
        </p:grpSpPr>
        <p:sp>
          <p:nvSpPr>
            <p:cNvPr id="22547" name="矩形 63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8" name="圆角矩形 68"/>
            <p:cNvSpPr>
              <a:spLocks noChangeArrowheads="1"/>
            </p:cNvSpPr>
            <p:nvPr/>
          </p:nvSpPr>
          <p:spPr bwMode="auto">
            <a:xfrm>
              <a:off x="145841" y="298291"/>
              <a:ext cx="862272" cy="555546"/>
            </a:xfrm>
            <a:custGeom>
              <a:avLst/>
              <a:gdLst>
                <a:gd name="T0" fmla="*/ 257753 w 978088"/>
                <a:gd name="T1" fmla="*/ 0 h 630163"/>
                <a:gd name="T2" fmla="*/ 417593 w 978088"/>
                <a:gd name="T3" fmla="*/ 98388 h 630163"/>
                <a:gd name="T4" fmla="*/ 486454 w 978088"/>
                <a:gd name="T5" fmla="*/ 70916 h 630163"/>
                <a:gd name="T6" fmla="*/ 589556 w 978088"/>
                <a:gd name="T7" fmla="*/ 174017 h 630163"/>
                <a:gd name="T8" fmla="*/ 587743 w 978088"/>
                <a:gd name="T9" fmla="*/ 182995 h 630163"/>
                <a:gd name="T10" fmla="*/ 670158 w 978088"/>
                <a:gd name="T11" fmla="*/ 302894 h 630163"/>
                <a:gd name="T12" fmla="*/ 541281 w 978088"/>
                <a:gd name="T13" fmla="*/ 431772 h 630163"/>
                <a:gd name="T14" fmla="*/ 128877 w 978088"/>
                <a:gd name="T15" fmla="*/ 431772 h 630163"/>
                <a:gd name="T16" fmla="*/ 0 w 978088"/>
                <a:gd name="T17" fmla="*/ 302894 h 630163"/>
                <a:gd name="T18" fmla="*/ 77765 w 978088"/>
                <a:gd name="T19" fmla="*/ 184784 h 630163"/>
                <a:gd name="T20" fmla="*/ 77326 w 978088"/>
                <a:gd name="T21" fmla="*/ 180428 h 630163"/>
                <a:gd name="T22" fmla="*/ 257753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65"/>
          <p:cNvGrpSpPr/>
          <p:nvPr/>
        </p:nvGrpSpPr>
        <p:grpSpPr bwMode="auto">
          <a:xfrm>
            <a:off x="3589338" y="3408363"/>
            <a:ext cx="315912" cy="315912"/>
            <a:chOff x="0" y="0"/>
            <a:chExt cx="360040" cy="360040"/>
          </a:xfrm>
        </p:grpSpPr>
        <p:sp>
          <p:nvSpPr>
            <p:cNvPr id="22545" name="矩形 66"/>
            <p:cNvSpPr>
              <a:spLocks noChangeArrowheads="1"/>
            </p:cNvSpPr>
            <p:nvPr/>
          </p:nvSpPr>
          <p:spPr bwMode="auto">
            <a:xfrm>
              <a:off x="0" y="0"/>
              <a:ext cx="360040" cy="36004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6" name="矩形 26"/>
            <p:cNvSpPr>
              <a:spLocks noChangeArrowheads="1"/>
            </p:cNvSpPr>
            <p:nvPr/>
          </p:nvSpPr>
          <p:spPr bwMode="auto">
            <a:xfrm rot="-2457241">
              <a:off x="119681" y="50278"/>
              <a:ext cx="120680" cy="259486"/>
            </a:xfrm>
            <a:custGeom>
              <a:avLst/>
              <a:gdLst>
                <a:gd name="T0" fmla="*/ 5619 w 360040"/>
                <a:gd name="T1" fmla="*/ 8795 h 774164"/>
                <a:gd name="T2" fmla="*/ 5619 w 360040"/>
                <a:gd name="T3" fmla="*/ 23253 h 774164"/>
                <a:gd name="T4" fmla="*/ 10847 w 360040"/>
                <a:gd name="T5" fmla="*/ 23253 h 774164"/>
                <a:gd name="T6" fmla="*/ 10847 w 360040"/>
                <a:gd name="T7" fmla="*/ 8795 h 774164"/>
                <a:gd name="T8" fmla="*/ 5619 w 360040"/>
                <a:gd name="T9" fmla="*/ 8795 h 774164"/>
                <a:gd name="T10" fmla="*/ 0 w 360040"/>
                <a:gd name="T11" fmla="*/ 5943 h 774164"/>
                <a:gd name="T12" fmla="*/ 13558 w 360040"/>
                <a:gd name="T13" fmla="*/ 5943 h 774164"/>
                <a:gd name="T14" fmla="*/ 13558 w 360040"/>
                <a:gd name="T15" fmla="*/ 29152 h 774164"/>
                <a:gd name="T16" fmla="*/ 0 w 360040"/>
                <a:gd name="T17" fmla="*/ 29152 h 774164"/>
                <a:gd name="T18" fmla="*/ 0 w 360040"/>
                <a:gd name="T19" fmla="*/ 5943 h 774164"/>
                <a:gd name="T20" fmla="*/ 7399 w 360040"/>
                <a:gd name="T21" fmla="*/ 932 h 774164"/>
                <a:gd name="T22" fmla="*/ 7399 w 360040"/>
                <a:gd name="T23" fmla="*/ 2288 h 774164"/>
                <a:gd name="T24" fmla="*/ 9568 w 360040"/>
                <a:gd name="T25" fmla="*/ 2288 h 774164"/>
                <a:gd name="T26" fmla="*/ 9568 w 360040"/>
                <a:gd name="T27" fmla="*/ 932 h 774164"/>
                <a:gd name="T28" fmla="*/ 7399 w 360040"/>
                <a:gd name="T29" fmla="*/ 932 h 774164"/>
                <a:gd name="T30" fmla="*/ 3990 w 360040"/>
                <a:gd name="T31" fmla="*/ 932 h 774164"/>
                <a:gd name="T32" fmla="*/ 3990 w 360040"/>
                <a:gd name="T33" fmla="*/ 2288 h 774164"/>
                <a:gd name="T34" fmla="*/ 6159 w 360040"/>
                <a:gd name="T35" fmla="*/ 2288 h 774164"/>
                <a:gd name="T36" fmla="*/ 6159 w 360040"/>
                <a:gd name="T37" fmla="*/ 932 h 774164"/>
                <a:gd name="T38" fmla="*/ 3990 w 360040"/>
                <a:gd name="T39" fmla="*/ 932 h 774164"/>
                <a:gd name="T40" fmla="*/ 2712 w 360040"/>
                <a:gd name="T41" fmla="*/ 0 h 774164"/>
                <a:gd name="T42" fmla="*/ 10847 w 360040"/>
                <a:gd name="T43" fmla="*/ 0 h 774164"/>
                <a:gd name="T44" fmla="*/ 10847 w 360040"/>
                <a:gd name="T45" fmla="*/ 5423 h 774164"/>
                <a:gd name="T46" fmla="*/ 2712 w 360040"/>
                <a:gd name="T47" fmla="*/ 5423 h 774164"/>
                <a:gd name="T48" fmla="*/ 2712 w 360040"/>
                <a:gd name="T49" fmla="*/ 0 h 774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0040"/>
                <a:gd name="T76" fmla="*/ 0 h 774164"/>
                <a:gd name="T77" fmla="*/ 360040 w 360040"/>
                <a:gd name="T78" fmla="*/ 774164 h 774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lnTo>
                    <a:pt x="149226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lnTo>
                    <a:pt x="0" y="157819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lnTo>
                    <a:pt x="1964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lnTo>
                    <a:pt x="1059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F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2" name="TextBox 71"/>
          <p:cNvSpPr>
            <a:spLocks noChangeArrowheads="1"/>
          </p:cNvSpPr>
          <p:nvPr/>
        </p:nvSpPr>
        <p:spPr bwMode="auto">
          <a:xfrm>
            <a:off x="5508625" y="284003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1543" name="TextBox 72"/>
          <p:cNvSpPr>
            <a:spLocks noChangeArrowheads="1"/>
          </p:cNvSpPr>
          <p:nvPr/>
        </p:nvSpPr>
        <p:spPr bwMode="auto">
          <a:xfrm>
            <a:off x="5508625" y="3654425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8" grpId="0" bldLvl="0"/>
      <p:bldP spid="21529" grpId="0" animBg="1"/>
      <p:bldP spid="21530" grpId="0" animBg="1"/>
      <p:bldP spid="21531" grpId="0" animBg="1"/>
      <p:bldP spid="21532" grpId="0" animBg="1"/>
      <p:bldP spid="21542" grpId="0" bldLvl="0"/>
      <p:bldP spid="21543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3555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6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3574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3580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3581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3582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83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3575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3576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3578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579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3577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557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8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3567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52" name="椭圆 30"/>
          <p:cNvSpPr>
            <a:spLocks noChangeArrowheads="1"/>
          </p:cNvSpPr>
          <p:nvPr/>
        </p:nvSpPr>
        <p:spPr bwMode="auto">
          <a:xfrm rot="-2700000">
            <a:off x="4102100" y="1590675"/>
            <a:ext cx="935038" cy="1336675"/>
          </a:xfrm>
          <a:custGeom>
            <a:avLst/>
            <a:gdLst>
              <a:gd name="T0" fmla="*/ 932909 w 936104"/>
              <a:gd name="T1" fmla="*/ 200325 h 1337481"/>
              <a:gd name="T2" fmla="*/ 932909 w 936104"/>
              <a:gd name="T3" fmla="*/ 491460 h 1337481"/>
              <a:gd name="T4" fmla="*/ 897028 w 936104"/>
              <a:gd name="T5" fmla="*/ 487837 h 1337481"/>
              <a:gd name="T6" fmla="*/ 717623 w 936104"/>
              <a:gd name="T7" fmla="*/ 667531 h 1337481"/>
              <a:gd name="T8" fmla="*/ 897028 w 936104"/>
              <a:gd name="T9" fmla="*/ 847227 h 1337481"/>
              <a:gd name="T10" fmla="*/ 932909 w 936104"/>
              <a:gd name="T11" fmla="*/ 843604 h 1337481"/>
              <a:gd name="T12" fmla="*/ 932909 w 936104"/>
              <a:gd name="T13" fmla="*/ 1134738 h 1337481"/>
              <a:gd name="T14" fmla="*/ 564952 w 936104"/>
              <a:gd name="T15" fmla="*/ 1134738 h 1337481"/>
              <a:gd name="T16" fmla="*/ 592039 w 936104"/>
              <a:gd name="T17" fmla="*/ 1209278 h 1337481"/>
              <a:gd name="T18" fmla="*/ 466455 w 936104"/>
              <a:gd name="T19" fmla="*/ 1335064 h 1337481"/>
              <a:gd name="T20" fmla="*/ 340871 w 936104"/>
              <a:gd name="T21" fmla="*/ 1209278 h 1337481"/>
              <a:gd name="T22" fmla="*/ 367958 w 936104"/>
              <a:gd name="T23" fmla="*/ 1134738 h 1337481"/>
              <a:gd name="T24" fmla="*/ 0 w 936104"/>
              <a:gd name="T25" fmla="*/ 1134738 h 1337481"/>
              <a:gd name="T26" fmla="*/ 0 w 936104"/>
              <a:gd name="T27" fmla="*/ 843604 h 1337481"/>
              <a:gd name="T28" fmla="*/ 35881 w 936104"/>
              <a:gd name="T29" fmla="*/ 847227 h 1337481"/>
              <a:gd name="T30" fmla="*/ 215287 w 936104"/>
              <a:gd name="T31" fmla="*/ 667531 h 1337481"/>
              <a:gd name="T32" fmla="*/ 35881 w 936104"/>
              <a:gd name="T33" fmla="*/ 487837 h 1337481"/>
              <a:gd name="T34" fmla="*/ 0 w 936104"/>
              <a:gd name="T35" fmla="*/ 491460 h 1337481"/>
              <a:gd name="T36" fmla="*/ 0 w 936104"/>
              <a:gd name="T37" fmla="*/ 200325 h 1337481"/>
              <a:gd name="T38" fmla="*/ 367957 w 936104"/>
              <a:gd name="T39" fmla="*/ 200325 h 1337481"/>
              <a:gd name="T40" fmla="*/ 340870 w 936104"/>
              <a:gd name="T41" fmla="*/ 125786 h 1337481"/>
              <a:gd name="T42" fmla="*/ 466454 w 936104"/>
              <a:gd name="T43" fmla="*/ 0 h 1337481"/>
              <a:gd name="T44" fmla="*/ 592038 w 936104"/>
              <a:gd name="T45" fmla="*/ 125786 h 1337481"/>
              <a:gd name="T46" fmla="*/ 564952 w 936104"/>
              <a:gd name="T47" fmla="*/ 200325 h 1337481"/>
              <a:gd name="T48" fmla="*/ 932909 w 936104"/>
              <a:gd name="T49" fmla="*/ 200325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椭圆 30"/>
          <p:cNvSpPr>
            <a:spLocks noChangeArrowheads="1"/>
          </p:cNvSpPr>
          <p:nvPr/>
        </p:nvSpPr>
        <p:spPr bwMode="auto">
          <a:xfrm rot="2700000">
            <a:off x="3408363" y="2279650"/>
            <a:ext cx="936625" cy="1336675"/>
          </a:xfrm>
          <a:custGeom>
            <a:avLst/>
            <a:gdLst>
              <a:gd name="T0" fmla="*/ 937668 w 936104"/>
              <a:gd name="T1" fmla="*/ 200325 h 1337481"/>
              <a:gd name="T2" fmla="*/ 937668 w 936104"/>
              <a:gd name="T3" fmla="*/ 491460 h 1337481"/>
              <a:gd name="T4" fmla="*/ 901604 w 936104"/>
              <a:gd name="T5" fmla="*/ 487837 h 1337481"/>
              <a:gd name="T6" fmla="*/ 721283 w 936104"/>
              <a:gd name="T7" fmla="*/ 667531 h 1337481"/>
              <a:gd name="T8" fmla="*/ 901604 w 936104"/>
              <a:gd name="T9" fmla="*/ 847227 h 1337481"/>
              <a:gd name="T10" fmla="*/ 937668 w 936104"/>
              <a:gd name="T11" fmla="*/ 843604 h 1337481"/>
              <a:gd name="T12" fmla="*/ 937668 w 936104"/>
              <a:gd name="T13" fmla="*/ 1134738 h 1337481"/>
              <a:gd name="T14" fmla="*/ 567835 w 936104"/>
              <a:gd name="T15" fmla="*/ 1134738 h 1337481"/>
              <a:gd name="T16" fmla="*/ 595059 w 936104"/>
              <a:gd name="T17" fmla="*/ 1209278 h 1337481"/>
              <a:gd name="T18" fmla="*/ 468835 w 936104"/>
              <a:gd name="T19" fmla="*/ 1335064 h 1337481"/>
              <a:gd name="T20" fmla="*/ 342609 w 936104"/>
              <a:gd name="T21" fmla="*/ 1209278 h 1337481"/>
              <a:gd name="T22" fmla="*/ 369834 w 936104"/>
              <a:gd name="T23" fmla="*/ 1134738 h 1337481"/>
              <a:gd name="T24" fmla="*/ 0 w 936104"/>
              <a:gd name="T25" fmla="*/ 1134738 h 1337481"/>
              <a:gd name="T26" fmla="*/ 0 w 936104"/>
              <a:gd name="T27" fmla="*/ 843604 h 1337481"/>
              <a:gd name="T28" fmla="*/ 36064 w 936104"/>
              <a:gd name="T29" fmla="*/ 847227 h 1337481"/>
              <a:gd name="T30" fmla="*/ 216384 w 936104"/>
              <a:gd name="T31" fmla="*/ 667531 h 1337481"/>
              <a:gd name="T32" fmla="*/ 36064 w 936104"/>
              <a:gd name="T33" fmla="*/ 487837 h 1337481"/>
              <a:gd name="T34" fmla="*/ 0 w 936104"/>
              <a:gd name="T35" fmla="*/ 491460 h 1337481"/>
              <a:gd name="T36" fmla="*/ 0 w 936104"/>
              <a:gd name="T37" fmla="*/ 200325 h 1337481"/>
              <a:gd name="T38" fmla="*/ 369833 w 936104"/>
              <a:gd name="T39" fmla="*/ 200325 h 1337481"/>
              <a:gd name="T40" fmla="*/ 342608 w 936104"/>
              <a:gd name="T41" fmla="*/ 125786 h 1337481"/>
              <a:gd name="T42" fmla="*/ 468833 w 936104"/>
              <a:gd name="T43" fmla="*/ 0 h 1337481"/>
              <a:gd name="T44" fmla="*/ 595058 w 936104"/>
              <a:gd name="T45" fmla="*/ 125786 h 1337481"/>
              <a:gd name="T46" fmla="*/ 567835 w 936104"/>
              <a:gd name="T47" fmla="*/ 200325 h 1337481"/>
              <a:gd name="T48" fmla="*/ 937668 w 936104"/>
              <a:gd name="T49" fmla="*/ 200325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椭圆 30"/>
          <p:cNvSpPr>
            <a:spLocks noChangeArrowheads="1"/>
          </p:cNvSpPr>
          <p:nvPr/>
        </p:nvSpPr>
        <p:spPr bwMode="auto">
          <a:xfrm rot="-2700000" flipH="1" flipV="1">
            <a:off x="4105275" y="2974975"/>
            <a:ext cx="936625" cy="1336675"/>
          </a:xfrm>
          <a:custGeom>
            <a:avLst/>
            <a:gdLst>
              <a:gd name="T0" fmla="*/ 937668 w 936104"/>
              <a:gd name="T1" fmla="*/ 200325 h 1337481"/>
              <a:gd name="T2" fmla="*/ 937668 w 936104"/>
              <a:gd name="T3" fmla="*/ 491460 h 1337481"/>
              <a:gd name="T4" fmla="*/ 901604 w 936104"/>
              <a:gd name="T5" fmla="*/ 487837 h 1337481"/>
              <a:gd name="T6" fmla="*/ 721283 w 936104"/>
              <a:gd name="T7" fmla="*/ 667531 h 1337481"/>
              <a:gd name="T8" fmla="*/ 901604 w 936104"/>
              <a:gd name="T9" fmla="*/ 847227 h 1337481"/>
              <a:gd name="T10" fmla="*/ 937668 w 936104"/>
              <a:gd name="T11" fmla="*/ 843604 h 1337481"/>
              <a:gd name="T12" fmla="*/ 937668 w 936104"/>
              <a:gd name="T13" fmla="*/ 1134738 h 1337481"/>
              <a:gd name="T14" fmla="*/ 567835 w 936104"/>
              <a:gd name="T15" fmla="*/ 1134738 h 1337481"/>
              <a:gd name="T16" fmla="*/ 595059 w 936104"/>
              <a:gd name="T17" fmla="*/ 1209278 h 1337481"/>
              <a:gd name="T18" fmla="*/ 468835 w 936104"/>
              <a:gd name="T19" fmla="*/ 1335064 h 1337481"/>
              <a:gd name="T20" fmla="*/ 342609 w 936104"/>
              <a:gd name="T21" fmla="*/ 1209278 h 1337481"/>
              <a:gd name="T22" fmla="*/ 369834 w 936104"/>
              <a:gd name="T23" fmla="*/ 1134738 h 1337481"/>
              <a:gd name="T24" fmla="*/ 0 w 936104"/>
              <a:gd name="T25" fmla="*/ 1134738 h 1337481"/>
              <a:gd name="T26" fmla="*/ 0 w 936104"/>
              <a:gd name="T27" fmla="*/ 843604 h 1337481"/>
              <a:gd name="T28" fmla="*/ 36064 w 936104"/>
              <a:gd name="T29" fmla="*/ 847227 h 1337481"/>
              <a:gd name="T30" fmla="*/ 216384 w 936104"/>
              <a:gd name="T31" fmla="*/ 667531 h 1337481"/>
              <a:gd name="T32" fmla="*/ 36064 w 936104"/>
              <a:gd name="T33" fmla="*/ 487837 h 1337481"/>
              <a:gd name="T34" fmla="*/ 0 w 936104"/>
              <a:gd name="T35" fmla="*/ 491460 h 1337481"/>
              <a:gd name="T36" fmla="*/ 0 w 936104"/>
              <a:gd name="T37" fmla="*/ 200325 h 1337481"/>
              <a:gd name="T38" fmla="*/ 369833 w 936104"/>
              <a:gd name="T39" fmla="*/ 200325 h 1337481"/>
              <a:gd name="T40" fmla="*/ 342608 w 936104"/>
              <a:gd name="T41" fmla="*/ 125786 h 1337481"/>
              <a:gd name="T42" fmla="*/ 468833 w 936104"/>
              <a:gd name="T43" fmla="*/ 0 h 1337481"/>
              <a:gd name="T44" fmla="*/ 595058 w 936104"/>
              <a:gd name="T45" fmla="*/ 125786 h 1337481"/>
              <a:gd name="T46" fmla="*/ 567835 w 936104"/>
              <a:gd name="T47" fmla="*/ 200325 h 1337481"/>
              <a:gd name="T48" fmla="*/ 937668 w 936104"/>
              <a:gd name="T49" fmla="*/ 200325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椭圆 30"/>
          <p:cNvSpPr>
            <a:spLocks noChangeArrowheads="1"/>
          </p:cNvSpPr>
          <p:nvPr/>
        </p:nvSpPr>
        <p:spPr bwMode="auto">
          <a:xfrm rot="2700000" flipH="1" flipV="1">
            <a:off x="4799013" y="2282825"/>
            <a:ext cx="936625" cy="1336675"/>
          </a:xfrm>
          <a:custGeom>
            <a:avLst/>
            <a:gdLst>
              <a:gd name="T0" fmla="*/ 937668 w 936104"/>
              <a:gd name="T1" fmla="*/ 200325 h 1337481"/>
              <a:gd name="T2" fmla="*/ 937668 w 936104"/>
              <a:gd name="T3" fmla="*/ 491460 h 1337481"/>
              <a:gd name="T4" fmla="*/ 901604 w 936104"/>
              <a:gd name="T5" fmla="*/ 487837 h 1337481"/>
              <a:gd name="T6" fmla="*/ 721283 w 936104"/>
              <a:gd name="T7" fmla="*/ 667531 h 1337481"/>
              <a:gd name="T8" fmla="*/ 901604 w 936104"/>
              <a:gd name="T9" fmla="*/ 847227 h 1337481"/>
              <a:gd name="T10" fmla="*/ 937668 w 936104"/>
              <a:gd name="T11" fmla="*/ 843604 h 1337481"/>
              <a:gd name="T12" fmla="*/ 937668 w 936104"/>
              <a:gd name="T13" fmla="*/ 1134738 h 1337481"/>
              <a:gd name="T14" fmla="*/ 567835 w 936104"/>
              <a:gd name="T15" fmla="*/ 1134738 h 1337481"/>
              <a:gd name="T16" fmla="*/ 595059 w 936104"/>
              <a:gd name="T17" fmla="*/ 1209278 h 1337481"/>
              <a:gd name="T18" fmla="*/ 468835 w 936104"/>
              <a:gd name="T19" fmla="*/ 1335064 h 1337481"/>
              <a:gd name="T20" fmla="*/ 342609 w 936104"/>
              <a:gd name="T21" fmla="*/ 1209278 h 1337481"/>
              <a:gd name="T22" fmla="*/ 369834 w 936104"/>
              <a:gd name="T23" fmla="*/ 1134738 h 1337481"/>
              <a:gd name="T24" fmla="*/ 0 w 936104"/>
              <a:gd name="T25" fmla="*/ 1134738 h 1337481"/>
              <a:gd name="T26" fmla="*/ 0 w 936104"/>
              <a:gd name="T27" fmla="*/ 843604 h 1337481"/>
              <a:gd name="T28" fmla="*/ 36064 w 936104"/>
              <a:gd name="T29" fmla="*/ 847227 h 1337481"/>
              <a:gd name="T30" fmla="*/ 216384 w 936104"/>
              <a:gd name="T31" fmla="*/ 667531 h 1337481"/>
              <a:gd name="T32" fmla="*/ 36064 w 936104"/>
              <a:gd name="T33" fmla="*/ 487837 h 1337481"/>
              <a:gd name="T34" fmla="*/ 0 w 936104"/>
              <a:gd name="T35" fmla="*/ 491460 h 1337481"/>
              <a:gd name="T36" fmla="*/ 0 w 936104"/>
              <a:gd name="T37" fmla="*/ 200325 h 1337481"/>
              <a:gd name="T38" fmla="*/ 369833 w 936104"/>
              <a:gd name="T39" fmla="*/ 200325 h 1337481"/>
              <a:gd name="T40" fmla="*/ 342608 w 936104"/>
              <a:gd name="T41" fmla="*/ 125786 h 1337481"/>
              <a:gd name="T42" fmla="*/ 468833 w 936104"/>
              <a:gd name="T43" fmla="*/ 0 h 1337481"/>
              <a:gd name="T44" fmla="*/ 595058 w 936104"/>
              <a:gd name="T45" fmla="*/ 125786 h 1337481"/>
              <a:gd name="T46" fmla="*/ 567835 w 936104"/>
              <a:gd name="T47" fmla="*/ 200325 h 1337481"/>
              <a:gd name="T48" fmla="*/ 937668 w 936104"/>
              <a:gd name="T49" fmla="*/ 200325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TextBox 59"/>
          <p:cNvSpPr>
            <a:spLocks noChangeArrowheads="1"/>
          </p:cNvSpPr>
          <p:nvPr/>
        </p:nvSpPr>
        <p:spPr bwMode="auto">
          <a:xfrm>
            <a:off x="539750" y="1922463"/>
            <a:ext cx="2592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2557" name="TextBox 60"/>
          <p:cNvSpPr>
            <a:spLocks noChangeArrowheads="1"/>
          </p:cNvSpPr>
          <p:nvPr/>
        </p:nvSpPr>
        <p:spPr bwMode="auto">
          <a:xfrm>
            <a:off x="539750" y="3168650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2558" name="TextBox 71"/>
          <p:cNvSpPr>
            <a:spLocks noChangeArrowheads="1"/>
          </p:cNvSpPr>
          <p:nvPr/>
        </p:nvSpPr>
        <p:spPr bwMode="auto">
          <a:xfrm>
            <a:off x="6011863" y="1922463"/>
            <a:ext cx="2592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2559" name="TextBox 72"/>
          <p:cNvSpPr>
            <a:spLocks noChangeArrowheads="1"/>
          </p:cNvSpPr>
          <p:nvPr/>
        </p:nvSpPr>
        <p:spPr bwMode="auto">
          <a:xfrm>
            <a:off x="6011863" y="3168650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  <p:bldP spid="22553" grpId="0" animBg="1"/>
      <p:bldP spid="22554" grpId="0" animBg="1"/>
      <p:bldP spid="22555" grpId="0" animBg="1"/>
      <p:bldP spid="22556" grpId="0" bldLvl="0"/>
      <p:bldP spid="22557" grpId="0" bldLvl="0"/>
      <p:bldP spid="22558" grpId="0" bldLvl="0"/>
      <p:bldP spid="2255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任意多边形 75"/>
          <p:cNvSpPr>
            <a:spLocks noChangeArrowheads="1"/>
          </p:cNvSpPr>
          <p:nvPr/>
        </p:nvSpPr>
        <p:spPr bwMode="auto">
          <a:xfrm rot="429592">
            <a:off x="1920875" y="2005013"/>
            <a:ext cx="3687763" cy="482600"/>
          </a:xfrm>
          <a:custGeom>
            <a:avLst/>
            <a:gdLst>
              <a:gd name="T0" fmla="*/ 0 w 1710294"/>
              <a:gd name="T1" fmla="*/ 306260 h 547438"/>
              <a:gd name="T2" fmla="*/ 4065206 w 1710294"/>
              <a:gd name="T3" fmla="*/ 364458 h 547438"/>
              <a:gd name="T4" fmla="*/ 7202996 w 1710294"/>
              <a:gd name="T5" fmla="*/ 39733 h 547438"/>
              <a:gd name="T6" fmla="*/ 12116441 w 1710294"/>
              <a:gd name="T7" fmla="*/ 156623 h 547438"/>
              <a:gd name="T8" fmla="*/ 12052783 w 1710294"/>
              <a:gd name="T9" fmla="*/ 17411 h 547438"/>
              <a:gd name="T10" fmla="*/ 15235666 w 1710294"/>
              <a:gd name="T11" fmla="*/ 91368 h 547438"/>
              <a:gd name="T12" fmla="*/ 16063217 w 1710294"/>
              <a:gd name="T13" fmla="*/ 43513 h 547438"/>
              <a:gd name="T14" fmla="*/ 17145394 w 1710294"/>
              <a:gd name="T15" fmla="*/ 47863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80"/>
          <p:cNvGrpSpPr/>
          <p:nvPr/>
        </p:nvGrpSpPr>
        <p:grpSpPr bwMode="auto">
          <a:xfrm>
            <a:off x="5614988" y="965200"/>
            <a:ext cx="766762" cy="1349375"/>
            <a:chOff x="0" y="0"/>
            <a:chExt cx="1090612" cy="1921760"/>
          </a:xfrm>
        </p:grpSpPr>
        <p:sp>
          <p:nvSpPr>
            <p:cNvPr id="6162" name="任意多边形 81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任意多边形 82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任意多边形 83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任意多边形 84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6" name="任意多边形 85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任意多边形 86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任意多边形 87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7" name="TextBox 88"/>
          <p:cNvSpPr>
            <a:spLocks noChangeArrowheads="1"/>
          </p:cNvSpPr>
          <p:nvPr/>
        </p:nvSpPr>
        <p:spPr bwMode="auto">
          <a:xfrm>
            <a:off x="1331913" y="1387475"/>
            <a:ext cx="404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</a:rPr>
              <a:t>单击此处输入标题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4108" name="TextBox 89"/>
          <p:cNvSpPr>
            <a:spLocks noChangeArrowheads="1"/>
          </p:cNvSpPr>
          <p:nvPr/>
        </p:nvSpPr>
        <p:spPr bwMode="auto">
          <a:xfrm>
            <a:off x="3981450" y="1033463"/>
            <a:ext cx="282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第一节  共</a:t>
            </a:r>
            <a:r>
              <a:rPr lang="en-US" altLang="zh-CN" sz="1800">
                <a:solidFill>
                  <a:srgbClr val="FFFFFF"/>
                </a:solidFill>
              </a:rPr>
              <a:t>8</a:t>
            </a:r>
            <a:r>
              <a:rPr lang="zh-CN" altLang="en-US" sz="1800">
                <a:solidFill>
                  <a:srgbClr val="FFFFFF"/>
                </a:solidFill>
              </a:rPr>
              <a:t>项</a:t>
            </a: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3" name="组合 108"/>
          <p:cNvGrpSpPr/>
          <p:nvPr/>
        </p:nvGrpSpPr>
        <p:grpSpPr bwMode="auto">
          <a:xfrm>
            <a:off x="7040563" y="3240088"/>
            <a:ext cx="915987" cy="915987"/>
            <a:chOff x="0" y="0"/>
            <a:chExt cx="1410703" cy="1410703"/>
          </a:xfrm>
        </p:grpSpPr>
        <p:sp>
          <p:nvSpPr>
            <p:cNvPr id="6160" name="圆角矩形 109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61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68639 w 2304424"/>
                <a:gd name="T1" fmla="*/ 60055 h 2390484"/>
                <a:gd name="T2" fmla="*/ 76596 w 2304424"/>
                <a:gd name="T3" fmla="*/ 68012 h 2390484"/>
                <a:gd name="T4" fmla="*/ 74046 w 2304424"/>
                <a:gd name="T5" fmla="*/ 73786 h 2390484"/>
                <a:gd name="T6" fmla="*/ 80803 w 2304424"/>
                <a:gd name="T7" fmla="*/ 129674 h 2390484"/>
                <a:gd name="T8" fmla="*/ 80746 w 2304424"/>
                <a:gd name="T9" fmla="*/ 129674 h 2390484"/>
                <a:gd name="T10" fmla="*/ 80803 w 2304424"/>
                <a:gd name="T11" fmla="*/ 130241 h 2390484"/>
                <a:gd name="T12" fmla="*/ 68639 w 2304424"/>
                <a:gd name="T13" fmla="*/ 142406 h 2390484"/>
                <a:gd name="T14" fmla="*/ 56475 w 2304424"/>
                <a:gd name="T15" fmla="*/ 130241 h 2390484"/>
                <a:gd name="T16" fmla="*/ 56532 w 2304424"/>
                <a:gd name="T17" fmla="*/ 129674 h 2390484"/>
                <a:gd name="T18" fmla="*/ 56475 w 2304424"/>
                <a:gd name="T19" fmla="*/ 129674 h 2390484"/>
                <a:gd name="T20" fmla="*/ 63233 w 2304424"/>
                <a:gd name="T21" fmla="*/ 73786 h 2390484"/>
                <a:gd name="T22" fmla="*/ 60683 w 2304424"/>
                <a:gd name="T23" fmla="*/ 68012 h 2390484"/>
                <a:gd name="T24" fmla="*/ 68639 w 2304424"/>
                <a:gd name="T25" fmla="*/ 60055 h 2390484"/>
                <a:gd name="T26" fmla="*/ 69849 w 2304424"/>
                <a:gd name="T27" fmla="*/ 35725 h 2390484"/>
                <a:gd name="T28" fmla="*/ 100773 w 2304424"/>
                <a:gd name="T29" fmla="*/ 61426 h 2390484"/>
                <a:gd name="T30" fmla="*/ 89650 w 2304424"/>
                <a:gd name="T31" fmla="*/ 93878 h 2390484"/>
                <a:gd name="T32" fmla="*/ 84986 w 2304424"/>
                <a:gd name="T33" fmla="*/ 85835 h 2390484"/>
                <a:gd name="T34" fmla="*/ 91858 w 2304424"/>
                <a:gd name="T35" fmla="*/ 63426 h 2390484"/>
                <a:gd name="T36" fmla="*/ 69513 w 2304424"/>
                <a:gd name="T37" fmla="*/ 44855 h 2390484"/>
                <a:gd name="T38" fmla="*/ 45866 w 2304424"/>
                <a:gd name="T39" fmla="*/ 61736 h 2390484"/>
                <a:gd name="T40" fmla="*/ 52288 w 2304424"/>
                <a:gd name="T41" fmla="*/ 85843 h 2390484"/>
                <a:gd name="T42" fmla="*/ 47612 w 2304424"/>
                <a:gd name="T43" fmla="*/ 93905 h 2390484"/>
                <a:gd name="T44" fmla="*/ 37121 w 2304424"/>
                <a:gd name="T45" fmla="*/ 59087 h 2390484"/>
                <a:gd name="T46" fmla="*/ 69849 w 2304424"/>
                <a:gd name="T47" fmla="*/ 35725 h 2390484"/>
                <a:gd name="T48" fmla="*/ 70392 w 2304424"/>
                <a:gd name="T49" fmla="*/ 17189 h 2390484"/>
                <a:gd name="T50" fmla="*/ 118821 w 2304424"/>
                <a:gd name="T51" fmla="*/ 57166 h 2390484"/>
                <a:gd name="T52" fmla="*/ 99049 w 2304424"/>
                <a:gd name="T53" fmla="*/ 110084 h 2390484"/>
                <a:gd name="T54" fmla="*/ 93511 w 2304424"/>
                <a:gd name="T55" fmla="*/ 100534 h 2390484"/>
                <a:gd name="T56" fmla="*/ 108102 w 2304424"/>
                <a:gd name="T57" fmla="*/ 59616 h 2390484"/>
                <a:gd name="T58" fmla="*/ 70018 w 2304424"/>
                <a:gd name="T59" fmla="*/ 28178 h 2390484"/>
                <a:gd name="T60" fmla="*/ 29882 w 2304424"/>
                <a:gd name="T61" fmla="*/ 56950 h 2390484"/>
                <a:gd name="T62" fmla="*/ 43815 w 2304424"/>
                <a:gd name="T63" fmla="*/ 100451 h 2390484"/>
                <a:gd name="T64" fmla="*/ 38285 w 2304424"/>
                <a:gd name="T65" fmla="*/ 109987 h 2390484"/>
                <a:gd name="T66" fmla="*/ 19355 w 2304424"/>
                <a:gd name="T67" fmla="*/ 53776 h 2390484"/>
                <a:gd name="T68" fmla="*/ 70392 w 2304424"/>
                <a:gd name="T69" fmla="*/ 17189 h 2390484"/>
                <a:gd name="T70" fmla="*/ 70644 w 2304424"/>
                <a:gd name="T71" fmla="*/ 30 h 2390484"/>
                <a:gd name="T72" fmla="*/ 135435 w 2304424"/>
                <a:gd name="T73" fmla="*/ 52856 h 2390484"/>
                <a:gd name="T74" fmla="*/ 107625 w 2304424"/>
                <a:gd name="T75" fmla="*/ 124869 h 2390484"/>
                <a:gd name="T76" fmla="*/ 102012 w 2304424"/>
                <a:gd name="T77" fmla="*/ 115193 h 2390484"/>
                <a:gd name="T78" fmla="*/ 124525 w 2304424"/>
                <a:gd name="T79" fmla="*/ 55434 h 2390484"/>
                <a:gd name="T80" fmla="*/ 70317 w 2304424"/>
                <a:gd name="T81" fmla="*/ 11235 h 2390484"/>
                <a:gd name="T82" fmla="*/ 13620 w 2304424"/>
                <a:gd name="T83" fmla="*/ 52193 h 2390484"/>
                <a:gd name="T84" fmla="*/ 35293 w 2304424"/>
                <a:gd name="T85" fmla="*/ 115145 h 2390484"/>
                <a:gd name="T86" fmla="*/ 29654 w 2304424"/>
                <a:gd name="T87" fmla="*/ 124867 h 2390484"/>
                <a:gd name="T88" fmla="*/ 2879 w 2304424"/>
                <a:gd name="T89" fmla="*/ 48982 h 2390484"/>
                <a:gd name="T90" fmla="*/ 70644 w 2304424"/>
                <a:gd name="T91" fmla="*/ 30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112"/>
          <p:cNvGrpSpPr/>
          <p:nvPr/>
        </p:nvGrpSpPr>
        <p:grpSpPr bwMode="auto">
          <a:xfrm>
            <a:off x="5949950" y="3241675"/>
            <a:ext cx="914400" cy="914400"/>
            <a:chOff x="0" y="0"/>
            <a:chExt cx="1407810" cy="1407810"/>
          </a:xfrm>
        </p:grpSpPr>
        <p:sp>
          <p:nvSpPr>
            <p:cNvPr id="6158" name="圆角矩形 113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9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566625 w 720080"/>
                <a:gd name="T1" fmla="*/ 636501 h 820163"/>
                <a:gd name="T2" fmla="*/ 453299 w 720080"/>
                <a:gd name="T3" fmla="*/ 749825 h 820163"/>
                <a:gd name="T4" fmla="*/ 499879 w 720080"/>
                <a:gd name="T5" fmla="*/ 838984 h 820163"/>
                <a:gd name="T6" fmla="*/ 499879 w 720080"/>
                <a:gd name="T7" fmla="*/ 1020957 h 820163"/>
                <a:gd name="T8" fmla="*/ 566625 w 720080"/>
                <a:gd name="T9" fmla="*/ 1087700 h 820163"/>
                <a:gd name="T10" fmla="*/ 633368 w 720080"/>
                <a:gd name="T11" fmla="*/ 1020957 h 820163"/>
                <a:gd name="T12" fmla="*/ 633368 w 720080"/>
                <a:gd name="T13" fmla="*/ 838984 h 820163"/>
                <a:gd name="T14" fmla="*/ 679949 w 720080"/>
                <a:gd name="T15" fmla="*/ 749825 h 820163"/>
                <a:gd name="T16" fmla="*/ 566625 w 720080"/>
                <a:gd name="T17" fmla="*/ 636501 h 820163"/>
                <a:gd name="T18" fmla="*/ 566625 w 720080"/>
                <a:gd name="T19" fmla="*/ 0 h 820163"/>
                <a:gd name="T20" fmla="*/ 922365 w 720080"/>
                <a:gd name="T21" fmla="*/ 351501 h 820163"/>
                <a:gd name="T22" fmla="*/ 782040 w 720080"/>
                <a:gd name="T23" fmla="*/ 351501 h 820163"/>
                <a:gd name="T24" fmla="*/ 566626 w 720080"/>
                <a:gd name="T25" fmla="*/ 140403 h 820163"/>
                <a:gd name="T26" fmla="*/ 350123 w 720080"/>
                <a:gd name="T27" fmla="*/ 356907 h 820163"/>
                <a:gd name="T28" fmla="*/ 350123 w 720080"/>
                <a:gd name="T29" fmla="*/ 430513 h 820163"/>
                <a:gd name="T30" fmla="*/ 989872 w 720080"/>
                <a:gd name="T31" fmla="*/ 430513 h 820163"/>
                <a:gd name="T32" fmla="*/ 1133249 w 720080"/>
                <a:gd name="T33" fmla="*/ 573889 h 820163"/>
                <a:gd name="T34" fmla="*/ 1133249 w 720080"/>
                <a:gd name="T35" fmla="*/ 1147383 h 820163"/>
                <a:gd name="T36" fmla="*/ 989872 w 720080"/>
                <a:gd name="T37" fmla="*/ 1290758 h 820163"/>
                <a:gd name="T38" fmla="*/ 143375 w 720080"/>
                <a:gd name="T39" fmla="*/ 1290758 h 820163"/>
                <a:gd name="T40" fmla="*/ 0 w 720080"/>
                <a:gd name="T41" fmla="*/ 1147383 h 820163"/>
                <a:gd name="T42" fmla="*/ 0 w 720080"/>
                <a:gd name="T43" fmla="*/ 573889 h 820163"/>
                <a:gd name="T44" fmla="*/ 143375 w 720080"/>
                <a:gd name="T45" fmla="*/ 430513 h 820163"/>
                <a:gd name="T46" fmla="*/ 210408 w 720080"/>
                <a:gd name="T47" fmla="*/ 430513 h 820163"/>
                <a:gd name="T48" fmla="*/ 210408 w 720080"/>
                <a:gd name="T49" fmla="*/ 356217 h 820163"/>
                <a:gd name="T50" fmla="*/ 566625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116"/>
          <p:cNvGrpSpPr/>
          <p:nvPr/>
        </p:nvGrpSpPr>
        <p:grpSpPr bwMode="auto">
          <a:xfrm>
            <a:off x="4857750" y="3240088"/>
            <a:ext cx="915988" cy="915987"/>
            <a:chOff x="0" y="0"/>
            <a:chExt cx="1410703" cy="1410703"/>
          </a:xfrm>
        </p:grpSpPr>
        <p:sp>
          <p:nvSpPr>
            <p:cNvPr id="6156" name="圆角矩形 117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7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636354 w 836083"/>
                <a:gd name="T1" fmla="*/ 318924 h 836083"/>
                <a:gd name="T2" fmla="*/ 636354 w 836083"/>
                <a:gd name="T3" fmla="*/ 390963 h 836083"/>
                <a:gd name="T4" fmla="*/ 472253 w 836083"/>
                <a:gd name="T5" fmla="*/ 390963 h 836083"/>
                <a:gd name="T6" fmla="*/ 472253 w 836083"/>
                <a:gd name="T7" fmla="*/ 391161 h 836083"/>
                <a:gd name="T8" fmla="*/ 359155 w 836083"/>
                <a:gd name="T9" fmla="*/ 456786 h 836083"/>
                <a:gd name="T10" fmla="*/ 360003 w 836083"/>
                <a:gd name="T11" fmla="*/ 587540 h 836083"/>
                <a:gd name="T12" fmla="*/ 473944 w 836083"/>
                <a:gd name="T13" fmla="*/ 651692 h 836083"/>
                <a:gd name="T14" fmla="*/ 473946 w 836083"/>
                <a:gd name="T15" fmla="*/ 651902 h 836083"/>
                <a:gd name="T16" fmla="*/ 636354 w 836083"/>
                <a:gd name="T17" fmla="*/ 651902 h 836083"/>
                <a:gd name="T18" fmla="*/ 636354 w 836083"/>
                <a:gd name="T19" fmla="*/ 723942 h 836083"/>
                <a:gd name="T20" fmla="*/ 464732 w 836083"/>
                <a:gd name="T21" fmla="*/ 723942 h 836083"/>
                <a:gd name="T22" fmla="*/ 464732 w 836083"/>
                <a:gd name="T23" fmla="*/ 722708 h 836083"/>
                <a:gd name="T24" fmla="*/ 297758 w 836083"/>
                <a:gd name="T25" fmla="*/ 624202 h 836083"/>
                <a:gd name="T26" fmla="*/ 274524 w 836083"/>
                <a:gd name="T27" fmla="*/ 557453 h 836083"/>
                <a:gd name="T28" fmla="*/ 226415 w 836083"/>
                <a:gd name="T29" fmla="*/ 557453 h 836083"/>
                <a:gd name="T30" fmla="*/ 226415 w 836083"/>
                <a:gd name="T31" fmla="*/ 651902 h 836083"/>
                <a:gd name="T32" fmla="*/ 190395 w 836083"/>
                <a:gd name="T33" fmla="*/ 651902 h 836083"/>
                <a:gd name="T34" fmla="*/ 190395 w 836083"/>
                <a:gd name="T35" fmla="*/ 390964 h 836083"/>
                <a:gd name="T36" fmla="*/ 226415 w 836083"/>
                <a:gd name="T37" fmla="*/ 390964 h 836083"/>
                <a:gd name="T38" fmla="*/ 226415 w 836083"/>
                <a:gd name="T39" fmla="*/ 485414 h 836083"/>
                <a:gd name="T40" fmla="*/ 274394 w 836083"/>
                <a:gd name="T41" fmla="*/ 485414 h 836083"/>
                <a:gd name="T42" fmla="*/ 296438 w 836083"/>
                <a:gd name="T43" fmla="*/ 420940 h 836083"/>
                <a:gd name="T44" fmla="*/ 464732 w 836083"/>
                <a:gd name="T45" fmla="*/ 319926 h 836083"/>
                <a:gd name="T46" fmla="*/ 464732 w 836083"/>
                <a:gd name="T47" fmla="*/ 318924 h 836083"/>
                <a:gd name="T48" fmla="*/ 472253 w 836083"/>
                <a:gd name="T49" fmla="*/ 318924 h 836083"/>
                <a:gd name="T50" fmla="*/ 636354 w 836083"/>
                <a:gd name="T51" fmla="*/ 318924 h 836083"/>
                <a:gd name="T52" fmla="*/ 852465 w 836083"/>
                <a:gd name="T53" fmla="*/ 521433 h 836083"/>
                <a:gd name="T54" fmla="*/ 740013 w 836083"/>
                <a:gd name="T55" fmla="*/ 633886 h 836083"/>
                <a:gd name="T56" fmla="*/ 475604 w 836083"/>
                <a:gd name="T57" fmla="*/ 633886 h 836083"/>
                <a:gd name="T58" fmla="*/ 363152 w 836083"/>
                <a:gd name="T59" fmla="*/ 521433 h 836083"/>
                <a:gd name="T60" fmla="*/ 475604 w 836083"/>
                <a:gd name="T61" fmla="*/ 408980 h 836083"/>
                <a:gd name="T62" fmla="*/ 740013 w 836083"/>
                <a:gd name="T63" fmla="*/ 408980 h 836083"/>
                <a:gd name="T64" fmla="*/ 852465 w 836083"/>
                <a:gd name="T65" fmla="*/ 521433 h 836083"/>
                <a:gd name="T66" fmla="*/ 954717 w 836083"/>
                <a:gd name="T67" fmla="*/ 521435 h 836083"/>
                <a:gd name="T68" fmla="*/ 521431 w 836083"/>
                <a:gd name="T69" fmla="*/ 88143 h 836083"/>
                <a:gd name="T70" fmla="*/ 88143 w 836083"/>
                <a:gd name="T71" fmla="*/ 521435 h 836083"/>
                <a:gd name="T72" fmla="*/ 521431 w 836083"/>
                <a:gd name="T73" fmla="*/ 954723 h 836083"/>
                <a:gd name="T74" fmla="*/ 954717 w 836083"/>
                <a:gd name="T75" fmla="*/ 521435 h 836083"/>
                <a:gd name="T76" fmla="*/ 1042860 w 836083"/>
                <a:gd name="T77" fmla="*/ 521435 h 836083"/>
                <a:gd name="T78" fmla="*/ 521431 w 836083"/>
                <a:gd name="T79" fmla="*/ 1042866 h 836083"/>
                <a:gd name="T80" fmla="*/ 0 w 836083"/>
                <a:gd name="T81" fmla="*/ 521435 h 836083"/>
                <a:gd name="T82" fmla="*/ 521431 w 836083"/>
                <a:gd name="T83" fmla="*/ 0 h 836083"/>
                <a:gd name="T84" fmla="*/ 1042860 w 836083"/>
                <a:gd name="T85" fmla="*/ 521435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20"/>
          <p:cNvGrpSpPr/>
          <p:nvPr/>
        </p:nvGrpSpPr>
        <p:grpSpPr bwMode="auto">
          <a:xfrm>
            <a:off x="3767138" y="3241675"/>
            <a:ext cx="914400" cy="914400"/>
            <a:chOff x="0" y="0"/>
            <a:chExt cx="1407810" cy="1407810"/>
          </a:xfrm>
        </p:grpSpPr>
        <p:sp>
          <p:nvSpPr>
            <p:cNvPr id="6154" name="圆角矩形 121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61879 w 1142127"/>
                <a:gd name="T1" fmla="*/ 67469 h 735451"/>
                <a:gd name="T2" fmla="*/ 586291 w 1142127"/>
                <a:gd name="T3" fmla="*/ 205603 h 735451"/>
                <a:gd name="T4" fmla="*/ 682970 w 1142127"/>
                <a:gd name="T5" fmla="*/ 167032 h 735451"/>
                <a:gd name="T6" fmla="*/ 827721 w 1142127"/>
                <a:gd name="T7" fmla="*/ 311784 h 735451"/>
                <a:gd name="T8" fmla="*/ 825178 w 1142127"/>
                <a:gd name="T9" fmla="*/ 324389 h 735451"/>
                <a:gd name="T10" fmla="*/ 940885 w 1142127"/>
                <a:gd name="T11" fmla="*/ 492724 h 735451"/>
                <a:gd name="T12" fmla="*/ 759946 w 1142127"/>
                <a:gd name="T13" fmla="*/ 673664 h 735451"/>
                <a:gd name="T14" fmla="*/ 180940 w 1142127"/>
                <a:gd name="T15" fmla="*/ 673664 h 735451"/>
                <a:gd name="T16" fmla="*/ 0 w 1142127"/>
                <a:gd name="T17" fmla="*/ 492724 h 735451"/>
                <a:gd name="T18" fmla="*/ 109180 w 1142127"/>
                <a:gd name="T19" fmla="*/ 326901 h 735451"/>
                <a:gd name="T20" fmla="*/ 108563 w 1142127"/>
                <a:gd name="T21" fmla="*/ 320786 h 735451"/>
                <a:gd name="T22" fmla="*/ 361879 w 1142127"/>
                <a:gd name="T23" fmla="*/ 67469 h 735451"/>
                <a:gd name="T24" fmla="*/ 467166 w 1142127"/>
                <a:gd name="T25" fmla="*/ 0 h 735451"/>
                <a:gd name="T26" fmla="*/ 691579 w 1142127"/>
                <a:gd name="T27" fmla="*/ 138135 h 735451"/>
                <a:gd name="T28" fmla="*/ 788257 w 1142127"/>
                <a:gd name="T29" fmla="*/ 99564 h 735451"/>
                <a:gd name="T30" fmla="*/ 933008 w 1142127"/>
                <a:gd name="T31" fmla="*/ 244315 h 735451"/>
                <a:gd name="T32" fmla="*/ 930466 w 1142127"/>
                <a:gd name="T33" fmla="*/ 256920 h 735451"/>
                <a:gd name="T34" fmla="*/ 1046172 w 1142127"/>
                <a:gd name="T35" fmla="*/ 425256 h 735451"/>
                <a:gd name="T36" fmla="*/ 943463 w 1142127"/>
                <a:gd name="T37" fmla="*/ 586717 h 735451"/>
                <a:gd name="T38" fmla="*/ 977909 w 1142127"/>
                <a:gd name="T39" fmla="*/ 484192 h 735451"/>
                <a:gd name="T40" fmla="*/ 857290 w 1142127"/>
                <a:gd name="T41" fmla="*/ 308713 h 735451"/>
                <a:gd name="T42" fmla="*/ 859943 w 1142127"/>
                <a:gd name="T43" fmla="*/ 295573 h 735451"/>
                <a:gd name="T44" fmla="*/ 709047 w 1142127"/>
                <a:gd name="T45" fmla="*/ 144678 h 735451"/>
                <a:gd name="T46" fmla="*/ 608266 w 1142127"/>
                <a:gd name="T47" fmla="*/ 184884 h 735451"/>
                <a:gd name="T48" fmla="*/ 374329 w 1142127"/>
                <a:gd name="T49" fmla="*/ 40887 h 735451"/>
                <a:gd name="T50" fmla="*/ 322022 w 1142127"/>
                <a:gd name="T51" fmla="*/ 46161 h 735451"/>
                <a:gd name="T52" fmla="*/ 467166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1 -0.02652 C -0.38038 -0.02282 -0.37517 -0.01881 -0.36944 -0.01172 C -0.36892 -0.01141 -0.3625 -0.00894 -0.36198 -0.00864 C -0.35677 -0.00617 -0.35208 -0.00185 -0.34722 0.00123 C -0.34184 0.00493 -0.33524 0.00524 -0.32969 0.00617 C -0.31667 0.0111 -0.30504 0.00894 -0.29184 0.00771 C -0.28438 0.00339 -0.29514 0.00956 -0.28438 0.00462 C -0.28247 0.00339 -0.27899 0.00123 -0.27899 0.00154 C -0.2717 -0.0074 -0.26424 -0.01727 -0.25573 -0.02159 C -0.25243 -0.0256 -0.24358 -0.03207 -0.23924 -0.03485 C -0.23056 -0.04564 -0.23576 -0.04132 -0.22986 -0.04441 C -0.22795 -0.04564 -0.22622 -0.04656 -0.22431 -0.0478 C -0.22344 -0.04841 -0.2217 -0.04965 -0.2217 -0.04934 C -0.21198 -0.04872 -0.20729 -0.04965 -0.19948 -0.04626 C -0.19271 -0.04317 -0.18663 -0.037 -0.18004 -0.03485 C -0.17587 -0.02991 -0.17031 -0.02868 -0.16528 -0.02652 C -0.16129 -0.02159 -0.15799 -0.01881 -0.1533 -0.01665 C -0.14948 -0.01141 -0.14774 -0.01049 -0.14323 -0.00864 C -0.1375 -0.00185 -0.12622 0.00031 -0.1191 0.00462 C -0.11545 0.00401 -0.11163 0.00462 -0.10799 0.00277 C -0.10712 0.00246 -0.10712 -0.00031 -0.10712 -0.00185 C -0.10712 -0.01264 -0.10868 -0.02066 -0.11354 -0.02652 C -0.1158 -0.03269 -0.11788 -0.03176 -0.11997 -0.03793 C -0.11042 -0.0441 -0.11458 -0.04225 -0.09427 -0.03793 C -0.09201 -0.03762 -0.09063 -0.03392 -0.08872 -0.03176 C -0.08576 -0.02837 -0.08038 -0.0219 -0.0776 -0.02005 C -0.06719 -0.01388 -0.05677 -0.00679 -0.04618 -0.00185 C -0.04219 -0.00031 -0.03819 0.00061 -0.0342 0.00277 C -0.02743 0.00123 -0.0276 -0.00031 -0.02222 -0.0037 C -0.01615 -0.01141 -0.01875 -0.00925 -0.00556 -0.00524 C -0.00365 -0.00463 5.55556E-7 -0.00031 5.55556E-7 2.09991E-6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00" y="70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7" grpId="0" bldLvl="0"/>
      <p:bldP spid="4108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4579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0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4610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4616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617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4618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19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4611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4612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4614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615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613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581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2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4603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295400" y="1581150"/>
            <a:ext cx="1368425" cy="1368425"/>
            <a:chOff x="0" y="0"/>
            <a:chExt cx="1368425" cy="1368425"/>
          </a:xfrm>
        </p:grpSpPr>
        <p:sp>
          <p:nvSpPr>
            <p:cNvPr id="24600" name="Oval 8"/>
            <p:cNvSpPr>
              <a:spLocks noChangeArrowheads="1"/>
            </p:cNvSpPr>
            <p:nvPr/>
          </p:nvSpPr>
          <p:spPr bwMode="auto">
            <a:xfrm>
              <a:off x="9525" y="0"/>
              <a:ext cx="1358900" cy="13589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 useBgFill="1">
          <p:nvSpPr>
            <p:cNvPr id="24601" name="Oval 13"/>
            <p:cNvSpPr>
              <a:spLocks noChangeArrowheads="1"/>
            </p:cNvSpPr>
            <p:nvPr/>
          </p:nvSpPr>
          <p:spPr bwMode="auto">
            <a:xfrm>
              <a:off x="206524" y="198587"/>
              <a:ext cx="963314" cy="96331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>
          <p:nvSpPr>
            <p:cNvPr id="24602" name="Rectangle 25"/>
            <p:cNvSpPr>
              <a:spLocks noChangeArrowheads="1"/>
            </p:cNvSpPr>
            <p:nvPr/>
          </p:nvSpPr>
          <p:spPr bwMode="auto">
            <a:xfrm>
              <a:off x="284757" y="457002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</a:rPr>
                <a:t>65%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24"/>
          <p:cNvGrpSpPr/>
          <p:nvPr/>
        </p:nvGrpSpPr>
        <p:grpSpPr bwMode="auto">
          <a:xfrm>
            <a:off x="3024188" y="1581150"/>
            <a:ext cx="1368425" cy="1368425"/>
            <a:chOff x="0" y="0"/>
            <a:chExt cx="1368425" cy="1368425"/>
          </a:xfrm>
        </p:grpSpPr>
        <p:sp>
          <p:nvSpPr>
            <p:cNvPr id="24597" name="Oval 29"/>
            <p:cNvSpPr>
              <a:spLocks noChangeArrowheads="1"/>
            </p:cNvSpPr>
            <p:nvPr/>
          </p:nvSpPr>
          <p:spPr bwMode="auto">
            <a:xfrm>
              <a:off x="9525" y="0"/>
              <a:ext cx="1358900" cy="13589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 useBgFill="1">
          <p:nvSpPr>
            <p:cNvPr id="24598" name="Oval 31"/>
            <p:cNvSpPr>
              <a:spLocks noChangeAspect="1" noChangeArrowheads="1"/>
            </p:cNvSpPr>
            <p:nvPr/>
          </p:nvSpPr>
          <p:spPr bwMode="auto">
            <a:xfrm>
              <a:off x="206575" y="197050"/>
              <a:ext cx="964800" cy="964800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>
          <p:nvSpPr>
            <p:cNvPr id="24599" name="Rectangle 32"/>
            <p:cNvSpPr>
              <a:spLocks noChangeArrowheads="1"/>
            </p:cNvSpPr>
            <p:nvPr/>
          </p:nvSpPr>
          <p:spPr bwMode="auto">
            <a:xfrm>
              <a:off x="284757" y="457002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2"/>
                  </a:solidFill>
                </a:rPr>
                <a:t>82%</a:t>
              </a:r>
              <a:endParaRPr lang="zh-CN" altLang="en-US" sz="2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组合 29"/>
          <p:cNvGrpSpPr/>
          <p:nvPr/>
        </p:nvGrpSpPr>
        <p:grpSpPr bwMode="auto">
          <a:xfrm>
            <a:off x="4752975" y="1581150"/>
            <a:ext cx="1366838" cy="1368425"/>
            <a:chOff x="0" y="0"/>
            <a:chExt cx="1366837" cy="1368425"/>
          </a:xfrm>
        </p:grpSpPr>
        <p:sp>
          <p:nvSpPr>
            <p:cNvPr id="24594" name="Oval 35"/>
            <p:cNvSpPr>
              <a:spLocks noChangeArrowheads="1"/>
            </p:cNvSpPr>
            <p:nvPr/>
          </p:nvSpPr>
          <p:spPr bwMode="auto">
            <a:xfrm>
              <a:off x="9525" y="0"/>
              <a:ext cx="1357312" cy="13589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 useBgFill="1">
          <p:nvSpPr>
            <p:cNvPr id="24595" name="Oval 37"/>
            <p:cNvSpPr>
              <a:spLocks noChangeArrowheads="1"/>
            </p:cNvSpPr>
            <p:nvPr/>
          </p:nvSpPr>
          <p:spPr bwMode="auto">
            <a:xfrm>
              <a:off x="205781" y="197050"/>
              <a:ext cx="964800" cy="964800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>
          <p:nvSpPr>
            <p:cNvPr id="24596" name="Rectangle 38"/>
            <p:cNvSpPr>
              <a:spLocks noChangeArrowheads="1"/>
            </p:cNvSpPr>
            <p:nvPr/>
          </p:nvSpPr>
          <p:spPr bwMode="auto">
            <a:xfrm>
              <a:off x="283949" y="457002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FFFFF"/>
                  </a:solidFill>
                </a:rPr>
                <a:t>44%</a:t>
              </a: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34"/>
          <p:cNvGrpSpPr/>
          <p:nvPr/>
        </p:nvGrpSpPr>
        <p:grpSpPr bwMode="auto">
          <a:xfrm>
            <a:off x="6480175" y="1581150"/>
            <a:ext cx="1366838" cy="1368425"/>
            <a:chOff x="0" y="0"/>
            <a:chExt cx="1366837" cy="1368425"/>
          </a:xfrm>
        </p:grpSpPr>
        <p:sp>
          <p:nvSpPr>
            <p:cNvPr id="24591" name="Oval 41"/>
            <p:cNvSpPr>
              <a:spLocks noChangeArrowheads="1"/>
            </p:cNvSpPr>
            <p:nvPr/>
          </p:nvSpPr>
          <p:spPr bwMode="auto">
            <a:xfrm>
              <a:off x="9525" y="0"/>
              <a:ext cx="1357312" cy="1358900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 useBgFill="1">
          <p:nvSpPr>
            <p:cNvPr id="24592" name="Oval 43"/>
            <p:cNvSpPr>
              <a:spLocks noChangeAspect="1" noChangeArrowheads="1"/>
            </p:cNvSpPr>
            <p:nvPr/>
          </p:nvSpPr>
          <p:spPr bwMode="auto">
            <a:xfrm>
              <a:off x="206390" y="197050"/>
              <a:ext cx="963582" cy="964800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>
                <a:solidFill>
                  <a:srgbClr val="FFFFFF"/>
                </a:solidFill>
              </a:endParaRPr>
            </a:p>
          </p:txBody>
        </p:sp>
        <p:sp>
          <p:nvSpPr>
            <p:cNvPr id="24593" name="Rectangle 44"/>
            <p:cNvSpPr>
              <a:spLocks noChangeArrowheads="1"/>
            </p:cNvSpPr>
            <p:nvPr/>
          </p:nvSpPr>
          <p:spPr bwMode="auto">
            <a:xfrm>
              <a:off x="283950" y="486619"/>
              <a:ext cx="8210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accent1"/>
                  </a:solidFill>
                </a:rPr>
                <a:t>73%</a:t>
              </a:r>
              <a:endParaRPr lang="zh-CN" altLang="en-US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23596" name="TextBox 39"/>
          <p:cNvSpPr>
            <a:spLocks noChangeArrowheads="1"/>
          </p:cNvSpPr>
          <p:nvPr/>
        </p:nvSpPr>
        <p:spPr bwMode="auto">
          <a:xfrm>
            <a:off x="1116013" y="3514725"/>
            <a:ext cx="17287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</a:rPr>
              <a:t>输入标题</a:t>
            </a:r>
            <a:endParaRPr lang="en-US" altLang="zh-CN" sz="14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</a:t>
            </a:r>
            <a:endParaRPr lang="en-US" altLang="zh-CN" sz="9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23597" name="TextBox 40"/>
          <p:cNvSpPr>
            <a:spLocks noChangeArrowheads="1"/>
          </p:cNvSpPr>
          <p:nvPr/>
        </p:nvSpPr>
        <p:spPr bwMode="auto">
          <a:xfrm>
            <a:off x="2855913" y="3514725"/>
            <a:ext cx="172878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2"/>
                </a:solidFill>
              </a:rPr>
              <a:t>输入标题</a:t>
            </a:r>
            <a:endParaRPr lang="en-US" altLang="zh-CN" sz="14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</a:t>
            </a:r>
            <a:endParaRPr lang="en-US" altLang="zh-CN" sz="9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23598" name="TextBox 41"/>
          <p:cNvSpPr>
            <a:spLocks noChangeArrowheads="1"/>
          </p:cNvSpPr>
          <p:nvPr/>
        </p:nvSpPr>
        <p:spPr bwMode="auto">
          <a:xfrm>
            <a:off x="4584700" y="3514725"/>
            <a:ext cx="17272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FFFFF"/>
                </a:solidFill>
              </a:rPr>
              <a:t>输入标题</a:t>
            </a:r>
            <a:endParaRPr lang="en-US" altLang="zh-CN" sz="14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</a:t>
            </a:r>
            <a:endParaRPr lang="en-US" altLang="zh-CN" sz="9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23599" name="TextBox 42"/>
          <p:cNvSpPr>
            <a:spLocks noChangeArrowheads="1"/>
          </p:cNvSpPr>
          <p:nvPr/>
        </p:nvSpPr>
        <p:spPr bwMode="auto">
          <a:xfrm>
            <a:off x="6311900" y="3514725"/>
            <a:ext cx="17287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</a:rPr>
              <a:t>输入标题</a:t>
            </a:r>
            <a:endParaRPr lang="en-US" altLang="zh-CN" sz="140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</a:t>
            </a:r>
            <a:endParaRPr lang="en-US" altLang="zh-CN" sz="9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6" grpId="0" bldLvl="0"/>
      <p:bldP spid="23597" grpId="0" bldLvl="0"/>
      <p:bldP spid="23598" grpId="0" bldLvl="0"/>
      <p:bldP spid="2359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560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5634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5640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5641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5642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43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5635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5636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5638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39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637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60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0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5627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0" name="TextBox 1"/>
          <p:cNvSpPr>
            <a:spLocks noChangeArrowheads="1"/>
          </p:cNvSpPr>
          <p:nvPr/>
        </p:nvSpPr>
        <p:spPr bwMode="auto">
          <a:xfrm>
            <a:off x="5821363" y="1522413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01" name="Rectangle 42"/>
          <p:cNvSpPr>
            <a:spLocks noChangeArrowheads="1"/>
          </p:cNvSpPr>
          <p:nvPr/>
        </p:nvSpPr>
        <p:spPr bwMode="auto">
          <a:xfrm>
            <a:off x="5602288" y="1827213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4602" name="TextBox 3"/>
          <p:cNvSpPr>
            <a:spLocks noChangeArrowheads="1"/>
          </p:cNvSpPr>
          <p:nvPr/>
        </p:nvSpPr>
        <p:spPr bwMode="auto">
          <a:xfrm>
            <a:off x="1116013" y="1522413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03" name="Rectangle 42"/>
          <p:cNvSpPr>
            <a:spLocks noChangeArrowheads="1"/>
          </p:cNvSpPr>
          <p:nvPr/>
        </p:nvSpPr>
        <p:spPr bwMode="auto">
          <a:xfrm>
            <a:off x="3298825" y="1827213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4604" name="TextBox 5"/>
          <p:cNvSpPr>
            <a:spLocks noChangeArrowheads="1"/>
          </p:cNvSpPr>
          <p:nvPr/>
        </p:nvSpPr>
        <p:spPr bwMode="auto">
          <a:xfrm>
            <a:off x="6110288" y="2492375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05" name="Rectangle 42"/>
          <p:cNvSpPr>
            <a:spLocks noChangeArrowheads="1"/>
          </p:cNvSpPr>
          <p:nvPr/>
        </p:nvSpPr>
        <p:spPr bwMode="auto">
          <a:xfrm>
            <a:off x="5891213" y="279717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4606" name="TextBox 7"/>
          <p:cNvSpPr>
            <a:spLocks noChangeArrowheads="1"/>
          </p:cNvSpPr>
          <p:nvPr/>
        </p:nvSpPr>
        <p:spPr bwMode="auto">
          <a:xfrm>
            <a:off x="827088" y="2492375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07" name="Rectangle 42"/>
          <p:cNvSpPr>
            <a:spLocks noChangeArrowheads="1"/>
          </p:cNvSpPr>
          <p:nvPr/>
        </p:nvSpPr>
        <p:spPr bwMode="auto">
          <a:xfrm>
            <a:off x="3009900" y="279717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4608" name="TextBox 9"/>
          <p:cNvSpPr>
            <a:spLocks noChangeArrowheads="1"/>
          </p:cNvSpPr>
          <p:nvPr/>
        </p:nvSpPr>
        <p:spPr bwMode="auto">
          <a:xfrm>
            <a:off x="5821363" y="3557588"/>
            <a:ext cx="213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09" name="Rectangle 42"/>
          <p:cNvSpPr>
            <a:spLocks noChangeArrowheads="1"/>
          </p:cNvSpPr>
          <p:nvPr/>
        </p:nvSpPr>
        <p:spPr bwMode="auto">
          <a:xfrm>
            <a:off x="5602288" y="3862388"/>
            <a:ext cx="190500" cy="1920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24610" name="TextBox 11"/>
          <p:cNvSpPr>
            <a:spLocks noChangeArrowheads="1"/>
          </p:cNvSpPr>
          <p:nvPr/>
        </p:nvSpPr>
        <p:spPr bwMode="auto">
          <a:xfrm>
            <a:off x="1116013" y="355758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4611" name="Rectangle 42"/>
          <p:cNvSpPr>
            <a:spLocks noChangeArrowheads="1"/>
          </p:cNvSpPr>
          <p:nvPr/>
        </p:nvSpPr>
        <p:spPr bwMode="auto">
          <a:xfrm>
            <a:off x="3298825" y="3862388"/>
            <a:ext cx="190500" cy="1920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3635375" y="1924050"/>
            <a:ext cx="1873250" cy="1871663"/>
            <a:chOff x="0" y="0"/>
            <a:chExt cx="1872208" cy="1872208"/>
          </a:xfrm>
        </p:grpSpPr>
        <p:grpSp>
          <p:nvGrpSpPr>
            <p:cNvPr id="25620" name="组合 14"/>
            <p:cNvGrpSpPr/>
            <p:nvPr/>
          </p:nvGrpSpPr>
          <p:grpSpPr bwMode="auto">
            <a:xfrm>
              <a:off x="0" y="0"/>
              <a:ext cx="1872208" cy="1872208"/>
              <a:chOff x="0" y="0"/>
              <a:chExt cx="2160240" cy="2160240"/>
            </a:xfrm>
          </p:grpSpPr>
          <p:sp>
            <p:nvSpPr>
              <p:cNvPr id="25624" name="同心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2160240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0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2147483646 w 21600"/>
                  <a:gd name="T17" fmla="*/ 2147483646 h 21600"/>
                  <a:gd name="T18" fmla="*/ 2147483646 w 21600"/>
                  <a:gd name="T19" fmla="*/ 2147483646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00"/>
                  <a:gd name="T31" fmla="*/ 0 h 21600"/>
                  <a:gd name="T32" fmla="*/ 21600 w 21600"/>
                  <a:gd name="T33" fmla="*/ 21600 h 21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39" y="10800"/>
                    </a:moveTo>
                    <a:cubicBezTo>
                      <a:pt x="2539" y="15362"/>
                      <a:pt x="6238" y="19061"/>
                      <a:pt x="10800" y="19061"/>
                    </a:cubicBezTo>
                    <a:cubicBezTo>
                      <a:pt x="15362" y="19061"/>
                      <a:pt x="19061" y="15362"/>
                      <a:pt x="19061" y="10800"/>
                    </a:cubicBezTo>
                    <a:cubicBezTo>
                      <a:pt x="19061" y="6238"/>
                      <a:pt x="15362" y="2539"/>
                      <a:pt x="10800" y="2539"/>
                    </a:cubicBezTo>
                    <a:cubicBezTo>
                      <a:pt x="6238" y="2539"/>
                      <a:pt x="2539" y="6238"/>
                      <a:pt x="2539" y="1080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5" name="空心弧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21602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0 h 21600"/>
                  <a:gd name="T16" fmla="*/ 0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00"/>
                  <a:gd name="T34" fmla="*/ 0 h 21600"/>
                  <a:gd name="T35" fmla="*/ 21600 w 21600"/>
                  <a:gd name="T36" fmla="*/ 216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5287" y="17021"/>
                    </a:moveTo>
                    <a:cubicBezTo>
                      <a:pt x="3507" y="15443"/>
                      <a:pt x="2488" y="13178"/>
                      <a:pt x="2488" y="10800"/>
                    </a:cubicBezTo>
                    <a:cubicBezTo>
                      <a:pt x="2488" y="6209"/>
                      <a:pt x="6209" y="2488"/>
                      <a:pt x="10800" y="2488"/>
                    </a:cubicBezTo>
                    <a:cubicBezTo>
                      <a:pt x="15390" y="2488"/>
                      <a:pt x="19112" y="6209"/>
                      <a:pt x="19112" y="10800"/>
                    </a:cubicBezTo>
                    <a:cubicBezTo>
                      <a:pt x="19112" y="13178"/>
                      <a:pt x="18092" y="15443"/>
                      <a:pt x="16312" y="17021"/>
                    </a:cubicBezTo>
                    <a:lnTo>
                      <a:pt x="17962" y="18883"/>
                    </a:lnTo>
                    <a:cubicBezTo>
                      <a:pt x="20275" y="16833"/>
                      <a:pt x="21600" y="1389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890"/>
                      <a:pt x="1324" y="16833"/>
                      <a:pt x="3637" y="18883"/>
                    </a:cubicBezTo>
                    <a:lnTo>
                      <a:pt x="5287" y="17021"/>
                    </a:ln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6" name="空心弧 20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160240" cy="216024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0 h 21600"/>
                  <a:gd name="T16" fmla="*/ 0 w 21600"/>
                  <a:gd name="T17" fmla="*/ 2147483646 h 21600"/>
                  <a:gd name="T18" fmla="*/ 2147483646 w 21600"/>
                  <a:gd name="T19" fmla="*/ 2147483646 h 21600"/>
                  <a:gd name="T20" fmla="*/ 2147483646 w 21600"/>
                  <a:gd name="T21" fmla="*/ 2147483646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00"/>
                  <a:gd name="T34" fmla="*/ 0 h 21600"/>
                  <a:gd name="T35" fmla="*/ 21600 w 21600"/>
                  <a:gd name="T36" fmla="*/ 216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5170" y="16915"/>
                    </a:moveTo>
                    <a:cubicBezTo>
                      <a:pt x="3460" y="15341"/>
                      <a:pt x="2488" y="13123"/>
                      <a:pt x="2488" y="10800"/>
                    </a:cubicBezTo>
                    <a:cubicBezTo>
                      <a:pt x="2488" y="6209"/>
                      <a:pt x="6209" y="2488"/>
                      <a:pt x="10800" y="2488"/>
                    </a:cubicBezTo>
                    <a:cubicBezTo>
                      <a:pt x="15390" y="2488"/>
                      <a:pt x="19112" y="6209"/>
                      <a:pt x="19112" y="10800"/>
                    </a:cubicBezTo>
                    <a:cubicBezTo>
                      <a:pt x="19112" y="13123"/>
                      <a:pt x="18139" y="15341"/>
                      <a:pt x="16429" y="16915"/>
                    </a:cubicBezTo>
                    <a:lnTo>
                      <a:pt x="18114" y="18745"/>
                    </a:lnTo>
                    <a:cubicBezTo>
                      <a:pt x="20335" y="16701"/>
                      <a:pt x="21600" y="1381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819"/>
                      <a:pt x="1264" y="16701"/>
                      <a:pt x="3485" y="18745"/>
                    </a:cubicBezTo>
                    <a:lnTo>
                      <a:pt x="5170" y="16915"/>
                    </a:ln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21" name="组合 15"/>
            <p:cNvGrpSpPr/>
            <p:nvPr/>
          </p:nvGrpSpPr>
          <p:grpSpPr bwMode="auto">
            <a:xfrm>
              <a:off x="536558" y="625093"/>
              <a:ext cx="799092" cy="527036"/>
              <a:chOff x="0" y="0"/>
              <a:chExt cx="799092" cy="527036"/>
            </a:xfrm>
          </p:grpSpPr>
          <p:sp>
            <p:nvSpPr>
              <p:cNvPr id="25622" name="圆角矩形 68"/>
              <p:cNvSpPr>
                <a:spLocks noChangeArrowheads="1"/>
              </p:cNvSpPr>
              <p:nvPr/>
            </p:nvSpPr>
            <p:spPr bwMode="auto">
              <a:xfrm>
                <a:off x="0" y="94988"/>
                <a:ext cx="670588" cy="432048"/>
              </a:xfrm>
              <a:custGeom>
                <a:avLst/>
                <a:gdLst>
                  <a:gd name="T0" fmla="*/ 121238 w 978088"/>
                  <a:gd name="T1" fmla="*/ 0 h 630163"/>
                  <a:gd name="T2" fmla="*/ 196421 w 978088"/>
                  <a:gd name="T3" fmla="*/ 46278 h 630163"/>
                  <a:gd name="T4" fmla="*/ 228811 w 978088"/>
                  <a:gd name="T5" fmla="*/ 33356 h 630163"/>
                  <a:gd name="T6" fmla="*/ 277306 w 978088"/>
                  <a:gd name="T7" fmla="*/ 81852 h 630163"/>
                  <a:gd name="T8" fmla="*/ 276453 w 978088"/>
                  <a:gd name="T9" fmla="*/ 86075 h 630163"/>
                  <a:gd name="T10" fmla="*/ 315219 w 978088"/>
                  <a:gd name="T11" fmla="*/ 142471 h 630163"/>
                  <a:gd name="T12" fmla="*/ 254600 w 978088"/>
                  <a:gd name="T13" fmla="*/ 203091 h 630163"/>
                  <a:gd name="T14" fmla="*/ 60619 w 978088"/>
                  <a:gd name="T15" fmla="*/ 203091 h 630163"/>
                  <a:gd name="T16" fmla="*/ 0 w 978088"/>
                  <a:gd name="T17" fmla="*/ 142471 h 630163"/>
                  <a:gd name="T18" fmla="*/ 36578 w 978088"/>
                  <a:gd name="T19" fmla="*/ 86916 h 630163"/>
                  <a:gd name="T20" fmla="*/ 36371 w 978088"/>
                  <a:gd name="T21" fmla="*/ 84867 h 630163"/>
                  <a:gd name="T22" fmla="*/ 121238 w 978088"/>
                  <a:gd name="T23" fmla="*/ 0 h 630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8088"/>
                  <a:gd name="T37" fmla="*/ 0 h 630163"/>
                  <a:gd name="T38" fmla="*/ 978088 w 978088"/>
                  <a:gd name="T39" fmla="*/ 630163 h 630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8088" h="630163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3" name="圆角矩形 68"/>
              <p:cNvSpPr>
                <a:spLocks noChangeArrowheads="1"/>
              </p:cNvSpPr>
              <p:nvPr/>
            </p:nvSpPr>
            <p:spPr bwMode="auto">
              <a:xfrm>
                <a:off x="243288" y="0"/>
                <a:ext cx="555804" cy="426772"/>
              </a:xfrm>
              <a:custGeom>
                <a:avLst/>
                <a:gdLst>
                  <a:gd name="T0" fmla="*/ 143135 w 555804"/>
                  <a:gd name="T1" fmla="*/ 0 h 426772"/>
                  <a:gd name="T2" fmla="*/ 303078 w 555804"/>
                  <a:gd name="T3" fmla="*/ 98451 h 426772"/>
                  <a:gd name="T4" fmla="*/ 371983 w 555804"/>
                  <a:gd name="T5" fmla="*/ 70961 h 426772"/>
                  <a:gd name="T6" fmla="*/ 475150 w 555804"/>
                  <a:gd name="T7" fmla="*/ 174129 h 426772"/>
                  <a:gd name="T8" fmla="*/ 473337 w 555804"/>
                  <a:gd name="T9" fmla="*/ 183113 h 426772"/>
                  <a:gd name="T10" fmla="*/ 555804 w 555804"/>
                  <a:gd name="T11" fmla="*/ 303088 h 426772"/>
                  <a:gd name="T12" fmla="*/ 452979 w 555804"/>
                  <a:gd name="T13" fmla="*/ 426772 h 426772"/>
                  <a:gd name="T14" fmla="*/ 467966 w 555804"/>
                  <a:gd name="T15" fmla="*/ 369377 h 426772"/>
                  <a:gd name="T16" fmla="*/ 385499 w 555804"/>
                  <a:gd name="T17" fmla="*/ 249402 h 426772"/>
                  <a:gd name="T18" fmla="*/ 387312 w 555804"/>
                  <a:gd name="T19" fmla="*/ 240418 h 426772"/>
                  <a:gd name="T20" fmla="*/ 284145 w 555804"/>
                  <a:gd name="T21" fmla="*/ 137250 h 426772"/>
                  <a:gd name="T22" fmla="*/ 215240 w 555804"/>
                  <a:gd name="T23" fmla="*/ 164740 h 426772"/>
                  <a:gd name="T24" fmla="*/ 55297 w 555804"/>
                  <a:gd name="T25" fmla="*/ 66289 h 426772"/>
                  <a:gd name="T26" fmla="*/ 0 w 555804"/>
                  <a:gd name="T27" fmla="*/ 75828 h 426772"/>
                  <a:gd name="T28" fmla="*/ 143135 w 555804"/>
                  <a:gd name="T29" fmla="*/ 0 h 4267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5804"/>
                  <a:gd name="T46" fmla="*/ 0 h 426772"/>
                  <a:gd name="T47" fmla="*/ 555804 w 555804"/>
                  <a:gd name="T48" fmla="*/ 426772 h 4267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5804" h="426772">
                    <a:moveTo>
                      <a:pt x="143135" y="0"/>
                    </a:moveTo>
                    <a:cubicBezTo>
                      <a:pt x="213169" y="0"/>
                      <a:pt x="273888" y="39876"/>
                      <a:pt x="303078" y="98451"/>
                    </a:cubicBezTo>
                    <a:cubicBezTo>
                      <a:pt x="320856" y="81144"/>
                      <a:pt x="345230" y="70961"/>
                      <a:pt x="371983" y="70961"/>
                    </a:cubicBezTo>
                    <a:cubicBezTo>
                      <a:pt x="428961" y="70961"/>
                      <a:pt x="475150" y="117151"/>
                      <a:pt x="475150" y="174129"/>
                    </a:cubicBezTo>
                    <a:lnTo>
                      <a:pt x="473337" y="183113"/>
                    </a:lnTo>
                    <a:cubicBezTo>
                      <a:pt x="521640" y="201495"/>
                      <a:pt x="555804" y="248302"/>
                      <a:pt x="555804" y="303088"/>
                    </a:cubicBezTo>
                    <a:cubicBezTo>
                      <a:pt x="555804" y="365170"/>
                      <a:pt x="511936" y="417005"/>
                      <a:pt x="452979" y="426772"/>
                    </a:cubicBezTo>
                    <a:cubicBezTo>
                      <a:pt x="463010" y="409954"/>
                      <a:pt x="467966" y="390244"/>
                      <a:pt x="467966" y="369377"/>
                    </a:cubicBezTo>
                    <a:cubicBezTo>
                      <a:pt x="467966" y="314591"/>
                      <a:pt x="433802" y="267784"/>
                      <a:pt x="385499" y="249402"/>
                    </a:cubicBezTo>
                    <a:lnTo>
                      <a:pt x="387312" y="240418"/>
                    </a:lnTo>
                    <a:cubicBezTo>
                      <a:pt x="387312" y="183440"/>
                      <a:pt x="341123" y="137250"/>
                      <a:pt x="284145" y="137250"/>
                    </a:cubicBezTo>
                    <a:cubicBezTo>
                      <a:pt x="257392" y="137250"/>
                      <a:pt x="233018" y="147433"/>
                      <a:pt x="215240" y="164740"/>
                    </a:cubicBezTo>
                    <a:cubicBezTo>
                      <a:pt x="186050" y="106165"/>
                      <a:pt x="125331" y="66289"/>
                      <a:pt x="55297" y="66289"/>
                    </a:cubicBezTo>
                    <a:cubicBezTo>
                      <a:pt x="35910" y="66289"/>
                      <a:pt x="17237" y="69345"/>
                      <a:pt x="0" y="75828"/>
                    </a:cubicBezTo>
                    <a:cubicBezTo>
                      <a:pt x="30266" y="29107"/>
                      <a:pt x="83301" y="0"/>
                      <a:pt x="143135" y="0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 bldLvl="0"/>
      <p:bldP spid="24601" grpId="0" bldLvl="0" animBg="1"/>
      <p:bldP spid="24602" grpId="0" bldLvl="0"/>
      <p:bldP spid="24603" grpId="0" bldLvl="0" animBg="1"/>
      <p:bldP spid="24604" grpId="0" bldLvl="0"/>
      <p:bldP spid="24605" grpId="0" bldLvl="0" animBg="1"/>
      <p:bldP spid="24606" grpId="0" bldLvl="0"/>
      <p:bldP spid="24607" grpId="0" bldLvl="0" animBg="1"/>
      <p:bldP spid="24608" grpId="0" bldLvl="0"/>
      <p:bldP spid="24609" grpId="0" bldLvl="0" animBg="1"/>
      <p:bldP spid="24610" grpId="0" bldLvl="0"/>
      <p:bldP spid="246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662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2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6650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6656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6657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6658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59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6651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6652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6654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655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653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62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6643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24" name="TextBox 1"/>
          <p:cNvSpPr>
            <a:spLocks noChangeArrowheads="1"/>
          </p:cNvSpPr>
          <p:nvPr/>
        </p:nvSpPr>
        <p:spPr bwMode="auto">
          <a:xfrm>
            <a:off x="1069975" y="1576388"/>
            <a:ext cx="333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5625" name="圆角矩形 2"/>
          <p:cNvSpPr>
            <a:spLocks noChangeArrowheads="1"/>
          </p:cNvSpPr>
          <p:nvPr/>
        </p:nvSpPr>
        <p:spPr bwMode="auto">
          <a:xfrm>
            <a:off x="1158875" y="2390775"/>
            <a:ext cx="3168650" cy="161925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accent2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26" name="圆角矩形 3"/>
          <p:cNvSpPr>
            <a:spLocks noChangeArrowheads="1"/>
          </p:cNvSpPr>
          <p:nvPr/>
        </p:nvSpPr>
        <p:spPr bwMode="auto">
          <a:xfrm>
            <a:off x="1185863" y="2411413"/>
            <a:ext cx="1701800" cy="120650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27" name="TextBox 4"/>
          <p:cNvSpPr>
            <a:spLocks noChangeArrowheads="1"/>
          </p:cNvSpPr>
          <p:nvPr/>
        </p:nvSpPr>
        <p:spPr bwMode="auto">
          <a:xfrm>
            <a:off x="4670425" y="1576388"/>
            <a:ext cx="333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5628" name="圆角矩形 5"/>
          <p:cNvSpPr>
            <a:spLocks noChangeArrowheads="1"/>
          </p:cNvSpPr>
          <p:nvPr/>
        </p:nvSpPr>
        <p:spPr bwMode="auto">
          <a:xfrm>
            <a:off x="4759325" y="2390775"/>
            <a:ext cx="3168650" cy="16192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29" name="圆角矩形 6"/>
          <p:cNvSpPr>
            <a:spLocks noChangeArrowheads="1"/>
          </p:cNvSpPr>
          <p:nvPr/>
        </p:nvSpPr>
        <p:spPr bwMode="auto">
          <a:xfrm>
            <a:off x="4786313" y="2411413"/>
            <a:ext cx="2522537" cy="120650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0" name="TextBox 7"/>
          <p:cNvSpPr>
            <a:spLocks noChangeArrowheads="1"/>
          </p:cNvSpPr>
          <p:nvPr/>
        </p:nvSpPr>
        <p:spPr bwMode="auto">
          <a:xfrm>
            <a:off x="1069975" y="3192463"/>
            <a:ext cx="3330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800">
                <a:solidFill>
                  <a:srgbClr val="FEFEFE"/>
                </a:solidFill>
              </a:rPr>
              <a:t>,</a:t>
            </a:r>
            <a:r>
              <a:rPr lang="zh-CN" altLang="en-US" sz="800">
                <a:solidFill>
                  <a:srgbClr val="FEFEFE"/>
                </a:solidFill>
              </a:rPr>
              <a:t>尽量与标题文本语言风格相符合，语言描述尽量简洁生动，尽可能概括出段落内容。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5631" name="圆角矩形 8"/>
          <p:cNvSpPr>
            <a:spLocks noChangeArrowheads="1"/>
          </p:cNvSpPr>
          <p:nvPr/>
        </p:nvSpPr>
        <p:spPr bwMode="auto">
          <a:xfrm>
            <a:off x="1158875" y="4006850"/>
            <a:ext cx="3168650" cy="16192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2" name="圆角矩形 9"/>
          <p:cNvSpPr>
            <a:spLocks noChangeArrowheads="1"/>
          </p:cNvSpPr>
          <p:nvPr/>
        </p:nvSpPr>
        <p:spPr bwMode="auto">
          <a:xfrm>
            <a:off x="1185863" y="4027488"/>
            <a:ext cx="2522537" cy="122237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3" name="TextBox 10"/>
          <p:cNvSpPr>
            <a:spLocks noChangeArrowheads="1"/>
          </p:cNvSpPr>
          <p:nvPr/>
        </p:nvSpPr>
        <p:spPr bwMode="auto">
          <a:xfrm>
            <a:off x="4670425" y="3192463"/>
            <a:ext cx="333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25634" name="圆角矩形 11"/>
          <p:cNvSpPr>
            <a:spLocks noChangeArrowheads="1"/>
          </p:cNvSpPr>
          <p:nvPr/>
        </p:nvSpPr>
        <p:spPr bwMode="auto">
          <a:xfrm>
            <a:off x="4759325" y="4006850"/>
            <a:ext cx="3168650" cy="16192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5" name="圆角矩形 12"/>
          <p:cNvSpPr>
            <a:spLocks noChangeArrowheads="1"/>
          </p:cNvSpPr>
          <p:nvPr/>
        </p:nvSpPr>
        <p:spPr bwMode="auto">
          <a:xfrm>
            <a:off x="4786313" y="4027488"/>
            <a:ext cx="2809875" cy="122237"/>
          </a:xfrm>
          <a:prstGeom prst="roundRect">
            <a:avLst>
              <a:gd name="adj" fmla="val 5000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7" dur="1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1" dur="1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5" dur="1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9" dur="1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 bldLvl="0"/>
      <p:bldP spid="25625" grpId="0" bldLvl="0" animBg="1"/>
      <p:bldP spid="25626" grpId="0" bldLvl="0" animBg="1"/>
      <p:bldP spid="25627" grpId="0" bldLvl="0"/>
      <p:bldP spid="25628" grpId="0" bldLvl="0" animBg="1"/>
      <p:bldP spid="25629" grpId="0" bldLvl="0" animBg="1"/>
      <p:bldP spid="25630" grpId="0" bldLvl="0"/>
      <p:bldP spid="25631" grpId="0" bldLvl="0" animBg="1"/>
      <p:bldP spid="25632" grpId="0" bldLvl="0" animBg="1"/>
      <p:bldP spid="25633" grpId="0" bldLvl="0"/>
      <p:bldP spid="25634" grpId="0" bldLvl="0" animBg="1"/>
      <p:bldP spid="2563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765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52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7693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7699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7700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7701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2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7694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7695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7697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8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696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765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5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7686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9"/>
          <p:cNvGrpSpPr/>
          <p:nvPr/>
        </p:nvGrpSpPr>
        <p:grpSpPr bwMode="auto">
          <a:xfrm>
            <a:off x="2070100" y="2147888"/>
            <a:ext cx="1439863" cy="2160587"/>
            <a:chOff x="0" y="0"/>
            <a:chExt cx="1440160" cy="2160240"/>
          </a:xfrm>
        </p:grpSpPr>
        <p:sp>
          <p:nvSpPr>
            <p:cNvPr id="27677" name="矩形 5"/>
            <p:cNvSpPr>
              <a:spLocks noChangeArrowheads="1"/>
            </p:cNvSpPr>
            <p:nvPr/>
          </p:nvSpPr>
          <p:spPr bwMode="auto">
            <a:xfrm>
              <a:off x="0" y="386462"/>
              <a:ext cx="1440160" cy="64569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/>
                <a:t>$9.99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78" name="TextBox 29"/>
            <p:cNvSpPr>
              <a:spLocks noChangeArrowheads="1"/>
            </p:cNvSpPr>
            <p:nvPr/>
          </p:nvSpPr>
          <p:spPr bwMode="auto">
            <a:xfrm>
              <a:off x="144016" y="28558"/>
              <a:ext cx="1152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accent1"/>
                  </a:solidFill>
                </a:rPr>
                <a:t>产品名称</a:t>
              </a:r>
              <a:endParaRPr lang="zh-CN" altLang="en-US" sz="1600">
                <a:solidFill>
                  <a:schemeClr val="accent1"/>
                </a:solidFill>
              </a:endParaRPr>
            </a:p>
          </p:txBody>
        </p:sp>
        <p:grpSp>
          <p:nvGrpSpPr>
            <p:cNvPr id="27679" name="组合 8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27683" name="矩形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84" name="直接连接符 48"/>
              <p:cNvSpPr>
                <a:spLocks noChangeShapeType="1"/>
              </p:cNvSpPr>
              <p:nvPr/>
            </p:nvSpPr>
            <p:spPr bwMode="auto">
              <a:xfrm>
                <a:off x="0" y="1416203"/>
                <a:ext cx="1440160" cy="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直接连接符 49"/>
              <p:cNvSpPr>
                <a:spLocks noChangeShapeType="1"/>
              </p:cNvSpPr>
              <p:nvPr/>
            </p:nvSpPr>
            <p:spPr bwMode="auto">
              <a:xfrm>
                <a:off x="0" y="1800246"/>
                <a:ext cx="1440160" cy="1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80" name="TextBox 53"/>
            <p:cNvSpPr>
              <a:spLocks noChangeArrowheads="1"/>
            </p:cNvSpPr>
            <p:nvPr/>
          </p:nvSpPr>
          <p:spPr bwMode="auto">
            <a:xfrm>
              <a:off x="144016" y="1088912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1"/>
                  </a:solidFill>
                </a:rPr>
                <a:t>产品属性一</a:t>
              </a:r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27681" name="TextBox 54"/>
            <p:cNvSpPr>
              <a:spLocks noChangeArrowheads="1"/>
            </p:cNvSpPr>
            <p:nvPr/>
          </p:nvSpPr>
          <p:spPr bwMode="auto">
            <a:xfrm>
              <a:off x="144016" y="1467506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1"/>
                  </a:solidFill>
                </a:rPr>
                <a:t>产品属性二</a:t>
              </a:r>
              <a:endParaRPr lang="zh-CN" alt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27682" name="TextBox 55"/>
            <p:cNvSpPr>
              <a:spLocks noChangeArrowheads="1"/>
            </p:cNvSpPr>
            <p:nvPr/>
          </p:nvSpPr>
          <p:spPr bwMode="auto">
            <a:xfrm>
              <a:off x="144016" y="1846099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1"/>
                  </a:solidFill>
                </a:rPr>
                <a:t>产品属性三</a:t>
              </a:r>
              <a:endParaRPr lang="zh-CN" altLang="en-US" sz="120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组合 74"/>
          <p:cNvGrpSpPr/>
          <p:nvPr/>
        </p:nvGrpSpPr>
        <p:grpSpPr bwMode="auto">
          <a:xfrm>
            <a:off x="3851275" y="2147888"/>
            <a:ext cx="1441450" cy="2160587"/>
            <a:chOff x="0" y="0"/>
            <a:chExt cx="1440160" cy="2160240"/>
          </a:xfrm>
        </p:grpSpPr>
        <p:sp>
          <p:nvSpPr>
            <p:cNvPr id="27668" name="矩形 75"/>
            <p:cNvSpPr>
              <a:spLocks noChangeArrowheads="1"/>
            </p:cNvSpPr>
            <p:nvPr/>
          </p:nvSpPr>
          <p:spPr bwMode="auto">
            <a:xfrm>
              <a:off x="0" y="386462"/>
              <a:ext cx="1440160" cy="64569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/>
                <a:t>$6.99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9" name="TextBox 76"/>
            <p:cNvSpPr>
              <a:spLocks noChangeArrowheads="1"/>
            </p:cNvSpPr>
            <p:nvPr/>
          </p:nvSpPr>
          <p:spPr bwMode="auto">
            <a:xfrm>
              <a:off x="144016" y="28558"/>
              <a:ext cx="1152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chemeClr val="accent2"/>
                  </a:solidFill>
                </a:rPr>
                <a:t>产品名称</a:t>
              </a:r>
              <a:endParaRPr lang="zh-CN" altLang="en-US" sz="1600">
                <a:solidFill>
                  <a:schemeClr val="accent2"/>
                </a:solidFill>
              </a:endParaRPr>
            </a:p>
          </p:txBody>
        </p:sp>
        <p:grpSp>
          <p:nvGrpSpPr>
            <p:cNvPr id="27670" name="组合 77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27674" name="矩形 8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5" name="直接连接符 82"/>
              <p:cNvSpPr>
                <a:spLocks noChangeShapeType="1"/>
              </p:cNvSpPr>
              <p:nvPr/>
            </p:nvSpPr>
            <p:spPr bwMode="auto">
              <a:xfrm>
                <a:off x="0" y="1416203"/>
                <a:ext cx="1440160" cy="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直接连接符 83"/>
              <p:cNvSpPr>
                <a:spLocks noChangeShapeType="1"/>
              </p:cNvSpPr>
              <p:nvPr/>
            </p:nvSpPr>
            <p:spPr bwMode="auto">
              <a:xfrm>
                <a:off x="0" y="1800246"/>
                <a:ext cx="1440160" cy="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71" name="TextBox 78"/>
            <p:cNvSpPr>
              <a:spLocks noChangeArrowheads="1"/>
            </p:cNvSpPr>
            <p:nvPr/>
          </p:nvSpPr>
          <p:spPr bwMode="auto">
            <a:xfrm>
              <a:off x="144016" y="1088912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2"/>
                  </a:solidFill>
                </a:rPr>
                <a:t>产品属性一</a:t>
              </a:r>
              <a:endParaRPr lang="zh-CN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27672" name="TextBox 79"/>
            <p:cNvSpPr>
              <a:spLocks noChangeArrowheads="1"/>
            </p:cNvSpPr>
            <p:nvPr/>
          </p:nvSpPr>
          <p:spPr bwMode="auto">
            <a:xfrm>
              <a:off x="144016" y="1467506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2"/>
                  </a:solidFill>
                </a:rPr>
                <a:t>产品属性二</a:t>
              </a:r>
              <a:endParaRPr lang="zh-CN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27673" name="TextBox 80"/>
            <p:cNvSpPr>
              <a:spLocks noChangeArrowheads="1"/>
            </p:cNvSpPr>
            <p:nvPr/>
          </p:nvSpPr>
          <p:spPr bwMode="auto">
            <a:xfrm>
              <a:off x="144016" y="1846099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accent2"/>
                  </a:solidFill>
                </a:rPr>
                <a:t>产品属性三</a:t>
              </a:r>
              <a:endParaRPr lang="zh-CN" altLang="en-US" sz="120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组合 84"/>
          <p:cNvGrpSpPr/>
          <p:nvPr/>
        </p:nvGrpSpPr>
        <p:grpSpPr bwMode="auto">
          <a:xfrm>
            <a:off x="5634038" y="2147888"/>
            <a:ext cx="1439862" cy="2160587"/>
            <a:chOff x="0" y="0"/>
            <a:chExt cx="1440160" cy="2160240"/>
          </a:xfrm>
        </p:grpSpPr>
        <p:sp>
          <p:nvSpPr>
            <p:cNvPr id="27659" name="矩形 85"/>
            <p:cNvSpPr>
              <a:spLocks noChangeArrowheads="1"/>
            </p:cNvSpPr>
            <p:nvPr/>
          </p:nvSpPr>
          <p:spPr bwMode="auto">
            <a:xfrm>
              <a:off x="0" y="386462"/>
              <a:ext cx="1440160" cy="645698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/>
                <a:t>$3.99</a:t>
              </a: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0" name="TextBox 86"/>
            <p:cNvSpPr>
              <a:spLocks noChangeArrowheads="1"/>
            </p:cNvSpPr>
            <p:nvPr/>
          </p:nvSpPr>
          <p:spPr bwMode="auto">
            <a:xfrm>
              <a:off x="144016" y="28558"/>
              <a:ext cx="11521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</a:rPr>
                <a:t>产品名称</a:t>
              </a:r>
              <a:endParaRPr lang="zh-CN" alt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27661" name="组合 87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27665" name="矩形 9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66" name="直接连接符 92"/>
              <p:cNvSpPr>
                <a:spLocks noChangeShapeType="1"/>
              </p:cNvSpPr>
              <p:nvPr/>
            </p:nvSpPr>
            <p:spPr bwMode="auto">
              <a:xfrm>
                <a:off x="0" y="1416203"/>
                <a:ext cx="1440160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7" name="直接连接符 93"/>
              <p:cNvSpPr>
                <a:spLocks noChangeShapeType="1"/>
              </p:cNvSpPr>
              <p:nvPr/>
            </p:nvSpPr>
            <p:spPr bwMode="auto">
              <a:xfrm>
                <a:off x="0" y="1800246"/>
                <a:ext cx="1440160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662" name="TextBox 88"/>
            <p:cNvSpPr>
              <a:spLocks noChangeArrowheads="1"/>
            </p:cNvSpPr>
            <p:nvPr/>
          </p:nvSpPr>
          <p:spPr bwMode="auto">
            <a:xfrm>
              <a:off x="144016" y="1088912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产品属性一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7663" name="TextBox 89"/>
            <p:cNvSpPr>
              <a:spLocks noChangeArrowheads="1"/>
            </p:cNvSpPr>
            <p:nvPr/>
          </p:nvSpPr>
          <p:spPr bwMode="auto">
            <a:xfrm>
              <a:off x="144016" y="1467506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产品属性二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7664" name="TextBox 90"/>
            <p:cNvSpPr>
              <a:spLocks noChangeArrowheads="1"/>
            </p:cNvSpPr>
            <p:nvPr/>
          </p:nvSpPr>
          <p:spPr bwMode="auto">
            <a:xfrm>
              <a:off x="144016" y="1846099"/>
              <a:ext cx="1152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产品属性三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26678" name="TextBox 34"/>
          <p:cNvSpPr>
            <a:spLocks noChangeArrowheads="1"/>
          </p:cNvSpPr>
          <p:nvPr/>
        </p:nvSpPr>
        <p:spPr bwMode="auto">
          <a:xfrm>
            <a:off x="1116013" y="1463675"/>
            <a:ext cx="691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50"/>
          <p:cNvSpPr>
            <a:spLocks noChangeArrowheads="1"/>
          </p:cNvSpPr>
          <p:nvPr/>
        </p:nvSpPr>
        <p:spPr bwMode="auto">
          <a:xfrm rot="429592">
            <a:off x="1920875" y="2005013"/>
            <a:ext cx="3687763" cy="482600"/>
          </a:xfrm>
          <a:custGeom>
            <a:avLst/>
            <a:gdLst>
              <a:gd name="T0" fmla="*/ 0 w 1710294"/>
              <a:gd name="T1" fmla="*/ 306260 h 547438"/>
              <a:gd name="T2" fmla="*/ 4065206 w 1710294"/>
              <a:gd name="T3" fmla="*/ 364458 h 547438"/>
              <a:gd name="T4" fmla="*/ 7202996 w 1710294"/>
              <a:gd name="T5" fmla="*/ 39733 h 547438"/>
              <a:gd name="T6" fmla="*/ 12116441 w 1710294"/>
              <a:gd name="T7" fmla="*/ 156623 h 547438"/>
              <a:gd name="T8" fmla="*/ 12052783 w 1710294"/>
              <a:gd name="T9" fmla="*/ 17411 h 547438"/>
              <a:gd name="T10" fmla="*/ 15235666 w 1710294"/>
              <a:gd name="T11" fmla="*/ 91368 h 547438"/>
              <a:gd name="T12" fmla="*/ 16063217 w 1710294"/>
              <a:gd name="T13" fmla="*/ 43513 h 547438"/>
              <a:gd name="T14" fmla="*/ 17145394 w 1710294"/>
              <a:gd name="T15" fmla="*/ 47863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52"/>
          <p:cNvGrpSpPr/>
          <p:nvPr/>
        </p:nvGrpSpPr>
        <p:grpSpPr bwMode="auto">
          <a:xfrm>
            <a:off x="5614988" y="965200"/>
            <a:ext cx="766762" cy="1349375"/>
            <a:chOff x="0" y="0"/>
            <a:chExt cx="1090612" cy="1921760"/>
          </a:xfrm>
        </p:grpSpPr>
        <p:sp>
          <p:nvSpPr>
            <p:cNvPr id="28690" name="任意多边形 53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任意多边形 62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任意多边形 63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任意多边形 64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任意多边形 65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任意多边形 66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任意多边形 67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9" name="TextBox 74"/>
          <p:cNvSpPr>
            <a:spLocks noChangeArrowheads="1"/>
          </p:cNvSpPr>
          <p:nvPr/>
        </p:nvSpPr>
        <p:spPr bwMode="auto">
          <a:xfrm>
            <a:off x="1331913" y="1387475"/>
            <a:ext cx="404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FFFF"/>
                </a:solidFill>
              </a:rPr>
              <a:t>单击此处输入标题</a:t>
            </a:r>
            <a:endParaRPr lang="en-US" altLang="zh-CN" sz="3600">
              <a:solidFill>
                <a:srgbClr val="FFFFFF"/>
              </a:solidFill>
            </a:endParaRPr>
          </a:p>
        </p:txBody>
      </p:sp>
      <p:sp>
        <p:nvSpPr>
          <p:cNvPr id="27660" name="TextBox 75"/>
          <p:cNvSpPr>
            <a:spLocks noChangeArrowheads="1"/>
          </p:cNvSpPr>
          <p:nvPr/>
        </p:nvSpPr>
        <p:spPr bwMode="auto">
          <a:xfrm>
            <a:off x="3981450" y="1033463"/>
            <a:ext cx="282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第四节  共</a:t>
            </a:r>
            <a:r>
              <a:rPr lang="en-US" altLang="zh-CN" sz="1800">
                <a:solidFill>
                  <a:srgbClr val="FFFFFF"/>
                </a:solidFill>
              </a:rPr>
              <a:t>8</a:t>
            </a:r>
            <a:r>
              <a:rPr lang="zh-CN" altLang="en-US" sz="1800">
                <a:solidFill>
                  <a:srgbClr val="FFFFFF"/>
                </a:solidFill>
              </a:rPr>
              <a:t>项</a:t>
            </a:r>
            <a:endParaRPr lang="en-US" altLang="zh-CN" sz="1800">
              <a:solidFill>
                <a:srgbClr val="FFFFFF"/>
              </a:solidFill>
            </a:endParaRPr>
          </a:p>
        </p:txBody>
      </p:sp>
      <p:grpSp>
        <p:nvGrpSpPr>
          <p:cNvPr id="8" name="组合 76"/>
          <p:cNvGrpSpPr/>
          <p:nvPr/>
        </p:nvGrpSpPr>
        <p:grpSpPr bwMode="auto">
          <a:xfrm>
            <a:off x="7040563" y="3240088"/>
            <a:ext cx="915987" cy="915987"/>
            <a:chOff x="0" y="0"/>
            <a:chExt cx="1410703" cy="1410703"/>
          </a:xfrm>
        </p:grpSpPr>
        <p:sp>
          <p:nvSpPr>
            <p:cNvPr id="28688" name="圆角矩形 77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9" name="空心弧 84"/>
            <p:cNvSpPr>
              <a:spLocks noChangeArrowheads="1"/>
            </p:cNvSpPr>
            <p:nvPr/>
          </p:nvSpPr>
          <p:spPr bwMode="auto">
            <a:xfrm>
              <a:off x="255351" y="255212"/>
              <a:ext cx="900000" cy="933612"/>
            </a:xfrm>
            <a:custGeom>
              <a:avLst/>
              <a:gdLst>
                <a:gd name="T0" fmla="*/ 68639 w 2304424"/>
                <a:gd name="T1" fmla="*/ 60055 h 2390484"/>
                <a:gd name="T2" fmla="*/ 76596 w 2304424"/>
                <a:gd name="T3" fmla="*/ 68012 h 2390484"/>
                <a:gd name="T4" fmla="*/ 74046 w 2304424"/>
                <a:gd name="T5" fmla="*/ 73786 h 2390484"/>
                <a:gd name="T6" fmla="*/ 80803 w 2304424"/>
                <a:gd name="T7" fmla="*/ 129674 h 2390484"/>
                <a:gd name="T8" fmla="*/ 80746 w 2304424"/>
                <a:gd name="T9" fmla="*/ 129674 h 2390484"/>
                <a:gd name="T10" fmla="*/ 80803 w 2304424"/>
                <a:gd name="T11" fmla="*/ 130241 h 2390484"/>
                <a:gd name="T12" fmla="*/ 68639 w 2304424"/>
                <a:gd name="T13" fmla="*/ 142406 h 2390484"/>
                <a:gd name="T14" fmla="*/ 56475 w 2304424"/>
                <a:gd name="T15" fmla="*/ 130241 h 2390484"/>
                <a:gd name="T16" fmla="*/ 56532 w 2304424"/>
                <a:gd name="T17" fmla="*/ 129674 h 2390484"/>
                <a:gd name="T18" fmla="*/ 56475 w 2304424"/>
                <a:gd name="T19" fmla="*/ 129674 h 2390484"/>
                <a:gd name="T20" fmla="*/ 63233 w 2304424"/>
                <a:gd name="T21" fmla="*/ 73786 h 2390484"/>
                <a:gd name="T22" fmla="*/ 60683 w 2304424"/>
                <a:gd name="T23" fmla="*/ 68012 h 2390484"/>
                <a:gd name="T24" fmla="*/ 68639 w 2304424"/>
                <a:gd name="T25" fmla="*/ 60055 h 2390484"/>
                <a:gd name="T26" fmla="*/ 69849 w 2304424"/>
                <a:gd name="T27" fmla="*/ 35725 h 2390484"/>
                <a:gd name="T28" fmla="*/ 100773 w 2304424"/>
                <a:gd name="T29" fmla="*/ 61426 h 2390484"/>
                <a:gd name="T30" fmla="*/ 89650 w 2304424"/>
                <a:gd name="T31" fmla="*/ 93878 h 2390484"/>
                <a:gd name="T32" fmla="*/ 84986 w 2304424"/>
                <a:gd name="T33" fmla="*/ 85835 h 2390484"/>
                <a:gd name="T34" fmla="*/ 91858 w 2304424"/>
                <a:gd name="T35" fmla="*/ 63426 h 2390484"/>
                <a:gd name="T36" fmla="*/ 69513 w 2304424"/>
                <a:gd name="T37" fmla="*/ 44855 h 2390484"/>
                <a:gd name="T38" fmla="*/ 45866 w 2304424"/>
                <a:gd name="T39" fmla="*/ 61736 h 2390484"/>
                <a:gd name="T40" fmla="*/ 52288 w 2304424"/>
                <a:gd name="T41" fmla="*/ 85843 h 2390484"/>
                <a:gd name="T42" fmla="*/ 47612 w 2304424"/>
                <a:gd name="T43" fmla="*/ 93905 h 2390484"/>
                <a:gd name="T44" fmla="*/ 37121 w 2304424"/>
                <a:gd name="T45" fmla="*/ 59087 h 2390484"/>
                <a:gd name="T46" fmla="*/ 69849 w 2304424"/>
                <a:gd name="T47" fmla="*/ 35725 h 2390484"/>
                <a:gd name="T48" fmla="*/ 70392 w 2304424"/>
                <a:gd name="T49" fmla="*/ 17189 h 2390484"/>
                <a:gd name="T50" fmla="*/ 118821 w 2304424"/>
                <a:gd name="T51" fmla="*/ 57166 h 2390484"/>
                <a:gd name="T52" fmla="*/ 99049 w 2304424"/>
                <a:gd name="T53" fmla="*/ 110084 h 2390484"/>
                <a:gd name="T54" fmla="*/ 93511 w 2304424"/>
                <a:gd name="T55" fmla="*/ 100534 h 2390484"/>
                <a:gd name="T56" fmla="*/ 108102 w 2304424"/>
                <a:gd name="T57" fmla="*/ 59616 h 2390484"/>
                <a:gd name="T58" fmla="*/ 70018 w 2304424"/>
                <a:gd name="T59" fmla="*/ 28178 h 2390484"/>
                <a:gd name="T60" fmla="*/ 29882 w 2304424"/>
                <a:gd name="T61" fmla="*/ 56950 h 2390484"/>
                <a:gd name="T62" fmla="*/ 43815 w 2304424"/>
                <a:gd name="T63" fmla="*/ 100451 h 2390484"/>
                <a:gd name="T64" fmla="*/ 38285 w 2304424"/>
                <a:gd name="T65" fmla="*/ 109987 h 2390484"/>
                <a:gd name="T66" fmla="*/ 19355 w 2304424"/>
                <a:gd name="T67" fmla="*/ 53776 h 2390484"/>
                <a:gd name="T68" fmla="*/ 70392 w 2304424"/>
                <a:gd name="T69" fmla="*/ 17189 h 2390484"/>
                <a:gd name="T70" fmla="*/ 70644 w 2304424"/>
                <a:gd name="T71" fmla="*/ 30 h 2390484"/>
                <a:gd name="T72" fmla="*/ 135435 w 2304424"/>
                <a:gd name="T73" fmla="*/ 52856 h 2390484"/>
                <a:gd name="T74" fmla="*/ 107625 w 2304424"/>
                <a:gd name="T75" fmla="*/ 124869 h 2390484"/>
                <a:gd name="T76" fmla="*/ 102012 w 2304424"/>
                <a:gd name="T77" fmla="*/ 115193 h 2390484"/>
                <a:gd name="T78" fmla="*/ 124525 w 2304424"/>
                <a:gd name="T79" fmla="*/ 55434 h 2390484"/>
                <a:gd name="T80" fmla="*/ 70317 w 2304424"/>
                <a:gd name="T81" fmla="*/ 11235 h 2390484"/>
                <a:gd name="T82" fmla="*/ 13620 w 2304424"/>
                <a:gd name="T83" fmla="*/ 52193 h 2390484"/>
                <a:gd name="T84" fmla="*/ 35293 w 2304424"/>
                <a:gd name="T85" fmla="*/ 115145 h 2390484"/>
                <a:gd name="T86" fmla="*/ 29654 w 2304424"/>
                <a:gd name="T87" fmla="*/ 124867 h 2390484"/>
                <a:gd name="T88" fmla="*/ 2879 w 2304424"/>
                <a:gd name="T89" fmla="*/ 48982 h 2390484"/>
                <a:gd name="T90" fmla="*/ 70644 w 2304424"/>
                <a:gd name="T91" fmla="*/ 30 h 2390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04424"/>
                <a:gd name="T139" fmla="*/ 0 h 2390484"/>
                <a:gd name="T140" fmla="*/ 2304424 w 2304424"/>
                <a:gd name="T141" fmla="*/ 2390484 h 2390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79"/>
          <p:cNvGrpSpPr/>
          <p:nvPr/>
        </p:nvGrpSpPr>
        <p:grpSpPr bwMode="auto">
          <a:xfrm>
            <a:off x="5949950" y="3241675"/>
            <a:ext cx="914400" cy="914400"/>
            <a:chOff x="0" y="0"/>
            <a:chExt cx="1407810" cy="1407810"/>
          </a:xfrm>
        </p:grpSpPr>
        <p:sp>
          <p:nvSpPr>
            <p:cNvPr id="28686" name="圆角矩形 80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7" name="同侧圆角矩形 42"/>
            <p:cNvSpPr>
              <a:spLocks noChangeAspect="1" noChangeArrowheads="1"/>
            </p:cNvSpPr>
            <p:nvPr/>
          </p:nvSpPr>
          <p:spPr bwMode="auto">
            <a:xfrm>
              <a:off x="285113" y="188801"/>
              <a:ext cx="837585" cy="954000"/>
            </a:xfrm>
            <a:custGeom>
              <a:avLst/>
              <a:gdLst>
                <a:gd name="T0" fmla="*/ 566625 w 720080"/>
                <a:gd name="T1" fmla="*/ 636501 h 820163"/>
                <a:gd name="T2" fmla="*/ 453299 w 720080"/>
                <a:gd name="T3" fmla="*/ 749825 h 820163"/>
                <a:gd name="T4" fmla="*/ 499879 w 720080"/>
                <a:gd name="T5" fmla="*/ 838984 h 820163"/>
                <a:gd name="T6" fmla="*/ 499879 w 720080"/>
                <a:gd name="T7" fmla="*/ 1020957 h 820163"/>
                <a:gd name="T8" fmla="*/ 566625 w 720080"/>
                <a:gd name="T9" fmla="*/ 1087700 h 820163"/>
                <a:gd name="T10" fmla="*/ 633368 w 720080"/>
                <a:gd name="T11" fmla="*/ 1020957 h 820163"/>
                <a:gd name="T12" fmla="*/ 633368 w 720080"/>
                <a:gd name="T13" fmla="*/ 838984 h 820163"/>
                <a:gd name="T14" fmla="*/ 679949 w 720080"/>
                <a:gd name="T15" fmla="*/ 749825 h 820163"/>
                <a:gd name="T16" fmla="*/ 566625 w 720080"/>
                <a:gd name="T17" fmla="*/ 636501 h 820163"/>
                <a:gd name="T18" fmla="*/ 566625 w 720080"/>
                <a:gd name="T19" fmla="*/ 0 h 820163"/>
                <a:gd name="T20" fmla="*/ 922365 w 720080"/>
                <a:gd name="T21" fmla="*/ 351501 h 820163"/>
                <a:gd name="T22" fmla="*/ 782040 w 720080"/>
                <a:gd name="T23" fmla="*/ 351501 h 820163"/>
                <a:gd name="T24" fmla="*/ 566626 w 720080"/>
                <a:gd name="T25" fmla="*/ 140403 h 820163"/>
                <a:gd name="T26" fmla="*/ 350123 w 720080"/>
                <a:gd name="T27" fmla="*/ 356907 h 820163"/>
                <a:gd name="T28" fmla="*/ 350123 w 720080"/>
                <a:gd name="T29" fmla="*/ 430513 h 820163"/>
                <a:gd name="T30" fmla="*/ 989872 w 720080"/>
                <a:gd name="T31" fmla="*/ 430513 h 820163"/>
                <a:gd name="T32" fmla="*/ 1133249 w 720080"/>
                <a:gd name="T33" fmla="*/ 573889 h 820163"/>
                <a:gd name="T34" fmla="*/ 1133249 w 720080"/>
                <a:gd name="T35" fmla="*/ 1147383 h 820163"/>
                <a:gd name="T36" fmla="*/ 989872 w 720080"/>
                <a:gd name="T37" fmla="*/ 1290758 h 820163"/>
                <a:gd name="T38" fmla="*/ 143375 w 720080"/>
                <a:gd name="T39" fmla="*/ 1290758 h 820163"/>
                <a:gd name="T40" fmla="*/ 0 w 720080"/>
                <a:gd name="T41" fmla="*/ 1147383 h 820163"/>
                <a:gd name="T42" fmla="*/ 0 w 720080"/>
                <a:gd name="T43" fmla="*/ 573889 h 820163"/>
                <a:gd name="T44" fmla="*/ 143375 w 720080"/>
                <a:gd name="T45" fmla="*/ 430513 h 820163"/>
                <a:gd name="T46" fmla="*/ 210408 w 720080"/>
                <a:gd name="T47" fmla="*/ 430513 h 820163"/>
                <a:gd name="T48" fmla="*/ 210408 w 720080"/>
                <a:gd name="T49" fmla="*/ 356217 h 820163"/>
                <a:gd name="T50" fmla="*/ 566625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82"/>
          <p:cNvGrpSpPr/>
          <p:nvPr/>
        </p:nvGrpSpPr>
        <p:grpSpPr bwMode="auto">
          <a:xfrm>
            <a:off x="4857750" y="3240088"/>
            <a:ext cx="915988" cy="915987"/>
            <a:chOff x="0" y="0"/>
            <a:chExt cx="1410703" cy="1410703"/>
          </a:xfrm>
        </p:grpSpPr>
        <p:sp>
          <p:nvSpPr>
            <p:cNvPr id="28684" name="圆角矩形 83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5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636354 w 836083"/>
                <a:gd name="T1" fmla="*/ 318924 h 836083"/>
                <a:gd name="T2" fmla="*/ 636354 w 836083"/>
                <a:gd name="T3" fmla="*/ 390963 h 836083"/>
                <a:gd name="T4" fmla="*/ 472253 w 836083"/>
                <a:gd name="T5" fmla="*/ 390963 h 836083"/>
                <a:gd name="T6" fmla="*/ 472253 w 836083"/>
                <a:gd name="T7" fmla="*/ 391161 h 836083"/>
                <a:gd name="T8" fmla="*/ 359155 w 836083"/>
                <a:gd name="T9" fmla="*/ 456786 h 836083"/>
                <a:gd name="T10" fmla="*/ 360003 w 836083"/>
                <a:gd name="T11" fmla="*/ 587540 h 836083"/>
                <a:gd name="T12" fmla="*/ 473944 w 836083"/>
                <a:gd name="T13" fmla="*/ 651692 h 836083"/>
                <a:gd name="T14" fmla="*/ 473946 w 836083"/>
                <a:gd name="T15" fmla="*/ 651902 h 836083"/>
                <a:gd name="T16" fmla="*/ 636354 w 836083"/>
                <a:gd name="T17" fmla="*/ 651902 h 836083"/>
                <a:gd name="T18" fmla="*/ 636354 w 836083"/>
                <a:gd name="T19" fmla="*/ 723942 h 836083"/>
                <a:gd name="T20" fmla="*/ 464732 w 836083"/>
                <a:gd name="T21" fmla="*/ 723942 h 836083"/>
                <a:gd name="T22" fmla="*/ 464732 w 836083"/>
                <a:gd name="T23" fmla="*/ 722708 h 836083"/>
                <a:gd name="T24" fmla="*/ 297758 w 836083"/>
                <a:gd name="T25" fmla="*/ 624202 h 836083"/>
                <a:gd name="T26" fmla="*/ 274524 w 836083"/>
                <a:gd name="T27" fmla="*/ 557453 h 836083"/>
                <a:gd name="T28" fmla="*/ 226415 w 836083"/>
                <a:gd name="T29" fmla="*/ 557453 h 836083"/>
                <a:gd name="T30" fmla="*/ 226415 w 836083"/>
                <a:gd name="T31" fmla="*/ 651902 h 836083"/>
                <a:gd name="T32" fmla="*/ 190395 w 836083"/>
                <a:gd name="T33" fmla="*/ 651902 h 836083"/>
                <a:gd name="T34" fmla="*/ 190395 w 836083"/>
                <a:gd name="T35" fmla="*/ 390964 h 836083"/>
                <a:gd name="T36" fmla="*/ 226415 w 836083"/>
                <a:gd name="T37" fmla="*/ 390964 h 836083"/>
                <a:gd name="T38" fmla="*/ 226415 w 836083"/>
                <a:gd name="T39" fmla="*/ 485414 h 836083"/>
                <a:gd name="T40" fmla="*/ 274394 w 836083"/>
                <a:gd name="T41" fmla="*/ 485414 h 836083"/>
                <a:gd name="T42" fmla="*/ 296438 w 836083"/>
                <a:gd name="T43" fmla="*/ 420940 h 836083"/>
                <a:gd name="T44" fmla="*/ 464732 w 836083"/>
                <a:gd name="T45" fmla="*/ 319926 h 836083"/>
                <a:gd name="T46" fmla="*/ 464732 w 836083"/>
                <a:gd name="T47" fmla="*/ 318924 h 836083"/>
                <a:gd name="T48" fmla="*/ 472253 w 836083"/>
                <a:gd name="T49" fmla="*/ 318924 h 836083"/>
                <a:gd name="T50" fmla="*/ 636354 w 836083"/>
                <a:gd name="T51" fmla="*/ 318924 h 836083"/>
                <a:gd name="T52" fmla="*/ 852465 w 836083"/>
                <a:gd name="T53" fmla="*/ 521433 h 836083"/>
                <a:gd name="T54" fmla="*/ 740013 w 836083"/>
                <a:gd name="T55" fmla="*/ 633886 h 836083"/>
                <a:gd name="T56" fmla="*/ 475604 w 836083"/>
                <a:gd name="T57" fmla="*/ 633886 h 836083"/>
                <a:gd name="T58" fmla="*/ 363152 w 836083"/>
                <a:gd name="T59" fmla="*/ 521433 h 836083"/>
                <a:gd name="T60" fmla="*/ 475604 w 836083"/>
                <a:gd name="T61" fmla="*/ 408980 h 836083"/>
                <a:gd name="T62" fmla="*/ 740013 w 836083"/>
                <a:gd name="T63" fmla="*/ 408980 h 836083"/>
                <a:gd name="T64" fmla="*/ 852465 w 836083"/>
                <a:gd name="T65" fmla="*/ 521433 h 836083"/>
                <a:gd name="T66" fmla="*/ 954717 w 836083"/>
                <a:gd name="T67" fmla="*/ 521435 h 836083"/>
                <a:gd name="T68" fmla="*/ 521431 w 836083"/>
                <a:gd name="T69" fmla="*/ 88143 h 836083"/>
                <a:gd name="T70" fmla="*/ 88143 w 836083"/>
                <a:gd name="T71" fmla="*/ 521435 h 836083"/>
                <a:gd name="T72" fmla="*/ 521431 w 836083"/>
                <a:gd name="T73" fmla="*/ 954723 h 836083"/>
                <a:gd name="T74" fmla="*/ 954717 w 836083"/>
                <a:gd name="T75" fmla="*/ 521435 h 836083"/>
                <a:gd name="T76" fmla="*/ 1042860 w 836083"/>
                <a:gd name="T77" fmla="*/ 521435 h 836083"/>
                <a:gd name="T78" fmla="*/ 521431 w 836083"/>
                <a:gd name="T79" fmla="*/ 1042866 h 836083"/>
                <a:gd name="T80" fmla="*/ 0 w 836083"/>
                <a:gd name="T81" fmla="*/ 521435 h 836083"/>
                <a:gd name="T82" fmla="*/ 521431 w 836083"/>
                <a:gd name="T83" fmla="*/ 0 h 836083"/>
                <a:gd name="T84" fmla="*/ 1042860 w 836083"/>
                <a:gd name="T85" fmla="*/ 521435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85"/>
          <p:cNvGrpSpPr/>
          <p:nvPr/>
        </p:nvGrpSpPr>
        <p:grpSpPr bwMode="auto">
          <a:xfrm>
            <a:off x="3767138" y="3241675"/>
            <a:ext cx="914400" cy="914400"/>
            <a:chOff x="0" y="0"/>
            <a:chExt cx="1407810" cy="1407810"/>
          </a:xfrm>
        </p:grpSpPr>
        <p:sp>
          <p:nvSpPr>
            <p:cNvPr id="28682" name="圆角矩形 86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3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61879 w 1142127"/>
                <a:gd name="T1" fmla="*/ 67469 h 735451"/>
                <a:gd name="T2" fmla="*/ 586291 w 1142127"/>
                <a:gd name="T3" fmla="*/ 205603 h 735451"/>
                <a:gd name="T4" fmla="*/ 682970 w 1142127"/>
                <a:gd name="T5" fmla="*/ 167032 h 735451"/>
                <a:gd name="T6" fmla="*/ 827721 w 1142127"/>
                <a:gd name="T7" fmla="*/ 311784 h 735451"/>
                <a:gd name="T8" fmla="*/ 825178 w 1142127"/>
                <a:gd name="T9" fmla="*/ 324389 h 735451"/>
                <a:gd name="T10" fmla="*/ 940885 w 1142127"/>
                <a:gd name="T11" fmla="*/ 492724 h 735451"/>
                <a:gd name="T12" fmla="*/ 759946 w 1142127"/>
                <a:gd name="T13" fmla="*/ 673664 h 735451"/>
                <a:gd name="T14" fmla="*/ 180940 w 1142127"/>
                <a:gd name="T15" fmla="*/ 673664 h 735451"/>
                <a:gd name="T16" fmla="*/ 0 w 1142127"/>
                <a:gd name="T17" fmla="*/ 492724 h 735451"/>
                <a:gd name="T18" fmla="*/ 109180 w 1142127"/>
                <a:gd name="T19" fmla="*/ 326901 h 735451"/>
                <a:gd name="T20" fmla="*/ 108563 w 1142127"/>
                <a:gd name="T21" fmla="*/ 320786 h 735451"/>
                <a:gd name="T22" fmla="*/ 361879 w 1142127"/>
                <a:gd name="T23" fmla="*/ 67469 h 735451"/>
                <a:gd name="T24" fmla="*/ 467166 w 1142127"/>
                <a:gd name="T25" fmla="*/ 0 h 735451"/>
                <a:gd name="T26" fmla="*/ 691579 w 1142127"/>
                <a:gd name="T27" fmla="*/ 138135 h 735451"/>
                <a:gd name="T28" fmla="*/ 788257 w 1142127"/>
                <a:gd name="T29" fmla="*/ 99564 h 735451"/>
                <a:gd name="T30" fmla="*/ 933008 w 1142127"/>
                <a:gd name="T31" fmla="*/ 244315 h 735451"/>
                <a:gd name="T32" fmla="*/ 930466 w 1142127"/>
                <a:gd name="T33" fmla="*/ 256920 h 735451"/>
                <a:gd name="T34" fmla="*/ 1046172 w 1142127"/>
                <a:gd name="T35" fmla="*/ 425256 h 735451"/>
                <a:gd name="T36" fmla="*/ 943463 w 1142127"/>
                <a:gd name="T37" fmla="*/ 586717 h 735451"/>
                <a:gd name="T38" fmla="*/ 977909 w 1142127"/>
                <a:gd name="T39" fmla="*/ 484192 h 735451"/>
                <a:gd name="T40" fmla="*/ 857290 w 1142127"/>
                <a:gd name="T41" fmla="*/ 308713 h 735451"/>
                <a:gd name="T42" fmla="*/ 859943 w 1142127"/>
                <a:gd name="T43" fmla="*/ 295573 h 735451"/>
                <a:gd name="T44" fmla="*/ 709047 w 1142127"/>
                <a:gd name="T45" fmla="*/ 144678 h 735451"/>
                <a:gd name="T46" fmla="*/ 608266 w 1142127"/>
                <a:gd name="T47" fmla="*/ 184884 h 735451"/>
                <a:gd name="T48" fmla="*/ 374329 w 1142127"/>
                <a:gd name="T49" fmla="*/ 40887 h 735451"/>
                <a:gd name="T50" fmla="*/ 322022 w 1142127"/>
                <a:gd name="T51" fmla="*/ 46161 h 735451"/>
                <a:gd name="T52" fmla="*/ 467166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81 -0.02652 C -0.38038 -0.02282 -0.37517 -0.01881 -0.36944 -0.01172 C -0.36892 -0.01141 -0.3625 -0.00894 -0.36198 -0.00864 C -0.35677 -0.00617 -0.35208 -0.00185 -0.34722 0.00123 C -0.34184 0.00493 -0.33524 0.00524 -0.32969 0.00617 C -0.31667 0.0111 -0.30504 0.00894 -0.29184 0.00771 C -0.28438 0.00339 -0.29514 0.00956 -0.28438 0.00462 C -0.28247 0.00339 -0.27899 0.00123 -0.27899 0.00154 C -0.2717 -0.0074 -0.26424 -0.01727 -0.25573 -0.02159 C -0.25243 -0.0256 -0.24358 -0.03207 -0.23924 -0.03485 C -0.23056 -0.04564 -0.23576 -0.04132 -0.22986 -0.04441 C -0.22795 -0.04564 -0.22622 -0.04656 -0.22431 -0.0478 C -0.22344 -0.04841 -0.2217 -0.04965 -0.2217 -0.04934 C -0.21198 -0.04872 -0.20729 -0.04965 -0.19948 -0.04626 C -0.19271 -0.04317 -0.18663 -0.037 -0.18004 -0.03485 C -0.17587 -0.02991 -0.17031 -0.02868 -0.16528 -0.02652 C -0.16129 -0.02159 -0.15799 -0.01881 -0.1533 -0.01665 C -0.14948 -0.01141 -0.14774 -0.01049 -0.14323 -0.00864 C -0.1375 -0.00185 -0.12622 0.00031 -0.1191 0.00462 C -0.11545 0.00401 -0.11163 0.00462 -0.10799 0.00277 C -0.10712 0.00246 -0.10712 -0.00031 -0.10712 -0.00185 C -0.10712 -0.01264 -0.10868 -0.02066 -0.11354 -0.02652 C -0.1158 -0.03269 -0.11788 -0.03176 -0.11997 -0.03793 C -0.11042 -0.0441 -0.11458 -0.04225 -0.09427 -0.03793 C -0.09201 -0.03762 -0.09063 -0.03392 -0.08872 -0.03176 C -0.08576 -0.02837 -0.08038 -0.0219 -0.0776 -0.02005 C -0.06719 -0.01388 -0.05677 -0.00679 -0.04618 -0.00185 C -0.04219 -0.00031 -0.03819 0.00061 -0.0342 0.00277 C -0.02743 0.00123 -0.0276 -0.00031 -0.02222 -0.0037 C -0.01615 -0.01141 -0.01875 -0.00925 -0.00556 -0.00524 C -0.00365 -0.00463 5.55556E-7 -0.00031 5.55556E-7 2.09991E-6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00" y="70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9" grpId="0" bldLvl="0"/>
      <p:bldP spid="27660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29699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0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29720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29726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9727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29728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29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9721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29722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29724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725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723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9701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2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29713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6" name="矩形 33"/>
          <p:cNvSpPr>
            <a:spLocks noChangeArrowheads="1"/>
          </p:cNvSpPr>
          <p:nvPr/>
        </p:nvSpPr>
        <p:spPr bwMode="auto">
          <a:xfrm>
            <a:off x="3995738" y="2436813"/>
            <a:ext cx="1152525" cy="11509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/>
              <a:t>VS</a:t>
            </a:r>
            <a:endParaRPr lang="zh-CN" altLang="en-US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7" name="Rectangle 4"/>
          <p:cNvSpPr>
            <a:spLocks noChangeArrowheads="1"/>
          </p:cNvSpPr>
          <p:nvPr/>
        </p:nvSpPr>
        <p:spPr bwMode="auto">
          <a:xfrm>
            <a:off x="5435600" y="3094038"/>
            <a:ext cx="25923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8698" name="KSO_Shape"/>
          <p:cNvSpPr>
            <a:spLocks noChangeArrowheads="1"/>
          </p:cNvSpPr>
          <p:nvPr/>
        </p:nvSpPr>
        <p:spPr bwMode="auto">
          <a:xfrm>
            <a:off x="5508625" y="1958975"/>
            <a:ext cx="358775" cy="696913"/>
          </a:xfrm>
          <a:custGeom>
            <a:avLst/>
            <a:gdLst>
              <a:gd name="T0" fmla="*/ 13785 w 987290"/>
              <a:gd name="T1" fmla="*/ 17305 h 1912712"/>
              <a:gd name="T2" fmla="*/ 33401 w 987290"/>
              <a:gd name="T3" fmla="*/ 17305 h 1912712"/>
              <a:gd name="T4" fmla="*/ 39413 w 987290"/>
              <a:gd name="T5" fmla="*/ 21141 h 1912712"/>
              <a:gd name="T6" fmla="*/ 40171 w 987290"/>
              <a:gd name="T7" fmla="*/ 22462 h 1912712"/>
              <a:gd name="T8" fmla="*/ 47259 w 987290"/>
              <a:gd name="T9" fmla="*/ 48402 h 1912712"/>
              <a:gd name="T10" fmla="*/ 44964 w 987290"/>
              <a:gd name="T11" fmla="*/ 52475 h 1912712"/>
              <a:gd name="T12" fmla="*/ 44964 w 987290"/>
              <a:gd name="T13" fmla="*/ 52475 h 1912712"/>
              <a:gd name="T14" fmla="*/ 41021 w 987290"/>
              <a:gd name="T15" fmla="*/ 50355 h 1912712"/>
              <a:gd name="T16" fmla="*/ 34842 w 987290"/>
              <a:gd name="T17" fmla="*/ 27741 h 1912712"/>
              <a:gd name="T18" fmla="*/ 32836 w 987290"/>
              <a:gd name="T19" fmla="*/ 26592 h 1912712"/>
              <a:gd name="T20" fmla="*/ 31696 w 987290"/>
              <a:gd name="T21" fmla="*/ 28614 h 1912712"/>
              <a:gd name="T22" fmla="*/ 40904 w 987290"/>
              <a:gd name="T23" fmla="*/ 62314 h 1912712"/>
              <a:gd name="T24" fmla="*/ 41420 w 987290"/>
              <a:gd name="T25" fmla="*/ 64646 h 1912712"/>
              <a:gd name="T26" fmla="*/ 32621 w 987290"/>
              <a:gd name="T27" fmla="*/ 64646 h 1912712"/>
              <a:gd name="T28" fmla="*/ 32621 w 987290"/>
              <a:gd name="T29" fmla="*/ 88719 h 1912712"/>
              <a:gd name="T30" fmla="*/ 28850 w 987290"/>
              <a:gd name="T31" fmla="*/ 92520 h 1912712"/>
              <a:gd name="T32" fmla="*/ 25079 w 987290"/>
              <a:gd name="T33" fmla="*/ 88719 h 1912712"/>
              <a:gd name="T34" fmla="*/ 25079 w 987290"/>
              <a:gd name="T35" fmla="*/ 64646 h 1912712"/>
              <a:gd name="T36" fmla="*/ 22451 w 987290"/>
              <a:gd name="T37" fmla="*/ 64646 h 1912712"/>
              <a:gd name="T38" fmla="*/ 22451 w 987290"/>
              <a:gd name="T39" fmla="*/ 88777 h 1912712"/>
              <a:gd name="T40" fmla="*/ 18737 w 987290"/>
              <a:gd name="T41" fmla="*/ 92520 h 1912712"/>
              <a:gd name="T42" fmla="*/ 18737 w 987290"/>
              <a:gd name="T43" fmla="*/ 92520 h 1912712"/>
              <a:gd name="T44" fmla="*/ 15023 w 987290"/>
              <a:gd name="T45" fmla="*/ 88777 h 1912712"/>
              <a:gd name="T46" fmla="*/ 15023 w 987290"/>
              <a:gd name="T47" fmla="*/ 64646 h 1912712"/>
              <a:gd name="T48" fmla="*/ 5888 w 987290"/>
              <a:gd name="T49" fmla="*/ 64646 h 1912712"/>
              <a:gd name="T50" fmla="*/ 15733 w 987290"/>
              <a:gd name="T51" fmla="*/ 28614 h 1912712"/>
              <a:gd name="T52" fmla="*/ 14593 w 987290"/>
              <a:gd name="T53" fmla="*/ 26592 h 1912712"/>
              <a:gd name="T54" fmla="*/ 12587 w 987290"/>
              <a:gd name="T55" fmla="*/ 27741 h 1912712"/>
              <a:gd name="T56" fmla="*/ 8466 w 987290"/>
              <a:gd name="T57" fmla="*/ 42822 h 1912712"/>
              <a:gd name="T58" fmla="*/ 8461 w 987290"/>
              <a:gd name="T59" fmla="*/ 42815 h 1912712"/>
              <a:gd name="T60" fmla="*/ 6454 w 987290"/>
              <a:gd name="T61" fmla="*/ 50161 h 1912712"/>
              <a:gd name="T62" fmla="*/ 2414 w 987290"/>
              <a:gd name="T63" fmla="*/ 52475 h 1912712"/>
              <a:gd name="T64" fmla="*/ 2414 w 987290"/>
              <a:gd name="T65" fmla="*/ 52475 h 1912712"/>
              <a:gd name="T66" fmla="*/ 119 w 987290"/>
              <a:gd name="T67" fmla="*/ 48402 h 1912712"/>
              <a:gd name="T68" fmla="*/ 7206 w 987290"/>
              <a:gd name="T69" fmla="*/ 22462 h 1912712"/>
              <a:gd name="T70" fmla="*/ 7456 w 987290"/>
              <a:gd name="T71" fmla="*/ 21964 h 1912712"/>
              <a:gd name="T72" fmla="*/ 13785 w 987290"/>
              <a:gd name="T73" fmla="*/ 17305 h 1912712"/>
              <a:gd name="T74" fmla="*/ 23722 w 987290"/>
              <a:gd name="T75" fmla="*/ 0 h 1912712"/>
              <a:gd name="T76" fmla="*/ 31277 w 987290"/>
              <a:gd name="T77" fmla="*/ 7616 h 1912712"/>
              <a:gd name="T78" fmla="*/ 23722 w 987290"/>
              <a:gd name="T79" fmla="*/ 15232 h 1912712"/>
              <a:gd name="T80" fmla="*/ 16166 w 987290"/>
              <a:gd name="T81" fmla="*/ 7616 h 1912712"/>
              <a:gd name="T82" fmla="*/ 23722 w 987290"/>
              <a:gd name="T83" fmla="*/ 0 h 19127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87290"/>
              <a:gd name="T127" fmla="*/ 0 h 1912712"/>
              <a:gd name="T128" fmla="*/ 987290 w 987290"/>
              <a:gd name="T129" fmla="*/ 1912712 h 19127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87290" h="1912712">
                <a:moveTo>
                  <a:pt x="287267" y="357754"/>
                </a:moveTo>
                <a:lnTo>
                  <a:pt x="696037" y="357754"/>
                </a:lnTo>
                <a:cubicBezTo>
                  <a:pt x="751531" y="357754"/>
                  <a:pt x="799531" y="389836"/>
                  <a:pt x="821308" y="437053"/>
                </a:cubicBezTo>
                <a:cubicBezTo>
                  <a:pt x="828839" y="444251"/>
                  <a:pt x="834170" y="453657"/>
                  <a:pt x="837118" y="464360"/>
                </a:cubicBezTo>
                <a:lnTo>
                  <a:pt x="984815" y="1000638"/>
                </a:lnTo>
                <a:cubicBezTo>
                  <a:pt x="994856" y="1037095"/>
                  <a:pt x="973441" y="1074789"/>
                  <a:pt x="936984" y="1084830"/>
                </a:cubicBezTo>
                <a:lnTo>
                  <a:pt x="936986" y="1084831"/>
                </a:lnTo>
                <a:cubicBezTo>
                  <a:pt x="901976" y="1094473"/>
                  <a:pt x="865826" y="1075107"/>
                  <a:pt x="854828" y="1041024"/>
                </a:cubicBezTo>
                <a:lnTo>
                  <a:pt x="726065" y="573497"/>
                </a:lnTo>
                <a:cubicBezTo>
                  <a:pt x="721080" y="555394"/>
                  <a:pt x="702362" y="544760"/>
                  <a:pt x="684259" y="549746"/>
                </a:cubicBezTo>
                <a:cubicBezTo>
                  <a:pt x="666156" y="554732"/>
                  <a:pt x="655522" y="573449"/>
                  <a:pt x="660508" y="591552"/>
                </a:cubicBezTo>
                <a:lnTo>
                  <a:pt x="852387" y="1288247"/>
                </a:lnTo>
                <a:lnTo>
                  <a:pt x="863126" y="1336447"/>
                </a:lnTo>
                <a:lnTo>
                  <a:pt x="679772" y="1336447"/>
                </a:lnTo>
                <a:lnTo>
                  <a:pt x="679772" y="1834130"/>
                </a:lnTo>
                <a:cubicBezTo>
                  <a:pt x="679772" y="1877529"/>
                  <a:pt x="644590" y="1912711"/>
                  <a:pt x="601191" y="1912711"/>
                </a:cubicBezTo>
                <a:cubicBezTo>
                  <a:pt x="557792" y="1912711"/>
                  <a:pt x="522610" y="1877529"/>
                  <a:pt x="522610" y="1834130"/>
                </a:cubicBezTo>
                <a:lnTo>
                  <a:pt x="522610" y="1336447"/>
                </a:lnTo>
                <a:lnTo>
                  <a:pt x="467841" y="1336447"/>
                </a:lnTo>
                <a:cubicBezTo>
                  <a:pt x="467841" y="1502738"/>
                  <a:pt x="467840" y="1669030"/>
                  <a:pt x="467840" y="1835321"/>
                </a:cubicBezTo>
                <a:cubicBezTo>
                  <a:pt x="467840" y="1878063"/>
                  <a:pt x="433191" y="1912712"/>
                  <a:pt x="390449" y="1912712"/>
                </a:cubicBezTo>
                <a:lnTo>
                  <a:pt x="390450" y="1912711"/>
                </a:lnTo>
                <a:cubicBezTo>
                  <a:pt x="347708" y="1912711"/>
                  <a:pt x="313059" y="1878062"/>
                  <a:pt x="313059" y="1835320"/>
                </a:cubicBezTo>
                <a:lnTo>
                  <a:pt x="313059" y="1336447"/>
                </a:lnTo>
                <a:lnTo>
                  <a:pt x="122692" y="1336447"/>
                </a:lnTo>
                <a:lnTo>
                  <a:pt x="327846" y="591552"/>
                </a:lnTo>
                <a:cubicBezTo>
                  <a:pt x="332832" y="573449"/>
                  <a:pt x="322198" y="554732"/>
                  <a:pt x="304095" y="549746"/>
                </a:cubicBezTo>
                <a:cubicBezTo>
                  <a:pt x="285992" y="544760"/>
                  <a:pt x="267275" y="555394"/>
                  <a:pt x="262289" y="573497"/>
                </a:cubicBezTo>
                <a:lnTo>
                  <a:pt x="176423" y="885270"/>
                </a:lnTo>
                <a:lnTo>
                  <a:pt x="176320" y="885144"/>
                </a:lnTo>
                <a:cubicBezTo>
                  <a:pt x="162379" y="935763"/>
                  <a:pt x="148437" y="986382"/>
                  <a:pt x="134496" y="1037001"/>
                </a:cubicBezTo>
                <a:cubicBezTo>
                  <a:pt x="124456" y="1073457"/>
                  <a:pt x="86761" y="1094872"/>
                  <a:pt x="50304" y="1084832"/>
                </a:cubicBezTo>
                <a:lnTo>
                  <a:pt x="50306" y="1084831"/>
                </a:lnTo>
                <a:cubicBezTo>
                  <a:pt x="13849" y="1074790"/>
                  <a:pt x="-7566" y="1037096"/>
                  <a:pt x="2475" y="1000639"/>
                </a:cubicBezTo>
                <a:lnTo>
                  <a:pt x="150173" y="464361"/>
                </a:lnTo>
                <a:lnTo>
                  <a:pt x="155370" y="454078"/>
                </a:lnTo>
                <a:cubicBezTo>
                  <a:pt x="172562" y="397845"/>
                  <a:pt x="225232" y="357754"/>
                  <a:pt x="287267" y="357754"/>
                </a:cubicBezTo>
                <a:close/>
                <a:moveTo>
                  <a:pt x="494320" y="0"/>
                </a:moveTo>
                <a:cubicBezTo>
                  <a:pt x="581276" y="0"/>
                  <a:pt x="651767" y="70491"/>
                  <a:pt x="651767" y="157447"/>
                </a:cubicBezTo>
                <a:cubicBezTo>
                  <a:pt x="651767" y="244403"/>
                  <a:pt x="581276" y="314894"/>
                  <a:pt x="494320" y="314894"/>
                </a:cubicBezTo>
                <a:cubicBezTo>
                  <a:pt x="407364" y="314894"/>
                  <a:pt x="336873" y="244403"/>
                  <a:pt x="336873" y="157447"/>
                </a:cubicBezTo>
                <a:cubicBezTo>
                  <a:pt x="336873" y="70491"/>
                  <a:pt x="407364" y="0"/>
                  <a:pt x="494320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9" name="KSO_Shape"/>
          <p:cNvSpPr>
            <a:spLocks noChangeAspect="1" noChangeArrowheads="1"/>
          </p:cNvSpPr>
          <p:nvPr/>
        </p:nvSpPr>
        <p:spPr bwMode="auto">
          <a:xfrm>
            <a:off x="3314700" y="1958975"/>
            <a:ext cx="282575" cy="701675"/>
          </a:xfrm>
          <a:custGeom>
            <a:avLst/>
            <a:gdLst>
              <a:gd name="T0" fmla="*/ 7039 w 771525"/>
              <a:gd name="T1" fmla="*/ 17662 h 1912713"/>
              <a:gd name="T2" fmla="*/ 30867 w 771525"/>
              <a:gd name="T3" fmla="*/ 17662 h 1912713"/>
              <a:gd name="T4" fmla="*/ 37906 w 771525"/>
              <a:gd name="T5" fmla="*/ 24735 h 1912713"/>
              <a:gd name="T6" fmla="*/ 37906 w 771525"/>
              <a:gd name="T7" fmla="*/ 32569 h 1912713"/>
              <a:gd name="T8" fmla="*/ 37906 w 771525"/>
              <a:gd name="T9" fmla="*/ 39627 h 1912713"/>
              <a:gd name="T10" fmla="*/ 37906 w 771525"/>
              <a:gd name="T11" fmla="*/ 50227 h 1912713"/>
              <a:gd name="T12" fmla="*/ 34279 w 771525"/>
              <a:gd name="T13" fmla="*/ 53871 h 1912713"/>
              <a:gd name="T14" fmla="*/ 30652 w 771525"/>
              <a:gd name="T15" fmla="*/ 50227 h 1912713"/>
              <a:gd name="T16" fmla="*/ 30652 w 771525"/>
              <a:gd name="T17" fmla="*/ 32569 h 1912713"/>
              <a:gd name="T18" fmla="*/ 30652 w 771525"/>
              <a:gd name="T19" fmla="*/ 32569 h 1912713"/>
              <a:gd name="T20" fmla="*/ 30652 w 771525"/>
              <a:gd name="T21" fmla="*/ 28217 h 1912713"/>
              <a:gd name="T22" fmla="*/ 29307 w 771525"/>
              <a:gd name="T23" fmla="*/ 26865 h 1912713"/>
              <a:gd name="T24" fmla="*/ 27961 w 771525"/>
              <a:gd name="T25" fmla="*/ 28217 h 1912713"/>
              <a:gd name="T26" fmla="*/ 27961 w 771525"/>
              <a:gd name="T27" fmla="*/ 46700 h 1912713"/>
              <a:gd name="T28" fmla="*/ 27961 w 771525"/>
              <a:gd name="T29" fmla="*/ 46700 h 1912713"/>
              <a:gd name="T30" fmla="*/ 27961 w 771525"/>
              <a:gd name="T31" fmla="*/ 57689 h 1912713"/>
              <a:gd name="T32" fmla="*/ 27961 w 771525"/>
              <a:gd name="T33" fmla="*/ 57902 h 1912713"/>
              <a:gd name="T34" fmla="*/ 27961 w 771525"/>
              <a:gd name="T35" fmla="*/ 90550 h 1912713"/>
              <a:gd name="T36" fmla="*/ 24100 w 771525"/>
              <a:gd name="T37" fmla="*/ 94430 h 1912713"/>
              <a:gd name="T38" fmla="*/ 20240 w 771525"/>
              <a:gd name="T39" fmla="*/ 90550 h 1912713"/>
              <a:gd name="T40" fmla="*/ 20240 w 771525"/>
              <a:gd name="T41" fmla="*/ 60920 h 1912713"/>
              <a:gd name="T42" fmla="*/ 20240 w 771525"/>
              <a:gd name="T43" fmla="*/ 58012 h 1912713"/>
              <a:gd name="T44" fmla="*/ 18894 w 771525"/>
              <a:gd name="T45" fmla="*/ 56660 h 1912713"/>
              <a:gd name="T46" fmla="*/ 17549 w 771525"/>
              <a:gd name="T47" fmla="*/ 58012 h 1912713"/>
              <a:gd name="T48" fmla="*/ 17549 w 771525"/>
              <a:gd name="T49" fmla="*/ 90609 h 1912713"/>
              <a:gd name="T50" fmla="*/ 13747 w 771525"/>
              <a:gd name="T51" fmla="*/ 94430 h 1912713"/>
              <a:gd name="T52" fmla="*/ 13747 w 771525"/>
              <a:gd name="T53" fmla="*/ 94430 h 1912713"/>
              <a:gd name="T54" fmla="*/ 9944 w 771525"/>
              <a:gd name="T55" fmla="*/ 90609 h 1912713"/>
              <a:gd name="T56" fmla="*/ 9944 w 771525"/>
              <a:gd name="T57" fmla="*/ 57630 h 1912713"/>
              <a:gd name="T58" fmla="*/ 9945 w 771525"/>
              <a:gd name="T59" fmla="*/ 57630 h 1912713"/>
              <a:gd name="T60" fmla="*/ 9945 w 771525"/>
              <a:gd name="T61" fmla="*/ 46700 h 1912713"/>
              <a:gd name="T62" fmla="*/ 9944 w 771525"/>
              <a:gd name="T63" fmla="*/ 46700 h 1912713"/>
              <a:gd name="T64" fmla="*/ 9944 w 771525"/>
              <a:gd name="T65" fmla="*/ 28217 h 1912713"/>
              <a:gd name="T66" fmla="*/ 8599 w 771525"/>
              <a:gd name="T67" fmla="*/ 26865 h 1912713"/>
              <a:gd name="T68" fmla="*/ 7254 w 771525"/>
              <a:gd name="T69" fmla="*/ 28217 h 1912713"/>
              <a:gd name="T70" fmla="*/ 7254 w 771525"/>
              <a:gd name="T71" fmla="*/ 32569 h 1912713"/>
              <a:gd name="T72" fmla="*/ 7254 w 771525"/>
              <a:gd name="T73" fmla="*/ 46700 h 1912713"/>
              <a:gd name="T74" fmla="*/ 7254 w 771525"/>
              <a:gd name="T75" fmla="*/ 50227 h 1912713"/>
              <a:gd name="T76" fmla="*/ 3627 w 771525"/>
              <a:gd name="T77" fmla="*/ 53871 h 1912713"/>
              <a:gd name="T78" fmla="*/ 0 w 771525"/>
              <a:gd name="T79" fmla="*/ 50227 h 1912713"/>
              <a:gd name="T80" fmla="*/ 0 w 771525"/>
              <a:gd name="T81" fmla="*/ 39627 h 1912713"/>
              <a:gd name="T82" fmla="*/ 0 w 771525"/>
              <a:gd name="T83" fmla="*/ 32569 h 1912713"/>
              <a:gd name="T84" fmla="*/ 0 w 771525"/>
              <a:gd name="T85" fmla="*/ 24735 h 1912713"/>
              <a:gd name="T86" fmla="*/ 7039 w 771525"/>
              <a:gd name="T87" fmla="*/ 17662 h 1912713"/>
              <a:gd name="T88" fmla="*/ 18850 w 771525"/>
              <a:gd name="T89" fmla="*/ 0 h 1912713"/>
              <a:gd name="T90" fmla="*/ 26585 w 771525"/>
              <a:gd name="T91" fmla="*/ 7773 h 1912713"/>
              <a:gd name="T92" fmla="*/ 18850 w 771525"/>
              <a:gd name="T93" fmla="*/ 15546 h 1912713"/>
              <a:gd name="T94" fmla="*/ 11114 w 771525"/>
              <a:gd name="T95" fmla="*/ 7773 h 1912713"/>
              <a:gd name="T96" fmla="*/ 18850 w 771525"/>
              <a:gd name="T97" fmla="*/ 0 h 19127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1525"/>
              <a:gd name="T148" fmla="*/ 0 h 1912713"/>
              <a:gd name="T149" fmla="*/ 771525 w 771525"/>
              <a:gd name="T150" fmla="*/ 1912713 h 19127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0" name="TextBox 37"/>
          <p:cNvSpPr>
            <a:spLocks noChangeArrowheads="1"/>
          </p:cNvSpPr>
          <p:nvPr/>
        </p:nvSpPr>
        <p:spPr bwMode="auto">
          <a:xfrm>
            <a:off x="5964238" y="1958975"/>
            <a:ext cx="130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1"/>
                </a:solidFill>
              </a:rPr>
              <a:t>2.356</a:t>
            </a:r>
            <a:endParaRPr lang="zh-CN" altLang="en-US" sz="20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</a:t>
            </a:r>
            <a:endParaRPr lang="en-US" altLang="zh-CN" sz="10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描述文本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28701" name="TextBox 38"/>
          <p:cNvSpPr>
            <a:spLocks noChangeArrowheads="1"/>
          </p:cNvSpPr>
          <p:nvPr/>
        </p:nvSpPr>
        <p:spPr bwMode="auto">
          <a:xfrm>
            <a:off x="1827213" y="1958975"/>
            <a:ext cx="1304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2"/>
                </a:solidFill>
              </a:rPr>
              <a:t>2.356</a:t>
            </a:r>
            <a:endParaRPr lang="zh-CN" altLang="en-US" sz="20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</a:t>
            </a:r>
            <a:endParaRPr lang="en-US" altLang="zh-CN" sz="10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描述文本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28702" name="Rectangle 4"/>
          <p:cNvSpPr>
            <a:spLocks noChangeArrowheads="1"/>
          </p:cNvSpPr>
          <p:nvPr/>
        </p:nvSpPr>
        <p:spPr bwMode="auto">
          <a:xfrm>
            <a:off x="1068388" y="3094038"/>
            <a:ext cx="25923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</a:t>
            </a:r>
            <a:endParaRPr lang="en-US" altLang="zh-CN" sz="800">
              <a:solidFill>
                <a:srgbClr val="FEFEFE"/>
              </a:solidFill>
            </a:endParaRP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4572000" y="1492250"/>
            <a:ext cx="0" cy="2879725"/>
            <a:chOff x="0" y="0"/>
            <a:chExt cx="1" cy="2880320"/>
          </a:xfrm>
        </p:grpSpPr>
        <p:sp>
          <p:nvSpPr>
            <p:cNvPr id="29711" name="直接连接符 10"/>
            <p:cNvSpPr>
              <a:spLocks noChangeShapeType="1"/>
            </p:cNvSpPr>
            <p:nvPr/>
          </p:nvSpPr>
          <p:spPr bwMode="auto">
            <a:xfrm>
              <a:off x="0" y="0"/>
              <a:ext cx="1" cy="9448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直接连接符 11"/>
            <p:cNvSpPr>
              <a:spLocks noChangeShapeType="1"/>
            </p:cNvSpPr>
            <p:nvPr/>
          </p:nvSpPr>
          <p:spPr bwMode="auto">
            <a:xfrm>
              <a:off x="0" y="2097024"/>
              <a:ext cx="1" cy="78329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6" grpId="0" bldLvl="0" animBg="1"/>
      <p:bldP spid="28697" grpId="0" bldLvl="0"/>
      <p:bldP spid="28698" grpId="0" animBg="1"/>
      <p:bldP spid="28699" grpId="0" animBg="1"/>
      <p:bldP spid="28700" grpId="0" bldLvl="0"/>
      <p:bldP spid="28701" grpId="0" bldLvl="0"/>
      <p:bldP spid="28702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072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0752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0758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0759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0760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61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0753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0754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0756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57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0755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072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2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0745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7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0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20" name="直接连接符 1"/>
          <p:cNvSpPr>
            <a:spLocks noChangeShapeType="1"/>
          </p:cNvSpPr>
          <p:nvPr/>
        </p:nvSpPr>
        <p:spPr bwMode="auto">
          <a:xfrm>
            <a:off x="3276600" y="1906588"/>
            <a:ext cx="0" cy="2592387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2"/>
          <p:cNvGrpSpPr/>
          <p:nvPr/>
        </p:nvGrpSpPr>
        <p:grpSpPr bwMode="auto">
          <a:xfrm>
            <a:off x="3933825" y="2033588"/>
            <a:ext cx="576263" cy="576262"/>
            <a:chOff x="0" y="0"/>
            <a:chExt cx="1407810" cy="1407810"/>
          </a:xfrm>
        </p:grpSpPr>
        <p:sp>
          <p:nvSpPr>
            <p:cNvPr id="30743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4" name="圆角矩形 68"/>
            <p:cNvSpPr>
              <a:spLocks noChangeArrowheads="1"/>
            </p:cNvSpPr>
            <p:nvPr/>
          </p:nvSpPr>
          <p:spPr bwMode="auto">
            <a:xfrm>
              <a:off x="156924" y="338722"/>
              <a:ext cx="1109202" cy="714250"/>
            </a:xfrm>
            <a:custGeom>
              <a:avLst/>
              <a:gdLst>
                <a:gd name="T0" fmla="*/ 361879 w 1142127"/>
                <a:gd name="T1" fmla="*/ 67469 h 735451"/>
                <a:gd name="T2" fmla="*/ 586291 w 1142127"/>
                <a:gd name="T3" fmla="*/ 205603 h 735451"/>
                <a:gd name="T4" fmla="*/ 682970 w 1142127"/>
                <a:gd name="T5" fmla="*/ 167032 h 735451"/>
                <a:gd name="T6" fmla="*/ 827721 w 1142127"/>
                <a:gd name="T7" fmla="*/ 311784 h 735451"/>
                <a:gd name="T8" fmla="*/ 825178 w 1142127"/>
                <a:gd name="T9" fmla="*/ 324389 h 735451"/>
                <a:gd name="T10" fmla="*/ 940885 w 1142127"/>
                <a:gd name="T11" fmla="*/ 492724 h 735451"/>
                <a:gd name="T12" fmla="*/ 759946 w 1142127"/>
                <a:gd name="T13" fmla="*/ 673664 h 735451"/>
                <a:gd name="T14" fmla="*/ 180940 w 1142127"/>
                <a:gd name="T15" fmla="*/ 673664 h 735451"/>
                <a:gd name="T16" fmla="*/ 0 w 1142127"/>
                <a:gd name="T17" fmla="*/ 492724 h 735451"/>
                <a:gd name="T18" fmla="*/ 109180 w 1142127"/>
                <a:gd name="T19" fmla="*/ 326901 h 735451"/>
                <a:gd name="T20" fmla="*/ 108563 w 1142127"/>
                <a:gd name="T21" fmla="*/ 320786 h 735451"/>
                <a:gd name="T22" fmla="*/ 361879 w 1142127"/>
                <a:gd name="T23" fmla="*/ 67469 h 735451"/>
                <a:gd name="T24" fmla="*/ 467166 w 1142127"/>
                <a:gd name="T25" fmla="*/ 0 h 735451"/>
                <a:gd name="T26" fmla="*/ 691579 w 1142127"/>
                <a:gd name="T27" fmla="*/ 138135 h 735451"/>
                <a:gd name="T28" fmla="*/ 788257 w 1142127"/>
                <a:gd name="T29" fmla="*/ 99564 h 735451"/>
                <a:gd name="T30" fmla="*/ 933008 w 1142127"/>
                <a:gd name="T31" fmla="*/ 244315 h 735451"/>
                <a:gd name="T32" fmla="*/ 930466 w 1142127"/>
                <a:gd name="T33" fmla="*/ 256920 h 735451"/>
                <a:gd name="T34" fmla="*/ 1046172 w 1142127"/>
                <a:gd name="T35" fmla="*/ 425256 h 735451"/>
                <a:gd name="T36" fmla="*/ 943463 w 1142127"/>
                <a:gd name="T37" fmla="*/ 586717 h 735451"/>
                <a:gd name="T38" fmla="*/ 977909 w 1142127"/>
                <a:gd name="T39" fmla="*/ 484192 h 735451"/>
                <a:gd name="T40" fmla="*/ 857290 w 1142127"/>
                <a:gd name="T41" fmla="*/ 308713 h 735451"/>
                <a:gd name="T42" fmla="*/ 859943 w 1142127"/>
                <a:gd name="T43" fmla="*/ 295573 h 735451"/>
                <a:gd name="T44" fmla="*/ 709047 w 1142127"/>
                <a:gd name="T45" fmla="*/ 144678 h 735451"/>
                <a:gd name="T46" fmla="*/ 608266 w 1142127"/>
                <a:gd name="T47" fmla="*/ 184884 h 735451"/>
                <a:gd name="T48" fmla="*/ 374329 w 1142127"/>
                <a:gd name="T49" fmla="*/ 40887 h 735451"/>
                <a:gd name="T50" fmla="*/ 322022 w 1142127"/>
                <a:gd name="T51" fmla="*/ 46161 h 735451"/>
                <a:gd name="T52" fmla="*/ 467166 w 1142127"/>
                <a:gd name="T53" fmla="*/ 0 h 73545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2127"/>
                <a:gd name="T82" fmla="*/ 0 h 735451"/>
                <a:gd name="T83" fmla="*/ 1142127 w 1142127"/>
                <a:gd name="T84" fmla="*/ 735451 h 73545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6"/>
          <p:cNvGrpSpPr/>
          <p:nvPr/>
        </p:nvGrpSpPr>
        <p:grpSpPr bwMode="auto">
          <a:xfrm>
            <a:off x="3943350" y="2860675"/>
            <a:ext cx="557213" cy="555625"/>
            <a:chOff x="0" y="0"/>
            <a:chExt cx="1410703" cy="1410703"/>
          </a:xfrm>
        </p:grpSpPr>
        <p:sp>
          <p:nvSpPr>
            <p:cNvPr id="30741" name="圆角矩形 7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2" name="圆角矩形 16"/>
            <p:cNvSpPr>
              <a:spLocks noChangeAspect="1" noChangeArrowheads="1"/>
            </p:cNvSpPr>
            <p:nvPr/>
          </p:nvSpPr>
          <p:spPr bwMode="auto">
            <a:xfrm rot="-5400000">
              <a:off x="255352" y="255352"/>
              <a:ext cx="899998" cy="900000"/>
            </a:xfrm>
            <a:custGeom>
              <a:avLst/>
              <a:gdLst>
                <a:gd name="T0" fmla="*/ 636354 w 836083"/>
                <a:gd name="T1" fmla="*/ 318924 h 836083"/>
                <a:gd name="T2" fmla="*/ 636354 w 836083"/>
                <a:gd name="T3" fmla="*/ 390963 h 836083"/>
                <a:gd name="T4" fmla="*/ 472253 w 836083"/>
                <a:gd name="T5" fmla="*/ 390963 h 836083"/>
                <a:gd name="T6" fmla="*/ 472253 w 836083"/>
                <a:gd name="T7" fmla="*/ 391161 h 836083"/>
                <a:gd name="T8" fmla="*/ 359155 w 836083"/>
                <a:gd name="T9" fmla="*/ 456786 h 836083"/>
                <a:gd name="T10" fmla="*/ 360003 w 836083"/>
                <a:gd name="T11" fmla="*/ 587540 h 836083"/>
                <a:gd name="T12" fmla="*/ 473944 w 836083"/>
                <a:gd name="T13" fmla="*/ 651692 h 836083"/>
                <a:gd name="T14" fmla="*/ 473946 w 836083"/>
                <a:gd name="T15" fmla="*/ 651902 h 836083"/>
                <a:gd name="T16" fmla="*/ 636354 w 836083"/>
                <a:gd name="T17" fmla="*/ 651902 h 836083"/>
                <a:gd name="T18" fmla="*/ 636354 w 836083"/>
                <a:gd name="T19" fmla="*/ 723942 h 836083"/>
                <a:gd name="T20" fmla="*/ 464732 w 836083"/>
                <a:gd name="T21" fmla="*/ 723942 h 836083"/>
                <a:gd name="T22" fmla="*/ 464732 w 836083"/>
                <a:gd name="T23" fmla="*/ 722708 h 836083"/>
                <a:gd name="T24" fmla="*/ 297758 w 836083"/>
                <a:gd name="T25" fmla="*/ 624202 h 836083"/>
                <a:gd name="T26" fmla="*/ 274524 w 836083"/>
                <a:gd name="T27" fmla="*/ 557453 h 836083"/>
                <a:gd name="T28" fmla="*/ 226415 w 836083"/>
                <a:gd name="T29" fmla="*/ 557453 h 836083"/>
                <a:gd name="T30" fmla="*/ 226415 w 836083"/>
                <a:gd name="T31" fmla="*/ 651902 h 836083"/>
                <a:gd name="T32" fmla="*/ 190395 w 836083"/>
                <a:gd name="T33" fmla="*/ 651902 h 836083"/>
                <a:gd name="T34" fmla="*/ 190395 w 836083"/>
                <a:gd name="T35" fmla="*/ 390964 h 836083"/>
                <a:gd name="T36" fmla="*/ 226415 w 836083"/>
                <a:gd name="T37" fmla="*/ 390964 h 836083"/>
                <a:gd name="T38" fmla="*/ 226415 w 836083"/>
                <a:gd name="T39" fmla="*/ 485414 h 836083"/>
                <a:gd name="T40" fmla="*/ 274394 w 836083"/>
                <a:gd name="T41" fmla="*/ 485414 h 836083"/>
                <a:gd name="T42" fmla="*/ 296438 w 836083"/>
                <a:gd name="T43" fmla="*/ 420940 h 836083"/>
                <a:gd name="T44" fmla="*/ 464732 w 836083"/>
                <a:gd name="T45" fmla="*/ 319926 h 836083"/>
                <a:gd name="T46" fmla="*/ 464732 w 836083"/>
                <a:gd name="T47" fmla="*/ 318924 h 836083"/>
                <a:gd name="T48" fmla="*/ 472253 w 836083"/>
                <a:gd name="T49" fmla="*/ 318924 h 836083"/>
                <a:gd name="T50" fmla="*/ 636354 w 836083"/>
                <a:gd name="T51" fmla="*/ 318924 h 836083"/>
                <a:gd name="T52" fmla="*/ 852465 w 836083"/>
                <a:gd name="T53" fmla="*/ 521433 h 836083"/>
                <a:gd name="T54" fmla="*/ 740013 w 836083"/>
                <a:gd name="T55" fmla="*/ 633886 h 836083"/>
                <a:gd name="T56" fmla="*/ 475604 w 836083"/>
                <a:gd name="T57" fmla="*/ 633886 h 836083"/>
                <a:gd name="T58" fmla="*/ 363152 w 836083"/>
                <a:gd name="T59" fmla="*/ 521433 h 836083"/>
                <a:gd name="T60" fmla="*/ 475604 w 836083"/>
                <a:gd name="T61" fmla="*/ 408980 h 836083"/>
                <a:gd name="T62" fmla="*/ 740013 w 836083"/>
                <a:gd name="T63" fmla="*/ 408980 h 836083"/>
                <a:gd name="T64" fmla="*/ 852465 w 836083"/>
                <a:gd name="T65" fmla="*/ 521433 h 836083"/>
                <a:gd name="T66" fmla="*/ 954717 w 836083"/>
                <a:gd name="T67" fmla="*/ 521435 h 836083"/>
                <a:gd name="T68" fmla="*/ 521431 w 836083"/>
                <a:gd name="T69" fmla="*/ 88143 h 836083"/>
                <a:gd name="T70" fmla="*/ 88143 w 836083"/>
                <a:gd name="T71" fmla="*/ 521435 h 836083"/>
                <a:gd name="T72" fmla="*/ 521431 w 836083"/>
                <a:gd name="T73" fmla="*/ 954723 h 836083"/>
                <a:gd name="T74" fmla="*/ 954717 w 836083"/>
                <a:gd name="T75" fmla="*/ 521435 h 836083"/>
                <a:gd name="T76" fmla="*/ 1042860 w 836083"/>
                <a:gd name="T77" fmla="*/ 521435 h 836083"/>
                <a:gd name="T78" fmla="*/ 521431 w 836083"/>
                <a:gd name="T79" fmla="*/ 1042866 h 836083"/>
                <a:gd name="T80" fmla="*/ 0 w 836083"/>
                <a:gd name="T81" fmla="*/ 521435 h 836083"/>
                <a:gd name="T82" fmla="*/ 521431 w 836083"/>
                <a:gd name="T83" fmla="*/ 0 h 836083"/>
                <a:gd name="T84" fmla="*/ 1042860 w 836083"/>
                <a:gd name="T85" fmla="*/ 521435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0"/>
          <p:cNvGrpSpPr/>
          <p:nvPr/>
        </p:nvGrpSpPr>
        <p:grpSpPr bwMode="auto">
          <a:xfrm>
            <a:off x="3967163" y="3687763"/>
            <a:ext cx="511175" cy="511175"/>
            <a:chOff x="0" y="0"/>
            <a:chExt cx="647095" cy="647095"/>
          </a:xfrm>
        </p:grpSpPr>
        <p:sp>
          <p:nvSpPr>
            <p:cNvPr id="30739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647095" cy="64709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40" name="圆角矩形 43"/>
            <p:cNvSpPr>
              <a:spLocks noChangeArrowheads="1"/>
            </p:cNvSpPr>
            <p:nvPr/>
          </p:nvSpPr>
          <p:spPr bwMode="auto">
            <a:xfrm>
              <a:off x="102947" y="165976"/>
              <a:ext cx="441201" cy="315144"/>
            </a:xfrm>
            <a:custGeom>
              <a:avLst/>
              <a:gdLst>
                <a:gd name="T0" fmla="*/ 10351 w 887502"/>
                <a:gd name="T1" fmla="*/ 65741 h 633930"/>
                <a:gd name="T2" fmla="*/ 10351 w 887502"/>
                <a:gd name="T3" fmla="*/ 70933 h 633930"/>
                <a:gd name="T4" fmla="*/ 98685 w 887502"/>
                <a:gd name="T5" fmla="*/ 70933 h 633930"/>
                <a:gd name="T6" fmla="*/ 98685 w 887502"/>
                <a:gd name="T7" fmla="*/ 65741 h 633930"/>
                <a:gd name="T8" fmla="*/ 10351 w 887502"/>
                <a:gd name="T9" fmla="*/ 65741 h 633930"/>
                <a:gd name="T10" fmla="*/ 55181 w 887502"/>
                <a:gd name="T11" fmla="*/ 33672 h 633930"/>
                <a:gd name="T12" fmla="*/ 46714 w 887502"/>
                <a:gd name="T13" fmla="*/ 37408 h 633930"/>
                <a:gd name="T14" fmla="*/ 44956 w 887502"/>
                <a:gd name="T15" fmla="*/ 46495 h 633930"/>
                <a:gd name="T16" fmla="*/ 49219 w 887502"/>
                <a:gd name="T17" fmla="*/ 45218 h 633930"/>
                <a:gd name="T18" fmla="*/ 50193 w 887502"/>
                <a:gd name="T19" fmla="*/ 40183 h 633930"/>
                <a:gd name="T20" fmla="*/ 54886 w 887502"/>
                <a:gd name="T21" fmla="*/ 38112 h 633930"/>
                <a:gd name="T22" fmla="*/ 55181 w 887502"/>
                <a:gd name="T23" fmla="*/ 33672 h 633930"/>
                <a:gd name="T24" fmla="*/ 54518 w 887502"/>
                <a:gd name="T25" fmla="*/ 31932 h 633930"/>
                <a:gd name="T26" fmla="*/ 65992 w 887502"/>
                <a:gd name="T27" fmla="*/ 43406 h 633930"/>
                <a:gd name="T28" fmla="*/ 54518 w 887502"/>
                <a:gd name="T29" fmla="*/ 54880 h 633930"/>
                <a:gd name="T30" fmla="*/ 43044 w 887502"/>
                <a:gd name="T31" fmla="*/ 43406 h 633930"/>
                <a:gd name="T32" fmla="*/ 54518 w 887502"/>
                <a:gd name="T33" fmla="*/ 31932 h 633930"/>
                <a:gd name="T34" fmla="*/ 54518 w 887502"/>
                <a:gd name="T35" fmla="*/ 25234 h 633930"/>
                <a:gd name="T36" fmla="*/ 36345 w 887502"/>
                <a:gd name="T37" fmla="*/ 43406 h 633930"/>
                <a:gd name="T38" fmla="*/ 54518 w 887502"/>
                <a:gd name="T39" fmla="*/ 61579 h 633930"/>
                <a:gd name="T40" fmla="*/ 72691 w 887502"/>
                <a:gd name="T41" fmla="*/ 43406 h 633930"/>
                <a:gd name="T42" fmla="*/ 54518 w 887502"/>
                <a:gd name="T43" fmla="*/ 25234 h 633930"/>
                <a:gd name="T44" fmla="*/ 98685 w 887502"/>
                <a:gd name="T45" fmla="*/ 8231 h 633930"/>
                <a:gd name="T46" fmla="*/ 49207 w 887502"/>
                <a:gd name="T47" fmla="*/ 8523 h 633930"/>
                <a:gd name="T48" fmla="*/ 44234 w 887502"/>
                <a:gd name="T49" fmla="*/ 14527 h 633930"/>
                <a:gd name="T50" fmla="*/ 10351 w 887502"/>
                <a:gd name="T51" fmla="*/ 14527 h 633930"/>
                <a:gd name="T52" fmla="*/ 10351 w 887502"/>
                <a:gd name="T53" fmla="*/ 20822 h 633930"/>
                <a:gd name="T54" fmla="*/ 98685 w 887502"/>
                <a:gd name="T55" fmla="*/ 20822 h 633930"/>
                <a:gd name="T56" fmla="*/ 98685 w 887502"/>
                <a:gd name="T57" fmla="*/ 17674 h 633930"/>
                <a:gd name="T58" fmla="*/ 98685 w 887502"/>
                <a:gd name="T59" fmla="*/ 14527 h 633930"/>
                <a:gd name="T60" fmla="*/ 98685 w 887502"/>
                <a:gd name="T61" fmla="*/ 8231 h 633930"/>
                <a:gd name="T62" fmla="*/ 22409 w 887502"/>
                <a:gd name="T63" fmla="*/ 6268 h 633930"/>
                <a:gd name="T64" fmla="*/ 22409 w 887502"/>
                <a:gd name="T65" fmla="*/ 11460 h 633930"/>
                <a:gd name="T66" fmla="*/ 41538 w 887502"/>
                <a:gd name="T67" fmla="*/ 11460 h 633930"/>
                <a:gd name="T68" fmla="*/ 41538 w 887502"/>
                <a:gd name="T69" fmla="*/ 6268 h 633930"/>
                <a:gd name="T70" fmla="*/ 22409 w 887502"/>
                <a:gd name="T71" fmla="*/ 6268 h 633930"/>
                <a:gd name="T72" fmla="*/ 12981 w 887502"/>
                <a:gd name="T73" fmla="*/ 0 h 633930"/>
                <a:gd name="T74" fmla="*/ 96055 w 887502"/>
                <a:gd name="T75" fmla="*/ 0 h 633930"/>
                <a:gd name="T76" fmla="*/ 109036 w 887502"/>
                <a:gd name="T77" fmla="*/ 12981 h 633930"/>
                <a:gd name="T78" fmla="*/ 109036 w 887502"/>
                <a:gd name="T79" fmla="*/ 64902 h 633930"/>
                <a:gd name="T80" fmla="*/ 96055 w 887502"/>
                <a:gd name="T81" fmla="*/ 77883 h 633930"/>
                <a:gd name="T82" fmla="*/ 12981 w 887502"/>
                <a:gd name="T83" fmla="*/ 77883 h 633930"/>
                <a:gd name="T84" fmla="*/ 0 w 887502"/>
                <a:gd name="T85" fmla="*/ 64902 h 633930"/>
                <a:gd name="T86" fmla="*/ 0 w 887502"/>
                <a:gd name="T87" fmla="*/ 12981 h 633930"/>
                <a:gd name="T88" fmla="*/ 12981 w 887502"/>
                <a:gd name="T89" fmla="*/ 0 h 6339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7502"/>
                <a:gd name="T136" fmla="*/ 0 h 633930"/>
                <a:gd name="T137" fmla="*/ 887502 w 887502"/>
                <a:gd name="T138" fmla="*/ 633930 h 6339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7502" h="633930">
                  <a:moveTo>
                    <a:pt x="84255" y="535095"/>
                  </a:moveTo>
                  <a:lnTo>
                    <a:pt x="84255" y="577357"/>
                  </a:lnTo>
                  <a:lnTo>
                    <a:pt x="803248" y="577357"/>
                  </a:lnTo>
                  <a:lnTo>
                    <a:pt x="803248" y="535095"/>
                  </a:lnTo>
                  <a:lnTo>
                    <a:pt x="84255" y="535095"/>
                  </a:lnTo>
                  <a:close/>
                  <a:moveTo>
                    <a:pt x="449149" y="274073"/>
                  </a:moveTo>
                  <a:cubicBezTo>
                    <a:pt x="422581" y="272304"/>
                    <a:pt x="396832" y="283666"/>
                    <a:pt x="380230" y="304484"/>
                  </a:cubicBezTo>
                  <a:cubicBezTo>
                    <a:pt x="363629" y="325302"/>
                    <a:pt x="358282" y="352934"/>
                    <a:pt x="365919" y="378442"/>
                  </a:cubicBezTo>
                  <a:lnTo>
                    <a:pt x="400617" y="368053"/>
                  </a:lnTo>
                  <a:cubicBezTo>
                    <a:pt x="396386" y="353917"/>
                    <a:pt x="399349" y="338605"/>
                    <a:pt x="408549" y="327067"/>
                  </a:cubicBezTo>
                  <a:cubicBezTo>
                    <a:pt x="417750" y="315531"/>
                    <a:pt x="432019" y="309235"/>
                    <a:pt x="446743" y="310215"/>
                  </a:cubicBezTo>
                  <a:lnTo>
                    <a:pt x="449149" y="274073"/>
                  </a:lnTo>
                  <a:close/>
                  <a:moveTo>
                    <a:pt x="443751" y="259914"/>
                  </a:moveTo>
                  <a:cubicBezTo>
                    <a:pt x="495330" y="259914"/>
                    <a:pt x="537143" y="301727"/>
                    <a:pt x="537143" y="353306"/>
                  </a:cubicBezTo>
                  <a:cubicBezTo>
                    <a:pt x="537143" y="404885"/>
                    <a:pt x="495330" y="446698"/>
                    <a:pt x="443751" y="446698"/>
                  </a:cubicBezTo>
                  <a:cubicBezTo>
                    <a:pt x="392172" y="446698"/>
                    <a:pt x="350359" y="404885"/>
                    <a:pt x="350359" y="353306"/>
                  </a:cubicBezTo>
                  <a:cubicBezTo>
                    <a:pt x="350359" y="301727"/>
                    <a:pt x="392172" y="259914"/>
                    <a:pt x="443751" y="259914"/>
                  </a:cubicBezTo>
                  <a:close/>
                  <a:moveTo>
                    <a:pt x="443751" y="205389"/>
                  </a:moveTo>
                  <a:cubicBezTo>
                    <a:pt x="362059" y="205389"/>
                    <a:pt x="295834" y="271614"/>
                    <a:pt x="295834" y="353306"/>
                  </a:cubicBezTo>
                  <a:cubicBezTo>
                    <a:pt x="295834" y="434998"/>
                    <a:pt x="362059" y="501223"/>
                    <a:pt x="443751" y="501223"/>
                  </a:cubicBezTo>
                  <a:cubicBezTo>
                    <a:pt x="525443" y="501223"/>
                    <a:pt x="591668" y="434998"/>
                    <a:pt x="591668" y="353306"/>
                  </a:cubicBezTo>
                  <a:cubicBezTo>
                    <a:pt x="591668" y="271614"/>
                    <a:pt x="525443" y="205389"/>
                    <a:pt x="443751" y="205389"/>
                  </a:cubicBezTo>
                  <a:close/>
                  <a:moveTo>
                    <a:pt x="803248" y="66995"/>
                  </a:moveTo>
                  <a:lnTo>
                    <a:pt x="400521" y="69376"/>
                  </a:lnTo>
                  <a:lnTo>
                    <a:pt x="360040" y="118239"/>
                  </a:lnTo>
                  <a:lnTo>
                    <a:pt x="84255" y="118239"/>
                  </a:lnTo>
                  <a:lnTo>
                    <a:pt x="84255" y="169484"/>
                  </a:lnTo>
                  <a:lnTo>
                    <a:pt x="803248" y="169484"/>
                  </a:lnTo>
                  <a:lnTo>
                    <a:pt x="803248" y="143861"/>
                  </a:lnTo>
                  <a:lnTo>
                    <a:pt x="803248" y="118239"/>
                  </a:lnTo>
                  <a:lnTo>
                    <a:pt x="803248" y="66995"/>
                  </a:lnTo>
                  <a:close/>
                  <a:moveTo>
                    <a:pt x="182398" y="51019"/>
                  </a:moveTo>
                  <a:lnTo>
                    <a:pt x="182398" y="93281"/>
                  </a:lnTo>
                  <a:lnTo>
                    <a:pt x="338096" y="93281"/>
                  </a:lnTo>
                  <a:lnTo>
                    <a:pt x="338096" y="51019"/>
                  </a:lnTo>
                  <a:lnTo>
                    <a:pt x="182398" y="51019"/>
                  </a:lnTo>
                  <a:close/>
                  <a:moveTo>
                    <a:pt x="105657" y="0"/>
                  </a:moveTo>
                  <a:lnTo>
                    <a:pt x="781845" y="0"/>
                  </a:lnTo>
                  <a:cubicBezTo>
                    <a:pt x="840198" y="0"/>
                    <a:pt x="887502" y="47304"/>
                    <a:pt x="887502" y="105657"/>
                  </a:cubicBezTo>
                  <a:lnTo>
                    <a:pt x="887502" y="528273"/>
                  </a:lnTo>
                  <a:cubicBezTo>
                    <a:pt x="887502" y="586626"/>
                    <a:pt x="840198" y="633930"/>
                    <a:pt x="781845" y="633930"/>
                  </a:cubicBezTo>
                  <a:lnTo>
                    <a:pt x="105657" y="633930"/>
                  </a:lnTo>
                  <a:cubicBezTo>
                    <a:pt x="47304" y="633930"/>
                    <a:pt x="0" y="586626"/>
                    <a:pt x="0" y="528273"/>
                  </a:cubicBezTo>
                  <a:lnTo>
                    <a:pt x="0" y="105657"/>
                  </a:lnTo>
                  <a:cubicBezTo>
                    <a:pt x="0" y="47304"/>
                    <a:pt x="47304" y="0"/>
                    <a:pt x="105657" y="0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0" name="Rectangle 4"/>
          <p:cNvSpPr>
            <a:spLocks noChangeArrowheads="1"/>
          </p:cNvSpPr>
          <p:nvPr/>
        </p:nvSpPr>
        <p:spPr bwMode="auto">
          <a:xfrm>
            <a:off x="4787900" y="1968500"/>
            <a:ext cx="3600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grpSp>
        <p:nvGrpSpPr>
          <p:cNvPr id="15" name="组合 17"/>
          <p:cNvGrpSpPr/>
          <p:nvPr/>
        </p:nvGrpSpPr>
        <p:grpSpPr bwMode="auto">
          <a:xfrm>
            <a:off x="1368425" y="2174875"/>
            <a:ext cx="1079500" cy="1081088"/>
            <a:chOff x="0" y="0"/>
            <a:chExt cx="645768" cy="645768"/>
          </a:xfrm>
        </p:grpSpPr>
        <p:sp>
          <p:nvSpPr>
            <p:cNvPr id="30737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645768" cy="645768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38" name="空心弧 22"/>
            <p:cNvSpPr>
              <a:spLocks noChangeArrowheads="1"/>
            </p:cNvSpPr>
            <p:nvPr/>
          </p:nvSpPr>
          <p:spPr bwMode="auto">
            <a:xfrm>
              <a:off x="112442" y="121228"/>
              <a:ext cx="420883" cy="403311"/>
            </a:xfrm>
            <a:custGeom>
              <a:avLst/>
              <a:gdLst>
                <a:gd name="T0" fmla="*/ 97845 w 872917"/>
                <a:gd name="T1" fmla="*/ 43431 h 836472"/>
                <a:gd name="T2" fmla="*/ 97845 w 872917"/>
                <a:gd name="T3" fmla="*/ 81529 h 836472"/>
                <a:gd name="T4" fmla="*/ 85614 w 872917"/>
                <a:gd name="T5" fmla="*/ 93760 h 836472"/>
                <a:gd name="T6" fmla="*/ 12231 w 872917"/>
                <a:gd name="T7" fmla="*/ 93760 h 836472"/>
                <a:gd name="T8" fmla="*/ 0 w 872917"/>
                <a:gd name="T9" fmla="*/ 81529 h 836472"/>
                <a:gd name="T10" fmla="*/ 0 w 872917"/>
                <a:gd name="T11" fmla="*/ 44103 h 836472"/>
                <a:gd name="T12" fmla="*/ 42198 w 872917"/>
                <a:gd name="T13" fmla="*/ 57375 h 836472"/>
                <a:gd name="T14" fmla="*/ 39138 w 872917"/>
                <a:gd name="T15" fmla="*/ 72062 h 836472"/>
                <a:gd name="T16" fmla="*/ 58707 w 872917"/>
                <a:gd name="T17" fmla="*/ 72062 h 836472"/>
                <a:gd name="T18" fmla="*/ 55635 w 872917"/>
                <a:gd name="T19" fmla="*/ 57318 h 836472"/>
                <a:gd name="T20" fmla="*/ 97845 w 872917"/>
                <a:gd name="T21" fmla="*/ 43431 h 836472"/>
                <a:gd name="T22" fmla="*/ 50962 w 872917"/>
                <a:gd name="T23" fmla="*/ 10083 h 836472"/>
                <a:gd name="T24" fmla="*/ 37659 w 872917"/>
                <a:gd name="T25" fmla="*/ 13584 h 836472"/>
                <a:gd name="T26" fmla="*/ 32017 w 872917"/>
                <a:gd name="T27" fmla="*/ 20376 h 836472"/>
                <a:gd name="T28" fmla="*/ 65775 w 872917"/>
                <a:gd name="T29" fmla="*/ 20376 h 836472"/>
                <a:gd name="T30" fmla="*/ 63237 w 872917"/>
                <a:gd name="T31" fmla="*/ 16291 h 836472"/>
                <a:gd name="T32" fmla="*/ 50962 w 872917"/>
                <a:gd name="T33" fmla="*/ 10083 h 836472"/>
                <a:gd name="T34" fmla="*/ 46793 w 872917"/>
                <a:gd name="T35" fmla="*/ 76 h 836472"/>
                <a:gd name="T36" fmla="*/ 70605 w 872917"/>
                <a:gd name="T37" fmla="*/ 9567 h 836472"/>
                <a:gd name="T38" fmla="*/ 76763 w 872917"/>
                <a:gd name="T39" fmla="*/ 20376 h 836472"/>
                <a:gd name="T40" fmla="*/ 85614 w 872917"/>
                <a:gd name="T41" fmla="*/ 20376 h 836472"/>
                <a:gd name="T42" fmla="*/ 97845 w 872917"/>
                <a:gd name="T43" fmla="*/ 32607 h 836472"/>
                <a:gd name="T44" fmla="*/ 97845 w 872917"/>
                <a:gd name="T45" fmla="*/ 36444 h 836472"/>
                <a:gd name="T46" fmla="*/ 54273 w 872917"/>
                <a:gd name="T47" fmla="*/ 50780 h 836472"/>
                <a:gd name="T48" fmla="*/ 53815 w 872917"/>
                <a:gd name="T49" fmla="*/ 48579 h 836472"/>
                <a:gd name="T50" fmla="*/ 44031 w 872917"/>
                <a:gd name="T51" fmla="*/ 48579 h 836472"/>
                <a:gd name="T52" fmla="*/ 43637 w 872917"/>
                <a:gd name="T53" fmla="*/ 50467 h 836472"/>
                <a:gd name="T54" fmla="*/ 0 w 872917"/>
                <a:gd name="T55" fmla="*/ 36742 h 836472"/>
                <a:gd name="T56" fmla="*/ 0 w 872917"/>
                <a:gd name="T57" fmla="*/ 32607 h 836472"/>
                <a:gd name="T58" fmla="*/ 12231 w 872917"/>
                <a:gd name="T59" fmla="*/ 20376 h 836472"/>
                <a:gd name="T60" fmla="*/ 21097 w 872917"/>
                <a:gd name="T61" fmla="*/ 20376 h 836472"/>
                <a:gd name="T62" fmla="*/ 31862 w 872917"/>
                <a:gd name="T63" fmla="*/ 5468 h 836472"/>
                <a:gd name="T64" fmla="*/ 46793 w 872917"/>
                <a:gd name="T65" fmla="*/ 76 h 836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2917"/>
                <a:gd name="T100" fmla="*/ 0 h 836472"/>
                <a:gd name="T101" fmla="*/ 872917 w 872917"/>
                <a:gd name="T102" fmla="*/ 836472 h 8364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2917" h="836472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lnTo>
                    <a:pt x="872917" y="387463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34" name="TextBox 21"/>
          <p:cNvSpPr>
            <a:spLocks noChangeArrowheads="1"/>
          </p:cNvSpPr>
          <p:nvPr/>
        </p:nvSpPr>
        <p:spPr bwMode="auto">
          <a:xfrm>
            <a:off x="1042988" y="3440113"/>
            <a:ext cx="1728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</a:t>
            </a:r>
            <a:endParaRPr lang="en-US" altLang="zh-CN" sz="9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  <p:sp>
        <p:nvSpPr>
          <p:cNvPr id="29735" name="矩形 22"/>
          <p:cNvSpPr>
            <a:spLocks noChangeArrowheads="1"/>
          </p:cNvSpPr>
          <p:nvPr/>
        </p:nvSpPr>
        <p:spPr bwMode="auto">
          <a:xfrm>
            <a:off x="1511300" y="3994150"/>
            <a:ext cx="793750" cy="249238"/>
          </a:xfrm>
          <a:prstGeom prst="rect">
            <a:avLst/>
          </a:prstGeom>
          <a:noFill/>
          <a:ln w="9525">
            <a:solidFill>
              <a:srgbClr val="FFFF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FFFFF"/>
                </a:solidFill>
              </a:rPr>
              <a:t>相关文字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29736" name="Rectangle 4"/>
          <p:cNvSpPr>
            <a:spLocks noChangeArrowheads="1"/>
          </p:cNvSpPr>
          <p:nvPr/>
        </p:nvSpPr>
        <p:spPr bwMode="auto">
          <a:xfrm>
            <a:off x="4787900" y="2790825"/>
            <a:ext cx="3600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29737" name="Rectangle 4"/>
          <p:cNvSpPr>
            <a:spLocks noChangeArrowheads="1"/>
          </p:cNvSpPr>
          <p:nvPr/>
        </p:nvSpPr>
        <p:spPr bwMode="auto">
          <a:xfrm>
            <a:off x="4787900" y="3597275"/>
            <a:ext cx="36004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</a:t>
            </a:r>
            <a:endParaRPr lang="en-US" altLang="zh-CN" sz="8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2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30" grpId="0" bldLvl="0"/>
      <p:bldP spid="29734" grpId="0" bldLvl="0"/>
      <p:bldP spid="29735" grpId="0" bldLvl="0" animBg="1"/>
      <p:bldP spid="29736" grpId="0" bldLvl="0"/>
      <p:bldP spid="29737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174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4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178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179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179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179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9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178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179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179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79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79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74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5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178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"/>
          <p:cNvGrpSpPr/>
          <p:nvPr/>
        </p:nvGrpSpPr>
        <p:grpSpPr bwMode="auto">
          <a:xfrm>
            <a:off x="1143000" y="3236913"/>
            <a:ext cx="2743200" cy="171450"/>
            <a:chOff x="0" y="0"/>
            <a:chExt cx="2743200" cy="171450"/>
          </a:xfrm>
        </p:grpSpPr>
        <p:sp>
          <p:nvSpPr>
            <p:cNvPr id="31779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2743200" cy="1714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FEFEFE"/>
                  </a:solidFill>
                  <a:sym typeface="Open Sans" panose="020B0606030504020204" pitchFamily="34" charset="0"/>
                </a:rPr>
                <a:t>75%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80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920240" cy="171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00C191"/>
                  </a:solidFill>
                  <a:sym typeface="Open Sans" panose="020B0606030504020204" pitchFamily="34" charset="0"/>
                </a:rPr>
                <a:t>FACEBOOK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4"/>
          <p:cNvGrpSpPr/>
          <p:nvPr/>
        </p:nvGrpSpPr>
        <p:grpSpPr bwMode="auto">
          <a:xfrm>
            <a:off x="1143000" y="3455988"/>
            <a:ext cx="2743200" cy="171450"/>
            <a:chOff x="0" y="0"/>
            <a:chExt cx="2743200" cy="171450"/>
          </a:xfrm>
        </p:grpSpPr>
        <p:sp>
          <p:nvSpPr>
            <p:cNvPr id="31777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2743200" cy="1714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FEFEFE"/>
                  </a:solidFill>
                  <a:sym typeface="Open Sans" panose="020B0606030504020204" pitchFamily="34" charset="0"/>
                </a:rPr>
                <a:t>92%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8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2263140" cy="171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00C191"/>
                  </a:solidFill>
                  <a:sym typeface="Open Sans" panose="020B0606030504020204" pitchFamily="34" charset="0"/>
                </a:rPr>
                <a:t>TWITTER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7"/>
          <p:cNvGrpSpPr/>
          <p:nvPr/>
        </p:nvGrpSpPr>
        <p:grpSpPr bwMode="auto">
          <a:xfrm>
            <a:off x="1143000" y="3673475"/>
            <a:ext cx="2743200" cy="171450"/>
            <a:chOff x="0" y="0"/>
            <a:chExt cx="2743200" cy="171450"/>
          </a:xfrm>
        </p:grpSpPr>
        <p:sp>
          <p:nvSpPr>
            <p:cNvPr id="31775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2743200" cy="1714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FEFEFE"/>
                  </a:solidFill>
                  <a:sym typeface="Open Sans" panose="020B0606030504020204" pitchFamily="34" charset="0"/>
                </a:rPr>
                <a:t>56%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6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097280" cy="171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00C191"/>
                  </a:solidFill>
                  <a:sym typeface="Open Sans" panose="020B0606030504020204" pitchFamily="34" charset="0"/>
                </a:rPr>
                <a:t>GOOGLE PLUS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0"/>
          <p:cNvGrpSpPr/>
          <p:nvPr/>
        </p:nvGrpSpPr>
        <p:grpSpPr bwMode="auto">
          <a:xfrm>
            <a:off x="1143000" y="3892550"/>
            <a:ext cx="2743200" cy="171450"/>
            <a:chOff x="0" y="0"/>
            <a:chExt cx="2743200" cy="171450"/>
          </a:xfrm>
        </p:grpSpPr>
        <p:sp>
          <p:nvSpPr>
            <p:cNvPr id="31773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2743200" cy="1714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FEFEFE"/>
                  </a:solidFill>
                  <a:sym typeface="Open Sans" panose="020B0606030504020204" pitchFamily="34" charset="0"/>
                </a:rPr>
                <a:t>63%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4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440180" cy="171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00C191"/>
                  </a:solidFill>
                  <a:sym typeface="Open Sans" panose="020B0606030504020204" pitchFamily="34" charset="0"/>
                </a:rPr>
                <a:t>PIN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3"/>
          <p:cNvGrpSpPr/>
          <p:nvPr/>
        </p:nvGrpSpPr>
        <p:grpSpPr bwMode="auto">
          <a:xfrm>
            <a:off x="1143000" y="4110038"/>
            <a:ext cx="2743200" cy="171450"/>
            <a:chOff x="0" y="0"/>
            <a:chExt cx="2743200" cy="171450"/>
          </a:xfrm>
        </p:grpSpPr>
        <p:sp>
          <p:nvSpPr>
            <p:cNvPr id="31771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2743200" cy="17145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FEFEFE"/>
                  </a:solidFill>
                  <a:sym typeface="Open Sans" panose="020B0606030504020204" pitchFamily="34" charset="0"/>
                </a:rPr>
                <a:t>63%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2" name="Rectangle 37"/>
            <p:cNvSpPr>
              <a:spLocks noChangeArrowheads="1"/>
            </p:cNvSpPr>
            <p:nvPr/>
          </p:nvSpPr>
          <p:spPr bwMode="auto">
            <a:xfrm>
              <a:off x="0" y="0"/>
              <a:ext cx="960120" cy="171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rgbClr val="00C191"/>
                  </a:solidFill>
                  <a:sym typeface="Open Sans" panose="020B0606030504020204" pitchFamily="34" charset="0"/>
                </a:rPr>
                <a:t>INSTAGRAMM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59" name="Rectangle 4"/>
          <p:cNvSpPr>
            <a:spLocks noChangeArrowheads="1"/>
          </p:cNvSpPr>
          <p:nvPr/>
        </p:nvSpPr>
        <p:spPr bwMode="auto">
          <a:xfrm>
            <a:off x="4568825" y="3087688"/>
            <a:ext cx="3838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2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br>
              <a:rPr lang="zh-CN" altLang="en-US" sz="9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0760" name="Rectangle 42"/>
          <p:cNvSpPr>
            <a:spLocks noChangeArrowheads="1"/>
          </p:cNvSpPr>
          <p:nvPr/>
        </p:nvSpPr>
        <p:spPr bwMode="auto">
          <a:xfrm>
            <a:off x="6757988" y="3127375"/>
            <a:ext cx="190500" cy="1905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30761" name="TextBox 18"/>
          <p:cNvSpPr>
            <a:spLocks noChangeArrowheads="1"/>
          </p:cNvSpPr>
          <p:nvPr/>
        </p:nvSpPr>
        <p:spPr bwMode="auto">
          <a:xfrm>
            <a:off x="1036638" y="1527175"/>
            <a:ext cx="3030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accent1"/>
                </a:solidFill>
              </a:rPr>
              <a:t>单击此处添加标题</a:t>
            </a:r>
            <a:endParaRPr lang="en-US" altLang="zh-CN" sz="1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10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FEFEFE"/>
                </a:solidFill>
              </a:rPr>
              <a:t>200</a:t>
            </a:r>
            <a:r>
              <a:rPr lang="zh-CN" altLang="en-US" sz="10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FEFEFE"/>
                </a:solidFill>
              </a:rPr>
              <a:t>5</a:t>
            </a:r>
            <a:r>
              <a:rPr lang="zh-CN" altLang="en-US" sz="1000">
                <a:solidFill>
                  <a:srgbClr val="FEFEFE"/>
                </a:solidFill>
              </a:rPr>
              <a:t>分钟以内。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grpSp>
        <p:nvGrpSpPr>
          <p:cNvPr id="21" name="组合 19"/>
          <p:cNvGrpSpPr/>
          <p:nvPr/>
        </p:nvGrpSpPr>
        <p:grpSpPr bwMode="auto">
          <a:xfrm>
            <a:off x="4500563" y="1493838"/>
            <a:ext cx="1063625" cy="595312"/>
            <a:chOff x="0" y="0"/>
            <a:chExt cx="1063433" cy="594722"/>
          </a:xfrm>
        </p:grpSpPr>
        <p:sp>
          <p:nvSpPr>
            <p:cNvPr id="31769" name="TextBox 20"/>
            <p:cNvSpPr>
              <a:spLocks noChangeArrowheads="1"/>
            </p:cNvSpPr>
            <p:nvPr/>
          </p:nvSpPr>
          <p:spPr bwMode="auto">
            <a:xfrm>
              <a:off x="219417" y="0"/>
              <a:ext cx="72199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>
                  <a:solidFill>
                    <a:schemeClr val="accent1"/>
                  </a:solidFill>
                  <a:sym typeface="Open Sans" panose="020B0606030504020204" pitchFamily="34" charset="0"/>
                </a:rPr>
                <a:t>65%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0" name="TextBox 21"/>
            <p:cNvSpPr>
              <a:spLocks noChangeArrowheads="1"/>
            </p:cNvSpPr>
            <p:nvPr/>
          </p:nvSpPr>
          <p:spPr bwMode="auto">
            <a:xfrm>
              <a:off x="0" y="402362"/>
              <a:ext cx="1063433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accent1"/>
                  </a:solidFill>
                  <a:sym typeface="Open Sans" panose="020B0606030504020204" pitchFamily="34" charset="0"/>
                </a:rPr>
                <a:t>PROJECT PROCESS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2"/>
          <p:cNvGrpSpPr/>
          <p:nvPr/>
        </p:nvGrpSpPr>
        <p:grpSpPr bwMode="auto">
          <a:xfrm>
            <a:off x="5894388" y="1493838"/>
            <a:ext cx="722312" cy="584200"/>
            <a:chOff x="0" y="0"/>
            <a:chExt cx="721993" cy="584775"/>
          </a:xfrm>
        </p:grpSpPr>
        <p:sp>
          <p:nvSpPr>
            <p:cNvPr id="31767" name="TextBox 23"/>
            <p:cNvSpPr>
              <a:spLocks noChangeArrowheads="1"/>
            </p:cNvSpPr>
            <p:nvPr/>
          </p:nvSpPr>
          <p:spPr bwMode="auto">
            <a:xfrm>
              <a:off x="0" y="0"/>
              <a:ext cx="72199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>
                  <a:solidFill>
                    <a:schemeClr val="accent1"/>
                  </a:solidFill>
                  <a:sym typeface="Open Sans" panose="020B0606030504020204" pitchFamily="34" charset="0"/>
                </a:rPr>
                <a:t>58%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8" name="TextBox 24"/>
            <p:cNvSpPr>
              <a:spLocks noChangeArrowheads="1"/>
            </p:cNvSpPr>
            <p:nvPr/>
          </p:nvSpPr>
          <p:spPr bwMode="auto">
            <a:xfrm>
              <a:off x="59050" y="392415"/>
              <a:ext cx="563296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accent1"/>
                  </a:solidFill>
                  <a:sym typeface="Open Sans" panose="020B0606030504020204" pitchFamily="34" charset="0"/>
                </a:rPr>
                <a:t>WINNER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5"/>
          <p:cNvGrpSpPr/>
          <p:nvPr/>
        </p:nvGrpSpPr>
        <p:grpSpPr bwMode="auto">
          <a:xfrm>
            <a:off x="7092950" y="1493838"/>
            <a:ext cx="720725" cy="584200"/>
            <a:chOff x="0" y="0"/>
            <a:chExt cx="721993" cy="584775"/>
          </a:xfrm>
        </p:grpSpPr>
        <p:sp>
          <p:nvSpPr>
            <p:cNvPr id="31765" name="TextBox 26"/>
            <p:cNvSpPr>
              <a:spLocks noChangeArrowheads="1"/>
            </p:cNvSpPr>
            <p:nvPr/>
          </p:nvSpPr>
          <p:spPr bwMode="auto">
            <a:xfrm>
              <a:off x="0" y="0"/>
              <a:ext cx="721993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100">
                  <a:solidFill>
                    <a:schemeClr val="accent1"/>
                  </a:solidFill>
                  <a:sym typeface="Open Sans" panose="020B0606030504020204" pitchFamily="34" charset="0"/>
                </a:rPr>
                <a:t>24%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6" name="TextBox 27"/>
            <p:cNvSpPr>
              <a:spLocks noChangeArrowheads="1"/>
            </p:cNvSpPr>
            <p:nvPr/>
          </p:nvSpPr>
          <p:spPr bwMode="auto">
            <a:xfrm>
              <a:off x="8756" y="392415"/>
              <a:ext cx="672300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accent1"/>
                  </a:solidFill>
                  <a:sym typeface="Open Sans" panose="020B0606030504020204" pitchFamily="34" charset="0"/>
                </a:rPr>
                <a:t>NEW USER</a:t>
              </a:r>
              <a:endParaRPr lang="zh-CN" altLang="en-US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71" name="椭圆 30"/>
          <p:cNvSpPr>
            <a:spLocks noChangeArrowheads="1"/>
          </p:cNvSpPr>
          <p:nvPr/>
        </p:nvSpPr>
        <p:spPr bwMode="auto">
          <a:xfrm>
            <a:off x="5980113" y="2233613"/>
            <a:ext cx="455612" cy="455612"/>
          </a:xfrm>
          <a:custGeom>
            <a:avLst/>
            <a:gdLst>
              <a:gd name="T0" fmla="*/ 52972 w 944830"/>
              <a:gd name="T1" fmla="*/ 0 h 944830"/>
              <a:gd name="T2" fmla="*/ 72512 w 944830"/>
              <a:gd name="T3" fmla="*/ 19540 h 944830"/>
              <a:gd name="T4" fmla="*/ 84811 w 944830"/>
              <a:gd name="T5" fmla="*/ 10448 h 944830"/>
              <a:gd name="T6" fmla="*/ 97921 w 944830"/>
              <a:gd name="T7" fmla="*/ 23558 h 944830"/>
              <a:gd name="T8" fmla="*/ 88829 w 944830"/>
              <a:gd name="T9" fmla="*/ 35857 h 944830"/>
              <a:gd name="T10" fmla="*/ 105944 w 944830"/>
              <a:gd name="T11" fmla="*/ 52972 h 944830"/>
              <a:gd name="T12" fmla="*/ 88312 w 944830"/>
              <a:gd name="T13" fmla="*/ 70605 h 944830"/>
              <a:gd name="T14" fmla="*/ 77319 w 944830"/>
              <a:gd name="T15" fmla="*/ 64209 h 944830"/>
              <a:gd name="T16" fmla="*/ 64209 w 944830"/>
              <a:gd name="T17" fmla="*/ 77319 h 944830"/>
              <a:gd name="T18" fmla="*/ 70605 w 944830"/>
              <a:gd name="T19" fmla="*/ 88312 h 944830"/>
              <a:gd name="T20" fmla="*/ 52972 w 944830"/>
              <a:gd name="T21" fmla="*/ 105944 h 944830"/>
              <a:gd name="T22" fmla="*/ 35340 w 944830"/>
              <a:gd name="T23" fmla="*/ 88312 h 944830"/>
              <a:gd name="T24" fmla="*/ 41735 w 944830"/>
              <a:gd name="T25" fmla="*/ 77319 h 944830"/>
              <a:gd name="T26" fmla="*/ 28625 w 944830"/>
              <a:gd name="T27" fmla="*/ 64209 h 944830"/>
              <a:gd name="T28" fmla="*/ 17632 w 944830"/>
              <a:gd name="T29" fmla="*/ 70605 h 944830"/>
              <a:gd name="T30" fmla="*/ 0 w 944830"/>
              <a:gd name="T31" fmla="*/ 52972 h 944830"/>
              <a:gd name="T32" fmla="*/ 17115 w 944830"/>
              <a:gd name="T33" fmla="*/ 35857 h 944830"/>
              <a:gd name="T34" fmla="*/ 8024 w 944830"/>
              <a:gd name="T35" fmla="*/ 23558 h 944830"/>
              <a:gd name="T36" fmla="*/ 21134 w 944830"/>
              <a:gd name="T37" fmla="*/ 10448 h 944830"/>
              <a:gd name="T38" fmla="*/ 33433 w 944830"/>
              <a:gd name="T39" fmla="*/ 19540 h 944830"/>
              <a:gd name="T40" fmla="*/ 52972 w 944830"/>
              <a:gd name="T41" fmla="*/ 0 h 9448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4830"/>
              <a:gd name="T64" fmla="*/ 0 h 944830"/>
              <a:gd name="T65" fmla="*/ 944830 w 944830"/>
              <a:gd name="T66" fmla="*/ 944830 h 9448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4830" h="944830">
                <a:moveTo>
                  <a:pt x="472415" y="0"/>
                </a:moveTo>
                <a:lnTo>
                  <a:pt x="646674" y="174258"/>
                </a:lnTo>
                <a:cubicBezTo>
                  <a:pt x="660469" y="126985"/>
                  <a:pt x="704464" y="93179"/>
                  <a:pt x="756355" y="93179"/>
                </a:cubicBezTo>
                <a:cubicBezTo>
                  <a:pt x="820926" y="93179"/>
                  <a:pt x="873272" y="145525"/>
                  <a:pt x="873272" y="210096"/>
                </a:cubicBezTo>
                <a:cubicBezTo>
                  <a:pt x="873272" y="261987"/>
                  <a:pt x="839466" y="305983"/>
                  <a:pt x="792193" y="319778"/>
                </a:cubicBezTo>
                <a:lnTo>
                  <a:pt x="944830" y="472415"/>
                </a:lnTo>
                <a:lnTo>
                  <a:pt x="787583" y="629662"/>
                </a:lnTo>
                <a:cubicBezTo>
                  <a:pt x="768788" y="595026"/>
                  <a:pt x="731782" y="572630"/>
                  <a:pt x="689546" y="572630"/>
                </a:cubicBezTo>
                <a:cubicBezTo>
                  <a:pt x="624975" y="572630"/>
                  <a:pt x="572629" y="624976"/>
                  <a:pt x="572629" y="689547"/>
                </a:cubicBezTo>
                <a:cubicBezTo>
                  <a:pt x="572629" y="731783"/>
                  <a:pt x="595025" y="768788"/>
                  <a:pt x="629662" y="787584"/>
                </a:cubicBezTo>
                <a:lnTo>
                  <a:pt x="472415" y="944830"/>
                </a:lnTo>
                <a:lnTo>
                  <a:pt x="315169" y="787584"/>
                </a:lnTo>
                <a:cubicBezTo>
                  <a:pt x="349805" y="768788"/>
                  <a:pt x="372201" y="731783"/>
                  <a:pt x="372201" y="689547"/>
                </a:cubicBezTo>
                <a:cubicBezTo>
                  <a:pt x="372201" y="624976"/>
                  <a:pt x="319855" y="572630"/>
                  <a:pt x="255284" y="572630"/>
                </a:cubicBezTo>
                <a:cubicBezTo>
                  <a:pt x="213048" y="572630"/>
                  <a:pt x="176043" y="595026"/>
                  <a:pt x="157247" y="629662"/>
                </a:cubicBezTo>
                <a:lnTo>
                  <a:pt x="0" y="472415"/>
                </a:lnTo>
                <a:lnTo>
                  <a:pt x="152637" y="319778"/>
                </a:lnTo>
                <a:cubicBezTo>
                  <a:pt x="105363" y="305983"/>
                  <a:pt x="71557" y="261987"/>
                  <a:pt x="71557" y="210096"/>
                </a:cubicBezTo>
                <a:cubicBezTo>
                  <a:pt x="71557" y="145525"/>
                  <a:pt x="123903" y="93179"/>
                  <a:pt x="188474" y="93179"/>
                </a:cubicBezTo>
                <a:cubicBezTo>
                  <a:pt x="240365" y="93179"/>
                  <a:pt x="284362" y="126985"/>
                  <a:pt x="298156" y="174259"/>
                </a:cubicBezTo>
                <a:lnTo>
                  <a:pt x="47241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2" name="圆角矩形 68"/>
          <p:cNvSpPr>
            <a:spLocks noChangeArrowheads="1"/>
          </p:cNvSpPr>
          <p:nvPr/>
        </p:nvSpPr>
        <p:spPr bwMode="auto">
          <a:xfrm>
            <a:off x="4806950" y="2309813"/>
            <a:ext cx="469900" cy="303212"/>
          </a:xfrm>
          <a:custGeom>
            <a:avLst/>
            <a:gdLst>
              <a:gd name="T0" fmla="*/ 41715 w 978088"/>
              <a:gd name="T1" fmla="*/ 0 h 630163"/>
              <a:gd name="T2" fmla="*/ 67583 w 978088"/>
              <a:gd name="T3" fmla="*/ 15996 h 630163"/>
              <a:gd name="T4" fmla="*/ 78727 w 978088"/>
              <a:gd name="T5" fmla="*/ 11530 h 630163"/>
              <a:gd name="T6" fmla="*/ 95413 w 978088"/>
              <a:gd name="T7" fmla="*/ 28292 h 630163"/>
              <a:gd name="T8" fmla="*/ 95120 w 978088"/>
              <a:gd name="T9" fmla="*/ 29752 h 630163"/>
              <a:gd name="T10" fmla="*/ 108458 w 978088"/>
              <a:gd name="T11" fmla="*/ 49246 h 630163"/>
              <a:gd name="T12" fmla="*/ 87601 w 978088"/>
              <a:gd name="T13" fmla="*/ 70199 h 630163"/>
              <a:gd name="T14" fmla="*/ 20857 w 978088"/>
              <a:gd name="T15" fmla="*/ 70199 h 630163"/>
              <a:gd name="T16" fmla="*/ 0 w 978088"/>
              <a:gd name="T17" fmla="*/ 49246 h 630163"/>
              <a:gd name="T18" fmla="*/ 12585 w 978088"/>
              <a:gd name="T19" fmla="*/ 30043 h 630163"/>
              <a:gd name="T20" fmla="*/ 12514 w 978088"/>
              <a:gd name="T21" fmla="*/ 29335 h 630163"/>
              <a:gd name="T22" fmla="*/ 41715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3" name="弦形 72"/>
          <p:cNvSpPr>
            <a:spLocks noChangeArrowheads="1"/>
          </p:cNvSpPr>
          <p:nvPr/>
        </p:nvSpPr>
        <p:spPr bwMode="auto">
          <a:xfrm rot="5400000">
            <a:off x="7239000" y="2228850"/>
            <a:ext cx="346075" cy="447675"/>
          </a:xfrm>
          <a:custGeom>
            <a:avLst/>
            <a:gdLst>
              <a:gd name="T0" fmla="*/ 39592 w 717555"/>
              <a:gd name="T1" fmla="*/ 14803 h 930438"/>
              <a:gd name="T2" fmla="*/ 46791 w 717555"/>
              <a:gd name="T3" fmla="*/ 21950 h 930438"/>
              <a:gd name="T4" fmla="*/ 53989 w 717555"/>
              <a:gd name="T5" fmla="*/ 14803 h 930438"/>
              <a:gd name="T6" fmla="*/ 46791 w 717555"/>
              <a:gd name="T7" fmla="*/ 7655 h 930438"/>
              <a:gd name="T8" fmla="*/ 39592 w 717555"/>
              <a:gd name="T9" fmla="*/ 14803 h 930438"/>
              <a:gd name="T10" fmla="*/ 39592 w 717555"/>
              <a:gd name="T11" fmla="*/ 88834 h 930438"/>
              <a:gd name="T12" fmla="*/ 46791 w 717555"/>
              <a:gd name="T13" fmla="*/ 95981 h 930438"/>
              <a:gd name="T14" fmla="*/ 53989 w 717555"/>
              <a:gd name="T15" fmla="*/ 88834 h 930438"/>
              <a:gd name="T16" fmla="*/ 46791 w 717555"/>
              <a:gd name="T17" fmla="*/ 81687 h 930438"/>
              <a:gd name="T18" fmla="*/ 39592 w 717555"/>
              <a:gd name="T19" fmla="*/ 88834 h 930438"/>
              <a:gd name="T20" fmla="*/ 33879 w 717555"/>
              <a:gd name="T21" fmla="*/ 38599 h 930438"/>
              <a:gd name="T22" fmla="*/ 35815 w 717555"/>
              <a:gd name="T23" fmla="*/ 41281 h 930438"/>
              <a:gd name="T24" fmla="*/ 51335 w 717555"/>
              <a:gd name="T25" fmla="*/ 50852 h 930438"/>
              <a:gd name="T26" fmla="*/ 51138 w 717555"/>
              <a:gd name="T27" fmla="*/ 51818 h 930438"/>
              <a:gd name="T28" fmla="*/ 61188 w 717555"/>
              <a:gd name="T29" fmla="*/ 61796 h 930438"/>
              <a:gd name="T30" fmla="*/ 71238 w 717555"/>
              <a:gd name="T31" fmla="*/ 51818 h 930438"/>
              <a:gd name="T32" fmla="*/ 61188 w 717555"/>
              <a:gd name="T33" fmla="*/ 41841 h 930438"/>
              <a:gd name="T34" fmla="*/ 55922 w 717555"/>
              <a:gd name="T35" fmla="*/ 43531 h 930438"/>
              <a:gd name="T36" fmla="*/ 40398 w 717555"/>
              <a:gd name="T37" fmla="*/ 33957 h 930438"/>
              <a:gd name="T38" fmla="*/ 34418 w 717555"/>
              <a:gd name="T39" fmla="*/ 35344 h 930438"/>
              <a:gd name="T40" fmla="*/ 33879 w 717555"/>
              <a:gd name="T41" fmla="*/ 38599 h 930438"/>
              <a:gd name="T42" fmla="*/ 17730 w 717555"/>
              <a:gd name="T43" fmla="*/ 28157 h 930438"/>
              <a:gd name="T44" fmla="*/ 24929 w 717555"/>
              <a:gd name="T45" fmla="*/ 35304 h 930438"/>
              <a:gd name="T46" fmla="*/ 32127 w 717555"/>
              <a:gd name="T47" fmla="*/ 28157 h 930438"/>
              <a:gd name="T48" fmla="*/ 24929 w 717555"/>
              <a:gd name="T49" fmla="*/ 21010 h 930438"/>
              <a:gd name="T50" fmla="*/ 17730 w 717555"/>
              <a:gd name="T51" fmla="*/ 28157 h 930438"/>
              <a:gd name="T52" fmla="*/ 17730 w 717555"/>
              <a:gd name="T53" fmla="*/ 75480 h 930438"/>
              <a:gd name="T54" fmla="*/ 24929 w 717555"/>
              <a:gd name="T55" fmla="*/ 82627 h 930438"/>
              <a:gd name="T56" fmla="*/ 32127 w 717555"/>
              <a:gd name="T57" fmla="*/ 75480 h 930438"/>
              <a:gd name="T58" fmla="*/ 24929 w 717555"/>
              <a:gd name="T59" fmla="*/ 68333 h 930438"/>
              <a:gd name="T60" fmla="*/ 17730 w 717555"/>
              <a:gd name="T61" fmla="*/ 75480 h 930438"/>
              <a:gd name="T62" fmla="*/ 7199 w 717555"/>
              <a:gd name="T63" fmla="*/ 51818 h 930438"/>
              <a:gd name="T64" fmla="*/ 14397 w 717555"/>
              <a:gd name="T65" fmla="*/ 58966 h 930438"/>
              <a:gd name="T66" fmla="*/ 21596 w 717555"/>
              <a:gd name="T67" fmla="*/ 51818 h 930438"/>
              <a:gd name="T68" fmla="*/ 14397 w 717555"/>
              <a:gd name="T69" fmla="*/ 44671 h 930438"/>
              <a:gd name="T70" fmla="*/ 7199 w 717555"/>
              <a:gd name="T71" fmla="*/ 51818 h 930438"/>
              <a:gd name="T72" fmla="*/ 0 w 717555"/>
              <a:gd name="T73" fmla="*/ 51788 h 930438"/>
              <a:gd name="T74" fmla="*/ 12785 w 717555"/>
              <a:gd name="T75" fmla="*/ 17842 h 930438"/>
              <a:gd name="T76" fmla="*/ 80501 w 717555"/>
              <a:gd name="T77" fmla="*/ 8288 h 930438"/>
              <a:gd name="T78" fmla="*/ 80450 w 717555"/>
              <a:gd name="T79" fmla="*/ 95381 h 930438"/>
              <a:gd name="T80" fmla="*/ 12746 w 717555"/>
              <a:gd name="T81" fmla="*/ 85749 h 930438"/>
              <a:gd name="T82" fmla="*/ 0 w 717555"/>
              <a:gd name="T83" fmla="*/ 51788 h 9304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17555"/>
              <a:gd name="T127" fmla="*/ 0 h 930438"/>
              <a:gd name="T128" fmla="*/ 717555 w 717555"/>
              <a:gd name="T129" fmla="*/ 930438 h 9304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17555" h="930438">
                <a:moveTo>
                  <a:pt x="352910" y="132897"/>
                </a:moveTo>
                <a:cubicBezTo>
                  <a:pt x="352910" y="168335"/>
                  <a:pt x="381638" y="197063"/>
                  <a:pt x="417076" y="197063"/>
                </a:cubicBezTo>
                <a:cubicBezTo>
                  <a:pt x="452514" y="197063"/>
                  <a:pt x="481242" y="168335"/>
                  <a:pt x="481242" y="132897"/>
                </a:cubicBezTo>
                <a:cubicBezTo>
                  <a:pt x="481242" y="97459"/>
                  <a:pt x="452514" y="68731"/>
                  <a:pt x="417076" y="68731"/>
                </a:cubicBezTo>
                <a:cubicBezTo>
                  <a:pt x="381638" y="68731"/>
                  <a:pt x="352910" y="97459"/>
                  <a:pt x="352910" y="132897"/>
                </a:cubicBezTo>
                <a:close/>
                <a:moveTo>
                  <a:pt x="352910" y="797543"/>
                </a:moveTo>
                <a:cubicBezTo>
                  <a:pt x="352910" y="832981"/>
                  <a:pt x="381638" y="861709"/>
                  <a:pt x="417076" y="861709"/>
                </a:cubicBezTo>
                <a:cubicBezTo>
                  <a:pt x="452514" y="861709"/>
                  <a:pt x="481242" y="832981"/>
                  <a:pt x="481242" y="797543"/>
                </a:cubicBezTo>
                <a:cubicBezTo>
                  <a:pt x="481242" y="762105"/>
                  <a:pt x="452514" y="733377"/>
                  <a:pt x="417076" y="733377"/>
                </a:cubicBezTo>
                <a:cubicBezTo>
                  <a:pt x="381638" y="733377"/>
                  <a:pt x="352910" y="762105"/>
                  <a:pt x="352910" y="797543"/>
                </a:cubicBezTo>
                <a:close/>
                <a:moveTo>
                  <a:pt x="301979" y="346541"/>
                </a:moveTo>
                <a:cubicBezTo>
                  <a:pt x="304233" y="356187"/>
                  <a:pt x="310166" y="364973"/>
                  <a:pt x="319245" y="370612"/>
                </a:cubicBezTo>
                <a:lnTo>
                  <a:pt x="457580" y="456545"/>
                </a:lnTo>
                <a:lnTo>
                  <a:pt x="455829" y="465220"/>
                </a:lnTo>
                <a:cubicBezTo>
                  <a:pt x="455829" y="514693"/>
                  <a:pt x="495934" y="554798"/>
                  <a:pt x="545407" y="554798"/>
                </a:cubicBezTo>
                <a:cubicBezTo>
                  <a:pt x="594880" y="554798"/>
                  <a:pt x="634985" y="514693"/>
                  <a:pt x="634985" y="465220"/>
                </a:cubicBezTo>
                <a:cubicBezTo>
                  <a:pt x="634985" y="415747"/>
                  <a:pt x="594880" y="375642"/>
                  <a:pt x="545407" y="375642"/>
                </a:cubicBezTo>
                <a:cubicBezTo>
                  <a:pt x="527831" y="375642"/>
                  <a:pt x="511437" y="380704"/>
                  <a:pt x="498470" y="390819"/>
                </a:cubicBezTo>
                <a:lnTo>
                  <a:pt x="360091" y="304858"/>
                </a:lnTo>
                <a:cubicBezTo>
                  <a:pt x="341933" y="293579"/>
                  <a:pt x="318070" y="299154"/>
                  <a:pt x="306791" y="317312"/>
                </a:cubicBezTo>
                <a:cubicBezTo>
                  <a:pt x="301151" y="326391"/>
                  <a:pt x="299725" y="336896"/>
                  <a:pt x="301979" y="346541"/>
                </a:cubicBezTo>
                <a:close/>
                <a:moveTo>
                  <a:pt x="158037" y="252790"/>
                </a:moveTo>
                <a:cubicBezTo>
                  <a:pt x="158037" y="288228"/>
                  <a:pt x="186765" y="316956"/>
                  <a:pt x="222203" y="316956"/>
                </a:cubicBezTo>
                <a:cubicBezTo>
                  <a:pt x="257641" y="316956"/>
                  <a:pt x="286369" y="288228"/>
                  <a:pt x="286369" y="252790"/>
                </a:cubicBezTo>
                <a:cubicBezTo>
                  <a:pt x="286369" y="217352"/>
                  <a:pt x="257641" y="188624"/>
                  <a:pt x="222203" y="188624"/>
                </a:cubicBezTo>
                <a:cubicBezTo>
                  <a:pt x="186765" y="188624"/>
                  <a:pt x="158037" y="217352"/>
                  <a:pt x="158037" y="252790"/>
                </a:cubicBezTo>
                <a:close/>
                <a:moveTo>
                  <a:pt x="158037" y="677650"/>
                </a:moveTo>
                <a:cubicBezTo>
                  <a:pt x="158037" y="713088"/>
                  <a:pt x="186765" y="741816"/>
                  <a:pt x="222203" y="741816"/>
                </a:cubicBezTo>
                <a:cubicBezTo>
                  <a:pt x="257641" y="741816"/>
                  <a:pt x="286369" y="713088"/>
                  <a:pt x="286369" y="677650"/>
                </a:cubicBezTo>
                <a:cubicBezTo>
                  <a:pt x="286369" y="642212"/>
                  <a:pt x="257641" y="613484"/>
                  <a:pt x="222203" y="613484"/>
                </a:cubicBezTo>
                <a:cubicBezTo>
                  <a:pt x="186765" y="613484"/>
                  <a:pt x="158037" y="642212"/>
                  <a:pt x="158037" y="677650"/>
                </a:cubicBezTo>
                <a:close/>
                <a:moveTo>
                  <a:pt x="64165" y="465219"/>
                </a:moveTo>
                <a:cubicBezTo>
                  <a:pt x="64165" y="500657"/>
                  <a:pt x="92893" y="529385"/>
                  <a:pt x="128331" y="529385"/>
                </a:cubicBezTo>
                <a:cubicBezTo>
                  <a:pt x="163769" y="529385"/>
                  <a:pt x="192497" y="500657"/>
                  <a:pt x="192497" y="465219"/>
                </a:cubicBezTo>
                <a:cubicBezTo>
                  <a:pt x="192497" y="429781"/>
                  <a:pt x="163769" y="401053"/>
                  <a:pt x="128331" y="401053"/>
                </a:cubicBezTo>
                <a:cubicBezTo>
                  <a:pt x="92893" y="401053"/>
                  <a:pt x="64165" y="429781"/>
                  <a:pt x="64165" y="465219"/>
                </a:cubicBezTo>
                <a:close/>
                <a:moveTo>
                  <a:pt x="0" y="464949"/>
                </a:moveTo>
                <a:cubicBezTo>
                  <a:pt x="63" y="356260"/>
                  <a:pt x="38056" y="247594"/>
                  <a:pt x="113964" y="160187"/>
                </a:cubicBezTo>
                <a:cubicBezTo>
                  <a:pt x="265781" y="-14627"/>
                  <a:pt x="523048" y="-51186"/>
                  <a:pt x="717555" y="74413"/>
                </a:cubicBezTo>
                <a:cubicBezTo>
                  <a:pt x="717403" y="335048"/>
                  <a:pt x="717252" y="595684"/>
                  <a:pt x="717100" y="856319"/>
                </a:cubicBezTo>
                <a:cubicBezTo>
                  <a:pt x="522446" y="981691"/>
                  <a:pt x="265223" y="944833"/>
                  <a:pt x="113609" y="769842"/>
                </a:cubicBezTo>
                <a:cubicBezTo>
                  <a:pt x="37802" y="682347"/>
                  <a:pt x="-64" y="573637"/>
                  <a:pt x="0" y="46494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 bldLvl="0"/>
      <p:bldP spid="30760" grpId="0" bldLvl="0" animBg="1"/>
      <p:bldP spid="30761" grpId="0" bldLvl="0"/>
      <p:bldP spid="30771" grpId="0" animBg="1"/>
      <p:bldP spid="30772" grpId="0" animBg="1"/>
      <p:bldP spid="307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277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2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2825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2831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2832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2833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4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2826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2827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2829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830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28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77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77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2818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9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0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1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2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3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24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1"/>
          <p:cNvGrpSpPr/>
          <p:nvPr/>
        </p:nvGrpSpPr>
        <p:grpSpPr bwMode="auto">
          <a:xfrm>
            <a:off x="3273425" y="1628775"/>
            <a:ext cx="2597150" cy="2597150"/>
            <a:chOff x="0" y="0"/>
            <a:chExt cx="3744416" cy="3744416"/>
          </a:xfrm>
        </p:grpSpPr>
        <p:grpSp>
          <p:nvGrpSpPr>
            <p:cNvPr id="32812" name="组合 2"/>
            <p:cNvGrpSpPr/>
            <p:nvPr/>
          </p:nvGrpSpPr>
          <p:grpSpPr bwMode="auto">
            <a:xfrm rot="2700000">
              <a:off x="1872207" y="0"/>
              <a:ext cx="1" cy="3744416"/>
              <a:chOff x="0" y="0"/>
              <a:chExt cx="1" cy="3024336"/>
            </a:xfrm>
          </p:grpSpPr>
          <p:sp>
            <p:nvSpPr>
              <p:cNvPr id="32816" name="直接连接符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79208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7" name="直接连接符 7"/>
              <p:cNvSpPr>
                <a:spLocks noChangeShapeType="1"/>
              </p:cNvSpPr>
              <p:nvPr/>
            </p:nvSpPr>
            <p:spPr bwMode="auto">
              <a:xfrm>
                <a:off x="0" y="2232248"/>
                <a:ext cx="1" cy="79208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13" name="组合 3"/>
            <p:cNvGrpSpPr/>
            <p:nvPr/>
          </p:nvGrpSpPr>
          <p:grpSpPr bwMode="auto">
            <a:xfrm rot="18900000" flipV="1">
              <a:off x="1872207" y="0"/>
              <a:ext cx="1" cy="3744416"/>
              <a:chOff x="0" y="0"/>
              <a:chExt cx="1" cy="3024336"/>
            </a:xfrm>
          </p:grpSpPr>
          <p:sp>
            <p:nvSpPr>
              <p:cNvPr id="32814" name="直接连接符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79208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5" name="直接连接符 5"/>
              <p:cNvSpPr>
                <a:spLocks noChangeShapeType="1"/>
              </p:cNvSpPr>
              <p:nvPr/>
            </p:nvSpPr>
            <p:spPr bwMode="auto">
              <a:xfrm>
                <a:off x="0" y="2232248"/>
                <a:ext cx="1" cy="792088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8"/>
          <p:cNvGrpSpPr/>
          <p:nvPr/>
        </p:nvGrpSpPr>
        <p:grpSpPr bwMode="auto">
          <a:xfrm>
            <a:off x="3829050" y="2185988"/>
            <a:ext cx="1485900" cy="1487487"/>
            <a:chOff x="0" y="0"/>
            <a:chExt cx="1216568" cy="1216568"/>
          </a:xfrm>
        </p:grpSpPr>
        <p:sp useBgFill="1">
          <p:nvSpPr>
            <p:cNvPr id="32800" name="椭圆 9"/>
            <p:cNvSpPr>
              <a:spLocks noChangeArrowheads="1"/>
            </p:cNvSpPr>
            <p:nvPr/>
          </p:nvSpPr>
          <p:spPr bwMode="auto">
            <a:xfrm>
              <a:off x="0" y="0"/>
              <a:ext cx="1216568" cy="1216568"/>
            </a:xfrm>
            <a:prstGeom prst="ellipse">
              <a:avLst/>
            </a:prstGeom>
            <a:ln w="12700">
              <a:solidFill>
                <a:schemeClr val="accent1"/>
              </a:solidFill>
              <a:beve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2801" name="组合 10"/>
            <p:cNvGrpSpPr/>
            <p:nvPr/>
          </p:nvGrpSpPr>
          <p:grpSpPr bwMode="auto">
            <a:xfrm>
              <a:off x="61465" y="74847"/>
              <a:ext cx="1093638" cy="1066874"/>
              <a:chOff x="0" y="0"/>
              <a:chExt cx="1941956" cy="1894431"/>
            </a:xfrm>
          </p:grpSpPr>
          <p:sp>
            <p:nvSpPr>
              <p:cNvPr id="32802" name="椭圆 79"/>
              <p:cNvSpPr>
                <a:spLocks noChangeArrowheads="1"/>
              </p:cNvSpPr>
              <p:nvPr/>
            </p:nvSpPr>
            <p:spPr bwMode="auto">
              <a:xfrm rot="2160000">
                <a:off x="99182" y="363485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椭圆 79"/>
              <p:cNvSpPr>
                <a:spLocks noChangeArrowheads="1"/>
              </p:cNvSpPr>
              <p:nvPr/>
            </p:nvSpPr>
            <p:spPr bwMode="auto">
              <a:xfrm>
                <a:off x="0" y="67047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4" name="椭圆 79"/>
              <p:cNvSpPr>
                <a:spLocks noChangeArrowheads="1"/>
              </p:cNvSpPr>
              <p:nvPr/>
            </p:nvSpPr>
            <p:spPr bwMode="auto">
              <a:xfrm flipH="1">
                <a:off x="1043823" y="67047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5" name="椭圆 79"/>
              <p:cNvSpPr>
                <a:spLocks noChangeArrowheads="1"/>
              </p:cNvSpPr>
              <p:nvPr/>
            </p:nvSpPr>
            <p:spPr bwMode="auto">
              <a:xfrm rot="2160000" flipH="1">
                <a:off x="940363" y="975630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6" name="椭圆 79"/>
              <p:cNvSpPr>
                <a:spLocks noChangeArrowheads="1"/>
              </p:cNvSpPr>
              <p:nvPr/>
            </p:nvSpPr>
            <p:spPr bwMode="auto">
              <a:xfrm rot="4320000" flipH="1">
                <a:off x="682472" y="1166860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7" name="椭圆 79"/>
              <p:cNvSpPr>
                <a:spLocks noChangeArrowheads="1"/>
              </p:cNvSpPr>
              <p:nvPr/>
            </p:nvSpPr>
            <p:spPr bwMode="auto">
              <a:xfrm rot="4320000">
                <a:off x="358926" y="172649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椭圆 79"/>
              <p:cNvSpPr>
                <a:spLocks noChangeArrowheads="1"/>
              </p:cNvSpPr>
              <p:nvPr/>
            </p:nvSpPr>
            <p:spPr bwMode="auto">
              <a:xfrm rot="6480000" flipH="1">
                <a:off x="360747" y="1166860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椭圆 79"/>
              <p:cNvSpPr>
                <a:spLocks noChangeArrowheads="1"/>
              </p:cNvSpPr>
              <p:nvPr/>
            </p:nvSpPr>
            <p:spPr bwMode="auto">
              <a:xfrm rot="6480000">
                <a:off x="683725" y="170563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0" name="椭圆 79"/>
              <p:cNvSpPr>
                <a:spLocks noChangeArrowheads="1"/>
              </p:cNvSpPr>
              <p:nvPr/>
            </p:nvSpPr>
            <p:spPr bwMode="auto">
              <a:xfrm rot="8640000" flipH="1">
                <a:off x="99183" y="974397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1" name="椭圆 79"/>
              <p:cNvSpPr>
                <a:spLocks noChangeArrowheads="1"/>
              </p:cNvSpPr>
              <p:nvPr/>
            </p:nvSpPr>
            <p:spPr bwMode="auto">
              <a:xfrm rot="8640000">
                <a:off x="943880" y="365865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1788" name="Rectangle 4"/>
          <p:cNvSpPr>
            <a:spLocks noChangeArrowheads="1"/>
          </p:cNvSpPr>
          <p:nvPr/>
        </p:nvSpPr>
        <p:spPr bwMode="auto">
          <a:xfrm>
            <a:off x="6083300" y="1801813"/>
            <a:ext cx="23764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1789" name="Rectangle 4"/>
          <p:cNvSpPr>
            <a:spLocks noChangeArrowheads="1"/>
          </p:cNvSpPr>
          <p:nvPr/>
        </p:nvSpPr>
        <p:spPr bwMode="auto">
          <a:xfrm>
            <a:off x="6083300" y="3024188"/>
            <a:ext cx="23764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14" name="组合 23"/>
          <p:cNvGrpSpPr/>
          <p:nvPr/>
        </p:nvGrpSpPr>
        <p:grpSpPr bwMode="auto">
          <a:xfrm>
            <a:off x="3197225" y="1558925"/>
            <a:ext cx="2749550" cy="2741613"/>
            <a:chOff x="0" y="0"/>
            <a:chExt cx="2122140" cy="2116137"/>
          </a:xfrm>
        </p:grpSpPr>
        <p:grpSp>
          <p:nvGrpSpPr>
            <p:cNvPr id="32782" name="组合 24"/>
            <p:cNvGrpSpPr/>
            <p:nvPr/>
          </p:nvGrpSpPr>
          <p:grpSpPr bwMode="auto">
            <a:xfrm>
              <a:off x="0" y="872916"/>
              <a:ext cx="2122140" cy="370304"/>
              <a:chOff x="0" y="0"/>
              <a:chExt cx="2122140" cy="370304"/>
            </a:xfrm>
          </p:grpSpPr>
          <p:grpSp>
            <p:nvGrpSpPr>
              <p:cNvPr id="32792" name="组合 34"/>
              <p:cNvGrpSpPr/>
              <p:nvPr/>
            </p:nvGrpSpPr>
            <p:grpSpPr bwMode="auto">
              <a:xfrm>
                <a:off x="0" y="0"/>
                <a:ext cx="367118" cy="367116"/>
                <a:chOff x="0" y="0"/>
                <a:chExt cx="1407810" cy="1407810"/>
              </a:xfrm>
            </p:grpSpPr>
            <p:sp>
              <p:nvSpPr>
                <p:cNvPr id="32797" name="圆角矩形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07810" cy="14078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9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239093" y="367175"/>
                  <a:ext cx="1164309" cy="1035953"/>
                </a:xfrm>
                <a:custGeom>
                  <a:avLst/>
                  <a:gdLst>
                    <a:gd name="T0" fmla="*/ 300955 w 1164309"/>
                    <a:gd name="T1" fmla="*/ 0 h 1035953"/>
                    <a:gd name="T2" fmla="*/ 462879 w 1164309"/>
                    <a:gd name="T3" fmla="*/ 11907 h 1035953"/>
                    <a:gd name="T4" fmla="*/ 622782 w 1164309"/>
                    <a:gd name="T5" fmla="*/ 122893 h 1035953"/>
                    <a:gd name="T6" fmla="*/ 718687 w 1164309"/>
                    <a:gd name="T7" fmla="*/ 105904 h 1035953"/>
                    <a:gd name="T8" fmla="*/ 864545 w 1164309"/>
                    <a:gd name="T9" fmla="*/ 125274 h 1035953"/>
                    <a:gd name="T10" fmla="*/ 1164309 w 1164309"/>
                    <a:gd name="T11" fmla="*/ 380469 h 1035953"/>
                    <a:gd name="T12" fmla="*/ 511256 w 1164309"/>
                    <a:gd name="T13" fmla="*/ 1035953 h 1035953"/>
                    <a:gd name="T14" fmla="*/ 0 w 1164309"/>
                    <a:gd name="T15" fmla="*/ 646727 h 1035953"/>
                    <a:gd name="T16" fmla="*/ 360111 w 1164309"/>
                    <a:gd name="T17" fmla="*/ 529214 h 1035953"/>
                    <a:gd name="T18" fmla="*/ 6038 w 1164309"/>
                    <a:gd name="T19" fmla="*/ 472065 h 1035953"/>
                    <a:gd name="T20" fmla="*/ 205705 w 1164309"/>
                    <a:gd name="T21" fmla="*/ 66676 h 1035953"/>
                    <a:gd name="T22" fmla="*/ 300955 w 1164309"/>
                    <a:gd name="T23" fmla="*/ 0 h 10359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309"/>
                    <a:gd name="T37" fmla="*/ 0 h 1035953"/>
                    <a:gd name="T38" fmla="*/ 1164309 w 1164309"/>
                    <a:gd name="T39" fmla="*/ 1035953 h 10359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309" h="1035953">
                      <a:moveTo>
                        <a:pt x="300955" y="0"/>
                      </a:moveTo>
                      <a:lnTo>
                        <a:pt x="462879" y="11907"/>
                      </a:lnTo>
                      <a:lnTo>
                        <a:pt x="622782" y="122893"/>
                      </a:lnTo>
                      <a:lnTo>
                        <a:pt x="718687" y="105904"/>
                      </a:lnTo>
                      <a:lnTo>
                        <a:pt x="864545" y="125274"/>
                      </a:lnTo>
                      <a:lnTo>
                        <a:pt x="1164309" y="380469"/>
                      </a:lnTo>
                      <a:cubicBezTo>
                        <a:pt x="1145643" y="733516"/>
                        <a:pt x="863958" y="1016051"/>
                        <a:pt x="511256" y="1035953"/>
                      </a:cubicBezTo>
                      <a:lnTo>
                        <a:pt x="0" y="646727"/>
                      </a:lnTo>
                      <a:lnTo>
                        <a:pt x="360111" y="529214"/>
                      </a:lnTo>
                      <a:lnTo>
                        <a:pt x="6038" y="472065"/>
                      </a:lnTo>
                      <a:cubicBezTo>
                        <a:pt x="-19696" y="394976"/>
                        <a:pt x="170840" y="88202"/>
                        <a:pt x="205705" y="66676"/>
                      </a:cubicBezTo>
                      <a:cubicBezTo>
                        <a:pt x="240570" y="45150"/>
                        <a:pt x="258092" y="9128"/>
                        <a:pt x="3009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9" name="圆角矩形 68"/>
                <p:cNvSpPr>
                  <a:spLocks noChangeArrowheads="1"/>
                </p:cNvSpPr>
                <p:nvPr/>
              </p:nvSpPr>
              <p:spPr bwMode="auto">
                <a:xfrm>
                  <a:off x="156924" y="338722"/>
                  <a:ext cx="1109202" cy="714250"/>
                </a:xfrm>
                <a:custGeom>
                  <a:avLst/>
                  <a:gdLst>
                    <a:gd name="T0" fmla="*/ 361879 w 1142127"/>
                    <a:gd name="T1" fmla="*/ 67469 h 735451"/>
                    <a:gd name="T2" fmla="*/ 586291 w 1142127"/>
                    <a:gd name="T3" fmla="*/ 205603 h 735451"/>
                    <a:gd name="T4" fmla="*/ 682970 w 1142127"/>
                    <a:gd name="T5" fmla="*/ 167032 h 735451"/>
                    <a:gd name="T6" fmla="*/ 827721 w 1142127"/>
                    <a:gd name="T7" fmla="*/ 311784 h 735451"/>
                    <a:gd name="T8" fmla="*/ 825178 w 1142127"/>
                    <a:gd name="T9" fmla="*/ 324389 h 735451"/>
                    <a:gd name="T10" fmla="*/ 940885 w 1142127"/>
                    <a:gd name="T11" fmla="*/ 492724 h 735451"/>
                    <a:gd name="T12" fmla="*/ 759946 w 1142127"/>
                    <a:gd name="T13" fmla="*/ 673664 h 735451"/>
                    <a:gd name="T14" fmla="*/ 180940 w 1142127"/>
                    <a:gd name="T15" fmla="*/ 673664 h 735451"/>
                    <a:gd name="T16" fmla="*/ 0 w 1142127"/>
                    <a:gd name="T17" fmla="*/ 492724 h 735451"/>
                    <a:gd name="T18" fmla="*/ 109180 w 1142127"/>
                    <a:gd name="T19" fmla="*/ 326901 h 735451"/>
                    <a:gd name="T20" fmla="*/ 108563 w 1142127"/>
                    <a:gd name="T21" fmla="*/ 320786 h 735451"/>
                    <a:gd name="T22" fmla="*/ 361879 w 1142127"/>
                    <a:gd name="T23" fmla="*/ 67469 h 735451"/>
                    <a:gd name="T24" fmla="*/ 467166 w 1142127"/>
                    <a:gd name="T25" fmla="*/ 0 h 735451"/>
                    <a:gd name="T26" fmla="*/ 691579 w 1142127"/>
                    <a:gd name="T27" fmla="*/ 138135 h 735451"/>
                    <a:gd name="T28" fmla="*/ 788257 w 1142127"/>
                    <a:gd name="T29" fmla="*/ 99564 h 735451"/>
                    <a:gd name="T30" fmla="*/ 933008 w 1142127"/>
                    <a:gd name="T31" fmla="*/ 244315 h 735451"/>
                    <a:gd name="T32" fmla="*/ 930466 w 1142127"/>
                    <a:gd name="T33" fmla="*/ 256920 h 735451"/>
                    <a:gd name="T34" fmla="*/ 1046172 w 1142127"/>
                    <a:gd name="T35" fmla="*/ 425256 h 735451"/>
                    <a:gd name="T36" fmla="*/ 943463 w 1142127"/>
                    <a:gd name="T37" fmla="*/ 586717 h 735451"/>
                    <a:gd name="T38" fmla="*/ 977909 w 1142127"/>
                    <a:gd name="T39" fmla="*/ 484192 h 735451"/>
                    <a:gd name="T40" fmla="*/ 857290 w 1142127"/>
                    <a:gd name="T41" fmla="*/ 308713 h 735451"/>
                    <a:gd name="T42" fmla="*/ 859943 w 1142127"/>
                    <a:gd name="T43" fmla="*/ 295573 h 735451"/>
                    <a:gd name="T44" fmla="*/ 709047 w 1142127"/>
                    <a:gd name="T45" fmla="*/ 144678 h 735451"/>
                    <a:gd name="T46" fmla="*/ 608266 w 1142127"/>
                    <a:gd name="T47" fmla="*/ 184884 h 735451"/>
                    <a:gd name="T48" fmla="*/ 374329 w 1142127"/>
                    <a:gd name="T49" fmla="*/ 40887 h 735451"/>
                    <a:gd name="T50" fmla="*/ 322022 w 1142127"/>
                    <a:gd name="T51" fmla="*/ 46161 h 735451"/>
                    <a:gd name="T52" fmla="*/ 467166 w 1142127"/>
                    <a:gd name="T53" fmla="*/ 0 h 73545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42127"/>
                    <a:gd name="T82" fmla="*/ 0 h 735451"/>
                    <a:gd name="T83" fmla="*/ 1142127 w 1142127"/>
                    <a:gd name="T84" fmla="*/ 735451 h 73545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42127" h="735451">
                      <a:moveTo>
                        <a:pt x="395071" y="73657"/>
                      </a:moveTo>
                      <a:cubicBezTo>
                        <a:pt x="502346" y="73657"/>
                        <a:pt x="595355" y="134738"/>
                        <a:pt x="640066" y="224461"/>
                      </a:cubicBezTo>
                      <a:cubicBezTo>
                        <a:pt x="667298" y="197950"/>
                        <a:pt x="704634" y="182352"/>
                        <a:pt x="745612" y="182352"/>
                      </a:cubicBezTo>
                      <a:cubicBezTo>
                        <a:pt x="832889" y="182352"/>
                        <a:pt x="903640" y="253104"/>
                        <a:pt x="903640" y="340380"/>
                      </a:cubicBezTo>
                      <a:lnTo>
                        <a:pt x="900863" y="354142"/>
                      </a:lnTo>
                      <a:cubicBezTo>
                        <a:pt x="974852" y="382299"/>
                        <a:pt x="1027183" y="453997"/>
                        <a:pt x="1027183" y="537916"/>
                      </a:cubicBezTo>
                      <a:cubicBezTo>
                        <a:pt x="1027183" y="647011"/>
                        <a:pt x="938743" y="735451"/>
                        <a:pt x="829648" y="735451"/>
                      </a:cubicBezTo>
                      <a:lnTo>
                        <a:pt x="197535" y="735451"/>
                      </a:lnTo>
                      <a:cubicBezTo>
                        <a:pt x="88440" y="735451"/>
                        <a:pt x="0" y="647011"/>
                        <a:pt x="0" y="537916"/>
                      </a:cubicBezTo>
                      <a:cubicBezTo>
                        <a:pt x="0" y="456704"/>
                        <a:pt x="49008" y="386940"/>
                        <a:pt x="119194" y="356883"/>
                      </a:cubicBezTo>
                      <a:cubicBezTo>
                        <a:pt x="118547" y="354674"/>
                        <a:pt x="118521" y="352443"/>
                        <a:pt x="118521" y="350207"/>
                      </a:cubicBezTo>
                      <a:cubicBezTo>
                        <a:pt x="118521" y="197473"/>
                        <a:pt x="242337" y="73657"/>
                        <a:pt x="395071" y="73657"/>
                      </a:cubicBezTo>
                      <a:close/>
                      <a:moveTo>
                        <a:pt x="510015" y="0"/>
                      </a:moveTo>
                      <a:cubicBezTo>
                        <a:pt x="617290" y="0"/>
                        <a:pt x="710299" y="61081"/>
                        <a:pt x="755010" y="150804"/>
                      </a:cubicBezTo>
                      <a:cubicBezTo>
                        <a:pt x="782242" y="124293"/>
                        <a:pt x="819578" y="108695"/>
                        <a:pt x="860556" y="108695"/>
                      </a:cubicBezTo>
                      <a:cubicBezTo>
                        <a:pt x="947833" y="108695"/>
                        <a:pt x="1018584" y="179447"/>
                        <a:pt x="1018584" y="266723"/>
                      </a:cubicBezTo>
                      <a:lnTo>
                        <a:pt x="1015807" y="280485"/>
                      </a:lnTo>
                      <a:cubicBezTo>
                        <a:pt x="1089796" y="308642"/>
                        <a:pt x="1142127" y="380340"/>
                        <a:pt x="1142127" y="464259"/>
                      </a:cubicBezTo>
                      <a:cubicBezTo>
                        <a:pt x="1142127" y="542469"/>
                        <a:pt x="1096675" y="610063"/>
                        <a:pt x="1029998" y="640529"/>
                      </a:cubicBezTo>
                      <a:cubicBezTo>
                        <a:pt x="1054923" y="609992"/>
                        <a:pt x="1067603" y="570777"/>
                        <a:pt x="1067603" y="528601"/>
                      </a:cubicBezTo>
                      <a:cubicBezTo>
                        <a:pt x="1067603" y="441120"/>
                        <a:pt x="1013051" y="366379"/>
                        <a:pt x="935921" y="337028"/>
                      </a:cubicBezTo>
                      <a:lnTo>
                        <a:pt x="938817" y="322682"/>
                      </a:lnTo>
                      <a:cubicBezTo>
                        <a:pt x="938817" y="231701"/>
                        <a:pt x="865062" y="157947"/>
                        <a:pt x="774081" y="157947"/>
                      </a:cubicBezTo>
                      <a:cubicBezTo>
                        <a:pt x="731364" y="157947"/>
                        <a:pt x="692443" y="174206"/>
                        <a:pt x="664055" y="201842"/>
                      </a:cubicBezTo>
                      <a:cubicBezTo>
                        <a:pt x="617446" y="108311"/>
                        <a:pt x="520490" y="44638"/>
                        <a:pt x="408662" y="44638"/>
                      </a:cubicBezTo>
                      <a:lnTo>
                        <a:pt x="351558" y="50395"/>
                      </a:lnTo>
                      <a:cubicBezTo>
                        <a:pt x="396233" y="18509"/>
                        <a:pt x="450962" y="0"/>
                        <a:pt x="510015" y="0"/>
                      </a:cubicBezTo>
                      <a:close/>
                    </a:path>
                  </a:pathLst>
                </a:custGeom>
                <a:solidFill>
                  <a:srgbClr val="FD21FF">
                    <a:alpha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793" name="组合 35"/>
              <p:cNvGrpSpPr/>
              <p:nvPr/>
            </p:nvGrpSpPr>
            <p:grpSpPr bwMode="auto">
              <a:xfrm>
                <a:off x="1755024" y="3188"/>
                <a:ext cx="367116" cy="367116"/>
                <a:chOff x="0" y="0"/>
                <a:chExt cx="647095" cy="647095"/>
              </a:xfrm>
            </p:grpSpPr>
            <p:sp>
              <p:nvSpPr>
                <p:cNvPr id="32794" name="圆角矩形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7095" cy="647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95" name="圆角矩形 3"/>
                <p:cNvSpPr>
                  <a:spLocks noChangeArrowheads="1"/>
                </p:cNvSpPr>
                <p:nvPr/>
              </p:nvSpPr>
              <p:spPr bwMode="auto">
                <a:xfrm>
                  <a:off x="124105" y="176480"/>
                  <a:ext cx="522990" cy="466072"/>
                </a:xfrm>
                <a:custGeom>
                  <a:avLst/>
                  <a:gdLst>
                    <a:gd name="T0" fmla="*/ 16929 w 522990"/>
                    <a:gd name="T1" fmla="*/ 0 h 466072"/>
                    <a:gd name="T2" fmla="*/ 399949 w 522990"/>
                    <a:gd name="T3" fmla="*/ 0 h 466072"/>
                    <a:gd name="T4" fmla="*/ 402078 w 522990"/>
                    <a:gd name="T5" fmla="*/ 3553 h 466072"/>
                    <a:gd name="T6" fmla="*/ 517162 w 522990"/>
                    <a:gd name="T7" fmla="*/ 89244 h 466072"/>
                    <a:gd name="T8" fmla="*/ 522990 w 522990"/>
                    <a:gd name="T9" fmla="*/ 147058 h 466072"/>
                    <a:gd name="T10" fmla="*/ 522990 w 522990"/>
                    <a:gd name="T11" fmla="*/ 147068 h 466072"/>
                    <a:gd name="T12" fmla="*/ 244519 w 522990"/>
                    <a:gd name="T13" fmla="*/ 466072 h 466072"/>
                    <a:gd name="T14" fmla="*/ 0 w 522990"/>
                    <a:gd name="T15" fmla="*/ 294921 h 466072"/>
                    <a:gd name="T16" fmla="*/ 7457 w 522990"/>
                    <a:gd name="T17" fmla="*/ 198750 h 466072"/>
                    <a:gd name="T18" fmla="*/ 5662 w 522990"/>
                    <a:gd name="T19" fmla="*/ 98190 h 466072"/>
                    <a:gd name="T20" fmla="*/ 16929 w 522990"/>
                    <a:gd name="T21" fmla="*/ 0 h 4660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2990"/>
                    <a:gd name="T34" fmla="*/ 0 h 466072"/>
                    <a:gd name="T35" fmla="*/ 522990 w 522990"/>
                    <a:gd name="T36" fmla="*/ 466072 h 4660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2990" h="466072">
                      <a:moveTo>
                        <a:pt x="16929" y="0"/>
                      </a:moveTo>
                      <a:lnTo>
                        <a:pt x="399949" y="0"/>
                      </a:lnTo>
                      <a:lnTo>
                        <a:pt x="402078" y="3553"/>
                      </a:lnTo>
                      <a:lnTo>
                        <a:pt x="517162" y="89244"/>
                      </a:lnTo>
                      <a:lnTo>
                        <a:pt x="522990" y="147058"/>
                      </a:lnTo>
                      <a:lnTo>
                        <a:pt x="522990" y="147068"/>
                      </a:lnTo>
                      <a:cubicBezTo>
                        <a:pt x="522990" y="310395"/>
                        <a:pt x="401973" y="445455"/>
                        <a:pt x="244519" y="466072"/>
                      </a:cubicBezTo>
                      <a:lnTo>
                        <a:pt x="0" y="294921"/>
                      </a:lnTo>
                      <a:lnTo>
                        <a:pt x="7457" y="198750"/>
                      </a:lnTo>
                      <a:lnTo>
                        <a:pt x="5662" y="98190"/>
                      </a:lnTo>
                      <a:lnTo>
                        <a:pt x="16929" y="0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6" name="圆角矩形 43"/>
                <p:cNvSpPr>
                  <a:spLocks noChangeArrowheads="1"/>
                </p:cNvSpPr>
                <p:nvPr/>
              </p:nvSpPr>
              <p:spPr bwMode="auto">
                <a:xfrm>
                  <a:off x="102947" y="165976"/>
                  <a:ext cx="441201" cy="315144"/>
                </a:xfrm>
                <a:custGeom>
                  <a:avLst/>
                  <a:gdLst>
                    <a:gd name="T0" fmla="*/ 10351 w 887502"/>
                    <a:gd name="T1" fmla="*/ 65741 h 633930"/>
                    <a:gd name="T2" fmla="*/ 10351 w 887502"/>
                    <a:gd name="T3" fmla="*/ 70933 h 633930"/>
                    <a:gd name="T4" fmla="*/ 98685 w 887502"/>
                    <a:gd name="T5" fmla="*/ 70933 h 633930"/>
                    <a:gd name="T6" fmla="*/ 98685 w 887502"/>
                    <a:gd name="T7" fmla="*/ 65741 h 633930"/>
                    <a:gd name="T8" fmla="*/ 10351 w 887502"/>
                    <a:gd name="T9" fmla="*/ 65741 h 633930"/>
                    <a:gd name="T10" fmla="*/ 55181 w 887502"/>
                    <a:gd name="T11" fmla="*/ 33672 h 633930"/>
                    <a:gd name="T12" fmla="*/ 46714 w 887502"/>
                    <a:gd name="T13" fmla="*/ 37408 h 633930"/>
                    <a:gd name="T14" fmla="*/ 44956 w 887502"/>
                    <a:gd name="T15" fmla="*/ 46495 h 633930"/>
                    <a:gd name="T16" fmla="*/ 49219 w 887502"/>
                    <a:gd name="T17" fmla="*/ 45218 h 633930"/>
                    <a:gd name="T18" fmla="*/ 50193 w 887502"/>
                    <a:gd name="T19" fmla="*/ 40183 h 633930"/>
                    <a:gd name="T20" fmla="*/ 54886 w 887502"/>
                    <a:gd name="T21" fmla="*/ 38112 h 633930"/>
                    <a:gd name="T22" fmla="*/ 55181 w 887502"/>
                    <a:gd name="T23" fmla="*/ 33672 h 633930"/>
                    <a:gd name="T24" fmla="*/ 54518 w 887502"/>
                    <a:gd name="T25" fmla="*/ 31932 h 633930"/>
                    <a:gd name="T26" fmla="*/ 65992 w 887502"/>
                    <a:gd name="T27" fmla="*/ 43406 h 633930"/>
                    <a:gd name="T28" fmla="*/ 54518 w 887502"/>
                    <a:gd name="T29" fmla="*/ 54880 h 633930"/>
                    <a:gd name="T30" fmla="*/ 43044 w 887502"/>
                    <a:gd name="T31" fmla="*/ 43406 h 633930"/>
                    <a:gd name="T32" fmla="*/ 54518 w 887502"/>
                    <a:gd name="T33" fmla="*/ 31932 h 633930"/>
                    <a:gd name="T34" fmla="*/ 54518 w 887502"/>
                    <a:gd name="T35" fmla="*/ 25234 h 633930"/>
                    <a:gd name="T36" fmla="*/ 36345 w 887502"/>
                    <a:gd name="T37" fmla="*/ 43406 h 633930"/>
                    <a:gd name="T38" fmla="*/ 54518 w 887502"/>
                    <a:gd name="T39" fmla="*/ 61579 h 633930"/>
                    <a:gd name="T40" fmla="*/ 72691 w 887502"/>
                    <a:gd name="T41" fmla="*/ 43406 h 633930"/>
                    <a:gd name="T42" fmla="*/ 54518 w 887502"/>
                    <a:gd name="T43" fmla="*/ 25234 h 633930"/>
                    <a:gd name="T44" fmla="*/ 98685 w 887502"/>
                    <a:gd name="T45" fmla="*/ 8231 h 633930"/>
                    <a:gd name="T46" fmla="*/ 49207 w 887502"/>
                    <a:gd name="T47" fmla="*/ 8523 h 633930"/>
                    <a:gd name="T48" fmla="*/ 44234 w 887502"/>
                    <a:gd name="T49" fmla="*/ 14527 h 633930"/>
                    <a:gd name="T50" fmla="*/ 10351 w 887502"/>
                    <a:gd name="T51" fmla="*/ 14527 h 633930"/>
                    <a:gd name="T52" fmla="*/ 10351 w 887502"/>
                    <a:gd name="T53" fmla="*/ 20822 h 633930"/>
                    <a:gd name="T54" fmla="*/ 98685 w 887502"/>
                    <a:gd name="T55" fmla="*/ 20822 h 633930"/>
                    <a:gd name="T56" fmla="*/ 98685 w 887502"/>
                    <a:gd name="T57" fmla="*/ 17674 h 633930"/>
                    <a:gd name="T58" fmla="*/ 98685 w 887502"/>
                    <a:gd name="T59" fmla="*/ 14527 h 633930"/>
                    <a:gd name="T60" fmla="*/ 98685 w 887502"/>
                    <a:gd name="T61" fmla="*/ 8231 h 633930"/>
                    <a:gd name="T62" fmla="*/ 22409 w 887502"/>
                    <a:gd name="T63" fmla="*/ 6268 h 633930"/>
                    <a:gd name="T64" fmla="*/ 22409 w 887502"/>
                    <a:gd name="T65" fmla="*/ 11460 h 633930"/>
                    <a:gd name="T66" fmla="*/ 41538 w 887502"/>
                    <a:gd name="T67" fmla="*/ 11460 h 633930"/>
                    <a:gd name="T68" fmla="*/ 41538 w 887502"/>
                    <a:gd name="T69" fmla="*/ 6268 h 633930"/>
                    <a:gd name="T70" fmla="*/ 22409 w 887502"/>
                    <a:gd name="T71" fmla="*/ 6268 h 633930"/>
                    <a:gd name="T72" fmla="*/ 12981 w 887502"/>
                    <a:gd name="T73" fmla="*/ 0 h 633930"/>
                    <a:gd name="T74" fmla="*/ 96055 w 887502"/>
                    <a:gd name="T75" fmla="*/ 0 h 633930"/>
                    <a:gd name="T76" fmla="*/ 109036 w 887502"/>
                    <a:gd name="T77" fmla="*/ 12981 h 633930"/>
                    <a:gd name="T78" fmla="*/ 109036 w 887502"/>
                    <a:gd name="T79" fmla="*/ 64902 h 633930"/>
                    <a:gd name="T80" fmla="*/ 96055 w 887502"/>
                    <a:gd name="T81" fmla="*/ 77883 h 633930"/>
                    <a:gd name="T82" fmla="*/ 12981 w 887502"/>
                    <a:gd name="T83" fmla="*/ 77883 h 633930"/>
                    <a:gd name="T84" fmla="*/ 0 w 887502"/>
                    <a:gd name="T85" fmla="*/ 64902 h 633930"/>
                    <a:gd name="T86" fmla="*/ 0 w 887502"/>
                    <a:gd name="T87" fmla="*/ 12981 h 633930"/>
                    <a:gd name="T88" fmla="*/ 12981 w 887502"/>
                    <a:gd name="T89" fmla="*/ 0 h 6339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7502"/>
                    <a:gd name="T136" fmla="*/ 0 h 633930"/>
                    <a:gd name="T137" fmla="*/ 887502 w 887502"/>
                    <a:gd name="T138" fmla="*/ 633930 h 6339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7502" h="633930">
                      <a:moveTo>
                        <a:pt x="84255" y="535095"/>
                      </a:moveTo>
                      <a:lnTo>
                        <a:pt x="84255" y="577357"/>
                      </a:lnTo>
                      <a:lnTo>
                        <a:pt x="803248" y="577357"/>
                      </a:lnTo>
                      <a:lnTo>
                        <a:pt x="803248" y="535095"/>
                      </a:lnTo>
                      <a:lnTo>
                        <a:pt x="84255" y="535095"/>
                      </a:lnTo>
                      <a:close/>
                      <a:moveTo>
                        <a:pt x="449149" y="274073"/>
                      </a:moveTo>
                      <a:cubicBezTo>
                        <a:pt x="422581" y="272304"/>
                        <a:pt x="396832" y="283666"/>
                        <a:pt x="380230" y="304484"/>
                      </a:cubicBezTo>
                      <a:cubicBezTo>
                        <a:pt x="363629" y="325302"/>
                        <a:pt x="358282" y="352934"/>
                        <a:pt x="365919" y="378442"/>
                      </a:cubicBezTo>
                      <a:lnTo>
                        <a:pt x="400617" y="368053"/>
                      </a:lnTo>
                      <a:cubicBezTo>
                        <a:pt x="396386" y="353917"/>
                        <a:pt x="399349" y="338605"/>
                        <a:pt x="408549" y="327067"/>
                      </a:cubicBezTo>
                      <a:cubicBezTo>
                        <a:pt x="417750" y="315531"/>
                        <a:pt x="432019" y="309235"/>
                        <a:pt x="446743" y="310215"/>
                      </a:cubicBezTo>
                      <a:lnTo>
                        <a:pt x="449149" y="274073"/>
                      </a:lnTo>
                      <a:close/>
                      <a:moveTo>
                        <a:pt x="443751" y="259914"/>
                      </a:moveTo>
                      <a:cubicBezTo>
                        <a:pt x="495330" y="259914"/>
                        <a:pt x="537143" y="301727"/>
                        <a:pt x="537143" y="353306"/>
                      </a:cubicBezTo>
                      <a:cubicBezTo>
                        <a:pt x="537143" y="404885"/>
                        <a:pt x="495330" y="446698"/>
                        <a:pt x="443751" y="446698"/>
                      </a:cubicBezTo>
                      <a:cubicBezTo>
                        <a:pt x="392172" y="446698"/>
                        <a:pt x="350359" y="404885"/>
                        <a:pt x="350359" y="353306"/>
                      </a:cubicBezTo>
                      <a:cubicBezTo>
                        <a:pt x="350359" y="301727"/>
                        <a:pt x="392172" y="259914"/>
                        <a:pt x="443751" y="259914"/>
                      </a:cubicBezTo>
                      <a:close/>
                      <a:moveTo>
                        <a:pt x="443751" y="205389"/>
                      </a:moveTo>
                      <a:cubicBezTo>
                        <a:pt x="362059" y="205389"/>
                        <a:pt x="295834" y="271614"/>
                        <a:pt x="295834" y="353306"/>
                      </a:cubicBezTo>
                      <a:cubicBezTo>
                        <a:pt x="295834" y="434998"/>
                        <a:pt x="362059" y="501223"/>
                        <a:pt x="443751" y="501223"/>
                      </a:cubicBezTo>
                      <a:cubicBezTo>
                        <a:pt x="525443" y="501223"/>
                        <a:pt x="591668" y="434998"/>
                        <a:pt x="591668" y="353306"/>
                      </a:cubicBezTo>
                      <a:cubicBezTo>
                        <a:pt x="591668" y="271614"/>
                        <a:pt x="525443" y="205389"/>
                        <a:pt x="443751" y="205389"/>
                      </a:cubicBezTo>
                      <a:close/>
                      <a:moveTo>
                        <a:pt x="803248" y="66995"/>
                      </a:moveTo>
                      <a:lnTo>
                        <a:pt x="400521" y="69376"/>
                      </a:lnTo>
                      <a:lnTo>
                        <a:pt x="360040" y="118239"/>
                      </a:lnTo>
                      <a:lnTo>
                        <a:pt x="84255" y="118239"/>
                      </a:lnTo>
                      <a:lnTo>
                        <a:pt x="84255" y="169484"/>
                      </a:lnTo>
                      <a:lnTo>
                        <a:pt x="803248" y="169484"/>
                      </a:lnTo>
                      <a:lnTo>
                        <a:pt x="803248" y="143861"/>
                      </a:lnTo>
                      <a:lnTo>
                        <a:pt x="803248" y="118239"/>
                      </a:lnTo>
                      <a:lnTo>
                        <a:pt x="803248" y="66995"/>
                      </a:lnTo>
                      <a:close/>
                      <a:moveTo>
                        <a:pt x="182398" y="51019"/>
                      </a:moveTo>
                      <a:lnTo>
                        <a:pt x="182398" y="93281"/>
                      </a:lnTo>
                      <a:lnTo>
                        <a:pt x="338096" y="93281"/>
                      </a:lnTo>
                      <a:lnTo>
                        <a:pt x="338096" y="51019"/>
                      </a:lnTo>
                      <a:lnTo>
                        <a:pt x="182398" y="51019"/>
                      </a:lnTo>
                      <a:close/>
                      <a:moveTo>
                        <a:pt x="105657" y="0"/>
                      </a:moveTo>
                      <a:lnTo>
                        <a:pt x="781845" y="0"/>
                      </a:lnTo>
                      <a:cubicBezTo>
                        <a:pt x="840198" y="0"/>
                        <a:pt x="887502" y="47304"/>
                        <a:pt x="887502" y="105657"/>
                      </a:cubicBezTo>
                      <a:lnTo>
                        <a:pt x="887502" y="528273"/>
                      </a:lnTo>
                      <a:cubicBezTo>
                        <a:pt x="887502" y="586626"/>
                        <a:pt x="840198" y="633930"/>
                        <a:pt x="781845" y="633930"/>
                      </a:cubicBezTo>
                      <a:lnTo>
                        <a:pt x="105657" y="633930"/>
                      </a:lnTo>
                      <a:cubicBezTo>
                        <a:pt x="47304" y="633930"/>
                        <a:pt x="0" y="586626"/>
                        <a:pt x="0" y="528273"/>
                      </a:cubicBezTo>
                      <a:lnTo>
                        <a:pt x="0" y="105657"/>
                      </a:lnTo>
                      <a:cubicBezTo>
                        <a:pt x="0" y="47304"/>
                        <a:pt x="47304" y="0"/>
                        <a:pt x="105657" y="0"/>
                      </a:cubicBezTo>
                      <a:close/>
                    </a:path>
                  </a:pathLst>
                </a:custGeom>
                <a:solidFill>
                  <a:srgbClr val="002DF0">
                    <a:alpha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783" name="组合 25"/>
            <p:cNvGrpSpPr/>
            <p:nvPr/>
          </p:nvGrpSpPr>
          <p:grpSpPr bwMode="auto">
            <a:xfrm>
              <a:off x="876435" y="0"/>
              <a:ext cx="369270" cy="2116137"/>
              <a:chOff x="0" y="0"/>
              <a:chExt cx="369270" cy="2116137"/>
            </a:xfrm>
          </p:grpSpPr>
          <p:grpSp>
            <p:nvGrpSpPr>
              <p:cNvPr id="32784" name="组合 26"/>
              <p:cNvGrpSpPr/>
              <p:nvPr/>
            </p:nvGrpSpPr>
            <p:grpSpPr bwMode="auto">
              <a:xfrm>
                <a:off x="0" y="0"/>
                <a:ext cx="366134" cy="366134"/>
                <a:chOff x="0" y="0"/>
                <a:chExt cx="645768" cy="645768"/>
              </a:xfrm>
            </p:grpSpPr>
            <p:sp>
              <p:nvSpPr>
                <p:cNvPr id="32789" name="圆角矩形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5768" cy="645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90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112442" y="223703"/>
                  <a:ext cx="533326" cy="419969"/>
                </a:xfrm>
                <a:custGeom>
                  <a:avLst/>
                  <a:gdLst>
                    <a:gd name="T0" fmla="*/ 402539 w 533326"/>
                    <a:gd name="T1" fmla="*/ 0 h 419969"/>
                    <a:gd name="T2" fmla="*/ 532390 w 533326"/>
                    <a:gd name="T3" fmla="*/ 89891 h 419969"/>
                    <a:gd name="T4" fmla="*/ 533326 w 533326"/>
                    <a:gd name="T5" fmla="*/ 99181 h 419969"/>
                    <a:gd name="T6" fmla="*/ 231233 w 533326"/>
                    <a:gd name="T7" fmla="*/ 419969 h 419969"/>
                    <a:gd name="T8" fmla="*/ 20168 w 533326"/>
                    <a:gd name="T9" fmla="*/ 287254 h 419969"/>
                    <a:gd name="T10" fmla="*/ 195183 w 533326"/>
                    <a:gd name="T11" fmla="*/ 253011 h 419969"/>
                    <a:gd name="T12" fmla="*/ 0 w 533326"/>
                    <a:gd name="T13" fmla="*/ 161259 h 419969"/>
                    <a:gd name="T14" fmla="*/ 0 w 533326"/>
                    <a:gd name="T15" fmla="*/ 51338 h 419969"/>
                    <a:gd name="T16" fmla="*/ 176159 w 533326"/>
                    <a:gd name="T17" fmla="*/ 30438 h 419969"/>
                    <a:gd name="T18" fmla="*/ 402539 w 533326"/>
                    <a:gd name="T19" fmla="*/ 0 h 4199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3326"/>
                    <a:gd name="T31" fmla="*/ 0 h 419969"/>
                    <a:gd name="T32" fmla="*/ 533326 w 533326"/>
                    <a:gd name="T33" fmla="*/ 419969 h 4199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3326" h="419969">
                      <a:moveTo>
                        <a:pt x="402539" y="0"/>
                      </a:moveTo>
                      <a:lnTo>
                        <a:pt x="532390" y="89891"/>
                      </a:lnTo>
                      <a:lnTo>
                        <a:pt x="533326" y="99181"/>
                      </a:lnTo>
                      <a:cubicBezTo>
                        <a:pt x="533326" y="270490"/>
                        <a:pt x="399917" y="410639"/>
                        <a:pt x="231233" y="419969"/>
                      </a:cubicBezTo>
                      <a:lnTo>
                        <a:pt x="20168" y="287254"/>
                      </a:lnTo>
                      <a:lnTo>
                        <a:pt x="195183" y="253011"/>
                      </a:lnTo>
                      <a:lnTo>
                        <a:pt x="0" y="161259"/>
                      </a:lnTo>
                      <a:lnTo>
                        <a:pt x="0" y="51338"/>
                      </a:lnTo>
                      <a:lnTo>
                        <a:pt x="176159" y="30438"/>
                      </a:lnTo>
                      <a:lnTo>
                        <a:pt x="402539" y="0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1" name="空心弧 22"/>
                <p:cNvSpPr>
                  <a:spLocks noChangeArrowheads="1"/>
                </p:cNvSpPr>
                <p:nvPr/>
              </p:nvSpPr>
              <p:spPr bwMode="auto">
                <a:xfrm>
                  <a:off x="112442" y="121228"/>
                  <a:ext cx="420883" cy="403311"/>
                </a:xfrm>
                <a:custGeom>
                  <a:avLst/>
                  <a:gdLst>
                    <a:gd name="T0" fmla="*/ 97845 w 872917"/>
                    <a:gd name="T1" fmla="*/ 43431 h 836472"/>
                    <a:gd name="T2" fmla="*/ 97845 w 872917"/>
                    <a:gd name="T3" fmla="*/ 81529 h 836472"/>
                    <a:gd name="T4" fmla="*/ 85614 w 872917"/>
                    <a:gd name="T5" fmla="*/ 93760 h 836472"/>
                    <a:gd name="T6" fmla="*/ 12231 w 872917"/>
                    <a:gd name="T7" fmla="*/ 93760 h 836472"/>
                    <a:gd name="T8" fmla="*/ 0 w 872917"/>
                    <a:gd name="T9" fmla="*/ 81529 h 836472"/>
                    <a:gd name="T10" fmla="*/ 0 w 872917"/>
                    <a:gd name="T11" fmla="*/ 44103 h 836472"/>
                    <a:gd name="T12" fmla="*/ 42198 w 872917"/>
                    <a:gd name="T13" fmla="*/ 57375 h 836472"/>
                    <a:gd name="T14" fmla="*/ 39138 w 872917"/>
                    <a:gd name="T15" fmla="*/ 72062 h 836472"/>
                    <a:gd name="T16" fmla="*/ 58707 w 872917"/>
                    <a:gd name="T17" fmla="*/ 72062 h 836472"/>
                    <a:gd name="T18" fmla="*/ 55635 w 872917"/>
                    <a:gd name="T19" fmla="*/ 57318 h 836472"/>
                    <a:gd name="T20" fmla="*/ 97845 w 872917"/>
                    <a:gd name="T21" fmla="*/ 43431 h 836472"/>
                    <a:gd name="T22" fmla="*/ 50962 w 872917"/>
                    <a:gd name="T23" fmla="*/ 10083 h 836472"/>
                    <a:gd name="T24" fmla="*/ 37659 w 872917"/>
                    <a:gd name="T25" fmla="*/ 13584 h 836472"/>
                    <a:gd name="T26" fmla="*/ 32017 w 872917"/>
                    <a:gd name="T27" fmla="*/ 20376 h 836472"/>
                    <a:gd name="T28" fmla="*/ 65775 w 872917"/>
                    <a:gd name="T29" fmla="*/ 20376 h 836472"/>
                    <a:gd name="T30" fmla="*/ 63237 w 872917"/>
                    <a:gd name="T31" fmla="*/ 16291 h 836472"/>
                    <a:gd name="T32" fmla="*/ 50962 w 872917"/>
                    <a:gd name="T33" fmla="*/ 10083 h 836472"/>
                    <a:gd name="T34" fmla="*/ 46793 w 872917"/>
                    <a:gd name="T35" fmla="*/ 76 h 836472"/>
                    <a:gd name="T36" fmla="*/ 70605 w 872917"/>
                    <a:gd name="T37" fmla="*/ 9567 h 836472"/>
                    <a:gd name="T38" fmla="*/ 76763 w 872917"/>
                    <a:gd name="T39" fmla="*/ 20376 h 836472"/>
                    <a:gd name="T40" fmla="*/ 85614 w 872917"/>
                    <a:gd name="T41" fmla="*/ 20376 h 836472"/>
                    <a:gd name="T42" fmla="*/ 97845 w 872917"/>
                    <a:gd name="T43" fmla="*/ 32607 h 836472"/>
                    <a:gd name="T44" fmla="*/ 97845 w 872917"/>
                    <a:gd name="T45" fmla="*/ 36444 h 836472"/>
                    <a:gd name="T46" fmla="*/ 54273 w 872917"/>
                    <a:gd name="T47" fmla="*/ 50780 h 836472"/>
                    <a:gd name="T48" fmla="*/ 53815 w 872917"/>
                    <a:gd name="T49" fmla="*/ 48579 h 836472"/>
                    <a:gd name="T50" fmla="*/ 44031 w 872917"/>
                    <a:gd name="T51" fmla="*/ 48579 h 836472"/>
                    <a:gd name="T52" fmla="*/ 43637 w 872917"/>
                    <a:gd name="T53" fmla="*/ 50467 h 836472"/>
                    <a:gd name="T54" fmla="*/ 0 w 872917"/>
                    <a:gd name="T55" fmla="*/ 36742 h 836472"/>
                    <a:gd name="T56" fmla="*/ 0 w 872917"/>
                    <a:gd name="T57" fmla="*/ 32607 h 836472"/>
                    <a:gd name="T58" fmla="*/ 12231 w 872917"/>
                    <a:gd name="T59" fmla="*/ 20376 h 836472"/>
                    <a:gd name="T60" fmla="*/ 21097 w 872917"/>
                    <a:gd name="T61" fmla="*/ 20376 h 836472"/>
                    <a:gd name="T62" fmla="*/ 31862 w 872917"/>
                    <a:gd name="T63" fmla="*/ 5468 h 836472"/>
                    <a:gd name="T64" fmla="*/ 46793 w 872917"/>
                    <a:gd name="T65" fmla="*/ 76 h 8364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2917"/>
                    <a:gd name="T100" fmla="*/ 0 h 836472"/>
                    <a:gd name="T101" fmla="*/ 872917 w 872917"/>
                    <a:gd name="T102" fmla="*/ 836472 h 8364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2917" h="836472">
                      <a:moveTo>
                        <a:pt x="872917" y="387463"/>
                      </a:moveTo>
                      <a:lnTo>
                        <a:pt x="872917" y="727355"/>
                      </a:lnTo>
                      <a:cubicBezTo>
                        <a:pt x="872917" y="787619"/>
                        <a:pt x="824064" y="836472"/>
                        <a:pt x="763800" y="836472"/>
                      </a:cubicBezTo>
                      <a:lnTo>
                        <a:pt x="109117" y="836472"/>
                      </a:lnTo>
                      <a:cubicBezTo>
                        <a:pt x="48853" y="836472"/>
                        <a:pt x="0" y="787619"/>
                        <a:pt x="0" y="727355"/>
                      </a:cubicBezTo>
                      <a:lnTo>
                        <a:pt x="0" y="393462"/>
                      </a:lnTo>
                      <a:lnTo>
                        <a:pt x="376465" y="511868"/>
                      </a:lnTo>
                      <a:lnTo>
                        <a:pt x="349167" y="642896"/>
                      </a:lnTo>
                      <a:lnTo>
                        <a:pt x="523750" y="642896"/>
                      </a:lnTo>
                      <a:lnTo>
                        <a:pt x="496346" y="511356"/>
                      </a:lnTo>
                      <a:lnTo>
                        <a:pt x="872917" y="387463"/>
                      </a:lnTo>
                      <a:close/>
                      <a:moveTo>
                        <a:pt x="454651" y="89951"/>
                      </a:moveTo>
                      <a:cubicBezTo>
                        <a:pt x="413879" y="85636"/>
                        <a:pt x="371578" y="95760"/>
                        <a:pt x="335971" y="121192"/>
                      </a:cubicBezTo>
                      <a:cubicBezTo>
                        <a:pt x="313511" y="137234"/>
                        <a:pt x="295948" y="157772"/>
                        <a:pt x="285636" y="181784"/>
                      </a:cubicBezTo>
                      <a:lnTo>
                        <a:pt x="586808" y="181784"/>
                      </a:lnTo>
                      <a:cubicBezTo>
                        <a:pt x="582405" y="168081"/>
                        <a:pt x="574102" y="156229"/>
                        <a:pt x="564164" y="145339"/>
                      </a:cubicBezTo>
                      <a:cubicBezTo>
                        <a:pt x="534669" y="113018"/>
                        <a:pt x="495424" y="94265"/>
                        <a:pt x="454651" y="89951"/>
                      </a:cubicBezTo>
                      <a:close/>
                      <a:moveTo>
                        <a:pt x="417458" y="679"/>
                      </a:moveTo>
                      <a:cubicBezTo>
                        <a:pt x="495129" y="-4923"/>
                        <a:pt x="574048" y="24160"/>
                        <a:pt x="629894" y="85355"/>
                      </a:cubicBezTo>
                      <a:cubicBezTo>
                        <a:pt x="655919" y="113874"/>
                        <a:pt x="674543" y="146746"/>
                        <a:pt x="684840" y="181784"/>
                      </a:cubicBezTo>
                      <a:lnTo>
                        <a:pt x="763800" y="181784"/>
                      </a:lnTo>
                      <a:cubicBezTo>
                        <a:pt x="824064" y="181784"/>
                        <a:pt x="872917" y="230637"/>
                        <a:pt x="872917" y="290901"/>
                      </a:cubicBezTo>
                      <a:lnTo>
                        <a:pt x="872917" y="325135"/>
                      </a:lnTo>
                      <a:lnTo>
                        <a:pt x="484194" y="453026"/>
                      </a:lnTo>
                      <a:lnTo>
                        <a:pt x="480104" y="433396"/>
                      </a:lnTo>
                      <a:lnTo>
                        <a:pt x="392813" y="433396"/>
                      </a:lnTo>
                      <a:lnTo>
                        <a:pt x="389304" y="450237"/>
                      </a:lnTo>
                      <a:lnTo>
                        <a:pt x="0" y="327793"/>
                      </a:lnTo>
                      <a:lnTo>
                        <a:pt x="0" y="290901"/>
                      </a:lnTo>
                      <a:cubicBezTo>
                        <a:pt x="0" y="230637"/>
                        <a:pt x="48853" y="181784"/>
                        <a:pt x="109117" y="181784"/>
                      </a:cubicBezTo>
                      <a:lnTo>
                        <a:pt x="188214" y="181784"/>
                      </a:lnTo>
                      <a:cubicBezTo>
                        <a:pt x="203958" y="129561"/>
                        <a:pt x="236927" y="82582"/>
                        <a:pt x="284252" y="48780"/>
                      </a:cubicBezTo>
                      <a:cubicBezTo>
                        <a:pt x="324702" y="19889"/>
                        <a:pt x="370855" y="4041"/>
                        <a:pt x="417458" y="679"/>
                      </a:cubicBezTo>
                      <a:close/>
                    </a:path>
                  </a:pathLst>
                </a:custGeom>
                <a:solidFill>
                  <a:srgbClr val="F00000">
                    <a:alpha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785" name="组合 27"/>
              <p:cNvGrpSpPr/>
              <p:nvPr/>
            </p:nvGrpSpPr>
            <p:grpSpPr bwMode="auto">
              <a:xfrm>
                <a:off x="2154" y="1749021"/>
                <a:ext cx="367116" cy="367116"/>
                <a:chOff x="0" y="0"/>
                <a:chExt cx="1410703" cy="1410703"/>
              </a:xfrm>
            </p:grpSpPr>
            <p:sp>
              <p:nvSpPr>
                <p:cNvPr id="32786" name="圆角矩形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10703" cy="141070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787" name="圆角矩形 3"/>
                <p:cNvSpPr>
                  <a:spLocks noChangeArrowheads="1"/>
                </p:cNvSpPr>
                <p:nvPr/>
              </p:nvSpPr>
              <p:spPr bwMode="auto">
                <a:xfrm>
                  <a:off x="282899" y="301393"/>
                  <a:ext cx="1125779" cy="1086033"/>
                </a:xfrm>
                <a:custGeom>
                  <a:avLst/>
                  <a:gdLst>
                    <a:gd name="T0" fmla="*/ 495237 w 1125779"/>
                    <a:gd name="T1" fmla="*/ 0 h 1086033"/>
                    <a:gd name="T2" fmla="*/ 652278 w 1125779"/>
                    <a:gd name="T3" fmla="*/ 17270 h 1086033"/>
                    <a:gd name="T4" fmla="*/ 1125637 w 1125779"/>
                    <a:gd name="T5" fmla="*/ 392667 h 1086033"/>
                    <a:gd name="T6" fmla="*/ 1125779 w 1125779"/>
                    <a:gd name="T7" fmla="*/ 424054 h 1086033"/>
                    <a:gd name="T8" fmla="*/ 593432 w 1125779"/>
                    <a:gd name="T9" fmla="*/ 1086033 h 1086033"/>
                    <a:gd name="T10" fmla="*/ 142440 w 1125779"/>
                    <a:gd name="T11" fmla="*/ 757242 h 1086033"/>
                    <a:gd name="T12" fmla="*/ 3914 w 1125779"/>
                    <a:gd name="T13" fmla="*/ 516628 h 1086033"/>
                    <a:gd name="T14" fmla="*/ 0 w 1125779"/>
                    <a:gd name="T15" fmla="*/ 297402 h 1086033"/>
                    <a:gd name="T16" fmla="*/ 153151 w 1125779"/>
                    <a:gd name="T17" fmla="*/ 76199 h 1086033"/>
                    <a:gd name="T18" fmla="*/ 326331 w 1125779"/>
                    <a:gd name="T19" fmla="*/ 10080 h 1086033"/>
                    <a:gd name="T20" fmla="*/ 495237 w 1125779"/>
                    <a:gd name="T21" fmla="*/ 0 h 10860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5779"/>
                    <a:gd name="T34" fmla="*/ 0 h 1086033"/>
                    <a:gd name="T35" fmla="*/ 1125779 w 1125779"/>
                    <a:gd name="T36" fmla="*/ 1086033 h 10860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5779" h="1086033">
                      <a:moveTo>
                        <a:pt x="495237" y="0"/>
                      </a:moveTo>
                      <a:lnTo>
                        <a:pt x="652278" y="17270"/>
                      </a:lnTo>
                      <a:lnTo>
                        <a:pt x="1125637" y="392667"/>
                      </a:lnTo>
                      <a:lnTo>
                        <a:pt x="1125779" y="424054"/>
                      </a:lnTo>
                      <a:cubicBezTo>
                        <a:pt x="1118507" y="745575"/>
                        <a:pt x="894397" y="1013244"/>
                        <a:pt x="593432" y="1086033"/>
                      </a:cubicBezTo>
                      <a:lnTo>
                        <a:pt x="142440" y="757242"/>
                      </a:lnTo>
                      <a:lnTo>
                        <a:pt x="3914" y="516628"/>
                      </a:lnTo>
                      <a:lnTo>
                        <a:pt x="0" y="297402"/>
                      </a:lnTo>
                      <a:lnTo>
                        <a:pt x="153151" y="76199"/>
                      </a:lnTo>
                      <a:cubicBezTo>
                        <a:pt x="209290" y="62097"/>
                        <a:pt x="270192" y="24182"/>
                        <a:pt x="326331" y="10080"/>
                      </a:cubicBezTo>
                      <a:lnTo>
                        <a:pt x="495237" y="0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88" name="圆角矩形 1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55352" y="255352"/>
                  <a:ext cx="899998" cy="900000"/>
                </a:xfrm>
                <a:custGeom>
                  <a:avLst/>
                  <a:gdLst>
                    <a:gd name="T0" fmla="*/ 636354 w 836083"/>
                    <a:gd name="T1" fmla="*/ 318924 h 836083"/>
                    <a:gd name="T2" fmla="*/ 636354 w 836083"/>
                    <a:gd name="T3" fmla="*/ 390963 h 836083"/>
                    <a:gd name="T4" fmla="*/ 472253 w 836083"/>
                    <a:gd name="T5" fmla="*/ 390963 h 836083"/>
                    <a:gd name="T6" fmla="*/ 472253 w 836083"/>
                    <a:gd name="T7" fmla="*/ 391161 h 836083"/>
                    <a:gd name="T8" fmla="*/ 359155 w 836083"/>
                    <a:gd name="T9" fmla="*/ 456786 h 836083"/>
                    <a:gd name="T10" fmla="*/ 360003 w 836083"/>
                    <a:gd name="T11" fmla="*/ 587540 h 836083"/>
                    <a:gd name="T12" fmla="*/ 473944 w 836083"/>
                    <a:gd name="T13" fmla="*/ 651692 h 836083"/>
                    <a:gd name="T14" fmla="*/ 473946 w 836083"/>
                    <a:gd name="T15" fmla="*/ 651902 h 836083"/>
                    <a:gd name="T16" fmla="*/ 636354 w 836083"/>
                    <a:gd name="T17" fmla="*/ 651902 h 836083"/>
                    <a:gd name="T18" fmla="*/ 636354 w 836083"/>
                    <a:gd name="T19" fmla="*/ 723942 h 836083"/>
                    <a:gd name="T20" fmla="*/ 464732 w 836083"/>
                    <a:gd name="T21" fmla="*/ 723942 h 836083"/>
                    <a:gd name="T22" fmla="*/ 464732 w 836083"/>
                    <a:gd name="T23" fmla="*/ 722708 h 836083"/>
                    <a:gd name="T24" fmla="*/ 297758 w 836083"/>
                    <a:gd name="T25" fmla="*/ 624202 h 836083"/>
                    <a:gd name="T26" fmla="*/ 274524 w 836083"/>
                    <a:gd name="T27" fmla="*/ 557453 h 836083"/>
                    <a:gd name="T28" fmla="*/ 226415 w 836083"/>
                    <a:gd name="T29" fmla="*/ 557453 h 836083"/>
                    <a:gd name="T30" fmla="*/ 226415 w 836083"/>
                    <a:gd name="T31" fmla="*/ 651902 h 836083"/>
                    <a:gd name="T32" fmla="*/ 190395 w 836083"/>
                    <a:gd name="T33" fmla="*/ 651902 h 836083"/>
                    <a:gd name="T34" fmla="*/ 190395 w 836083"/>
                    <a:gd name="T35" fmla="*/ 390964 h 836083"/>
                    <a:gd name="T36" fmla="*/ 226415 w 836083"/>
                    <a:gd name="T37" fmla="*/ 390964 h 836083"/>
                    <a:gd name="T38" fmla="*/ 226415 w 836083"/>
                    <a:gd name="T39" fmla="*/ 485414 h 836083"/>
                    <a:gd name="T40" fmla="*/ 274394 w 836083"/>
                    <a:gd name="T41" fmla="*/ 485414 h 836083"/>
                    <a:gd name="T42" fmla="*/ 296438 w 836083"/>
                    <a:gd name="T43" fmla="*/ 420940 h 836083"/>
                    <a:gd name="T44" fmla="*/ 464732 w 836083"/>
                    <a:gd name="T45" fmla="*/ 319926 h 836083"/>
                    <a:gd name="T46" fmla="*/ 464732 w 836083"/>
                    <a:gd name="T47" fmla="*/ 318924 h 836083"/>
                    <a:gd name="T48" fmla="*/ 472253 w 836083"/>
                    <a:gd name="T49" fmla="*/ 318924 h 836083"/>
                    <a:gd name="T50" fmla="*/ 636354 w 836083"/>
                    <a:gd name="T51" fmla="*/ 318924 h 836083"/>
                    <a:gd name="T52" fmla="*/ 852465 w 836083"/>
                    <a:gd name="T53" fmla="*/ 521433 h 836083"/>
                    <a:gd name="T54" fmla="*/ 740013 w 836083"/>
                    <a:gd name="T55" fmla="*/ 633886 h 836083"/>
                    <a:gd name="T56" fmla="*/ 475604 w 836083"/>
                    <a:gd name="T57" fmla="*/ 633886 h 836083"/>
                    <a:gd name="T58" fmla="*/ 363152 w 836083"/>
                    <a:gd name="T59" fmla="*/ 521433 h 836083"/>
                    <a:gd name="T60" fmla="*/ 475604 w 836083"/>
                    <a:gd name="T61" fmla="*/ 408980 h 836083"/>
                    <a:gd name="T62" fmla="*/ 740013 w 836083"/>
                    <a:gd name="T63" fmla="*/ 408980 h 836083"/>
                    <a:gd name="T64" fmla="*/ 852465 w 836083"/>
                    <a:gd name="T65" fmla="*/ 521433 h 836083"/>
                    <a:gd name="T66" fmla="*/ 954717 w 836083"/>
                    <a:gd name="T67" fmla="*/ 521435 h 836083"/>
                    <a:gd name="T68" fmla="*/ 521431 w 836083"/>
                    <a:gd name="T69" fmla="*/ 88143 h 836083"/>
                    <a:gd name="T70" fmla="*/ 88143 w 836083"/>
                    <a:gd name="T71" fmla="*/ 521435 h 836083"/>
                    <a:gd name="T72" fmla="*/ 521431 w 836083"/>
                    <a:gd name="T73" fmla="*/ 954723 h 836083"/>
                    <a:gd name="T74" fmla="*/ 954717 w 836083"/>
                    <a:gd name="T75" fmla="*/ 521435 h 836083"/>
                    <a:gd name="T76" fmla="*/ 1042860 w 836083"/>
                    <a:gd name="T77" fmla="*/ 521435 h 836083"/>
                    <a:gd name="T78" fmla="*/ 521431 w 836083"/>
                    <a:gd name="T79" fmla="*/ 1042866 h 836083"/>
                    <a:gd name="T80" fmla="*/ 0 w 836083"/>
                    <a:gd name="T81" fmla="*/ 521435 h 836083"/>
                    <a:gd name="T82" fmla="*/ 521431 w 836083"/>
                    <a:gd name="T83" fmla="*/ 0 h 836083"/>
                    <a:gd name="T84" fmla="*/ 1042860 w 836083"/>
                    <a:gd name="T85" fmla="*/ 521435 h 8360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36083"/>
                    <a:gd name="T130" fmla="*/ 0 h 836083"/>
                    <a:gd name="T131" fmla="*/ 836083 w 836083"/>
                    <a:gd name="T132" fmla="*/ 836083 h 8360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36083" h="836083">
                      <a:moveTo>
                        <a:pt x="510179" y="255686"/>
                      </a:moveTo>
                      <a:lnTo>
                        <a:pt x="510179" y="313441"/>
                      </a:lnTo>
                      <a:lnTo>
                        <a:pt x="378615" y="313441"/>
                      </a:lnTo>
                      <a:lnTo>
                        <a:pt x="378615" y="313600"/>
                      </a:lnTo>
                      <a:cubicBezTo>
                        <a:pt x="341141" y="313600"/>
                        <a:pt x="306539" y="333678"/>
                        <a:pt x="287942" y="366213"/>
                      </a:cubicBezTo>
                      <a:cubicBezTo>
                        <a:pt x="269345" y="398747"/>
                        <a:pt x="269605" y="438751"/>
                        <a:pt x="288622" y="471041"/>
                      </a:cubicBezTo>
                      <a:cubicBezTo>
                        <a:pt x="307641" y="503332"/>
                        <a:pt x="342500" y="522958"/>
                        <a:pt x="379971" y="522472"/>
                      </a:cubicBezTo>
                      <a:lnTo>
                        <a:pt x="379973" y="522641"/>
                      </a:lnTo>
                      <a:lnTo>
                        <a:pt x="510179" y="522641"/>
                      </a:lnTo>
                      <a:lnTo>
                        <a:pt x="510179" y="580396"/>
                      </a:lnTo>
                      <a:lnTo>
                        <a:pt x="372585" y="580396"/>
                      </a:lnTo>
                      <a:lnTo>
                        <a:pt x="372585" y="579406"/>
                      </a:lnTo>
                      <a:cubicBezTo>
                        <a:pt x="317441" y="578233"/>
                        <a:pt x="266895" y="548273"/>
                        <a:pt x="238719" y="500433"/>
                      </a:cubicBezTo>
                      <a:cubicBezTo>
                        <a:pt x="228869" y="483708"/>
                        <a:pt x="222257" y="465652"/>
                        <a:pt x="220092" y="446919"/>
                      </a:cubicBezTo>
                      <a:lnTo>
                        <a:pt x="181522" y="446919"/>
                      </a:lnTo>
                      <a:lnTo>
                        <a:pt x="181522" y="522641"/>
                      </a:lnTo>
                      <a:lnTo>
                        <a:pt x="152644" y="522641"/>
                      </a:lnTo>
                      <a:lnTo>
                        <a:pt x="152644" y="313442"/>
                      </a:lnTo>
                      <a:lnTo>
                        <a:pt x="181522" y="313442"/>
                      </a:lnTo>
                      <a:lnTo>
                        <a:pt x="181522" y="389164"/>
                      </a:lnTo>
                      <a:lnTo>
                        <a:pt x="219987" y="389164"/>
                      </a:lnTo>
                      <a:cubicBezTo>
                        <a:pt x="222128" y="371124"/>
                        <a:pt x="228386" y="353701"/>
                        <a:pt x="237661" y="337474"/>
                      </a:cubicBezTo>
                      <a:cubicBezTo>
                        <a:pt x="265566" y="288655"/>
                        <a:pt x="316652" y="257879"/>
                        <a:pt x="372585" y="256490"/>
                      </a:cubicBezTo>
                      <a:lnTo>
                        <a:pt x="372585" y="255686"/>
                      </a:lnTo>
                      <a:lnTo>
                        <a:pt x="378615" y="255686"/>
                      </a:lnTo>
                      <a:lnTo>
                        <a:pt x="510179" y="255686"/>
                      </a:lnTo>
                      <a:close/>
                      <a:moveTo>
                        <a:pt x="683440" y="418041"/>
                      </a:moveTo>
                      <a:cubicBezTo>
                        <a:pt x="683440" y="467832"/>
                        <a:pt x="643076" y="508196"/>
                        <a:pt x="593285" y="508196"/>
                      </a:cubicBezTo>
                      <a:lnTo>
                        <a:pt x="381302" y="508196"/>
                      </a:lnTo>
                      <a:cubicBezTo>
                        <a:pt x="331511" y="508196"/>
                        <a:pt x="291147" y="467832"/>
                        <a:pt x="291147" y="418041"/>
                      </a:cubicBezTo>
                      <a:cubicBezTo>
                        <a:pt x="291147" y="368250"/>
                        <a:pt x="331511" y="327886"/>
                        <a:pt x="381302" y="327886"/>
                      </a:cubicBezTo>
                      <a:lnTo>
                        <a:pt x="593285" y="327886"/>
                      </a:lnTo>
                      <a:cubicBezTo>
                        <a:pt x="643076" y="327886"/>
                        <a:pt x="683440" y="368250"/>
                        <a:pt x="683440" y="418041"/>
                      </a:cubicBezTo>
                      <a:close/>
                      <a:moveTo>
                        <a:pt x="765417" y="418042"/>
                      </a:moveTo>
                      <a:cubicBezTo>
                        <a:pt x="765417" y="226191"/>
                        <a:pt x="609892" y="70666"/>
                        <a:pt x="418042" y="70666"/>
                      </a:cubicBezTo>
                      <a:cubicBezTo>
                        <a:pt x="226191" y="70666"/>
                        <a:pt x="70666" y="226191"/>
                        <a:pt x="70666" y="418042"/>
                      </a:cubicBezTo>
                      <a:cubicBezTo>
                        <a:pt x="70666" y="609892"/>
                        <a:pt x="226191" y="765417"/>
                        <a:pt x="418042" y="765417"/>
                      </a:cubicBezTo>
                      <a:cubicBezTo>
                        <a:pt x="609892" y="765417"/>
                        <a:pt x="765417" y="609892"/>
                        <a:pt x="765417" y="418042"/>
                      </a:cubicBezTo>
                      <a:close/>
                      <a:moveTo>
                        <a:pt x="836083" y="418042"/>
                      </a:moveTo>
                      <a:cubicBezTo>
                        <a:pt x="836083" y="648920"/>
                        <a:pt x="648920" y="836083"/>
                        <a:pt x="418042" y="836083"/>
                      </a:cubicBezTo>
                      <a:cubicBezTo>
                        <a:pt x="187163" y="836083"/>
                        <a:pt x="0" y="648920"/>
                        <a:pt x="0" y="418042"/>
                      </a:cubicBezTo>
                      <a:cubicBezTo>
                        <a:pt x="0" y="187163"/>
                        <a:pt x="187163" y="0"/>
                        <a:pt x="418042" y="0"/>
                      </a:cubicBezTo>
                      <a:cubicBezTo>
                        <a:pt x="648920" y="0"/>
                        <a:pt x="836083" y="187163"/>
                        <a:pt x="836083" y="418042"/>
                      </a:cubicBezTo>
                      <a:close/>
                    </a:path>
                  </a:pathLst>
                </a:custGeom>
                <a:solidFill>
                  <a:srgbClr val="FFC000">
                    <a:alpha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1809" name="Rectangle 4"/>
          <p:cNvSpPr>
            <a:spLocks noChangeArrowheads="1"/>
          </p:cNvSpPr>
          <p:nvPr/>
        </p:nvSpPr>
        <p:spPr bwMode="auto">
          <a:xfrm>
            <a:off x="611188" y="1801813"/>
            <a:ext cx="23764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1810" name="Rectangle 4"/>
          <p:cNvSpPr>
            <a:spLocks noChangeArrowheads="1"/>
          </p:cNvSpPr>
          <p:nvPr/>
        </p:nvSpPr>
        <p:spPr bwMode="auto">
          <a:xfrm>
            <a:off x="611188" y="3024188"/>
            <a:ext cx="23764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8" grpId="0" bldLvl="0"/>
      <p:bldP spid="31789" grpId="0" bldLvl="0"/>
      <p:bldP spid="31809" grpId="0" bldLvl="0"/>
      <p:bldP spid="31810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3795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796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3826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3832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3833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3834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35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3827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3828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3830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831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29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3797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798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3819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2" name="直接连接符 1"/>
          <p:cNvSpPr>
            <a:spLocks noChangeShapeType="1"/>
          </p:cNvSpPr>
          <p:nvPr/>
        </p:nvSpPr>
        <p:spPr bwMode="auto">
          <a:xfrm>
            <a:off x="3384550" y="2211388"/>
            <a:ext cx="0" cy="1944687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3" name="直接连接符 2"/>
          <p:cNvSpPr>
            <a:spLocks noChangeShapeType="1"/>
          </p:cNvSpPr>
          <p:nvPr/>
        </p:nvSpPr>
        <p:spPr bwMode="auto">
          <a:xfrm>
            <a:off x="5759450" y="2211388"/>
            <a:ext cx="1588" cy="1944687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3"/>
          <p:cNvGrpSpPr/>
          <p:nvPr/>
        </p:nvGrpSpPr>
        <p:grpSpPr bwMode="auto">
          <a:xfrm>
            <a:off x="6680200" y="1851025"/>
            <a:ext cx="536575" cy="538163"/>
            <a:chOff x="0" y="0"/>
            <a:chExt cx="1410703" cy="1410703"/>
          </a:xfrm>
        </p:grpSpPr>
        <p:grpSp>
          <p:nvGrpSpPr>
            <p:cNvPr id="33815" name="组合 4"/>
            <p:cNvGrpSpPr/>
            <p:nvPr/>
          </p:nvGrpSpPr>
          <p:grpSpPr bwMode="auto">
            <a:xfrm>
              <a:off x="0" y="0"/>
              <a:ext cx="1410703" cy="1410703"/>
              <a:chOff x="0" y="0"/>
              <a:chExt cx="1410703" cy="1410703"/>
            </a:xfrm>
          </p:grpSpPr>
          <p:sp>
            <p:nvSpPr>
              <p:cNvPr id="33817" name="圆角矩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18" name="圆角矩形 3"/>
              <p:cNvSpPr>
                <a:spLocks noChangeArrowheads="1"/>
              </p:cNvSpPr>
              <p:nvPr/>
            </p:nvSpPr>
            <p:spPr bwMode="auto">
              <a:xfrm>
                <a:off x="237219" y="399625"/>
                <a:ext cx="1173484" cy="1011077"/>
              </a:xfrm>
              <a:custGeom>
                <a:avLst/>
                <a:gdLst>
                  <a:gd name="T0" fmla="*/ 35169 w 2635572"/>
                  <a:gd name="T1" fmla="*/ 47560 h 2270816"/>
                  <a:gd name="T2" fmla="*/ 35462 w 2635572"/>
                  <a:gd name="T3" fmla="*/ 30738 h 2270816"/>
                  <a:gd name="T4" fmla="*/ 58643 w 2635572"/>
                  <a:gd name="T5" fmla="*/ 17930 h 2270816"/>
                  <a:gd name="T6" fmla="*/ 78420 w 2635572"/>
                  <a:gd name="T7" fmla="*/ 22241 h 2270816"/>
                  <a:gd name="T8" fmla="*/ 100135 w 2635572"/>
                  <a:gd name="T9" fmla="*/ 4774 h 2270816"/>
                  <a:gd name="T10" fmla="*/ 131310 w 2635572"/>
                  <a:gd name="T11" fmla="*/ 1769 h 2270816"/>
                  <a:gd name="T12" fmla="*/ 157251 w 2635572"/>
                  <a:gd name="T13" fmla="*/ 0 h 2270816"/>
                  <a:gd name="T14" fmla="*/ 232209 w 2635572"/>
                  <a:gd name="T15" fmla="*/ 56482 h 2270816"/>
                  <a:gd name="T16" fmla="*/ 232639 w 2635572"/>
                  <a:gd name="T17" fmla="*/ 153830 h 2270816"/>
                  <a:gd name="T18" fmla="*/ 186027 w 2635572"/>
                  <a:gd name="T19" fmla="*/ 200442 h 2270816"/>
                  <a:gd name="T20" fmla="*/ 99041 w 2635572"/>
                  <a:gd name="T21" fmla="*/ 200442 h 2270816"/>
                  <a:gd name="T22" fmla="*/ 0 w 2635572"/>
                  <a:gd name="T23" fmla="*/ 128286 h 2270816"/>
                  <a:gd name="T24" fmla="*/ 39238 w 2635572"/>
                  <a:gd name="T25" fmla="*/ 106742 h 2270816"/>
                  <a:gd name="T26" fmla="*/ 19745 w 2635572"/>
                  <a:gd name="T27" fmla="*/ 112214 h 2270816"/>
                  <a:gd name="T28" fmla="*/ 58151 w 2635572"/>
                  <a:gd name="T29" fmla="*/ 65449 h 2270816"/>
                  <a:gd name="T30" fmla="*/ 35169 w 2635572"/>
                  <a:gd name="T31" fmla="*/ 47560 h 22708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35572"/>
                  <a:gd name="T49" fmla="*/ 0 h 2270816"/>
                  <a:gd name="T50" fmla="*/ 2635572 w 2635572"/>
                  <a:gd name="T51" fmla="*/ 2270816 h 22708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35572" h="2270816">
                    <a:moveTo>
                      <a:pt x="398427" y="538812"/>
                    </a:moveTo>
                    <a:cubicBezTo>
                      <a:pt x="399534" y="475286"/>
                      <a:pt x="400640" y="411761"/>
                      <a:pt x="401747" y="348235"/>
                    </a:cubicBezTo>
                    <a:lnTo>
                      <a:pt x="664373" y="203127"/>
                    </a:lnTo>
                    <a:lnTo>
                      <a:pt x="888428" y="251970"/>
                    </a:lnTo>
                    <a:lnTo>
                      <a:pt x="1134441" y="54087"/>
                    </a:lnTo>
                    <a:lnTo>
                      <a:pt x="1487619" y="20043"/>
                    </a:lnTo>
                    <a:lnTo>
                      <a:pt x="1781496" y="0"/>
                    </a:lnTo>
                    <a:lnTo>
                      <a:pt x="2630705" y="639890"/>
                    </a:lnTo>
                    <a:cubicBezTo>
                      <a:pt x="2632327" y="1000378"/>
                      <a:pt x="2633950" y="1382259"/>
                      <a:pt x="2635572" y="1742747"/>
                    </a:cubicBezTo>
                    <a:cubicBezTo>
                      <a:pt x="2635572" y="2034391"/>
                      <a:pt x="2399147" y="2270816"/>
                      <a:pt x="2107503" y="2270816"/>
                    </a:cubicBezTo>
                    <a:lnTo>
                      <a:pt x="1122046" y="2270816"/>
                    </a:lnTo>
                    <a:lnTo>
                      <a:pt x="0" y="1453355"/>
                    </a:lnTo>
                    <a:lnTo>
                      <a:pt x="444529" y="1209287"/>
                    </a:lnTo>
                    <a:lnTo>
                      <a:pt x="223697" y="1271277"/>
                    </a:lnTo>
                    <a:lnTo>
                      <a:pt x="658799" y="741472"/>
                    </a:lnTo>
                    <a:lnTo>
                      <a:pt x="398427" y="538812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816" name="圆角矩形 68"/>
            <p:cNvSpPr>
              <a:spLocks noChangeAspect="1" noChangeArrowheads="1"/>
            </p:cNvSpPr>
            <p:nvPr/>
          </p:nvSpPr>
          <p:spPr bwMode="auto">
            <a:xfrm flipH="1">
              <a:off x="140429" y="353877"/>
              <a:ext cx="1129844" cy="702949"/>
            </a:xfrm>
            <a:custGeom>
              <a:avLst/>
              <a:gdLst>
                <a:gd name="T0" fmla="*/ 129775 w 2534777"/>
                <a:gd name="T1" fmla="*/ 40511 h 1577043"/>
                <a:gd name="T2" fmla="*/ 88342 w 2534777"/>
                <a:gd name="T3" fmla="*/ 81945 h 1577043"/>
                <a:gd name="T4" fmla="*/ 88442 w 2534777"/>
                <a:gd name="T5" fmla="*/ 82946 h 1577043"/>
                <a:gd name="T6" fmla="*/ 70584 w 2534777"/>
                <a:gd name="T7" fmla="*/ 110068 h 1577043"/>
                <a:gd name="T8" fmla="*/ 100179 w 2534777"/>
                <a:gd name="T9" fmla="*/ 139664 h 1577043"/>
                <a:gd name="T10" fmla="*/ 194884 w 2534777"/>
                <a:gd name="T11" fmla="*/ 139664 h 1577043"/>
                <a:gd name="T12" fmla="*/ 224479 w 2534777"/>
                <a:gd name="T13" fmla="*/ 110068 h 1577043"/>
                <a:gd name="T14" fmla="*/ 205554 w 2534777"/>
                <a:gd name="T15" fmla="*/ 82535 h 1577043"/>
                <a:gd name="T16" fmla="*/ 205970 w 2534777"/>
                <a:gd name="T17" fmla="*/ 80473 h 1577043"/>
                <a:gd name="T18" fmla="*/ 182294 w 2534777"/>
                <a:gd name="T19" fmla="*/ 56797 h 1577043"/>
                <a:gd name="T20" fmla="*/ 166481 w 2534777"/>
                <a:gd name="T21" fmla="*/ 63105 h 1577043"/>
                <a:gd name="T22" fmla="*/ 129775 w 2534777"/>
                <a:gd name="T23" fmla="*/ 40511 h 1577043"/>
                <a:gd name="T24" fmla="*/ 77613 w 2534777"/>
                <a:gd name="T25" fmla="*/ 0 h 1577043"/>
                <a:gd name="T26" fmla="*/ 23284 w 2534777"/>
                <a:gd name="T27" fmla="*/ 54329 h 1577043"/>
                <a:gd name="T28" fmla="*/ 23416 w 2534777"/>
                <a:gd name="T29" fmla="*/ 55641 h 1577043"/>
                <a:gd name="T30" fmla="*/ 0 w 2534777"/>
                <a:gd name="T31" fmla="*/ 91206 h 1577043"/>
                <a:gd name="T32" fmla="*/ 38806 w 2534777"/>
                <a:gd name="T33" fmla="*/ 130012 h 1577043"/>
                <a:gd name="T34" fmla="*/ 70633 w 2534777"/>
                <a:gd name="T35" fmla="*/ 130012 h 1577043"/>
                <a:gd name="T36" fmla="*/ 65403 w 2534777"/>
                <a:gd name="T37" fmla="*/ 120522 h 1577043"/>
                <a:gd name="T38" fmla="*/ 58216 w 2534777"/>
                <a:gd name="T39" fmla="*/ 120522 h 1577043"/>
                <a:gd name="T40" fmla="*/ 27142 w 2534777"/>
                <a:gd name="T41" fmla="*/ 89448 h 1577043"/>
                <a:gd name="T42" fmla="*/ 45893 w 2534777"/>
                <a:gd name="T43" fmla="*/ 60970 h 1577043"/>
                <a:gd name="T44" fmla="*/ 45787 w 2534777"/>
                <a:gd name="T45" fmla="*/ 59920 h 1577043"/>
                <a:gd name="T46" fmla="*/ 89290 w 2534777"/>
                <a:gd name="T47" fmla="*/ 16416 h 1577043"/>
                <a:gd name="T48" fmla="*/ 124247 w 2534777"/>
                <a:gd name="T49" fmla="*/ 34309 h 1577043"/>
                <a:gd name="T50" fmla="*/ 128208 w 2534777"/>
                <a:gd name="T51" fmla="*/ 33910 h 1577043"/>
                <a:gd name="T52" fmla="*/ 136799 w 2534777"/>
                <a:gd name="T53" fmla="*/ 34826 h 1577043"/>
                <a:gd name="T54" fmla="*/ 144433 w 2534777"/>
                <a:gd name="T55" fmla="*/ 33515 h 1577043"/>
                <a:gd name="T56" fmla="*/ 169244 w 2534777"/>
                <a:gd name="T57" fmla="*/ 57892 h 1577043"/>
                <a:gd name="T58" fmla="*/ 177365 w 2534777"/>
                <a:gd name="T59" fmla="*/ 53174 h 1577043"/>
                <a:gd name="T60" fmla="*/ 177522 w 2534777"/>
                <a:gd name="T61" fmla="*/ 52399 h 1577043"/>
                <a:gd name="T62" fmla="*/ 146477 w 2534777"/>
                <a:gd name="T63" fmla="*/ 21354 h 1577043"/>
                <a:gd name="T64" fmla="*/ 125742 w 2534777"/>
                <a:gd name="T65" fmla="*/ 29626 h 1577043"/>
                <a:gd name="T66" fmla="*/ 77613 w 2534777"/>
                <a:gd name="T67" fmla="*/ 0 h 15770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4777"/>
                <a:gd name="T103" fmla="*/ 0 h 1577043"/>
                <a:gd name="T104" fmla="*/ 2534777 w 2534777"/>
                <a:gd name="T105" fmla="*/ 1577043 h 15770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4777" h="1577043">
                  <a:moveTo>
                    <a:pt x="1465394" y="457443"/>
                  </a:moveTo>
                  <a:cubicBezTo>
                    <a:pt x="1207004" y="457443"/>
                    <a:pt x="997537" y="666911"/>
                    <a:pt x="997537" y="925301"/>
                  </a:cubicBezTo>
                  <a:cubicBezTo>
                    <a:pt x="997537" y="929084"/>
                    <a:pt x="997581" y="932858"/>
                    <a:pt x="998675" y="936595"/>
                  </a:cubicBezTo>
                  <a:cubicBezTo>
                    <a:pt x="879937" y="987444"/>
                    <a:pt x="797027" y="1105469"/>
                    <a:pt x="797027" y="1242860"/>
                  </a:cubicBezTo>
                  <a:cubicBezTo>
                    <a:pt x="797027" y="1427423"/>
                    <a:pt x="946647" y="1577043"/>
                    <a:pt x="1131210" y="1577043"/>
                  </a:cubicBezTo>
                  <a:lnTo>
                    <a:pt x="2200595" y="1577043"/>
                  </a:lnTo>
                  <a:cubicBezTo>
                    <a:pt x="2385158" y="1577043"/>
                    <a:pt x="2534777" y="1427423"/>
                    <a:pt x="2534777" y="1242860"/>
                  </a:cubicBezTo>
                  <a:cubicBezTo>
                    <a:pt x="2534777" y="1100889"/>
                    <a:pt x="2446245" y="979593"/>
                    <a:pt x="2321074" y="931958"/>
                  </a:cubicBezTo>
                  <a:lnTo>
                    <a:pt x="2325772" y="908676"/>
                  </a:lnTo>
                  <a:cubicBezTo>
                    <a:pt x="2325772" y="761025"/>
                    <a:pt x="2206078" y="641330"/>
                    <a:pt x="2058426" y="641330"/>
                  </a:cubicBezTo>
                  <a:cubicBezTo>
                    <a:pt x="1989101" y="641330"/>
                    <a:pt x="1925937" y="667718"/>
                    <a:pt x="1879867" y="712568"/>
                  </a:cubicBezTo>
                  <a:cubicBezTo>
                    <a:pt x="1804227" y="560778"/>
                    <a:pt x="1646877" y="457443"/>
                    <a:pt x="1465394" y="457443"/>
                  </a:cubicBezTo>
                  <a:close/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1"/>
                  </a:cubicBezTo>
                  <a:cubicBezTo>
                    <a:pt x="108715" y="694956"/>
                    <a:pt x="0" y="849714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7580" y="1468058"/>
                  </a:lnTo>
                  <a:cubicBezTo>
                    <a:pt x="770868" y="1437112"/>
                    <a:pt x="750667" y="1400796"/>
                    <a:pt x="738512" y="1360901"/>
                  </a:cubicBezTo>
                  <a:lnTo>
                    <a:pt x="657367" y="1360901"/>
                  </a:lnTo>
                  <a:cubicBezTo>
                    <a:pt x="463583" y="1360901"/>
                    <a:pt x="306487" y="1203806"/>
                    <a:pt x="306487" y="1010021"/>
                  </a:cubicBezTo>
                  <a:cubicBezTo>
                    <a:pt x="306487" y="865765"/>
                    <a:pt x="393540" y="741844"/>
                    <a:pt x="518211" y="688454"/>
                  </a:cubicBezTo>
                  <a:cubicBezTo>
                    <a:pt x="517061" y="684530"/>
                    <a:pt x="517015" y="680567"/>
                    <a:pt x="517015" y="676596"/>
                  </a:cubicBezTo>
                  <a:cubicBezTo>
                    <a:pt x="517015" y="405295"/>
                    <a:pt x="736949" y="185362"/>
                    <a:pt x="1008249" y="185362"/>
                  </a:cubicBezTo>
                  <a:cubicBezTo>
                    <a:pt x="1171061" y="185362"/>
                    <a:pt x="1315374" y="264570"/>
                    <a:pt x="1402972" y="387409"/>
                  </a:cubicBezTo>
                  <a:cubicBezTo>
                    <a:pt x="1417561" y="383558"/>
                    <a:pt x="1432554" y="382900"/>
                    <a:pt x="1447701" y="382900"/>
                  </a:cubicBezTo>
                  <a:cubicBezTo>
                    <a:pt x="1480947" y="382900"/>
                    <a:pt x="1513452" y="386072"/>
                    <a:pt x="1544707" y="393247"/>
                  </a:cubicBezTo>
                  <a:cubicBezTo>
                    <a:pt x="1571543" y="383219"/>
                    <a:pt x="1600669" y="378436"/>
                    <a:pt x="1630912" y="378436"/>
                  </a:cubicBezTo>
                  <a:cubicBezTo>
                    <a:pt x="1784119" y="378436"/>
                    <a:pt x="1908658" y="501175"/>
                    <a:pt x="1911067" y="653695"/>
                  </a:cubicBezTo>
                  <a:cubicBezTo>
                    <a:pt x="1937034" y="629476"/>
                    <a:pt x="1968219" y="611266"/>
                    <a:pt x="2002778" y="600430"/>
                  </a:cubicBezTo>
                  <a:lnTo>
                    <a:pt x="2004545" y="591672"/>
                  </a:lnTo>
                  <a:cubicBezTo>
                    <a:pt x="2004545" y="398068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9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8"/>
          <p:cNvGrpSpPr/>
          <p:nvPr/>
        </p:nvGrpSpPr>
        <p:grpSpPr bwMode="auto">
          <a:xfrm>
            <a:off x="1927225" y="1851025"/>
            <a:ext cx="536575" cy="538163"/>
            <a:chOff x="0" y="0"/>
            <a:chExt cx="1410703" cy="1410703"/>
          </a:xfrm>
        </p:grpSpPr>
        <p:sp>
          <p:nvSpPr>
            <p:cNvPr id="33812" name="圆角矩形 9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13" name="任意多边形 10"/>
            <p:cNvSpPr>
              <a:spLocks noChangeArrowheads="1"/>
            </p:cNvSpPr>
            <p:nvPr/>
          </p:nvSpPr>
          <p:spPr bwMode="auto">
            <a:xfrm>
              <a:off x="277851" y="328174"/>
              <a:ext cx="1132851" cy="1082529"/>
            </a:xfrm>
            <a:custGeom>
              <a:avLst/>
              <a:gdLst>
                <a:gd name="T0" fmla="*/ 168201 w 2544311"/>
                <a:gd name="T1" fmla="*/ 0 h 2431293"/>
                <a:gd name="T2" fmla="*/ 224583 w 2544311"/>
                <a:gd name="T3" fmla="*/ 52046 h 2431293"/>
                <a:gd name="T4" fmla="*/ 224583 w 2544311"/>
                <a:gd name="T5" fmla="*/ 167995 h 2431293"/>
                <a:gd name="T6" fmla="*/ 177972 w 2544311"/>
                <a:gd name="T7" fmla="*/ 214607 h 2431293"/>
                <a:gd name="T8" fmla="*/ 79981 w 2544311"/>
                <a:gd name="T9" fmla="*/ 214607 h 2431293"/>
                <a:gd name="T10" fmla="*/ 21 w 2544311"/>
                <a:gd name="T11" fmla="*/ 149115 h 2431293"/>
                <a:gd name="T12" fmla="*/ 29776 w 2544311"/>
                <a:gd name="T13" fmla="*/ 128999 h 2431293"/>
                <a:gd name="T14" fmla="*/ 36808 w 2544311"/>
                <a:gd name="T15" fmla="*/ 119110 h 2431293"/>
                <a:gd name="T16" fmla="*/ 1416 w 2544311"/>
                <a:gd name="T17" fmla="*/ 95091 h 2431293"/>
                <a:gd name="T18" fmla="*/ 32383 w 2544311"/>
                <a:gd name="T19" fmla="*/ 91943 h 2431293"/>
                <a:gd name="T20" fmla="*/ 5282 w 2544311"/>
                <a:gd name="T21" fmla="*/ 58981 h 2431293"/>
                <a:gd name="T22" fmla="*/ 28796 w 2544311"/>
                <a:gd name="T23" fmla="*/ 61574 h 2431293"/>
                <a:gd name="T24" fmla="*/ 0 w 2544311"/>
                <a:gd name="T25" fmla="*/ 40803 h 2431293"/>
                <a:gd name="T26" fmla="*/ 46032 w 2544311"/>
                <a:gd name="T27" fmla="*/ 20155 h 2431293"/>
                <a:gd name="T28" fmla="*/ 168201 w 2544311"/>
                <a:gd name="T29" fmla="*/ 0 h 2431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44311"/>
                <a:gd name="T46" fmla="*/ 0 h 2431293"/>
                <a:gd name="T47" fmla="*/ 2544311 w 2544311"/>
                <a:gd name="T48" fmla="*/ 2431293 h 2431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44311" h="2431293">
                  <a:moveTo>
                    <a:pt x="1905551" y="0"/>
                  </a:moveTo>
                  <a:lnTo>
                    <a:pt x="2544311" y="589638"/>
                  </a:lnTo>
                  <a:lnTo>
                    <a:pt x="2544311" y="1903224"/>
                  </a:lnTo>
                  <a:cubicBezTo>
                    <a:pt x="2544311" y="2194868"/>
                    <a:pt x="2307886" y="2431293"/>
                    <a:pt x="2016242" y="2431293"/>
                  </a:cubicBezTo>
                  <a:lnTo>
                    <a:pt x="906105" y="2431293"/>
                  </a:lnTo>
                  <a:lnTo>
                    <a:pt x="236" y="1689332"/>
                  </a:lnTo>
                  <a:lnTo>
                    <a:pt x="337329" y="1461434"/>
                  </a:lnTo>
                  <a:lnTo>
                    <a:pt x="416998" y="1349404"/>
                  </a:lnTo>
                  <a:cubicBezTo>
                    <a:pt x="422398" y="1349618"/>
                    <a:pt x="10643" y="1077077"/>
                    <a:pt x="16043" y="1077291"/>
                  </a:cubicBezTo>
                  <a:lnTo>
                    <a:pt x="366874" y="1041623"/>
                  </a:lnTo>
                  <a:lnTo>
                    <a:pt x="59845" y="668194"/>
                  </a:lnTo>
                  <a:lnTo>
                    <a:pt x="326236" y="697575"/>
                  </a:lnTo>
                  <a:lnTo>
                    <a:pt x="0" y="462254"/>
                  </a:lnTo>
                  <a:lnTo>
                    <a:pt x="521498" y="228332"/>
                  </a:lnTo>
                  <a:lnTo>
                    <a:pt x="1905551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矩形 60"/>
            <p:cNvSpPr>
              <a:spLocks noChangeArrowheads="1"/>
            </p:cNvSpPr>
            <p:nvPr/>
          </p:nvSpPr>
          <p:spPr bwMode="auto">
            <a:xfrm>
              <a:off x="279906" y="325645"/>
              <a:ext cx="850891" cy="759413"/>
            </a:xfrm>
            <a:custGeom>
              <a:avLst/>
              <a:gdLst>
                <a:gd name="T0" fmla="*/ 461670 w 816827"/>
                <a:gd name="T1" fmla="*/ 664951 h 729011"/>
                <a:gd name="T2" fmla="*/ 461670 w 816827"/>
                <a:gd name="T3" fmla="*/ 758449 h 729011"/>
                <a:gd name="T4" fmla="*/ 851537 w 816827"/>
                <a:gd name="T5" fmla="*/ 758449 h 729011"/>
                <a:gd name="T6" fmla="*/ 851537 w 816827"/>
                <a:gd name="T7" fmla="*/ 664951 h 729011"/>
                <a:gd name="T8" fmla="*/ 461670 w 816827"/>
                <a:gd name="T9" fmla="*/ 664951 h 729011"/>
                <a:gd name="T10" fmla="*/ 0 w 816827"/>
                <a:gd name="T11" fmla="*/ 599327 h 729011"/>
                <a:gd name="T12" fmla="*/ 923340 w 816827"/>
                <a:gd name="T13" fmla="*/ 599327 h 729011"/>
                <a:gd name="T14" fmla="*/ 923340 w 816827"/>
                <a:gd name="T15" fmla="*/ 824074 h 729011"/>
                <a:gd name="T16" fmla="*/ 0 w 816827"/>
                <a:gd name="T17" fmla="*/ 824074 h 729011"/>
                <a:gd name="T18" fmla="*/ 0 w 816827"/>
                <a:gd name="T19" fmla="*/ 599327 h 729011"/>
                <a:gd name="T20" fmla="*/ 189764 w 816827"/>
                <a:gd name="T21" fmla="*/ 365287 h 729011"/>
                <a:gd name="T22" fmla="*/ 189764 w 816827"/>
                <a:gd name="T23" fmla="*/ 458787 h 729011"/>
                <a:gd name="T24" fmla="*/ 851536 w 816827"/>
                <a:gd name="T25" fmla="*/ 458787 h 729011"/>
                <a:gd name="T26" fmla="*/ 851536 w 816827"/>
                <a:gd name="T27" fmla="*/ 365287 h 729011"/>
                <a:gd name="T28" fmla="*/ 189764 w 816827"/>
                <a:gd name="T29" fmla="*/ 365287 h 729011"/>
                <a:gd name="T30" fmla="*/ 0 w 816827"/>
                <a:gd name="T31" fmla="*/ 299663 h 729011"/>
                <a:gd name="T32" fmla="*/ 923340 w 816827"/>
                <a:gd name="T33" fmla="*/ 299663 h 729011"/>
                <a:gd name="T34" fmla="*/ 923340 w 816827"/>
                <a:gd name="T35" fmla="*/ 524411 h 729011"/>
                <a:gd name="T36" fmla="*/ 0 w 816827"/>
                <a:gd name="T37" fmla="*/ 524411 h 729011"/>
                <a:gd name="T38" fmla="*/ 0 w 816827"/>
                <a:gd name="T39" fmla="*/ 299663 h 729011"/>
                <a:gd name="T40" fmla="*/ 564252 w 816827"/>
                <a:gd name="T41" fmla="*/ 65624 h 729011"/>
                <a:gd name="T42" fmla="*/ 564252 w 816827"/>
                <a:gd name="T43" fmla="*/ 159122 h 729011"/>
                <a:gd name="T44" fmla="*/ 851536 w 816827"/>
                <a:gd name="T45" fmla="*/ 159122 h 729011"/>
                <a:gd name="T46" fmla="*/ 851536 w 816827"/>
                <a:gd name="T47" fmla="*/ 65624 h 729011"/>
                <a:gd name="T48" fmla="*/ 564252 w 816827"/>
                <a:gd name="T49" fmla="*/ 65624 h 729011"/>
                <a:gd name="T50" fmla="*/ 0 w 816827"/>
                <a:gd name="T51" fmla="*/ 0 h 729011"/>
                <a:gd name="T52" fmla="*/ 923340 w 816827"/>
                <a:gd name="T53" fmla="*/ 0 h 729011"/>
                <a:gd name="T54" fmla="*/ 923340 w 816827"/>
                <a:gd name="T55" fmla="*/ 224746 h 729011"/>
                <a:gd name="T56" fmla="*/ 0 w 816827"/>
                <a:gd name="T57" fmla="*/ 224746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304348" y="1851025"/>
            <a:ext cx="536575" cy="538163"/>
            <a:chOff x="0" y="0"/>
            <a:chExt cx="1410703" cy="1410703"/>
          </a:xfrm>
        </p:grpSpPr>
        <p:sp>
          <p:nvSpPr>
            <p:cNvPr id="33809" name="圆角矩形 13"/>
            <p:cNvSpPr>
              <a:spLocks noChangeArrowheads="1"/>
            </p:cNvSpPr>
            <p:nvPr/>
          </p:nvSpPr>
          <p:spPr bwMode="auto">
            <a:xfrm>
              <a:off x="0" y="0"/>
              <a:ext cx="1410703" cy="1410703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10" name="任意多边形 14"/>
            <p:cNvSpPr>
              <a:spLocks noChangeArrowheads="1"/>
            </p:cNvSpPr>
            <p:nvPr/>
          </p:nvSpPr>
          <p:spPr bwMode="auto">
            <a:xfrm>
              <a:off x="282594" y="284649"/>
              <a:ext cx="1128107" cy="1126054"/>
            </a:xfrm>
            <a:custGeom>
              <a:avLst/>
              <a:gdLst>
                <a:gd name="T0" fmla="*/ 2105 w 1128107"/>
                <a:gd name="T1" fmla="*/ 0 h 1126054"/>
                <a:gd name="T2" fmla="*/ 398111 w 1128107"/>
                <a:gd name="T3" fmla="*/ 0 h 1126054"/>
                <a:gd name="T4" fmla="*/ 453960 w 1128107"/>
                <a:gd name="T5" fmla="*/ 51195 h 1126054"/>
                <a:gd name="T6" fmla="*/ 469958 w 1128107"/>
                <a:gd name="T7" fmla="*/ 0 h 1126054"/>
                <a:gd name="T8" fmla="*/ 838821 w 1128107"/>
                <a:gd name="T9" fmla="*/ 0 h 1126054"/>
                <a:gd name="T10" fmla="*/ 1125726 w 1128107"/>
                <a:gd name="T11" fmla="*/ 217953 h 1126054"/>
                <a:gd name="T12" fmla="*/ 1128107 w 1128107"/>
                <a:gd name="T13" fmla="*/ 890932 h 1126054"/>
                <a:gd name="T14" fmla="*/ 892985 w 1128107"/>
                <a:gd name="T15" fmla="*/ 1126054 h 1126054"/>
                <a:gd name="T16" fmla="*/ 337738 w 1128107"/>
                <a:gd name="T17" fmla="*/ 1126054 h 1126054"/>
                <a:gd name="T18" fmla="*/ 2504 w 1128107"/>
                <a:gd name="T19" fmla="*/ 838560 h 1126054"/>
                <a:gd name="T20" fmla="*/ 2105 w 1128107"/>
                <a:gd name="T21" fmla="*/ 838474 h 1126054"/>
                <a:gd name="T22" fmla="*/ 32 w 1128107"/>
                <a:gd name="T23" fmla="*/ 451928 h 1126054"/>
                <a:gd name="T24" fmla="*/ 64017 w 1128107"/>
                <a:gd name="T25" fmla="*/ 453319 h 1126054"/>
                <a:gd name="T26" fmla="*/ 0 w 1128107"/>
                <a:gd name="T27" fmla="*/ 394637 h 1126054"/>
                <a:gd name="T28" fmla="*/ 20 w 1128107"/>
                <a:gd name="T29" fmla="*/ 390433 h 1126054"/>
                <a:gd name="T30" fmla="*/ 2105 w 1128107"/>
                <a:gd name="T31" fmla="*/ 0 h 11260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8107"/>
                <a:gd name="T49" fmla="*/ 0 h 1126054"/>
                <a:gd name="T50" fmla="*/ 1128107 w 1128107"/>
                <a:gd name="T51" fmla="*/ 1126054 h 11260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8107" h="1126054">
                  <a:moveTo>
                    <a:pt x="2105" y="0"/>
                  </a:moveTo>
                  <a:lnTo>
                    <a:pt x="398111" y="0"/>
                  </a:lnTo>
                  <a:lnTo>
                    <a:pt x="453960" y="51195"/>
                  </a:lnTo>
                  <a:lnTo>
                    <a:pt x="469958" y="0"/>
                  </a:lnTo>
                  <a:lnTo>
                    <a:pt x="838821" y="0"/>
                  </a:lnTo>
                  <a:lnTo>
                    <a:pt x="1125726" y="217953"/>
                  </a:lnTo>
                  <a:cubicBezTo>
                    <a:pt x="1126520" y="442280"/>
                    <a:pt x="1127313" y="666606"/>
                    <a:pt x="1128107" y="890932"/>
                  </a:cubicBezTo>
                  <a:cubicBezTo>
                    <a:pt x="1128107" y="1020786"/>
                    <a:pt x="1022839" y="1126054"/>
                    <a:pt x="892985" y="1126054"/>
                  </a:cubicBezTo>
                  <a:lnTo>
                    <a:pt x="337738" y="1126054"/>
                  </a:lnTo>
                  <a:lnTo>
                    <a:pt x="2504" y="838560"/>
                  </a:lnTo>
                  <a:lnTo>
                    <a:pt x="2105" y="838474"/>
                  </a:lnTo>
                  <a:cubicBezTo>
                    <a:pt x="1413" y="709409"/>
                    <a:pt x="1066" y="644657"/>
                    <a:pt x="32" y="451928"/>
                  </a:cubicBezTo>
                  <a:lnTo>
                    <a:pt x="64017" y="453319"/>
                  </a:lnTo>
                  <a:lnTo>
                    <a:pt x="0" y="394637"/>
                  </a:lnTo>
                  <a:cubicBezTo>
                    <a:pt x="6" y="393286"/>
                    <a:pt x="13" y="391885"/>
                    <a:pt x="20" y="390433"/>
                  </a:cubicBezTo>
                  <a:lnTo>
                    <a:pt x="2105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1" name="图文框 9"/>
            <p:cNvSpPr>
              <a:spLocks noChangeArrowheads="1"/>
            </p:cNvSpPr>
            <p:nvPr/>
          </p:nvSpPr>
          <p:spPr bwMode="auto">
            <a:xfrm>
              <a:off x="284699" y="284648"/>
              <a:ext cx="841304" cy="841406"/>
            </a:xfrm>
            <a:custGeom>
              <a:avLst/>
              <a:gdLst>
                <a:gd name="T0" fmla="*/ 1466185 w 637287"/>
                <a:gd name="T1" fmla="*/ 1274522 h 637366"/>
                <a:gd name="T2" fmla="*/ 1297460 w 637287"/>
                <a:gd name="T3" fmla="*/ 1443244 h 637366"/>
                <a:gd name="T4" fmla="*/ 1038747 w 637287"/>
                <a:gd name="T5" fmla="*/ 1274522 h 637366"/>
                <a:gd name="T6" fmla="*/ 1207469 w 637287"/>
                <a:gd name="T7" fmla="*/ 1443244 h 637366"/>
                <a:gd name="T8" fmla="*/ 1038747 w 637287"/>
                <a:gd name="T9" fmla="*/ 1274522 h 637366"/>
                <a:gd name="T10" fmla="*/ 427438 w 637287"/>
                <a:gd name="T11" fmla="*/ 1038919 h 637366"/>
                <a:gd name="T12" fmla="*/ 258715 w 637287"/>
                <a:gd name="T13" fmla="*/ 1207643 h 637366"/>
                <a:gd name="T14" fmla="*/ 124652 w 637287"/>
                <a:gd name="T15" fmla="*/ 904858 h 637366"/>
                <a:gd name="T16" fmla="*/ 561500 w 637287"/>
                <a:gd name="T17" fmla="*/ 1341704 h 637366"/>
                <a:gd name="T18" fmla="*/ 124652 w 637287"/>
                <a:gd name="T19" fmla="*/ 904858 h 637366"/>
                <a:gd name="T20" fmla="*/ 902402 w 637287"/>
                <a:gd name="T21" fmla="*/ 780207 h 637366"/>
                <a:gd name="T22" fmla="*/ 1192918 w 637287"/>
                <a:gd name="T23" fmla="*/ 780209 h 637366"/>
                <a:gd name="T24" fmla="*/ 1343814 w 637287"/>
                <a:gd name="T25" fmla="*/ 909564 h 637366"/>
                <a:gd name="T26" fmla="*/ 1466185 w 637287"/>
                <a:gd name="T27" fmla="*/ 780209 h 637366"/>
                <a:gd name="T28" fmla="*/ 1466185 w 637287"/>
                <a:gd name="T29" fmla="*/ 1168275 h 637366"/>
                <a:gd name="T30" fmla="*/ 1343814 w 637287"/>
                <a:gd name="T31" fmla="*/ 1168278 h 637366"/>
                <a:gd name="T32" fmla="*/ 1038747 w 637287"/>
                <a:gd name="T33" fmla="*/ 1168275 h 637366"/>
                <a:gd name="T34" fmla="*/ 902402 w 637287"/>
                <a:gd name="T35" fmla="*/ 1038923 h 637366"/>
                <a:gd name="T36" fmla="*/ 780031 w 637287"/>
                <a:gd name="T37" fmla="*/ 1443244 h 637366"/>
                <a:gd name="T38" fmla="*/ 0 w 637287"/>
                <a:gd name="T39" fmla="*/ 780207 h 637366"/>
                <a:gd name="T40" fmla="*/ 686153 w 637287"/>
                <a:gd name="T41" fmla="*/ 1466354 h 637366"/>
                <a:gd name="T42" fmla="*/ 0 w 637287"/>
                <a:gd name="T43" fmla="*/ 780207 h 637366"/>
                <a:gd name="T44" fmla="*/ 1207469 w 637287"/>
                <a:gd name="T45" fmla="*/ 258712 h 637366"/>
                <a:gd name="T46" fmla="*/ 1038747 w 637287"/>
                <a:gd name="T47" fmla="*/ 427436 h 637366"/>
                <a:gd name="T48" fmla="*/ 258715 w 637287"/>
                <a:gd name="T49" fmla="*/ 258712 h 637366"/>
                <a:gd name="T50" fmla="*/ 427438 w 637287"/>
                <a:gd name="T51" fmla="*/ 427436 h 637366"/>
                <a:gd name="T52" fmla="*/ 258715 w 637287"/>
                <a:gd name="T53" fmla="*/ 258712 h 637366"/>
                <a:gd name="T54" fmla="*/ 904684 w 637287"/>
                <a:gd name="T55" fmla="*/ 561496 h 637366"/>
                <a:gd name="T56" fmla="*/ 1341533 w 637287"/>
                <a:gd name="T57" fmla="*/ 124652 h 637366"/>
                <a:gd name="T58" fmla="*/ 124652 w 637287"/>
                <a:gd name="T59" fmla="*/ 124652 h 637366"/>
                <a:gd name="T60" fmla="*/ 561500 w 637287"/>
                <a:gd name="T61" fmla="*/ 561496 h 637366"/>
                <a:gd name="T62" fmla="*/ 124652 w 637287"/>
                <a:gd name="T63" fmla="*/ 124652 h 637366"/>
                <a:gd name="T64" fmla="*/ 1466185 w 637287"/>
                <a:gd name="T65" fmla="*/ 0 h 637366"/>
                <a:gd name="T66" fmla="*/ 780031 w 637287"/>
                <a:gd name="T67" fmla="*/ 686148 h 637366"/>
                <a:gd name="T68" fmla="*/ 0 w 637287"/>
                <a:gd name="T69" fmla="*/ 0 h 637366"/>
                <a:gd name="T70" fmla="*/ 686153 w 637287"/>
                <a:gd name="T71" fmla="*/ 686148 h 637366"/>
                <a:gd name="T72" fmla="*/ 0 w 637287"/>
                <a:gd name="T73" fmla="*/ 0 h 6373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7287"/>
                <a:gd name="T112" fmla="*/ 0 h 637366"/>
                <a:gd name="T113" fmla="*/ 637287 w 637287"/>
                <a:gd name="T114" fmla="*/ 637366 h 6373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7287" h="637366">
                  <a:moveTo>
                    <a:pt x="563950" y="553984"/>
                  </a:moveTo>
                  <a:lnTo>
                    <a:pt x="637287" y="553984"/>
                  </a:lnTo>
                  <a:lnTo>
                    <a:pt x="637287" y="627321"/>
                  </a:lnTo>
                  <a:lnTo>
                    <a:pt x="563950" y="627321"/>
                  </a:lnTo>
                  <a:lnTo>
                    <a:pt x="563950" y="553984"/>
                  </a:lnTo>
                  <a:close/>
                  <a:moveTo>
                    <a:pt x="451498" y="553984"/>
                  </a:moveTo>
                  <a:lnTo>
                    <a:pt x="524835" y="553984"/>
                  </a:lnTo>
                  <a:lnTo>
                    <a:pt x="524835" y="627321"/>
                  </a:lnTo>
                  <a:lnTo>
                    <a:pt x="451498" y="627321"/>
                  </a:lnTo>
                  <a:lnTo>
                    <a:pt x="451498" y="553984"/>
                  </a:lnTo>
                  <a:close/>
                  <a:moveTo>
                    <a:pt x="112452" y="451577"/>
                  </a:moveTo>
                  <a:lnTo>
                    <a:pt x="185789" y="451577"/>
                  </a:lnTo>
                  <a:lnTo>
                    <a:pt x="185789" y="524914"/>
                  </a:lnTo>
                  <a:lnTo>
                    <a:pt x="112452" y="524914"/>
                  </a:lnTo>
                  <a:lnTo>
                    <a:pt x="112452" y="451577"/>
                  </a:lnTo>
                  <a:close/>
                  <a:moveTo>
                    <a:pt x="54181" y="393306"/>
                  </a:moveTo>
                  <a:lnTo>
                    <a:pt x="54181" y="583185"/>
                  </a:lnTo>
                  <a:lnTo>
                    <a:pt x="244060" y="583185"/>
                  </a:lnTo>
                  <a:lnTo>
                    <a:pt x="244060" y="393306"/>
                  </a:lnTo>
                  <a:lnTo>
                    <a:pt x="54181" y="393306"/>
                  </a:lnTo>
                  <a:close/>
                  <a:moveTo>
                    <a:pt x="339046" y="339125"/>
                  </a:moveTo>
                  <a:lnTo>
                    <a:pt x="392235" y="339125"/>
                  </a:lnTo>
                  <a:lnTo>
                    <a:pt x="392235" y="339126"/>
                  </a:lnTo>
                  <a:lnTo>
                    <a:pt x="518510" y="339126"/>
                  </a:lnTo>
                  <a:lnTo>
                    <a:pt x="518510" y="395351"/>
                  </a:lnTo>
                  <a:lnTo>
                    <a:pt x="584098" y="395351"/>
                  </a:lnTo>
                  <a:lnTo>
                    <a:pt x="584098" y="339126"/>
                  </a:lnTo>
                  <a:lnTo>
                    <a:pt x="637287" y="339126"/>
                  </a:lnTo>
                  <a:lnTo>
                    <a:pt x="637287" y="395351"/>
                  </a:lnTo>
                  <a:lnTo>
                    <a:pt x="637287" y="507803"/>
                  </a:lnTo>
                  <a:lnTo>
                    <a:pt x="637287" y="507804"/>
                  </a:lnTo>
                  <a:lnTo>
                    <a:pt x="584098" y="507804"/>
                  </a:lnTo>
                  <a:lnTo>
                    <a:pt x="584098" y="507803"/>
                  </a:lnTo>
                  <a:lnTo>
                    <a:pt x="451498" y="507803"/>
                  </a:lnTo>
                  <a:lnTo>
                    <a:pt x="451498" y="451578"/>
                  </a:lnTo>
                  <a:lnTo>
                    <a:pt x="392235" y="451578"/>
                  </a:lnTo>
                  <a:lnTo>
                    <a:pt x="392235" y="627321"/>
                  </a:lnTo>
                  <a:lnTo>
                    <a:pt x="339046" y="627321"/>
                  </a:lnTo>
                  <a:lnTo>
                    <a:pt x="339046" y="339125"/>
                  </a:lnTo>
                  <a:close/>
                  <a:moveTo>
                    <a:pt x="0" y="339125"/>
                  </a:moveTo>
                  <a:lnTo>
                    <a:pt x="298241" y="339125"/>
                  </a:lnTo>
                  <a:lnTo>
                    <a:pt x="298241" y="637366"/>
                  </a:lnTo>
                  <a:lnTo>
                    <a:pt x="0" y="637366"/>
                  </a:lnTo>
                  <a:lnTo>
                    <a:pt x="0" y="339125"/>
                  </a:lnTo>
                  <a:close/>
                  <a:moveTo>
                    <a:pt x="451498" y="112452"/>
                  </a:moveTo>
                  <a:lnTo>
                    <a:pt x="524835" y="112452"/>
                  </a:lnTo>
                  <a:lnTo>
                    <a:pt x="524835" y="185789"/>
                  </a:lnTo>
                  <a:lnTo>
                    <a:pt x="451498" y="185789"/>
                  </a:lnTo>
                  <a:lnTo>
                    <a:pt x="451498" y="112452"/>
                  </a:lnTo>
                  <a:close/>
                  <a:moveTo>
                    <a:pt x="112452" y="112452"/>
                  </a:moveTo>
                  <a:lnTo>
                    <a:pt x="185789" y="112452"/>
                  </a:lnTo>
                  <a:lnTo>
                    <a:pt x="185789" y="185789"/>
                  </a:lnTo>
                  <a:lnTo>
                    <a:pt x="112452" y="185789"/>
                  </a:lnTo>
                  <a:lnTo>
                    <a:pt x="112452" y="112452"/>
                  </a:lnTo>
                  <a:close/>
                  <a:moveTo>
                    <a:pt x="393227" y="54181"/>
                  </a:moveTo>
                  <a:lnTo>
                    <a:pt x="393227" y="244060"/>
                  </a:lnTo>
                  <a:lnTo>
                    <a:pt x="583106" y="244060"/>
                  </a:lnTo>
                  <a:lnTo>
                    <a:pt x="583106" y="54181"/>
                  </a:lnTo>
                  <a:lnTo>
                    <a:pt x="393227" y="54181"/>
                  </a:lnTo>
                  <a:close/>
                  <a:moveTo>
                    <a:pt x="54181" y="54181"/>
                  </a:moveTo>
                  <a:lnTo>
                    <a:pt x="54181" y="244060"/>
                  </a:lnTo>
                  <a:lnTo>
                    <a:pt x="244060" y="244060"/>
                  </a:lnTo>
                  <a:lnTo>
                    <a:pt x="244060" y="54181"/>
                  </a:lnTo>
                  <a:lnTo>
                    <a:pt x="54181" y="54181"/>
                  </a:lnTo>
                  <a:close/>
                  <a:moveTo>
                    <a:pt x="339046" y="0"/>
                  </a:moveTo>
                  <a:lnTo>
                    <a:pt x="637287" y="0"/>
                  </a:lnTo>
                  <a:lnTo>
                    <a:pt x="637287" y="298241"/>
                  </a:lnTo>
                  <a:lnTo>
                    <a:pt x="339046" y="298241"/>
                  </a:lnTo>
                  <a:lnTo>
                    <a:pt x="339046" y="0"/>
                  </a:lnTo>
                  <a:close/>
                  <a:moveTo>
                    <a:pt x="0" y="0"/>
                  </a:moveTo>
                  <a:lnTo>
                    <a:pt x="298241" y="0"/>
                  </a:lnTo>
                  <a:lnTo>
                    <a:pt x="298241" y="298241"/>
                  </a:lnTo>
                  <a:lnTo>
                    <a:pt x="0" y="298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07" name="Rectangle 4"/>
          <p:cNvSpPr>
            <a:spLocks noChangeArrowheads="1"/>
          </p:cNvSpPr>
          <p:nvPr/>
        </p:nvSpPr>
        <p:spPr bwMode="auto">
          <a:xfrm>
            <a:off x="3563938" y="2757488"/>
            <a:ext cx="20161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2808" name="Rectangle 4"/>
          <p:cNvSpPr>
            <a:spLocks noChangeArrowheads="1"/>
          </p:cNvSpPr>
          <p:nvPr/>
        </p:nvSpPr>
        <p:spPr bwMode="auto">
          <a:xfrm>
            <a:off x="1222375" y="2757488"/>
            <a:ext cx="20542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2809" name="Rectangle 4"/>
          <p:cNvSpPr>
            <a:spLocks noChangeArrowheads="1"/>
          </p:cNvSpPr>
          <p:nvPr/>
        </p:nvSpPr>
        <p:spPr bwMode="auto">
          <a:xfrm>
            <a:off x="5957888" y="2757488"/>
            <a:ext cx="20701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2810" name="直接连接符 19"/>
          <p:cNvSpPr>
            <a:spLocks noChangeShapeType="1"/>
          </p:cNvSpPr>
          <p:nvPr/>
        </p:nvSpPr>
        <p:spPr bwMode="auto">
          <a:xfrm>
            <a:off x="8172450" y="2211388"/>
            <a:ext cx="0" cy="1944687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1" name="直接连接符 20"/>
          <p:cNvSpPr>
            <a:spLocks noChangeShapeType="1"/>
          </p:cNvSpPr>
          <p:nvPr/>
        </p:nvSpPr>
        <p:spPr bwMode="auto">
          <a:xfrm>
            <a:off x="1187450" y="2211388"/>
            <a:ext cx="0" cy="1944687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3" grpId="0" animBg="1"/>
      <p:bldP spid="32807" grpId="0" bldLvl="0"/>
      <p:bldP spid="32808" grpId="0" bldLvl="0"/>
      <p:bldP spid="32809" grpId="0" bldLvl="0"/>
      <p:bldP spid="32810" grpId="0" animBg="1"/>
      <p:bldP spid="328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717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2" name="组合 45"/>
          <p:cNvGrpSpPr/>
          <p:nvPr/>
        </p:nvGrpSpPr>
        <p:grpSpPr bwMode="auto">
          <a:xfrm>
            <a:off x="5238750" y="377825"/>
            <a:ext cx="1852613" cy="247650"/>
            <a:chOff x="0" y="0"/>
            <a:chExt cx="1851574" cy="246221"/>
          </a:xfrm>
        </p:grpSpPr>
        <p:grpSp>
          <p:nvGrpSpPr>
            <p:cNvPr id="7213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7217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7218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7219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20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7214" name="组合 46"/>
            <p:cNvGrpSpPr/>
            <p:nvPr/>
          </p:nvGrpSpPr>
          <p:grpSpPr bwMode="auto">
            <a:xfrm>
              <a:off x="1656184" y="48399"/>
              <a:ext cx="149422" cy="149422"/>
              <a:chOff x="0" y="0"/>
              <a:chExt cx="176237" cy="176237"/>
            </a:xfrm>
          </p:grpSpPr>
          <p:sp>
            <p:nvSpPr>
              <p:cNvPr id="7215" name="椭圆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237" cy="176237"/>
              </a:xfrm>
              <a:prstGeom prst="ellipse">
                <a:avLst/>
              </a:prstGeom>
              <a:noFill/>
              <a:ln w="9525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16" name="等腰三角形 10"/>
              <p:cNvSpPr>
                <a:spLocks noChangeArrowheads="1"/>
              </p:cNvSpPr>
              <p:nvPr/>
            </p:nvSpPr>
            <p:spPr bwMode="auto">
              <a:xfrm rot="-2633791">
                <a:off x="25040" y="65259"/>
                <a:ext cx="126156" cy="45719"/>
              </a:xfrm>
              <a:custGeom>
                <a:avLst/>
                <a:gdLst>
                  <a:gd name="T0" fmla="*/ 348 w 1698884"/>
                  <a:gd name="T1" fmla="*/ 66 h 615676"/>
                  <a:gd name="T2" fmla="*/ 386 w 1698884"/>
                  <a:gd name="T3" fmla="*/ 0 h 615676"/>
                  <a:gd name="T4" fmla="*/ 310 w 1698884"/>
                  <a:gd name="T5" fmla="*/ 0 h 615676"/>
                  <a:gd name="T6" fmla="*/ 348 w 1698884"/>
                  <a:gd name="T7" fmla="*/ 66 h 615676"/>
                  <a:gd name="T8" fmla="*/ 418 w 1698884"/>
                  <a:gd name="T9" fmla="*/ 171 h 615676"/>
                  <a:gd name="T10" fmla="*/ 399 w 1698884"/>
                  <a:gd name="T11" fmla="*/ 126 h 615676"/>
                  <a:gd name="T12" fmla="*/ 463 w 1698884"/>
                  <a:gd name="T13" fmla="*/ 62 h 615676"/>
                  <a:gd name="T14" fmla="*/ 519 w 1698884"/>
                  <a:gd name="T15" fmla="*/ 62 h 615676"/>
                  <a:gd name="T16" fmla="*/ 538 w 1698884"/>
                  <a:gd name="T17" fmla="*/ 62 h 615676"/>
                  <a:gd name="T18" fmla="*/ 593 w 1698884"/>
                  <a:gd name="T19" fmla="*/ 62 h 615676"/>
                  <a:gd name="T20" fmla="*/ 657 w 1698884"/>
                  <a:gd name="T21" fmla="*/ 126 h 615676"/>
                  <a:gd name="T22" fmla="*/ 593 w 1698884"/>
                  <a:gd name="T23" fmla="*/ 190 h 615676"/>
                  <a:gd name="T24" fmla="*/ 538 w 1698884"/>
                  <a:gd name="T25" fmla="*/ 190 h 615676"/>
                  <a:gd name="T26" fmla="*/ 519 w 1698884"/>
                  <a:gd name="T27" fmla="*/ 190 h 615676"/>
                  <a:gd name="T28" fmla="*/ 463 w 1698884"/>
                  <a:gd name="T29" fmla="*/ 190 h 615676"/>
                  <a:gd name="T30" fmla="*/ 418 w 1698884"/>
                  <a:gd name="T31" fmla="*/ 171 h 615676"/>
                  <a:gd name="T32" fmla="*/ 378 w 1698884"/>
                  <a:gd name="T33" fmla="*/ 184 h 615676"/>
                  <a:gd name="T34" fmla="*/ 464 w 1698884"/>
                  <a:gd name="T35" fmla="*/ 229 h 615676"/>
                  <a:gd name="T36" fmla="*/ 519 w 1698884"/>
                  <a:gd name="T37" fmla="*/ 229 h 615676"/>
                  <a:gd name="T38" fmla="*/ 538 w 1698884"/>
                  <a:gd name="T39" fmla="*/ 229 h 615676"/>
                  <a:gd name="T40" fmla="*/ 592 w 1698884"/>
                  <a:gd name="T41" fmla="*/ 229 h 615676"/>
                  <a:gd name="T42" fmla="*/ 696 w 1698884"/>
                  <a:gd name="T43" fmla="*/ 126 h 615676"/>
                  <a:gd name="T44" fmla="*/ 592 w 1698884"/>
                  <a:gd name="T45" fmla="*/ 23 h 615676"/>
                  <a:gd name="T46" fmla="*/ 538 w 1698884"/>
                  <a:gd name="T47" fmla="*/ 23 h 615676"/>
                  <a:gd name="T48" fmla="*/ 519 w 1698884"/>
                  <a:gd name="T49" fmla="*/ 23 h 615676"/>
                  <a:gd name="T50" fmla="*/ 464 w 1698884"/>
                  <a:gd name="T51" fmla="*/ 23 h 615676"/>
                  <a:gd name="T52" fmla="*/ 361 w 1698884"/>
                  <a:gd name="T53" fmla="*/ 126 h 615676"/>
                  <a:gd name="T54" fmla="*/ 378 w 1698884"/>
                  <a:gd name="T55" fmla="*/ 184 h 615676"/>
                  <a:gd name="T56" fmla="*/ 310 w 1698884"/>
                  <a:gd name="T57" fmla="*/ 252 h 615676"/>
                  <a:gd name="T58" fmla="*/ 386 w 1698884"/>
                  <a:gd name="T59" fmla="*/ 252 h 615676"/>
                  <a:gd name="T60" fmla="*/ 348 w 1698884"/>
                  <a:gd name="T61" fmla="*/ 186 h 615676"/>
                  <a:gd name="T62" fmla="*/ 310 w 1698884"/>
                  <a:gd name="T63" fmla="*/ 252 h 615676"/>
                  <a:gd name="T64" fmla="*/ 57 w 1698884"/>
                  <a:gd name="T65" fmla="*/ 171 h 615676"/>
                  <a:gd name="T66" fmla="*/ 39 w 1698884"/>
                  <a:gd name="T67" fmla="*/ 126 h 615676"/>
                  <a:gd name="T68" fmla="*/ 102 w 1698884"/>
                  <a:gd name="T69" fmla="*/ 62 h 615676"/>
                  <a:gd name="T70" fmla="*/ 158 w 1698884"/>
                  <a:gd name="T71" fmla="*/ 62 h 615676"/>
                  <a:gd name="T72" fmla="*/ 177 w 1698884"/>
                  <a:gd name="T73" fmla="*/ 62 h 615676"/>
                  <a:gd name="T74" fmla="*/ 232 w 1698884"/>
                  <a:gd name="T75" fmla="*/ 62 h 615676"/>
                  <a:gd name="T76" fmla="*/ 296 w 1698884"/>
                  <a:gd name="T77" fmla="*/ 126 h 615676"/>
                  <a:gd name="T78" fmla="*/ 232 w 1698884"/>
                  <a:gd name="T79" fmla="*/ 190 h 615676"/>
                  <a:gd name="T80" fmla="*/ 177 w 1698884"/>
                  <a:gd name="T81" fmla="*/ 190 h 615676"/>
                  <a:gd name="T82" fmla="*/ 158 w 1698884"/>
                  <a:gd name="T83" fmla="*/ 190 h 615676"/>
                  <a:gd name="T84" fmla="*/ 102 w 1698884"/>
                  <a:gd name="T85" fmla="*/ 190 h 615676"/>
                  <a:gd name="T86" fmla="*/ 57 w 1698884"/>
                  <a:gd name="T87" fmla="*/ 171 h 615676"/>
                  <a:gd name="T88" fmla="*/ 18 w 1698884"/>
                  <a:gd name="T89" fmla="*/ 184 h 615676"/>
                  <a:gd name="T90" fmla="*/ 103 w 1698884"/>
                  <a:gd name="T91" fmla="*/ 229 h 615676"/>
                  <a:gd name="T92" fmla="*/ 158 w 1698884"/>
                  <a:gd name="T93" fmla="*/ 229 h 615676"/>
                  <a:gd name="T94" fmla="*/ 177 w 1698884"/>
                  <a:gd name="T95" fmla="*/ 229 h 615676"/>
                  <a:gd name="T96" fmla="*/ 232 w 1698884"/>
                  <a:gd name="T97" fmla="*/ 229 h 615676"/>
                  <a:gd name="T98" fmla="*/ 335 w 1698884"/>
                  <a:gd name="T99" fmla="*/ 126 h 615676"/>
                  <a:gd name="T100" fmla="*/ 232 w 1698884"/>
                  <a:gd name="T101" fmla="*/ 23 h 615676"/>
                  <a:gd name="T102" fmla="*/ 177 w 1698884"/>
                  <a:gd name="T103" fmla="*/ 23 h 615676"/>
                  <a:gd name="T104" fmla="*/ 158 w 1698884"/>
                  <a:gd name="T105" fmla="*/ 23 h 615676"/>
                  <a:gd name="T106" fmla="*/ 103 w 1698884"/>
                  <a:gd name="T107" fmla="*/ 23 h 615676"/>
                  <a:gd name="T108" fmla="*/ 0 w 1698884"/>
                  <a:gd name="T109" fmla="*/ 126 h 615676"/>
                  <a:gd name="T110" fmla="*/ 18 w 1698884"/>
                  <a:gd name="T111" fmla="*/ 184 h 6156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98884"/>
                  <a:gd name="T169" fmla="*/ 0 h 615676"/>
                  <a:gd name="T170" fmla="*/ 1698884 w 1698884"/>
                  <a:gd name="T171" fmla="*/ 615676 h 6156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98884" h="615676">
                    <a:moveTo>
                      <a:pt x="849441" y="160742"/>
                    </a:moveTo>
                    <a:lnTo>
                      <a:pt x="942672" y="0"/>
                    </a:lnTo>
                    <a:lnTo>
                      <a:pt x="756211" y="0"/>
                    </a:lnTo>
                    <a:lnTo>
                      <a:pt x="849441" y="160742"/>
                    </a:lnTo>
                    <a:close/>
                    <a:moveTo>
                      <a:pt x="1021075" y="418159"/>
                    </a:moveTo>
                    <a:cubicBezTo>
                      <a:pt x="992841" y="389925"/>
                      <a:pt x="975378" y="350921"/>
                      <a:pt x="975378" y="307838"/>
                    </a:cubicBezTo>
                    <a:cubicBezTo>
                      <a:pt x="975378" y="221672"/>
                      <a:pt x="1045230" y="151820"/>
                      <a:pt x="1131396" y="151820"/>
                    </a:cubicBezTo>
                    <a:lnTo>
                      <a:pt x="1266836" y="151820"/>
                    </a:lnTo>
                    <a:lnTo>
                      <a:pt x="1313319" y="151820"/>
                    </a:lnTo>
                    <a:lnTo>
                      <a:pt x="1448759" y="151820"/>
                    </a:lnTo>
                    <a:cubicBezTo>
                      <a:pt x="1534925" y="151820"/>
                      <a:pt x="1604777" y="221672"/>
                      <a:pt x="1604777" y="307838"/>
                    </a:cubicBezTo>
                    <a:cubicBezTo>
                      <a:pt x="1604777" y="394004"/>
                      <a:pt x="1534925" y="463856"/>
                      <a:pt x="1448759" y="463856"/>
                    </a:cubicBezTo>
                    <a:lnTo>
                      <a:pt x="1313319" y="463856"/>
                    </a:lnTo>
                    <a:lnTo>
                      <a:pt x="1266836" y="463856"/>
                    </a:lnTo>
                    <a:lnTo>
                      <a:pt x="1131396" y="463856"/>
                    </a:lnTo>
                    <a:cubicBezTo>
                      <a:pt x="1088313" y="463856"/>
                      <a:pt x="1049309" y="446393"/>
                      <a:pt x="1021075" y="418159"/>
                    </a:cubicBezTo>
                    <a:close/>
                    <a:moveTo>
                      <a:pt x="924314" y="448749"/>
                    </a:moveTo>
                    <a:cubicBezTo>
                      <a:pt x="969605" y="515789"/>
                      <a:pt x="1046305" y="559866"/>
                      <a:pt x="1133299" y="559866"/>
                    </a:cubicBezTo>
                    <a:lnTo>
                      <a:pt x="1266836" y="559866"/>
                    </a:lnTo>
                    <a:lnTo>
                      <a:pt x="1313319" y="559866"/>
                    </a:lnTo>
                    <a:lnTo>
                      <a:pt x="1446856" y="559866"/>
                    </a:lnTo>
                    <a:cubicBezTo>
                      <a:pt x="1586047" y="559866"/>
                      <a:pt x="1698884" y="447029"/>
                      <a:pt x="1698884" y="307838"/>
                    </a:cubicBezTo>
                    <a:cubicBezTo>
                      <a:pt x="1698884" y="168647"/>
                      <a:pt x="1586047" y="55810"/>
                      <a:pt x="1446856" y="55810"/>
                    </a:cubicBezTo>
                    <a:lnTo>
                      <a:pt x="1313319" y="55810"/>
                    </a:lnTo>
                    <a:lnTo>
                      <a:pt x="1266836" y="55810"/>
                    </a:lnTo>
                    <a:lnTo>
                      <a:pt x="1133299" y="55810"/>
                    </a:lnTo>
                    <a:cubicBezTo>
                      <a:pt x="994108" y="55810"/>
                      <a:pt x="881271" y="168647"/>
                      <a:pt x="881271" y="307838"/>
                    </a:cubicBezTo>
                    <a:cubicBezTo>
                      <a:pt x="881271" y="360035"/>
                      <a:pt x="897139" y="408525"/>
                      <a:pt x="924314" y="448749"/>
                    </a:cubicBezTo>
                    <a:close/>
                    <a:moveTo>
                      <a:pt x="756212" y="615676"/>
                    </a:moveTo>
                    <a:lnTo>
                      <a:pt x="942673" y="615676"/>
                    </a:lnTo>
                    <a:lnTo>
                      <a:pt x="849443" y="454934"/>
                    </a:lnTo>
                    <a:lnTo>
                      <a:pt x="756212" y="615676"/>
                    </a:lnTo>
                    <a:close/>
                    <a:moveTo>
                      <a:pt x="139804" y="418159"/>
                    </a:moveTo>
                    <a:cubicBezTo>
                      <a:pt x="111570" y="389925"/>
                      <a:pt x="94107" y="350921"/>
                      <a:pt x="94107" y="307838"/>
                    </a:cubicBezTo>
                    <a:cubicBezTo>
                      <a:pt x="94107" y="221672"/>
                      <a:pt x="163959" y="151820"/>
                      <a:pt x="250125" y="151820"/>
                    </a:cubicBezTo>
                    <a:lnTo>
                      <a:pt x="385565" y="151820"/>
                    </a:lnTo>
                    <a:lnTo>
                      <a:pt x="432048" y="151820"/>
                    </a:lnTo>
                    <a:lnTo>
                      <a:pt x="567488" y="151820"/>
                    </a:lnTo>
                    <a:cubicBezTo>
                      <a:pt x="653654" y="151820"/>
                      <a:pt x="723506" y="221672"/>
                      <a:pt x="723506" y="307838"/>
                    </a:cubicBezTo>
                    <a:cubicBezTo>
                      <a:pt x="723506" y="394004"/>
                      <a:pt x="653654" y="463856"/>
                      <a:pt x="567488" y="463856"/>
                    </a:cubicBezTo>
                    <a:lnTo>
                      <a:pt x="432048" y="463856"/>
                    </a:lnTo>
                    <a:lnTo>
                      <a:pt x="385565" y="463856"/>
                    </a:lnTo>
                    <a:lnTo>
                      <a:pt x="250125" y="463856"/>
                    </a:lnTo>
                    <a:cubicBezTo>
                      <a:pt x="207042" y="463856"/>
                      <a:pt x="168037" y="446393"/>
                      <a:pt x="139804" y="418159"/>
                    </a:cubicBezTo>
                    <a:close/>
                    <a:moveTo>
                      <a:pt x="43042" y="448749"/>
                    </a:moveTo>
                    <a:cubicBezTo>
                      <a:pt x="88334" y="515789"/>
                      <a:pt x="165034" y="559866"/>
                      <a:pt x="252028" y="559866"/>
                    </a:cubicBezTo>
                    <a:lnTo>
                      <a:pt x="385565" y="559866"/>
                    </a:lnTo>
                    <a:lnTo>
                      <a:pt x="432048" y="559866"/>
                    </a:lnTo>
                    <a:lnTo>
                      <a:pt x="565585" y="559866"/>
                    </a:lnTo>
                    <a:cubicBezTo>
                      <a:pt x="704776" y="559866"/>
                      <a:pt x="817613" y="447029"/>
                      <a:pt x="817613" y="307838"/>
                    </a:cubicBezTo>
                    <a:cubicBezTo>
                      <a:pt x="817613" y="168647"/>
                      <a:pt x="704776" y="55810"/>
                      <a:pt x="565585" y="55810"/>
                    </a:cubicBezTo>
                    <a:lnTo>
                      <a:pt x="432048" y="55810"/>
                    </a:lnTo>
                    <a:lnTo>
                      <a:pt x="385565" y="55810"/>
                    </a:lnTo>
                    <a:lnTo>
                      <a:pt x="252028" y="55810"/>
                    </a:lnTo>
                    <a:cubicBezTo>
                      <a:pt x="112837" y="55810"/>
                      <a:pt x="0" y="168647"/>
                      <a:pt x="0" y="307838"/>
                    </a:cubicBezTo>
                    <a:cubicBezTo>
                      <a:pt x="0" y="360034"/>
                      <a:pt x="15868" y="408525"/>
                      <a:pt x="43042" y="4487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17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7206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"/>
          <p:cNvGrpSpPr/>
          <p:nvPr/>
        </p:nvGrpSpPr>
        <p:grpSpPr bwMode="auto">
          <a:xfrm>
            <a:off x="6227763" y="2143125"/>
            <a:ext cx="1439862" cy="2160588"/>
            <a:chOff x="0" y="0"/>
            <a:chExt cx="1440160" cy="2160240"/>
          </a:xfrm>
        </p:grpSpPr>
        <p:grpSp>
          <p:nvGrpSpPr>
            <p:cNvPr id="7200" name="组合 40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7202" name="矩形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203" name="TextBox 42"/>
              <p:cNvSpPr>
                <a:spLocks noChangeArrowheads="1"/>
              </p:cNvSpPr>
              <p:nvPr/>
            </p:nvSpPr>
            <p:spPr bwMode="auto"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>
                    <a:solidFill>
                      <a:srgbClr val="FFFFFF"/>
                    </a:solidFill>
                  </a:rPr>
                  <a:t>服务名称</a:t>
                </a:r>
                <a:endParaRPr lang="zh-CN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4" name="TextBox 43"/>
              <p:cNvSpPr>
                <a:spLocks noChangeArrowheads="1"/>
              </p:cNvSpPr>
              <p:nvPr/>
            </p:nvSpPr>
            <p:spPr bwMode="auto"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在此处添加详细描述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文本</a:t>
                </a:r>
                <a:r>
                  <a:rPr lang="en-US" altLang="zh-CN" sz="900">
                    <a:solidFill>
                      <a:srgbClr val="FFFFFF"/>
                    </a:solidFill>
                  </a:rPr>
                  <a:t>,</a:t>
                </a:r>
                <a:r>
                  <a:rPr lang="zh-CN" altLang="en-US" sz="900">
                    <a:solidFill>
                      <a:srgbClr val="FFFFFF"/>
                    </a:solidFill>
                  </a:rPr>
                  <a:t>尽量与标题文本语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言风格相符合</a:t>
                </a:r>
                <a:endParaRPr lang="en-US" altLang="zh-CN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5" name="TextBox 44"/>
              <p:cNvSpPr>
                <a:spLocks noChangeArrowheads="1"/>
              </p:cNvSpPr>
              <p:nvPr/>
            </p:nvSpPr>
            <p:spPr bwMode="auto">
              <a:xfrm>
                <a:off x="288032" y="1728192"/>
                <a:ext cx="864096" cy="26161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产品名 </a:t>
                </a:r>
                <a:r>
                  <a:rPr lang="en-US" altLang="zh-CN" sz="1000">
                    <a:solidFill>
                      <a:srgbClr val="FFFFFF"/>
                    </a:solidFill>
                    <a:ea typeface="宋体" panose="02010600030101010101" pitchFamily="2" charset="-122"/>
                  </a:rPr>
                  <a:t>4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201" name="圆角矩形 68"/>
            <p:cNvSpPr>
              <a:spLocks noChangeArrowheads="1"/>
            </p:cNvSpPr>
            <p:nvPr/>
          </p:nvSpPr>
          <p:spPr bwMode="auto">
            <a:xfrm flipH="1">
              <a:off x="504876" y="608096"/>
              <a:ext cx="430408" cy="267784"/>
            </a:xfrm>
            <a:custGeom>
              <a:avLst/>
              <a:gdLst>
                <a:gd name="T0" fmla="*/ 7664 w 2534777"/>
                <a:gd name="T1" fmla="*/ 2929 h 1577043"/>
                <a:gd name="T2" fmla="*/ 9290 w 2534777"/>
                <a:gd name="T3" fmla="*/ 3930 h 1577043"/>
                <a:gd name="T4" fmla="*/ 9990 w 2534777"/>
                <a:gd name="T5" fmla="*/ 3650 h 1577043"/>
                <a:gd name="T6" fmla="*/ 11039 w 2534777"/>
                <a:gd name="T7" fmla="*/ 4699 h 1577043"/>
                <a:gd name="T8" fmla="*/ 11020 w 2534777"/>
                <a:gd name="T9" fmla="*/ 4790 h 1577043"/>
                <a:gd name="T10" fmla="*/ 11859 w 2534777"/>
                <a:gd name="T11" fmla="*/ 6010 h 1577043"/>
                <a:gd name="T12" fmla="*/ 10548 w 2534777"/>
                <a:gd name="T13" fmla="*/ 7321 h 1577043"/>
                <a:gd name="T14" fmla="*/ 6353 w 2534777"/>
                <a:gd name="T15" fmla="*/ 7321 h 1577043"/>
                <a:gd name="T16" fmla="*/ 5042 w 2534777"/>
                <a:gd name="T17" fmla="*/ 6010 h 1577043"/>
                <a:gd name="T18" fmla="*/ 5833 w 2534777"/>
                <a:gd name="T19" fmla="*/ 4808 h 1577043"/>
                <a:gd name="T20" fmla="*/ 5829 w 2534777"/>
                <a:gd name="T21" fmla="*/ 4764 h 1577043"/>
                <a:gd name="T22" fmla="*/ 7664 w 2534777"/>
                <a:gd name="T23" fmla="*/ 2929 h 1577043"/>
                <a:gd name="T24" fmla="*/ 7171 w 2534777"/>
                <a:gd name="T25" fmla="*/ 2236 h 1577043"/>
                <a:gd name="T26" fmla="*/ 4880 w 2534777"/>
                <a:gd name="T27" fmla="*/ 4528 h 1577043"/>
                <a:gd name="T28" fmla="*/ 4885 w 2534777"/>
                <a:gd name="T29" fmla="*/ 4584 h 1577043"/>
                <a:gd name="T30" fmla="*/ 3897 w 2534777"/>
                <a:gd name="T31" fmla="*/ 6084 h 1577043"/>
                <a:gd name="T32" fmla="*/ 5534 w 2534777"/>
                <a:gd name="T33" fmla="*/ 7721 h 1577043"/>
                <a:gd name="T34" fmla="*/ 10773 w 2534777"/>
                <a:gd name="T35" fmla="*/ 7721 h 1577043"/>
                <a:gd name="T36" fmla="*/ 12410 w 2534777"/>
                <a:gd name="T37" fmla="*/ 6084 h 1577043"/>
                <a:gd name="T38" fmla="*/ 11363 w 2534777"/>
                <a:gd name="T39" fmla="*/ 4561 h 1577043"/>
                <a:gd name="T40" fmla="*/ 11386 w 2534777"/>
                <a:gd name="T41" fmla="*/ 4447 h 1577043"/>
                <a:gd name="T42" fmla="*/ 10076 w 2534777"/>
                <a:gd name="T43" fmla="*/ 3137 h 1577043"/>
                <a:gd name="T44" fmla="*/ 9202 w 2534777"/>
                <a:gd name="T45" fmla="*/ 3486 h 1577043"/>
                <a:gd name="T46" fmla="*/ 7171 w 2534777"/>
                <a:gd name="T47" fmla="*/ 2236 h 1577043"/>
                <a:gd name="T48" fmla="*/ 4291 w 2534777"/>
                <a:gd name="T49" fmla="*/ 0 h 1577043"/>
                <a:gd name="T50" fmla="*/ 1287 w 2534777"/>
                <a:gd name="T51" fmla="*/ 3003 h 1577043"/>
                <a:gd name="T52" fmla="*/ 1295 w 2534777"/>
                <a:gd name="T53" fmla="*/ 3076 h 1577043"/>
                <a:gd name="T54" fmla="*/ 0 w 2534777"/>
                <a:gd name="T55" fmla="*/ 5042 h 1577043"/>
                <a:gd name="T56" fmla="*/ 2145 w 2534777"/>
                <a:gd name="T57" fmla="*/ 7187 h 1577043"/>
                <a:gd name="T58" fmla="*/ 3899 w 2534777"/>
                <a:gd name="T59" fmla="*/ 7187 h 1577043"/>
                <a:gd name="T60" fmla="*/ 3504 w 2534777"/>
                <a:gd name="T61" fmla="*/ 6079 h 1577043"/>
                <a:gd name="T62" fmla="*/ 4584 w 2534777"/>
                <a:gd name="T63" fmla="*/ 4439 h 1577043"/>
                <a:gd name="T64" fmla="*/ 4578 w 2534777"/>
                <a:gd name="T65" fmla="*/ 4379 h 1577043"/>
                <a:gd name="T66" fmla="*/ 7082 w 2534777"/>
                <a:gd name="T67" fmla="*/ 1875 h 1577043"/>
                <a:gd name="T68" fmla="*/ 9301 w 2534777"/>
                <a:gd name="T69" fmla="*/ 3240 h 1577043"/>
                <a:gd name="T70" fmla="*/ 9806 w 2534777"/>
                <a:gd name="T71" fmla="*/ 2938 h 1577043"/>
                <a:gd name="T72" fmla="*/ 9814 w 2534777"/>
                <a:gd name="T73" fmla="*/ 2897 h 1577043"/>
                <a:gd name="T74" fmla="*/ 8098 w 2534777"/>
                <a:gd name="T75" fmla="*/ 1180 h 1577043"/>
                <a:gd name="T76" fmla="*/ 6951 w 2534777"/>
                <a:gd name="T77" fmla="*/ 1638 h 1577043"/>
                <a:gd name="T78" fmla="*/ 4291 w 2534777"/>
                <a:gd name="T79" fmla="*/ 0 h 15770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34777"/>
                <a:gd name="T121" fmla="*/ 0 h 1577043"/>
                <a:gd name="T122" fmla="*/ 2534777 w 2534777"/>
                <a:gd name="T123" fmla="*/ 1577043 h 15770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34777" h="1577043">
                  <a:moveTo>
                    <a:pt x="1565419" y="598265"/>
                  </a:moveTo>
                  <a:cubicBezTo>
                    <a:pt x="1710821" y="598265"/>
                    <a:pt x="1836889" y="681056"/>
                    <a:pt x="1897490" y="802668"/>
                  </a:cubicBezTo>
                  <a:cubicBezTo>
                    <a:pt x="1934401" y="766735"/>
                    <a:pt x="1985008" y="745593"/>
                    <a:pt x="2040550" y="745593"/>
                  </a:cubicBezTo>
                  <a:cubicBezTo>
                    <a:pt x="2158847" y="745593"/>
                    <a:pt x="2254745" y="841491"/>
                    <a:pt x="2254745" y="959788"/>
                  </a:cubicBezTo>
                  <a:lnTo>
                    <a:pt x="2250981" y="978441"/>
                  </a:lnTo>
                  <a:cubicBezTo>
                    <a:pt x="2351267" y="1016605"/>
                    <a:pt x="2422198" y="1113787"/>
                    <a:pt x="2422198" y="1227532"/>
                  </a:cubicBezTo>
                  <a:cubicBezTo>
                    <a:pt x="2422198" y="1375402"/>
                    <a:pt x="2302324" y="1495276"/>
                    <a:pt x="2154454" y="1495276"/>
                  </a:cubicBezTo>
                  <a:lnTo>
                    <a:pt x="1297674" y="1495276"/>
                  </a:lnTo>
                  <a:cubicBezTo>
                    <a:pt x="1149804" y="1495276"/>
                    <a:pt x="1029930" y="1375402"/>
                    <a:pt x="1029930" y="1227532"/>
                  </a:cubicBezTo>
                  <a:cubicBezTo>
                    <a:pt x="1029930" y="1117455"/>
                    <a:pt x="1096357" y="1022896"/>
                    <a:pt x="1191489" y="982156"/>
                  </a:cubicBezTo>
                  <a:cubicBezTo>
                    <a:pt x="1190611" y="979162"/>
                    <a:pt x="1190576" y="976138"/>
                    <a:pt x="1190576" y="973108"/>
                  </a:cubicBezTo>
                  <a:cubicBezTo>
                    <a:pt x="1190576" y="766088"/>
                    <a:pt x="1358400" y="598265"/>
                    <a:pt x="1565419" y="598265"/>
                  </a:cubicBezTo>
                  <a:close/>
                  <a:moveTo>
                    <a:pt x="1464799" y="456822"/>
                  </a:moveTo>
                  <a:cubicBezTo>
                    <a:pt x="1206266" y="456822"/>
                    <a:pt x="996682" y="666406"/>
                    <a:pt x="996682" y="924939"/>
                  </a:cubicBezTo>
                  <a:cubicBezTo>
                    <a:pt x="996682" y="928724"/>
                    <a:pt x="996726" y="932500"/>
                    <a:pt x="997821" y="936240"/>
                  </a:cubicBezTo>
                  <a:cubicBezTo>
                    <a:pt x="879018" y="987117"/>
                    <a:pt x="796061" y="1105208"/>
                    <a:pt x="796061" y="1242675"/>
                  </a:cubicBezTo>
                  <a:cubicBezTo>
                    <a:pt x="796061" y="1427341"/>
                    <a:pt x="945764" y="1577043"/>
                    <a:pt x="1130429" y="1577043"/>
                  </a:cubicBezTo>
                  <a:lnTo>
                    <a:pt x="2200409" y="1577043"/>
                  </a:lnTo>
                  <a:cubicBezTo>
                    <a:pt x="2385075" y="1577043"/>
                    <a:pt x="2534777" y="1427341"/>
                    <a:pt x="2534777" y="1242675"/>
                  </a:cubicBezTo>
                  <a:cubicBezTo>
                    <a:pt x="2534777" y="1100625"/>
                    <a:pt x="2446196" y="979262"/>
                    <a:pt x="2320955" y="931600"/>
                  </a:cubicBezTo>
                  <a:lnTo>
                    <a:pt x="2325656" y="908305"/>
                  </a:lnTo>
                  <a:cubicBezTo>
                    <a:pt x="2325656" y="760573"/>
                    <a:pt x="2205895" y="640810"/>
                    <a:pt x="2058161" y="640810"/>
                  </a:cubicBezTo>
                  <a:cubicBezTo>
                    <a:pt x="1988798" y="640810"/>
                    <a:pt x="1925599" y="667213"/>
                    <a:pt x="1879503" y="712089"/>
                  </a:cubicBezTo>
                  <a:cubicBezTo>
                    <a:pt x="1803820" y="560214"/>
                    <a:pt x="1646384" y="456822"/>
                    <a:pt x="1464799" y="456822"/>
                  </a:cubicBezTo>
                  <a:close/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5"/>
          <p:cNvGrpSpPr/>
          <p:nvPr/>
        </p:nvGrpSpPr>
        <p:grpSpPr bwMode="auto">
          <a:xfrm>
            <a:off x="4643438" y="2143125"/>
            <a:ext cx="1439862" cy="2160588"/>
            <a:chOff x="0" y="0"/>
            <a:chExt cx="1440160" cy="2160240"/>
          </a:xfrm>
        </p:grpSpPr>
        <p:grpSp>
          <p:nvGrpSpPr>
            <p:cNvPr id="7194" name="组合 35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7196" name="矩形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7" name="TextBox 37"/>
              <p:cNvSpPr>
                <a:spLocks noChangeArrowheads="1"/>
              </p:cNvSpPr>
              <p:nvPr/>
            </p:nvSpPr>
            <p:spPr bwMode="auto"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>
                    <a:solidFill>
                      <a:srgbClr val="FFFFFF"/>
                    </a:solidFill>
                  </a:rPr>
                  <a:t>服务名称</a:t>
                </a:r>
                <a:endParaRPr lang="zh-CN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8" name="TextBox 38"/>
              <p:cNvSpPr>
                <a:spLocks noChangeArrowheads="1"/>
              </p:cNvSpPr>
              <p:nvPr/>
            </p:nvSpPr>
            <p:spPr bwMode="auto"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在此处添加详细描述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文本</a:t>
                </a:r>
                <a:r>
                  <a:rPr lang="en-US" altLang="zh-CN" sz="900">
                    <a:solidFill>
                      <a:srgbClr val="FFFFFF"/>
                    </a:solidFill>
                  </a:rPr>
                  <a:t>,</a:t>
                </a:r>
                <a:r>
                  <a:rPr lang="zh-CN" altLang="en-US" sz="900">
                    <a:solidFill>
                      <a:srgbClr val="FFFFFF"/>
                    </a:solidFill>
                  </a:rPr>
                  <a:t>尽量与标题文本语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言风格相符合</a:t>
                </a:r>
                <a:endParaRPr lang="en-US" altLang="zh-CN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9" name="TextBox 39"/>
              <p:cNvSpPr>
                <a:spLocks noChangeArrowheads="1"/>
              </p:cNvSpPr>
              <p:nvPr/>
            </p:nvSpPr>
            <p:spPr bwMode="auto">
              <a:xfrm>
                <a:off x="288032" y="1728192"/>
                <a:ext cx="864096" cy="26161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产品名 </a:t>
                </a:r>
                <a:r>
                  <a:rPr lang="en-US" altLang="zh-CN" sz="1000">
                    <a:solidFill>
                      <a:srgbClr val="FFFFFF"/>
                    </a:solidFill>
                    <a:ea typeface="宋体" panose="02010600030101010101" pitchFamily="2" charset="-122"/>
                  </a:rPr>
                  <a:t>3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95" name="图文框 35"/>
            <p:cNvSpPr>
              <a:spLocks noChangeArrowheads="1"/>
            </p:cNvSpPr>
            <p:nvPr/>
          </p:nvSpPr>
          <p:spPr bwMode="auto">
            <a:xfrm>
              <a:off x="545398" y="579853"/>
              <a:ext cx="349364" cy="324270"/>
            </a:xfrm>
            <a:custGeom>
              <a:avLst/>
              <a:gdLst>
                <a:gd name="T0" fmla="*/ 14229 w 790121"/>
                <a:gd name="T1" fmla="*/ 44426 h 733367"/>
                <a:gd name="T2" fmla="*/ 18972 w 790121"/>
                <a:gd name="T3" fmla="*/ 49169 h 733367"/>
                <a:gd name="T4" fmla="*/ 14229 w 790121"/>
                <a:gd name="T5" fmla="*/ 53912 h 733367"/>
                <a:gd name="T6" fmla="*/ 9486 w 790121"/>
                <a:gd name="T7" fmla="*/ 49169 h 733367"/>
                <a:gd name="T8" fmla="*/ 14229 w 790121"/>
                <a:gd name="T9" fmla="*/ 44426 h 733367"/>
                <a:gd name="T10" fmla="*/ 5628 w 790121"/>
                <a:gd name="T11" fmla="*/ 40567 h 733367"/>
                <a:gd name="T12" fmla="*/ 5628 w 790121"/>
                <a:gd name="T13" fmla="*/ 57770 h 733367"/>
                <a:gd name="T14" fmla="*/ 22831 w 790121"/>
                <a:gd name="T15" fmla="*/ 57770 h 733367"/>
                <a:gd name="T16" fmla="*/ 22831 w 790121"/>
                <a:gd name="T17" fmla="*/ 40567 h 733367"/>
                <a:gd name="T18" fmla="*/ 5628 w 790121"/>
                <a:gd name="T19" fmla="*/ 40567 h 733367"/>
                <a:gd name="T20" fmla="*/ 34783 w 790121"/>
                <a:gd name="T21" fmla="*/ 34940 h 733367"/>
                <a:gd name="T22" fmla="*/ 63242 w 790121"/>
                <a:gd name="T23" fmla="*/ 34940 h 733367"/>
                <a:gd name="T24" fmla="*/ 63242 w 790121"/>
                <a:gd name="T25" fmla="*/ 63398 h 733367"/>
                <a:gd name="T26" fmla="*/ 34783 w 790121"/>
                <a:gd name="T27" fmla="*/ 63398 h 733367"/>
                <a:gd name="T28" fmla="*/ 34783 w 790121"/>
                <a:gd name="T29" fmla="*/ 34940 h 733367"/>
                <a:gd name="T30" fmla="*/ 0 w 790121"/>
                <a:gd name="T31" fmla="*/ 34940 h 733367"/>
                <a:gd name="T32" fmla="*/ 28459 w 790121"/>
                <a:gd name="T33" fmla="*/ 34940 h 733367"/>
                <a:gd name="T34" fmla="*/ 28459 w 790121"/>
                <a:gd name="T35" fmla="*/ 63398 h 733367"/>
                <a:gd name="T36" fmla="*/ 0 w 790121"/>
                <a:gd name="T37" fmla="*/ 63398 h 733367"/>
                <a:gd name="T38" fmla="*/ 0 w 790121"/>
                <a:gd name="T39" fmla="*/ 34940 h 733367"/>
                <a:gd name="T40" fmla="*/ 5628 w 790121"/>
                <a:gd name="T41" fmla="*/ 5784 h 733367"/>
                <a:gd name="T42" fmla="*/ 5628 w 790121"/>
                <a:gd name="T43" fmla="*/ 22987 h 733367"/>
                <a:gd name="T44" fmla="*/ 22831 w 790121"/>
                <a:gd name="T45" fmla="*/ 22987 h 733367"/>
                <a:gd name="T46" fmla="*/ 22831 w 790121"/>
                <a:gd name="T47" fmla="*/ 5784 h 733367"/>
                <a:gd name="T48" fmla="*/ 5628 w 790121"/>
                <a:gd name="T49" fmla="*/ 5784 h 733367"/>
                <a:gd name="T50" fmla="*/ 34783 w 790121"/>
                <a:gd name="T51" fmla="*/ 156 h 733367"/>
                <a:gd name="T52" fmla="*/ 62820 w 790121"/>
                <a:gd name="T53" fmla="*/ 156 h 733367"/>
                <a:gd name="T54" fmla="*/ 57514 w 790121"/>
                <a:gd name="T55" fmla="*/ 5784 h 733367"/>
                <a:gd name="T56" fmla="*/ 40411 w 790121"/>
                <a:gd name="T57" fmla="*/ 5784 h 733367"/>
                <a:gd name="T58" fmla="*/ 40411 w 790121"/>
                <a:gd name="T59" fmla="*/ 22987 h 733367"/>
                <a:gd name="T60" fmla="*/ 57614 w 790121"/>
                <a:gd name="T61" fmla="*/ 22987 h 733367"/>
                <a:gd name="T62" fmla="*/ 57614 w 790121"/>
                <a:gd name="T63" fmla="*/ 16283 h 733367"/>
                <a:gd name="T64" fmla="*/ 63242 w 790121"/>
                <a:gd name="T65" fmla="*/ 10314 h 733367"/>
                <a:gd name="T66" fmla="*/ 63242 w 790121"/>
                <a:gd name="T67" fmla="*/ 28615 h 733367"/>
                <a:gd name="T68" fmla="*/ 34783 w 790121"/>
                <a:gd name="T69" fmla="*/ 28615 h 733367"/>
                <a:gd name="T70" fmla="*/ 34783 w 790121"/>
                <a:gd name="T71" fmla="*/ 156 h 733367"/>
                <a:gd name="T72" fmla="*/ 0 w 790121"/>
                <a:gd name="T73" fmla="*/ 156 h 733367"/>
                <a:gd name="T74" fmla="*/ 28459 w 790121"/>
                <a:gd name="T75" fmla="*/ 156 h 733367"/>
                <a:gd name="T76" fmla="*/ 28459 w 790121"/>
                <a:gd name="T77" fmla="*/ 28615 h 733367"/>
                <a:gd name="T78" fmla="*/ 0 w 790121"/>
                <a:gd name="T79" fmla="*/ 28615 h 733367"/>
                <a:gd name="T80" fmla="*/ 0 w 790121"/>
                <a:gd name="T81" fmla="*/ 156 h 733367"/>
                <a:gd name="T82" fmla="*/ 66082 w 790121"/>
                <a:gd name="T83" fmla="*/ 0 h 733367"/>
                <a:gd name="T84" fmla="*/ 68304 w 790121"/>
                <a:gd name="T85" fmla="*/ 2222 h 733367"/>
                <a:gd name="T86" fmla="*/ 51873 w 790121"/>
                <a:gd name="T87" fmla="*/ 18653 h 733367"/>
                <a:gd name="T88" fmla="*/ 51899 w 790121"/>
                <a:gd name="T89" fmla="*/ 18678 h 733367"/>
                <a:gd name="T90" fmla="*/ 49821 w 790121"/>
                <a:gd name="T91" fmla="*/ 20756 h 733367"/>
                <a:gd name="T92" fmla="*/ 41597 w 790121"/>
                <a:gd name="T93" fmla="*/ 12531 h 733367"/>
                <a:gd name="T94" fmla="*/ 43674 w 790121"/>
                <a:gd name="T95" fmla="*/ 10453 h 733367"/>
                <a:gd name="T96" fmla="*/ 49652 w 790121"/>
                <a:gd name="T97" fmla="*/ 16431 h 733367"/>
                <a:gd name="T98" fmla="*/ 66082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8"/>
          <p:cNvGrpSpPr/>
          <p:nvPr/>
        </p:nvGrpSpPr>
        <p:grpSpPr bwMode="auto">
          <a:xfrm>
            <a:off x="1274763" y="2143125"/>
            <a:ext cx="1641475" cy="2160588"/>
            <a:chOff x="0" y="0"/>
            <a:chExt cx="1641244" cy="2160240"/>
          </a:xfrm>
        </p:grpSpPr>
        <p:grpSp>
          <p:nvGrpSpPr>
            <p:cNvPr id="7186" name="组合 11"/>
            <p:cNvGrpSpPr/>
            <p:nvPr/>
          </p:nvGrpSpPr>
          <p:grpSpPr bwMode="auto">
            <a:xfrm>
              <a:off x="0" y="0"/>
              <a:ext cx="1641244" cy="2160240"/>
              <a:chOff x="0" y="0"/>
              <a:chExt cx="1641244" cy="2160240"/>
            </a:xfrm>
          </p:grpSpPr>
          <p:grpSp>
            <p:nvGrpSpPr>
              <p:cNvPr id="7188" name="组合 4"/>
              <p:cNvGrpSpPr/>
              <p:nvPr/>
            </p:nvGrpSpPr>
            <p:grpSpPr bwMode="auto">
              <a:xfrm>
                <a:off x="201084" y="0"/>
                <a:ext cx="1440160" cy="2160240"/>
                <a:chOff x="0" y="0"/>
                <a:chExt cx="1440160" cy="2160240"/>
              </a:xfrm>
            </p:grpSpPr>
            <p:sp>
              <p:nvSpPr>
                <p:cNvPr id="7190" name="矩形 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0160" cy="21602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91" name="TextBox 3"/>
                <p:cNvSpPr>
                  <a:spLocks noChangeArrowheads="1"/>
                </p:cNvSpPr>
                <p:nvPr/>
              </p:nvSpPr>
              <p:spPr bwMode="auto">
                <a:xfrm>
                  <a:off x="144016" y="173736"/>
                  <a:ext cx="115212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200">
                      <a:solidFill>
                        <a:schemeClr val="accent1"/>
                      </a:solidFill>
                    </a:rPr>
                    <a:t>服务名称</a:t>
                  </a:r>
                  <a:endParaRPr lang="zh-CN" altLang="en-US" sz="12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192" name="TextBox 27"/>
                <p:cNvSpPr>
                  <a:spLocks noChangeArrowheads="1"/>
                </p:cNvSpPr>
                <p:nvPr/>
              </p:nvSpPr>
              <p:spPr bwMode="auto">
                <a:xfrm>
                  <a:off x="0" y="1076345"/>
                  <a:ext cx="1440160" cy="507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900">
                      <a:solidFill>
                        <a:srgbClr val="FEFEFE"/>
                      </a:solidFill>
                    </a:rPr>
                    <a:t>在此处添加详细描述</a:t>
                  </a:r>
                  <a:endParaRPr lang="en-US" altLang="zh-CN" sz="900">
                    <a:solidFill>
                      <a:srgbClr val="FEFEFE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900">
                      <a:solidFill>
                        <a:srgbClr val="FEFEFE"/>
                      </a:solidFill>
                    </a:rPr>
                    <a:t>文本</a:t>
                  </a:r>
                  <a:r>
                    <a:rPr lang="en-US" altLang="zh-CN" sz="900">
                      <a:solidFill>
                        <a:srgbClr val="FEFEFE"/>
                      </a:solidFill>
                    </a:rPr>
                    <a:t>,</a:t>
                  </a:r>
                  <a:r>
                    <a:rPr lang="zh-CN" altLang="en-US" sz="900">
                      <a:solidFill>
                        <a:srgbClr val="FEFEFE"/>
                      </a:solidFill>
                    </a:rPr>
                    <a:t>尽量与标题文本语</a:t>
                  </a:r>
                  <a:endParaRPr lang="en-US" altLang="zh-CN" sz="900">
                    <a:solidFill>
                      <a:srgbClr val="FEFEFE"/>
                    </a:solidFill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900">
                      <a:solidFill>
                        <a:srgbClr val="FEFEFE"/>
                      </a:solidFill>
                    </a:rPr>
                    <a:t>言风格相符合</a:t>
                  </a:r>
                  <a:endParaRPr lang="en-US" altLang="zh-CN" sz="900">
                    <a:solidFill>
                      <a:srgbClr val="FEFEFE"/>
                    </a:solidFill>
                  </a:endParaRPr>
                </a:p>
              </p:txBody>
            </p:sp>
            <p:sp>
              <p:nvSpPr>
                <p:cNvPr id="7193" name="TextBox 28"/>
                <p:cNvSpPr>
                  <a:spLocks noChangeArrowheads="1"/>
                </p:cNvSpPr>
                <p:nvPr/>
              </p:nvSpPr>
              <p:spPr bwMode="auto">
                <a:xfrm>
                  <a:off x="288032" y="1728192"/>
                  <a:ext cx="864096" cy="26161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000">
                      <a:solidFill>
                        <a:srgbClr val="FFFFFF"/>
                      </a:solidFill>
                    </a:rPr>
                    <a:t>产品名 </a:t>
                  </a:r>
                  <a:r>
                    <a:rPr lang="en-US" altLang="zh-CN" sz="1000">
                      <a:solidFill>
                        <a:srgbClr val="FFFFFF"/>
                      </a:solidFill>
                      <a:ea typeface="宋体" panose="02010600030101010101" pitchFamily="2" charset="-122"/>
                    </a:rPr>
                    <a:t>1</a:t>
                  </a:r>
                  <a:endParaRPr lang="zh-CN" alt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189" name="矩形 6"/>
              <p:cNvSpPr>
                <a:spLocks noChangeArrowheads="1"/>
              </p:cNvSpPr>
              <p:nvPr/>
            </p:nvSpPr>
            <p:spPr bwMode="auto">
              <a:xfrm rot="2714147">
                <a:off x="323119" y="-204222"/>
                <a:ext cx="216024" cy="862262"/>
              </a:xfrm>
              <a:custGeom>
                <a:avLst/>
                <a:gdLst>
                  <a:gd name="T0" fmla="*/ 0 w 216024"/>
                  <a:gd name="T1" fmla="*/ 0 h 862262"/>
                  <a:gd name="T2" fmla="*/ 216024 w 216024"/>
                  <a:gd name="T3" fmla="*/ 862262 h 862262"/>
                </a:gdLst>
                <a:ahLst/>
                <a:cxnLst/>
                <a:rect l="T0" t="T1" r="T2" b="T3"/>
                <a:pathLst>
                  <a:path w="216024" h="862262">
                    <a:moveTo>
                      <a:pt x="0" y="217809"/>
                    </a:moveTo>
                    <a:lnTo>
                      <a:pt x="216024" y="0"/>
                    </a:lnTo>
                    <a:lnTo>
                      <a:pt x="216024" y="862262"/>
                    </a:lnTo>
                    <a:lnTo>
                      <a:pt x="0" y="648009"/>
                    </a:lnTo>
                    <a:lnTo>
                      <a:pt x="0" y="217809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100">
                    <a:latin typeface="Arial" panose="020B0604020202020204" pitchFamily="34" charset="0"/>
                    <a:ea typeface="宋体" panose="02010600030101010101" pitchFamily="2" charset="-122"/>
                  </a:rPr>
                  <a:t>新品</a:t>
                </a:r>
                <a:endParaRPr lang="zh-CN" altLang="en-US" sz="1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87" name="矩形 60"/>
            <p:cNvSpPr>
              <a:spLocks noChangeArrowheads="1"/>
            </p:cNvSpPr>
            <p:nvPr/>
          </p:nvSpPr>
          <p:spPr bwMode="auto">
            <a:xfrm>
              <a:off x="756951" y="597342"/>
              <a:ext cx="324141" cy="289293"/>
            </a:xfrm>
            <a:custGeom>
              <a:avLst/>
              <a:gdLst>
                <a:gd name="T0" fmla="*/ 25522 w 816827"/>
                <a:gd name="T1" fmla="*/ 36759 h 729011"/>
                <a:gd name="T2" fmla="*/ 25522 w 816827"/>
                <a:gd name="T3" fmla="*/ 41928 h 729011"/>
                <a:gd name="T4" fmla="*/ 47074 w 816827"/>
                <a:gd name="T5" fmla="*/ 41928 h 729011"/>
                <a:gd name="T6" fmla="*/ 47074 w 816827"/>
                <a:gd name="T7" fmla="*/ 36759 h 729011"/>
                <a:gd name="T8" fmla="*/ 25522 w 816827"/>
                <a:gd name="T9" fmla="*/ 36759 h 729011"/>
                <a:gd name="T10" fmla="*/ 0 w 816827"/>
                <a:gd name="T11" fmla="*/ 33132 h 729011"/>
                <a:gd name="T12" fmla="*/ 51044 w 816827"/>
                <a:gd name="T13" fmla="*/ 33132 h 729011"/>
                <a:gd name="T14" fmla="*/ 51044 w 816827"/>
                <a:gd name="T15" fmla="*/ 45556 h 729011"/>
                <a:gd name="T16" fmla="*/ 0 w 816827"/>
                <a:gd name="T17" fmla="*/ 45556 h 729011"/>
                <a:gd name="T18" fmla="*/ 0 w 816827"/>
                <a:gd name="T19" fmla="*/ 33132 h 729011"/>
                <a:gd name="T20" fmla="*/ 10491 w 816827"/>
                <a:gd name="T21" fmla="*/ 20193 h 729011"/>
                <a:gd name="T22" fmla="*/ 10491 w 816827"/>
                <a:gd name="T23" fmla="*/ 25363 h 729011"/>
                <a:gd name="T24" fmla="*/ 47074 w 816827"/>
                <a:gd name="T25" fmla="*/ 25363 h 729011"/>
                <a:gd name="T26" fmla="*/ 47074 w 816827"/>
                <a:gd name="T27" fmla="*/ 20193 h 729011"/>
                <a:gd name="T28" fmla="*/ 10491 w 816827"/>
                <a:gd name="T29" fmla="*/ 20193 h 729011"/>
                <a:gd name="T30" fmla="*/ 0 w 816827"/>
                <a:gd name="T31" fmla="*/ 16566 h 729011"/>
                <a:gd name="T32" fmla="*/ 51044 w 816827"/>
                <a:gd name="T33" fmla="*/ 16566 h 729011"/>
                <a:gd name="T34" fmla="*/ 51044 w 816827"/>
                <a:gd name="T35" fmla="*/ 28990 h 729011"/>
                <a:gd name="T36" fmla="*/ 0 w 816827"/>
                <a:gd name="T37" fmla="*/ 28990 h 729011"/>
                <a:gd name="T38" fmla="*/ 0 w 816827"/>
                <a:gd name="T39" fmla="*/ 16566 h 729011"/>
                <a:gd name="T40" fmla="*/ 31193 w 816827"/>
                <a:gd name="T41" fmla="*/ 3628 h 729011"/>
                <a:gd name="T42" fmla="*/ 31193 w 816827"/>
                <a:gd name="T43" fmla="*/ 8797 h 729011"/>
                <a:gd name="T44" fmla="*/ 47074 w 816827"/>
                <a:gd name="T45" fmla="*/ 8797 h 729011"/>
                <a:gd name="T46" fmla="*/ 47074 w 816827"/>
                <a:gd name="T47" fmla="*/ 3628 h 729011"/>
                <a:gd name="T48" fmla="*/ 31193 w 816827"/>
                <a:gd name="T49" fmla="*/ 3628 h 729011"/>
                <a:gd name="T50" fmla="*/ 0 w 816827"/>
                <a:gd name="T51" fmla="*/ 0 h 729011"/>
                <a:gd name="T52" fmla="*/ 51044 w 816827"/>
                <a:gd name="T53" fmla="*/ 0 h 729011"/>
                <a:gd name="T54" fmla="*/ 51044 w 816827"/>
                <a:gd name="T55" fmla="*/ 12424 h 729011"/>
                <a:gd name="T56" fmla="*/ 0 w 816827"/>
                <a:gd name="T57" fmla="*/ 12424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7"/>
          <p:cNvGrpSpPr/>
          <p:nvPr/>
        </p:nvGrpSpPr>
        <p:grpSpPr bwMode="auto">
          <a:xfrm>
            <a:off x="3060700" y="2143125"/>
            <a:ext cx="1439863" cy="2160588"/>
            <a:chOff x="0" y="0"/>
            <a:chExt cx="1440160" cy="2160240"/>
          </a:xfrm>
        </p:grpSpPr>
        <p:grpSp>
          <p:nvGrpSpPr>
            <p:cNvPr id="7180" name="组合 30"/>
            <p:cNvGrpSpPr/>
            <p:nvPr/>
          </p:nvGrpSpPr>
          <p:grpSpPr bwMode="auto">
            <a:xfrm>
              <a:off x="0" y="0"/>
              <a:ext cx="1440160" cy="2160240"/>
              <a:chOff x="0" y="0"/>
              <a:chExt cx="1440160" cy="2160240"/>
            </a:xfrm>
          </p:grpSpPr>
          <p:sp>
            <p:nvSpPr>
              <p:cNvPr id="7182" name="矩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160" cy="216024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83" name="TextBox 32"/>
              <p:cNvSpPr>
                <a:spLocks noChangeArrowheads="1"/>
              </p:cNvSpPr>
              <p:nvPr/>
            </p:nvSpPr>
            <p:spPr bwMode="auto">
              <a:xfrm>
                <a:off x="144016" y="173736"/>
                <a:ext cx="11521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200">
                    <a:solidFill>
                      <a:srgbClr val="FFFFFF"/>
                    </a:solidFill>
                  </a:rPr>
                  <a:t>服务名称</a:t>
                </a:r>
                <a:endParaRPr lang="zh-CN" alt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4" name="TextBox 33"/>
              <p:cNvSpPr>
                <a:spLocks noChangeArrowheads="1"/>
              </p:cNvSpPr>
              <p:nvPr/>
            </p:nvSpPr>
            <p:spPr bwMode="auto">
              <a:xfrm>
                <a:off x="0" y="1076345"/>
                <a:ext cx="144016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在此处添加详细描述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文本</a:t>
                </a:r>
                <a:r>
                  <a:rPr lang="en-US" altLang="zh-CN" sz="900">
                    <a:solidFill>
                      <a:srgbClr val="FFFFFF"/>
                    </a:solidFill>
                  </a:rPr>
                  <a:t>,</a:t>
                </a:r>
                <a:r>
                  <a:rPr lang="zh-CN" altLang="en-US" sz="900">
                    <a:solidFill>
                      <a:srgbClr val="FFFFFF"/>
                    </a:solidFill>
                  </a:rPr>
                  <a:t>尽量与标题文本语</a:t>
                </a:r>
                <a:endParaRPr lang="en-US" altLang="zh-CN" sz="900">
                  <a:solidFill>
                    <a:srgbClr val="FFFFF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900">
                    <a:solidFill>
                      <a:srgbClr val="FFFFFF"/>
                    </a:solidFill>
                  </a:rPr>
                  <a:t>言风格相符合</a:t>
                </a:r>
                <a:endParaRPr lang="en-US" altLang="zh-CN"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5" name="TextBox 34"/>
              <p:cNvSpPr>
                <a:spLocks noChangeArrowheads="1"/>
              </p:cNvSpPr>
              <p:nvPr/>
            </p:nvSpPr>
            <p:spPr bwMode="auto">
              <a:xfrm>
                <a:off x="288032" y="1728192"/>
                <a:ext cx="864096" cy="261610"/>
              </a:xfrm>
              <a:prstGeom prst="rect">
                <a:avLst/>
              </a:pr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产品名 </a:t>
                </a:r>
                <a:r>
                  <a:rPr lang="en-US" altLang="zh-CN" sz="1000">
                    <a:solidFill>
                      <a:srgbClr val="FFFFFF"/>
                    </a:solidFill>
                    <a:ea typeface="宋体" panose="02010600030101010101" pitchFamily="2" charset="-122"/>
                  </a:rPr>
                  <a:t>2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81" name="矩形 9"/>
            <p:cNvSpPr>
              <a:spLocks noChangeArrowheads="1"/>
            </p:cNvSpPr>
            <p:nvPr/>
          </p:nvSpPr>
          <p:spPr bwMode="auto">
            <a:xfrm>
              <a:off x="556672" y="582077"/>
              <a:ext cx="326816" cy="319822"/>
            </a:xfrm>
            <a:custGeom>
              <a:avLst/>
              <a:gdLst>
                <a:gd name="T0" fmla="*/ 412 w 2765956"/>
                <a:gd name="T1" fmla="*/ 3116 h 2766288"/>
                <a:gd name="T2" fmla="*/ 412 w 2765956"/>
                <a:gd name="T3" fmla="*/ 3450 h 2766288"/>
                <a:gd name="T4" fmla="*/ 1719 w 2765956"/>
                <a:gd name="T5" fmla="*/ 3450 h 2766288"/>
                <a:gd name="T6" fmla="*/ 1719 w 2765956"/>
                <a:gd name="T7" fmla="*/ 3116 h 2766288"/>
                <a:gd name="T8" fmla="*/ 412 w 2765956"/>
                <a:gd name="T9" fmla="*/ 3116 h 2766288"/>
                <a:gd name="T10" fmla="*/ 2851 w 2765956"/>
                <a:gd name="T11" fmla="*/ 2316 h 2766288"/>
                <a:gd name="T12" fmla="*/ 2851 w 2765956"/>
                <a:gd name="T13" fmla="*/ 2650 h 2766288"/>
                <a:gd name="T14" fmla="*/ 4158 w 2765956"/>
                <a:gd name="T15" fmla="*/ 2650 h 2766288"/>
                <a:gd name="T16" fmla="*/ 4158 w 2765956"/>
                <a:gd name="T17" fmla="*/ 2316 h 2766288"/>
                <a:gd name="T18" fmla="*/ 2851 w 2765956"/>
                <a:gd name="T19" fmla="*/ 2316 h 2766288"/>
                <a:gd name="T20" fmla="*/ 0 w 2765956"/>
                <a:gd name="T21" fmla="*/ 2275 h 2766288"/>
                <a:gd name="T22" fmla="*/ 2135 w 2765956"/>
                <a:gd name="T23" fmla="*/ 2275 h 2766288"/>
                <a:gd name="T24" fmla="*/ 2135 w 2765956"/>
                <a:gd name="T25" fmla="*/ 4275 h 2766288"/>
                <a:gd name="T26" fmla="*/ 0 w 2765956"/>
                <a:gd name="T27" fmla="*/ 4275 h 2766288"/>
                <a:gd name="T28" fmla="*/ 0 w 2765956"/>
                <a:gd name="T29" fmla="*/ 2275 h 2766288"/>
                <a:gd name="T30" fmla="*/ 2851 w 2765956"/>
                <a:gd name="T31" fmla="*/ 1625 h 2766288"/>
                <a:gd name="T32" fmla="*/ 2851 w 2765956"/>
                <a:gd name="T33" fmla="*/ 1959 h 2766288"/>
                <a:gd name="T34" fmla="*/ 4158 w 2765956"/>
                <a:gd name="T35" fmla="*/ 1959 h 2766288"/>
                <a:gd name="T36" fmla="*/ 4158 w 2765956"/>
                <a:gd name="T37" fmla="*/ 1625 h 2766288"/>
                <a:gd name="T38" fmla="*/ 2851 w 2765956"/>
                <a:gd name="T39" fmla="*/ 1625 h 2766288"/>
                <a:gd name="T40" fmla="*/ 888 w 2765956"/>
                <a:gd name="T41" fmla="*/ 393 h 2766288"/>
                <a:gd name="T42" fmla="*/ 888 w 2765956"/>
                <a:gd name="T43" fmla="*/ 838 h 2766288"/>
                <a:gd name="T44" fmla="*/ 412 w 2765956"/>
                <a:gd name="T45" fmla="*/ 838 h 2766288"/>
                <a:gd name="T46" fmla="*/ 412 w 2765956"/>
                <a:gd name="T47" fmla="*/ 1172 h 2766288"/>
                <a:gd name="T48" fmla="*/ 888 w 2765956"/>
                <a:gd name="T49" fmla="*/ 1172 h 2766288"/>
                <a:gd name="T50" fmla="*/ 888 w 2765956"/>
                <a:gd name="T51" fmla="*/ 1617 h 2766288"/>
                <a:gd name="T52" fmla="*/ 1244 w 2765956"/>
                <a:gd name="T53" fmla="*/ 1617 h 2766288"/>
                <a:gd name="T54" fmla="*/ 1244 w 2765956"/>
                <a:gd name="T55" fmla="*/ 1172 h 2766288"/>
                <a:gd name="T56" fmla="*/ 1719 w 2765956"/>
                <a:gd name="T57" fmla="*/ 1172 h 2766288"/>
                <a:gd name="T58" fmla="*/ 1719 w 2765956"/>
                <a:gd name="T59" fmla="*/ 838 h 2766288"/>
                <a:gd name="T60" fmla="*/ 1244 w 2765956"/>
                <a:gd name="T61" fmla="*/ 838 h 2766288"/>
                <a:gd name="T62" fmla="*/ 1244 w 2765956"/>
                <a:gd name="T63" fmla="*/ 393 h 2766288"/>
                <a:gd name="T64" fmla="*/ 888 w 2765956"/>
                <a:gd name="T65" fmla="*/ 393 h 2766288"/>
                <a:gd name="T66" fmla="*/ 2427 w 2765956"/>
                <a:gd name="T67" fmla="*/ 0 h 2766288"/>
                <a:gd name="T68" fmla="*/ 4563 w 2765956"/>
                <a:gd name="T69" fmla="*/ 0 h 2766288"/>
                <a:gd name="T70" fmla="*/ 4563 w 2765956"/>
                <a:gd name="T71" fmla="*/ 0 h 2766288"/>
                <a:gd name="T72" fmla="*/ 4563 w 2765956"/>
                <a:gd name="T73" fmla="*/ 2000 h 2766288"/>
                <a:gd name="T74" fmla="*/ 4563 w 2765956"/>
                <a:gd name="T75" fmla="*/ 2275 h 2766288"/>
                <a:gd name="T76" fmla="*/ 4563 w 2765956"/>
                <a:gd name="T77" fmla="*/ 2652 h 2766288"/>
                <a:gd name="T78" fmla="*/ 4563 w 2765956"/>
                <a:gd name="T79" fmla="*/ 3406 h 2766288"/>
                <a:gd name="T80" fmla="*/ 4563 w 2765956"/>
                <a:gd name="T81" fmla="*/ 3406 h 2766288"/>
                <a:gd name="T82" fmla="*/ 4563 w 2765956"/>
                <a:gd name="T83" fmla="*/ 3716 h 2766288"/>
                <a:gd name="T84" fmla="*/ 4563 w 2765956"/>
                <a:gd name="T85" fmla="*/ 4208 h 2766288"/>
                <a:gd name="T86" fmla="*/ 4563 w 2765956"/>
                <a:gd name="T87" fmla="*/ 4275 h 2766288"/>
                <a:gd name="T88" fmla="*/ 2411 w 2765956"/>
                <a:gd name="T89" fmla="*/ 4275 h 2766288"/>
                <a:gd name="T90" fmla="*/ 2411 w 2765956"/>
                <a:gd name="T91" fmla="*/ 0 h 2766288"/>
                <a:gd name="T92" fmla="*/ 2427 w 2765956"/>
                <a:gd name="T93" fmla="*/ 0 h 2766288"/>
                <a:gd name="T94" fmla="*/ 2427 w 2765956"/>
                <a:gd name="T95" fmla="*/ 0 h 2766288"/>
                <a:gd name="T96" fmla="*/ 0 w 2765956"/>
                <a:gd name="T97" fmla="*/ 0 h 2766288"/>
                <a:gd name="T98" fmla="*/ 2135 w 2765956"/>
                <a:gd name="T99" fmla="*/ 0 h 2766288"/>
                <a:gd name="T100" fmla="*/ 2135 w 2765956"/>
                <a:gd name="T101" fmla="*/ 2000 h 2766288"/>
                <a:gd name="T102" fmla="*/ 0 w 2765956"/>
                <a:gd name="T103" fmla="*/ 2000 h 2766288"/>
                <a:gd name="T104" fmla="*/ 0 w 2765956"/>
                <a:gd name="T105" fmla="*/ 0 h 27662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5956"/>
                <a:gd name="T160" fmla="*/ 0 h 2766288"/>
                <a:gd name="T161" fmla="*/ 2765956 w 2765956"/>
                <a:gd name="T162" fmla="*/ 2766288 h 27662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5956" h="2766288">
                  <a:moveTo>
                    <a:pt x="250031" y="2016492"/>
                  </a:moveTo>
                  <a:lnTo>
                    <a:pt x="250031" y="2232516"/>
                  </a:lnTo>
                  <a:lnTo>
                    <a:pt x="1042119" y="2232516"/>
                  </a:lnTo>
                  <a:lnTo>
                    <a:pt x="1042119" y="2016492"/>
                  </a:lnTo>
                  <a:lnTo>
                    <a:pt x="250031" y="2016492"/>
                  </a:lnTo>
                  <a:close/>
                  <a:moveTo>
                    <a:pt x="1728291" y="1498706"/>
                  </a:moveTo>
                  <a:lnTo>
                    <a:pt x="1728291" y="1714730"/>
                  </a:lnTo>
                  <a:lnTo>
                    <a:pt x="2520379" y="1714730"/>
                  </a:lnTo>
                  <a:lnTo>
                    <a:pt x="2520379" y="1498706"/>
                  </a:lnTo>
                  <a:lnTo>
                    <a:pt x="1728291" y="1498706"/>
                  </a:lnTo>
                  <a:close/>
                  <a:moveTo>
                    <a:pt x="0" y="1471866"/>
                  </a:moveTo>
                  <a:lnTo>
                    <a:pt x="1294427" y="1471866"/>
                  </a:lnTo>
                  <a:lnTo>
                    <a:pt x="1294427" y="2766288"/>
                  </a:lnTo>
                  <a:lnTo>
                    <a:pt x="0" y="2766288"/>
                  </a:lnTo>
                  <a:lnTo>
                    <a:pt x="0" y="1471866"/>
                  </a:lnTo>
                  <a:close/>
                  <a:moveTo>
                    <a:pt x="1728291" y="1051558"/>
                  </a:moveTo>
                  <a:lnTo>
                    <a:pt x="1728291" y="1267582"/>
                  </a:lnTo>
                  <a:lnTo>
                    <a:pt x="2520379" y="1267582"/>
                  </a:lnTo>
                  <a:lnTo>
                    <a:pt x="2520379" y="1051558"/>
                  </a:lnTo>
                  <a:lnTo>
                    <a:pt x="1728291" y="1051558"/>
                  </a:lnTo>
                  <a:close/>
                  <a:moveTo>
                    <a:pt x="538063" y="254392"/>
                  </a:moveTo>
                  <a:lnTo>
                    <a:pt x="538063" y="542424"/>
                  </a:lnTo>
                  <a:lnTo>
                    <a:pt x="250031" y="542424"/>
                  </a:lnTo>
                  <a:lnTo>
                    <a:pt x="250031" y="758448"/>
                  </a:lnTo>
                  <a:lnTo>
                    <a:pt x="538063" y="758448"/>
                  </a:lnTo>
                  <a:lnTo>
                    <a:pt x="538063" y="1046480"/>
                  </a:lnTo>
                  <a:lnTo>
                    <a:pt x="754087" y="1046480"/>
                  </a:lnTo>
                  <a:lnTo>
                    <a:pt x="754087" y="758448"/>
                  </a:lnTo>
                  <a:lnTo>
                    <a:pt x="1042119" y="758448"/>
                  </a:lnTo>
                  <a:lnTo>
                    <a:pt x="1042119" y="542424"/>
                  </a:lnTo>
                  <a:lnTo>
                    <a:pt x="754087" y="542424"/>
                  </a:lnTo>
                  <a:lnTo>
                    <a:pt x="754087" y="254392"/>
                  </a:lnTo>
                  <a:lnTo>
                    <a:pt x="538063" y="254392"/>
                  </a:lnTo>
                  <a:close/>
                  <a:moveTo>
                    <a:pt x="1471529" y="0"/>
                  </a:moveTo>
                  <a:lnTo>
                    <a:pt x="2765956" y="0"/>
                  </a:lnTo>
                  <a:lnTo>
                    <a:pt x="2765956" y="4"/>
                  </a:lnTo>
                  <a:lnTo>
                    <a:pt x="2765956" y="1294422"/>
                  </a:lnTo>
                  <a:lnTo>
                    <a:pt x="2765956" y="1471870"/>
                  </a:lnTo>
                  <a:lnTo>
                    <a:pt x="2765956" y="1715898"/>
                  </a:lnTo>
                  <a:lnTo>
                    <a:pt x="2765956" y="2203960"/>
                  </a:lnTo>
                  <a:lnTo>
                    <a:pt x="2765956" y="2203965"/>
                  </a:lnTo>
                  <a:lnTo>
                    <a:pt x="2765956" y="2404395"/>
                  </a:lnTo>
                  <a:lnTo>
                    <a:pt x="2765956" y="2722691"/>
                  </a:lnTo>
                  <a:lnTo>
                    <a:pt x="2765956" y="2766288"/>
                  </a:lnTo>
                  <a:lnTo>
                    <a:pt x="1461466" y="2766288"/>
                  </a:lnTo>
                  <a:lnTo>
                    <a:pt x="1461466" y="4"/>
                  </a:lnTo>
                  <a:lnTo>
                    <a:pt x="1471529" y="4"/>
                  </a:lnTo>
                  <a:lnTo>
                    <a:pt x="1471529" y="0"/>
                  </a:lnTo>
                  <a:close/>
                  <a:moveTo>
                    <a:pt x="0" y="0"/>
                  </a:moveTo>
                  <a:lnTo>
                    <a:pt x="1294427" y="0"/>
                  </a:lnTo>
                  <a:lnTo>
                    <a:pt x="1294427" y="1294422"/>
                  </a:lnTo>
                  <a:lnTo>
                    <a:pt x="0" y="12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98" name="TextBox 46"/>
          <p:cNvSpPr>
            <a:spLocks noChangeArrowheads="1"/>
          </p:cNvSpPr>
          <p:nvPr/>
        </p:nvSpPr>
        <p:spPr bwMode="auto">
          <a:xfrm>
            <a:off x="1116013" y="1463675"/>
            <a:ext cx="691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900">
                <a:solidFill>
                  <a:srgbClr val="FEFEFE"/>
                </a:solidFill>
              </a:rPr>
              <a:t>,</a:t>
            </a:r>
            <a:r>
              <a:rPr lang="zh-CN" altLang="en-US" sz="90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rgbClr val="FEFEFE"/>
                </a:solidFill>
              </a:rPr>
              <a:t>200</a:t>
            </a:r>
            <a:r>
              <a:rPr lang="zh-CN" altLang="en-US" sz="9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rgbClr val="FEFEFE"/>
                </a:solidFill>
              </a:rPr>
              <a:t>5</a:t>
            </a:r>
            <a:r>
              <a:rPr lang="zh-CN" altLang="en-US" sz="900">
                <a:solidFill>
                  <a:srgbClr val="FEFEFE"/>
                </a:solidFill>
              </a:rPr>
              <a:t>分钟以内。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4819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0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484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485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485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485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85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484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485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485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85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485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21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822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484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6" name="矩形 4"/>
          <p:cNvSpPr>
            <a:spLocks noChangeArrowheads="1"/>
          </p:cNvSpPr>
          <p:nvPr/>
        </p:nvSpPr>
        <p:spPr bwMode="auto">
          <a:xfrm>
            <a:off x="3386138" y="2049463"/>
            <a:ext cx="2371725" cy="1090612"/>
          </a:xfrm>
          <a:custGeom>
            <a:avLst/>
            <a:gdLst>
              <a:gd name="T0" fmla="*/ 2688530 w 1578818"/>
              <a:gd name="T1" fmla="*/ 237 h 726152"/>
              <a:gd name="T2" fmla="*/ 5352157 w 1578818"/>
              <a:gd name="T3" fmla="*/ 1138526 h 726152"/>
              <a:gd name="T4" fmla="*/ 3998889 w 1578818"/>
              <a:gd name="T5" fmla="*/ 2460117 h 726152"/>
              <a:gd name="T6" fmla="*/ 2667287 w 1578818"/>
              <a:gd name="T7" fmla="*/ 1891063 h 726152"/>
              <a:gd name="T8" fmla="*/ 1323237 w 1578818"/>
              <a:gd name="T9" fmla="*/ 2430093 h 726152"/>
              <a:gd name="T10" fmla="*/ 0 w 1578818"/>
              <a:gd name="T11" fmla="*/ 1078468 h 726152"/>
              <a:gd name="T12" fmla="*/ 2688530 w 1578818"/>
              <a:gd name="T13" fmla="*/ 237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7" name="矩形 4"/>
          <p:cNvSpPr>
            <a:spLocks noChangeArrowheads="1"/>
          </p:cNvSpPr>
          <p:nvPr/>
        </p:nvSpPr>
        <p:spPr bwMode="auto">
          <a:xfrm flipV="1">
            <a:off x="1438275" y="2686050"/>
            <a:ext cx="2371725" cy="1092200"/>
          </a:xfrm>
          <a:custGeom>
            <a:avLst/>
            <a:gdLst>
              <a:gd name="T0" fmla="*/ 2688530 w 1578818"/>
              <a:gd name="T1" fmla="*/ 238 h 726152"/>
              <a:gd name="T2" fmla="*/ 5352157 w 1578818"/>
              <a:gd name="T3" fmla="*/ 1143505 h 726152"/>
              <a:gd name="T4" fmla="*/ 3998889 w 1578818"/>
              <a:gd name="T5" fmla="*/ 2470879 h 726152"/>
              <a:gd name="T6" fmla="*/ 2667287 w 1578818"/>
              <a:gd name="T7" fmla="*/ 1899337 h 726152"/>
              <a:gd name="T8" fmla="*/ 1323237 w 1578818"/>
              <a:gd name="T9" fmla="*/ 2440724 h 726152"/>
              <a:gd name="T10" fmla="*/ 0 w 1578818"/>
              <a:gd name="T11" fmla="*/ 1083184 h 726152"/>
              <a:gd name="T12" fmla="*/ 2688530 w 1578818"/>
              <a:gd name="T13" fmla="*/ 238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8" name="矩形 4"/>
          <p:cNvSpPr>
            <a:spLocks noChangeArrowheads="1"/>
          </p:cNvSpPr>
          <p:nvPr/>
        </p:nvSpPr>
        <p:spPr bwMode="auto">
          <a:xfrm flipV="1">
            <a:off x="5334000" y="2686050"/>
            <a:ext cx="2371725" cy="1092200"/>
          </a:xfrm>
          <a:custGeom>
            <a:avLst/>
            <a:gdLst>
              <a:gd name="T0" fmla="*/ 2688530 w 1578818"/>
              <a:gd name="T1" fmla="*/ 238 h 726152"/>
              <a:gd name="T2" fmla="*/ 5352157 w 1578818"/>
              <a:gd name="T3" fmla="*/ 1143505 h 726152"/>
              <a:gd name="T4" fmla="*/ 3998889 w 1578818"/>
              <a:gd name="T5" fmla="*/ 2470879 h 726152"/>
              <a:gd name="T6" fmla="*/ 2667287 w 1578818"/>
              <a:gd name="T7" fmla="*/ 1899337 h 726152"/>
              <a:gd name="T8" fmla="*/ 1323237 w 1578818"/>
              <a:gd name="T9" fmla="*/ 2440724 h 726152"/>
              <a:gd name="T10" fmla="*/ 0 w 1578818"/>
              <a:gd name="T11" fmla="*/ 1083184 h 726152"/>
              <a:gd name="T12" fmla="*/ 2688530 w 1578818"/>
              <a:gd name="T13" fmla="*/ 238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9" name="TextBox 25"/>
          <p:cNvSpPr>
            <a:spLocks noChangeArrowheads="1"/>
          </p:cNvSpPr>
          <p:nvPr/>
        </p:nvSpPr>
        <p:spPr bwMode="auto">
          <a:xfrm>
            <a:off x="3276600" y="3584575"/>
            <a:ext cx="2590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3820" name="TextBox 26"/>
          <p:cNvSpPr>
            <a:spLocks noChangeArrowheads="1"/>
          </p:cNvSpPr>
          <p:nvPr/>
        </p:nvSpPr>
        <p:spPr bwMode="auto">
          <a:xfrm>
            <a:off x="1325563" y="1541463"/>
            <a:ext cx="25987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3821" name="TextBox 27"/>
          <p:cNvSpPr>
            <a:spLocks noChangeArrowheads="1"/>
          </p:cNvSpPr>
          <p:nvPr/>
        </p:nvSpPr>
        <p:spPr bwMode="auto">
          <a:xfrm>
            <a:off x="5334000" y="1541463"/>
            <a:ext cx="2371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11" name="组合 28"/>
          <p:cNvGrpSpPr/>
          <p:nvPr/>
        </p:nvGrpSpPr>
        <p:grpSpPr bwMode="auto">
          <a:xfrm>
            <a:off x="6302375" y="3844925"/>
            <a:ext cx="431800" cy="431800"/>
            <a:chOff x="0" y="0"/>
            <a:chExt cx="432048" cy="432048"/>
          </a:xfrm>
        </p:grpSpPr>
        <p:sp>
          <p:nvSpPr>
            <p:cNvPr id="34839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 useBgFill="1">
          <p:nvSpPr>
            <p:cNvPr id="34840" name="空心弧 22"/>
            <p:cNvSpPr>
              <a:spLocks noChangeArrowheads="1"/>
            </p:cNvSpPr>
            <p:nvPr/>
          </p:nvSpPr>
          <p:spPr bwMode="auto">
            <a:xfrm>
              <a:off x="126342" y="130086"/>
              <a:ext cx="179364" cy="171876"/>
            </a:xfrm>
            <a:custGeom>
              <a:avLst/>
              <a:gdLst>
                <a:gd name="T0" fmla="*/ 7573 w 872917"/>
                <a:gd name="T1" fmla="*/ 3361 h 836472"/>
                <a:gd name="T2" fmla="*/ 7573 w 872917"/>
                <a:gd name="T3" fmla="*/ 6310 h 836472"/>
                <a:gd name="T4" fmla="*/ 6626 w 872917"/>
                <a:gd name="T5" fmla="*/ 7257 h 836472"/>
                <a:gd name="T6" fmla="*/ 947 w 872917"/>
                <a:gd name="T7" fmla="*/ 7257 h 836472"/>
                <a:gd name="T8" fmla="*/ 0 w 872917"/>
                <a:gd name="T9" fmla="*/ 6310 h 836472"/>
                <a:gd name="T10" fmla="*/ 0 w 872917"/>
                <a:gd name="T11" fmla="*/ 3413 h 836472"/>
                <a:gd name="T12" fmla="*/ 3266 w 872917"/>
                <a:gd name="T13" fmla="*/ 4441 h 836472"/>
                <a:gd name="T14" fmla="*/ 3029 w 872917"/>
                <a:gd name="T15" fmla="*/ 5577 h 836472"/>
                <a:gd name="T16" fmla="*/ 4544 w 872917"/>
                <a:gd name="T17" fmla="*/ 5577 h 836472"/>
                <a:gd name="T18" fmla="*/ 4306 w 872917"/>
                <a:gd name="T19" fmla="*/ 4436 h 836472"/>
                <a:gd name="T20" fmla="*/ 7573 w 872917"/>
                <a:gd name="T21" fmla="*/ 3361 h 836472"/>
                <a:gd name="T22" fmla="*/ 3944 w 872917"/>
                <a:gd name="T23" fmla="*/ 780 h 836472"/>
                <a:gd name="T24" fmla="*/ 2915 w 872917"/>
                <a:gd name="T25" fmla="*/ 1051 h 836472"/>
                <a:gd name="T26" fmla="*/ 2478 w 872917"/>
                <a:gd name="T27" fmla="*/ 1577 h 836472"/>
                <a:gd name="T28" fmla="*/ 5091 w 872917"/>
                <a:gd name="T29" fmla="*/ 1577 h 836472"/>
                <a:gd name="T30" fmla="*/ 4894 w 872917"/>
                <a:gd name="T31" fmla="*/ 1261 h 836472"/>
                <a:gd name="T32" fmla="*/ 3944 w 872917"/>
                <a:gd name="T33" fmla="*/ 780 h 836472"/>
                <a:gd name="T34" fmla="*/ 3622 w 872917"/>
                <a:gd name="T35" fmla="*/ 6 h 836472"/>
                <a:gd name="T36" fmla="*/ 5464 w 872917"/>
                <a:gd name="T37" fmla="*/ 741 h 836472"/>
                <a:gd name="T38" fmla="*/ 5941 w 872917"/>
                <a:gd name="T39" fmla="*/ 1577 h 836472"/>
                <a:gd name="T40" fmla="*/ 6626 w 872917"/>
                <a:gd name="T41" fmla="*/ 1577 h 836472"/>
                <a:gd name="T42" fmla="*/ 7573 w 872917"/>
                <a:gd name="T43" fmla="*/ 2524 h 836472"/>
                <a:gd name="T44" fmla="*/ 7573 w 872917"/>
                <a:gd name="T45" fmla="*/ 2821 h 836472"/>
                <a:gd name="T46" fmla="*/ 4201 w 872917"/>
                <a:gd name="T47" fmla="*/ 3930 h 836472"/>
                <a:gd name="T48" fmla="*/ 4165 w 872917"/>
                <a:gd name="T49" fmla="*/ 3760 h 836472"/>
                <a:gd name="T50" fmla="*/ 3408 w 872917"/>
                <a:gd name="T51" fmla="*/ 3760 h 836472"/>
                <a:gd name="T52" fmla="*/ 3377 w 872917"/>
                <a:gd name="T53" fmla="*/ 3906 h 836472"/>
                <a:gd name="T54" fmla="*/ 0 w 872917"/>
                <a:gd name="T55" fmla="*/ 2844 h 836472"/>
                <a:gd name="T56" fmla="*/ 0 w 872917"/>
                <a:gd name="T57" fmla="*/ 2524 h 836472"/>
                <a:gd name="T58" fmla="*/ 947 w 872917"/>
                <a:gd name="T59" fmla="*/ 1577 h 836472"/>
                <a:gd name="T60" fmla="*/ 1633 w 872917"/>
                <a:gd name="T61" fmla="*/ 1577 h 836472"/>
                <a:gd name="T62" fmla="*/ 2466 w 872917"/>
                <a:gd name="T63" fmla="*/ 423 h 836472"/>
                <a:gd name="T64" fmla="*/ 3622 w 872917"/>
                <a:gd name="T65" fmla="*/ 6 h 836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2917"/>
                <a:gd name="T100" fmla="*/ 0 h 836472"/>
                <a:gd name="T101" fmla="*/ 872917 w 872917"/>
                <a:gd name="T102" fmla="*/ 836472 h 8364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2917" h="836472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lnTo>
                    <a:pt x="872917" y="387463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39"/>
          <p:cNvGrpSpPr/>
          <p:nvPr/>
        </p:nvGrpSpPr>
        <p:grpSpPr bwMode="auto">
          <a:xfrm>
            <a:off x="2408238" y="3844925"/>
            <a:ext cx="431800" cy="431800"/>
            <a:chOff x="0" y="0"/>
            <a:chExt cx="432048" cy="432048"/>
          </a:xfrm>
        </p:grpSpPr>
        <p:sp>
          <p:nvSpPr>
            <p:cNvPr id="34837" name="椭圆 40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 useBgFill="1">
          <p:nvSpPr>
            <p:cNvPr id="34838" name="圆角矩形 49"/>
            <p:cNvSpPr>
              <a:spLocks noChangeArrowheads="1"/>
            </p:cNvSpPr>
            <p:nvPr/>
          </p:nvSpPr>
          <p:spPr bwMode="auto">
            <a:xfrm>
              <a:off x="140240" y="114535"/>
              <a:ext cx="151569" cy="202978"/>
            </a:xfrm>
            <a:custGeom>
              <a:avLst/>
              <a:gdLst>
                <a:gd name="T0" fmla="*/ 1672 w 654689"/>
                <a:gd name="T1" fmla="*/ 6359 h 876743"/>
                <a:gd name="T2" fmla="*/ 6016 w 654689"/>
                <a:gd name="T3" fmla="*/ 6359 h 876743"/>
                <a:gd name="T4" fmla="*/ 6016 w 654689"/>
                <a:gd name="T5" fmla="*/ 7036 h 876743"/>
                <a:gd name="T6" fmla="*/ 1672 w 654689"/>
                <a:gd name="T7" fmla="*/ 7036 h 876743"/>
                <a:gd name="T8" fmla="*/ 1672 w 654689"/>
                <a:gd name="T9" fmla="*/ 6359 h 876743"/>
                <a:gd name="T10" fmla="*/ 1672 w 654689"/>
                <a:gd name="T11" fmla="*/ 5292 h 876743"/>
                <a:gd name="T12" fmla="*/ 5292 w 654689"/>
                <a:gd name="T13" fmla="*/ 5292 h 876743"/>
                <a:gd name="T14" fmla="*/ 5292 w 654689"/>
                <a:gd name="T15" fmla="*/ 5969 h 876743"/>
                <a:gd name="T16" fmla="*/ 1672 w 654689"/>
                <a:gd name="T17" fmla="*/ 5969 h 876743"/>
                <a:gd name="T18" fmla="*/ 1672 w 654689"/>
                <a:gd name="T19" fmla="*/ 5292 h 876743"/>
                <a:gd name="T20" fmla="*/ 1672 w 654689"/>
                <a:gd name="T21" fmla="*/ 4312 h 876743"/>
                <a:gd name="T22" fmla="*/ 6499 w 654689"/>
                <a:gd name="T23" fmla="*/ 4312 h 876743"/>
                <a:gd name="T24" fmla="*/ 6499 w 654689"/>
                <a:gd name="T25" fmla="*/ 4990 h 876743"/>
                <a:gd name="T26" fmla="*/ 1672 w 654689"/>
                <a:gd name="T27" fmla="*/ 4990 h 876743"/>
                <a:gd name="T28" fmla="*/ 1672 w 654689"/>
                <a:gd name="T29" fmla="*/ 4312 h 876743"/>
                <a:gd name="T30" fmla="*/ 924 w 654689"/>
                <a:gd name="T31" fmla="*/ 1839 h 876743"/>
                <a:gd name="T32" fmla="*/ 1083 w 654689"/>
                <a:gd name="T33" fmla="*/ 1839 h 876743"/>
                <a:gd name="T34" fmla="*/ 1083 w 654689"/>
                <a:gd name="T35" fmla="*/ 9493 h 876743"/>
                <a:gd name="T36" fmla="*/ 7041 w 654689"/>
                <a:gd name="T37" fmla="*/ 9493 h 876743"/>
                <a:gd name="T38" fmla="*/ 7041 w 654689"/>
                <a:gd name="T39" fmla="*/ 1839 h 876743"/>
                <a:gd name="T40" fmla="*/ 7200 w 654689"/>
                <a:gd name="T41" fmla="*/ 1839 h 876743"/>
                <a:gd name="T42" fmla="*/ 8124 w 654689"/>
                <a:gd name="T43" fmla="*/ 2763 h 876743"/>
                <a:gd name="T44" fmla="*/ 8124 w 654689"/>
                <a:gd name="T45" fmla="*/ 9955 h 876743"/>
                <a:gd name="T46" fmla="*/ 7200 w 654689"/>
                <a:gd name="T47" fmla="*/ 10879 h 876743"/>
                <a:gd name="T48" fmla="*/ 924 w 654689"/>
                <a:gd name="T49" fmla="*/ 10879 h 876743"/>
                <a:gd name="T50" fmla="*/ 0 w 654689"/>
                <a:gd name="T51" fmla="*/ 9955 h 876743"/>
                <a:gd name="T52" fmla="*/ 0 w 654689"/>
                <a:gd name="T53" fmla="*/ 2763 h 876743"/>
                <a:gd name="T54" fmla="*/ 924 w 654689"/>
                <a:gd name="T55" fmla="*/ 1839 h 876743"/>
                <a:gd name="T56" fmla="*/ 4062 w 654689"/>
                <a:gd name="T57" fmla="*/ 737 h 876743"/>
                <a:gd name="T58" fmla="*/ 3445 w 654689"/>
                <a:gd name="T59" fmla="*/ 1354 h 876743"/>
                <a:gd name="T60" fmla="*/ 3699 w 654689"/>
                <a:gd name="T61" fmla="*/ 1839 h 876743"/>
                <a:gd name="T62" fmla="*/ 4424 w 654689"/>
                <a:gd name="T63" fmla="*/ 1839 h 876743"/>
                <a:gd name="T64" fmla="*/ 4678 w 654689"/>
                <a:gd name="T65" fmla="*/ 1354 h 876743"/>
                <a:gd name="T66" fmla="*/ 4062 w 654689"/>
                <a:gd name="T67" fmla="*/ 737 h 876743"/>
                <a:gd name="T68" fmla="*/ 4062 w 654689"/>
                <a:gd name="T69" fmla="*/ 0 h 876743"/>
                <a:gd name="T70" fmla="*/ 5416 w 654689"/>
                <a:gd name="T71" fmla="*/ 1354 h 876743"/>
                <a:gd name="T72" fmla="*/ 5318 w 654689"/>
                <a:gd name="T73" fmla="*/ 1839 h 876743"/>
                <a:gd name="T74" fmla="*/ 6499 w 654689"/>
                <a:gd name="T75" fmla="*/ 1839 h 876743"/>
                <a:gd name="T76" fmla="*/ 6499 w 654689"/>
                <a:gd name="T77" fmla="*/ 2867 h 876743"/>
                <a:gd name="T78" fmla="*/ 5901 w 654689"/>
                <a:gd name="T79" fmla="*/ 3464 h 876743"/>
                <a:gd name="T80" fmla="*/ 2222 w 654689"/>
                <a:gd name="T81" fmla="*/ 3464 h 876743"/>
                <a:gd name="T82" fmla="*/ 1625 w 654689"/>
                <a:gd name="T83" fmla="*/ 2867 h 876743"/>
                <a:gd name="T84" fmla="*/ 1625 w 654689"/>
                <a:gd name="T85" fmla="*/ 1839 h 876743"/>
                <a:gd name="T86" fmla="*/ 2806 w 654689"/>
                <a:gd name="T87" fmla="*/ 1839 h 876743"/>
                <a:gd name="T88" fmla="*/ 2708 w 654689"/>
                <a:gd name="T89" fmla="*/ 1354 h 876743"/>
                <a:gd name="T90" fmla="*/ 4062 w 654689"/>
                <a:gd name="T91" fmla="*/ 0 h 876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4689"/>
                <a:gd name="T139" fmla="*/ 0 h 876743"/>
                <a:gd name="T140" fmla="*/ 654689 w 654689"/>
                <a:gd name="T141" fmla="*/ 876743 h 876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lnTo>
                    <a:pt x="134787" y="512482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lnTo>
                    <a:pt x="134787" y="426464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lnTo>
                    <a:pt x="134787" y="347535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42"/>
          <p:cNvGrpSpPr/>
          <p:nvPr/>
        </p:nvGrpSpPr>
        <p:grpSpPr bwMode="auto">
          <a:xfrm>
            <a:off x="4356100" y="1555750"/>
            <a:ext cx="431800" cy="431800"/>
            <a:chOff x="0" y="0"/>
            <a:chExt cx="432048" cy="432048"/>
          </a:xfrm>
        </p:grpSpPr>
        <p:sp>
          <p:nvSpPr>
            <p:cNvPr id="34835" name="椭圆 43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 useBgFill="1">
          <p:nvSpPr>
            <p:cNvPr id="34836" name="矩形 60"/>
            <p:cNvSpPr>
              <a:spLocks noChangeArrowheads="1"/>
            </p:cNvSpPr>
            <p:nvPr/>
          </p:nvSpPr>
          <p:spPr bwMode="auto">
            <a:xfrm>
              <a:off x="132126" y="141146"/>
              <a:ext cx="167796" cy="149756"/>
            </a:xfrm>
            <a:custGeom>
              <a:avLst/>
              <a:gdLst>
                <a:gd name="T0" fmla="*/ 3540 w 816827"/>
                <a:gd name="T1" fmla="*/ 5099 h 729011"/>
                <a:gd name="T2" fmla="*/ 3540 w 816827"/>
                <a:gd name="T3" fmla="*/ 5816 h 729011"/>
                <a:gd name="T4" fmla="*/ 6530 w 816827"/>
                <a:gd name="T5" fmla="*/ 5816 h 729011"/>
                <a:gd name="T6" fmla="*/ 6530 w 816827"/>
                <a:gd name="T7" fmla="*/ 5099 h 729011"/>
                <a:gd name="T8" fmla="*/ 3540 w 816827"/>
                <a:gd name="T9" fmla="*/ 5099 h 729011"/>
                <a:gd name="T10" fmla="*/ 0 w 816827"/>
                <a:gd name="T11" fmla="*/ 4596 h 729011"/>
                <a:gd name="T12" fmla="*/ 7081 w 816827"/>
                <a:gd name="T13" fmla="*/ 4596 h 729011"/>
                <a:gd name="T14" fmla="*/ 7081 w 816827"/>
                <a:gd name="T15" fmla="*/ 6319 h 729011"/>
                <a:gd name="T16" fmla="*/ 0 w 816827"/>
                <a:gd name="T17" fmla="*/ 6319 h 729011"/>
                <a:gd name="T18" fmla="*/ 0 w 816827"/>
                <a:gd name="T19" fmla="*/ 4596 h 729011"/>
                <a:gd name="T20" fmla="*/ 1455 w 816827"/>
                <a:gd name="T21" fmla="*/ 2801 h 729011"/>
                <a:gd name="T22" fmla="*/ 1455 w 816827"/>
                <a:gd name="T23" fmla="*/ 3518 h 729011"/>
                <a:gd name="T24" fmla="*/ 6530 w 816827"/>
                <a:gd name="T25" fmla="*/ 3518 h 729011"/>
                <a:gd name="T26" fmla="*/ 6530 w 816827"/>
                <a:gd name="T27" fmla="*/ 2801 h 729011"/>
                <a:gd name="T28" fmla="*/ 1455 w 816827"/>
                <a:gd name="T29" fmla="*/ 2801 h 729011"/>
                <a:gd name="T30" fmla="*/ 0 w 816827"/>
                <a:gd name="T31" fmla="*/ 2298 h 729011"/>
                <a:gd name="T32" fmla="*/ 7081 w 816827"/>
                <a:gd name="T33" fmla="*/ 2298 h 729011"/>
                <a:gd name="T34" fmla="*/ 7081 w 816827"/>
                <a:gd name="T35" fmla="*/ 4022 h 729011"/>
                <a:gd name="T36" fmla="*/ 0 w 816827"/>
                <a:gd name="T37" fmla="*/ 4022 h 729011"/>
                <a:gd name="T38" fmla="*/ 0 w 816827"/>
                <a:gd name="T39" fmla="*/ 2298 h 729011"/>
                <a:gd name="T40" fmla="*/ 4327 w 816827"/>
                <a:gd name="T41" fmla="*/ 503 h 729011"/>
                <a:gd name="T42" fmla="*/ 4327 w 816827"/>
                <a:gd name="T43" fmla="*/ 1220 h 729011"/>
                <a:gd name="T44" fmla="*/ 6530 w 816827"/>
                <a:gd name="T45" fmla="*/ 1220 h 729011"/>
                <a:gd name="T46" fmla="*/ 6530 w 816827"/>
                <a:gd name="T47" fmla="*/ 503 h 729011"/>
                <a:gd name="T48" fmla="*/ 4327 w 816827"/>
                <a:gd name="T49" fmla="*/ 503 h 729011"/>
                <a:gd name="T50" fmla="*/ 0 w 816827"/>
                <a:gd name="T51" fmla="*/ 0 h 729011"/>
                <a:gd name="T52" fmla="*/ 7081 w 816827"/>
                <a:gd name="T53" fmla="*/ 0 h 729011"/>
                <a:gd name="T54" fmla="*/ 7081 w 816827"/>
                <a:gd name="T55" fmla="*/ 1724 h 729011"/>
                <a:gd name="T56" fmla="*/ 0 w 816827"/>
                <a:gd name="T57" fmla="*/ 1724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31" name="TextBox 45"/>
          <p:cNvSpPr>
            <a:spLocks noChangeArrowheads="1"/>
          </p:cNvSpPr>
          <p:nvPr/>
        </p:nvSpPr>
        <p:spPr bwMode="auto">
          <a:xfrm>
            <a:off x="3819525" y="2295525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2,359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32" name="TextBox 47"/>
          <p:cNvSpPr>
            <a:spLocks noChangeArrowheads="1"/>
          </p:cNvSpPr>
          <p:nvPr/>
        </p:nvSpPr>
        <p:spPr bwMode="auto">
          <a:xfrm>
            <a:off x="1858963" y="3098800"/>
            <a:ext cx="153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6,589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33" name="TextBox 48"/>
          <p:cNvSpPr>
            <a:spLocks noChangeArrowheads="1"/>
          </p:cNvSpPr>
          <p:nvPr/>
        </p:nvSpPr>
        <p:spPr bwMode="auto">
          <a:xfrm>
            <a:off x="5753100" y="3098800"/>
            <a:ext cx="153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3,587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11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0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5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17" grpId="0" animBg="1"/>
      <p:bldP spid="33818" grpId="0" animBg="1"/>
      <p:bldP spid="33819" grpId="0" bldLvl="0"/>
      <p:bldP spid="33820" grpId="0" bldLvl="0"/>
      <p:bldP spid="33821" grpId="0" bldLvl="0"/>
      <p:bldP spid="33831" grpId="0" bldLvl="0"/>
      <p:bldP spid="33832" grpId="0" bldLvl="0"/>
      <p:bldP spid="33833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584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4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5862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5868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5869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5870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871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5863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5864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5866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67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865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584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584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5855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6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8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0" name="椭圆 30"/>
          <p:cNvSpPr>
            <a:spLocks noChangeArrowheads="1"/>
          </p:cNvSpPr>
          <p:nvPr/>
        </p:nvSpPr>
        <p:spPr bwMode="auto">
          <a:xfrm rot="-4253157">
            <a:off x="1679575" y="1797051"/>
            <a:ext cx="930275" cy="1327150"/>
          </a:xfrm>
          <a:custGeom>
            <a:avLst/>
            <a:gdLst>
              <a:gd name="T0" fmla="*/ 918725 w 936104"/>
              <a:gd name="T1" fmla="*/ 196074 h 1337481"/>
              <a:gd name="T2" fmla="*/ 918725 w 936104"/>
              <a:gd name="T3" fmla="*/ 481029 h 1337481"/>
              <a:gd name="T4" fmla="*/ 883390 w 936104"/>
              <a:gd name="T5" fmla="*/ 477482 h 1337481"/>
              <a:gd name="T6" fmla="*/ 706712 w 936104"/>
              <a:gd name="T7" fmla="*/ 653363 h 1337481"/>
              <a:gd name="T8" fmla="*/ 883390 w 936104"/>
              <a:gd name="T9" fmla="*/ 829244 h 1337481"/>
              <a:gd name="T10" fmla="*/ 918725 w 936104"/>
              <a:gd name="T11" fmla="*/ 825697 h 1337481"/>
              <a:gd name="T12" fmla="*/ 918725 w 936104"/>
              <a:gd name="T13" fmla="*/ 1110652 h 1337481"/>
              <a:gd name="T14" fmla="*/ 556363 w 936104"/>
              <a:gd name="T15" fmla="*/ 1110652 h 1337481"/>
              <a:gd name="T16" fmla="*/ 583038 w 936104"/>
              <a:gd name="T17" fmla="*/ 1183610 h 1337481"/>
              <a:gd name="T18" fmla="*/ 459364 w 936104"/>
              <a:gd name="T19" fmla="*/ 1306727 h 1337481"/>
              <a:gd name="T20" fmla="*/ 335688 w 936104"/>
              <a:gd name="T21" fmla="*/ 1183610 h 1337481"/>
              <a:gd name="T22" fmla="*/ 362362 w 936104"/>
              <a:gd name="T23" fmla="*/ 1110652 h 1337481"/>
              <a:gd name="T24" fmla="*/ 0 w 936104"/>
              <a:gd name="T25" fmla="*/ 1110652 h 1337481"/>
              <a:gd name="T26" fmla="*/ 0 w 936104"/>
              <a:gd name="T27" fmla="*/ 825697 h 1337481"/>
              <a:gd name="T28" fmla="*/ 35336 w 936104"/>
              <a:gd name="T29" fmla="*/ 829244 h 1337481"/>
              <a:gd name="T30" fmla="*/ 212014 w 936104"/>
              <a:gd name="T31" fmla="*/ 653363 h 1337481"/>
              <a:gd name="T32" fmla="*/ 35336 w 936104"/>
              <a:gd name="T33" fmla="*/ 477482 h 1337481"/>
              <a:gd name="T34" fmla="*/ 0 w 936104"/>
              <a:gd name="T35" fmla="*/ 481029 h 1337481"/>
              <a:gd name="T36" fmla="*/ 0 w 936104"/>
              <a:gd name="T37" fmla="*/ 196074 h 1337481"/>
              <a:gd name="T38" fmla="*/ 362361 w 936104"/>
              <a:gd name="T39" fmla="*/ 196074 h 1337481"/>
              <a:gd name="T40" fmla="*/ 335687 w 936104"/>
              <a:gd name="T41" fmla="*/ 123117 h 1337481"/>
              <a:gd name="T42" fmla="*/ 459363 w 936104"/>
              <a:gd name="T43" fmla="*/ 0 h 1337481"/>
              <a:gd name="T44" fmla="*/ 583037 w 936104"/>
              <a:gd name="T45" fmla="*/ 123117 h 1337481"/>
              <a:gd name="T46" fmla="*/ 556363 w 936104"/>
              <a:gd name="T47" fmla="*/ 196074 h 1337481"/>
              <a:gd name="T48" fmla="*/ 918725 w 936104"/>
              <a:gd name="T49" fmla="*/ 19607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1" name="椭圆 30"/>
          <p:cNvSpPr>
            <a:spLocks noChangeArrowheads="1"/>
          </p:cNvSpPr>
          <p:nvPr/>
        </p:nvSpPr>
        <p:spPr bwMode="auto">
          <a:xfrm rot="1146842">
            <a:off x="1362075" y="2719388"/>
            <a:ext cx="927100" cy="1327150"/>
          </a:xfrm>
          <a:custGeom>
            <a:avLst/>
            <a:gdLst>
              <a:gd name="T0" fmla="*/ 909351 w 936104"/>
              <a:gd name="T1" fmla="*/ 196074 h 1337481"/>
              <a:gd name="T2" fmla="*/ 909351 w 936104"/>
              <a:gd name="T3" fmla="*/ 481029 h 1337481"/>
              <a:gd name="T4" fmla="*/ 874376 w 936104"/>
              <a:gd name="T5" fmla="*/ 477482 h 1337481"/>
              <a:gd name="T6" fmla="*/ 699500 w 936104"/>
              <a:gd name="T7" fmla="*/ 653363 h 1337481"/>
              <a:gd name="T8" fmla="*/ 874376 w 936104"/>
              <a:gd name="T9" fmla="*/ 829244 h 1337481"/>
              <a:gd name="T10" fmla="*/ 909351 w 936104"/>
              <a:gd name="T11" fmla="*/ 825697 h 1337481"/>
              <a:gd name="T12" fmla="*/ 909351 w 936104"/>
              <a:gd name="T13" fmla="*/ 1110652 h 1337481"/>
              <a:gd name="T14" fmla="*/ 550686 w 936104"/>
              <a:gd name="T15" fmla="*/ 1110652 h 1337481"/>
              <a:gd name="T16" fmla="*/ 577088 w 936104"/>
              <a:gd name="T17" fmla="*/ 1183610 h 1337481"/>
              <a:gd name="T18" fmla="*/ 454675 w 936104"/>
              <a:gd name="T19" fmla="*/ 1306727 h 1337481"/>
              <a:gd name="T20" fmla="*/ 332263 w 936104"/>
              <a:gd name="T21" fmla="*/ 1183610 h 1337481"/>
              <a:gd name="T22" fmla="*/ 358666 w 936104"/>
              <a:gd name="T23" fmla="*/ 1110652 h 1337481"/>
              <a:gd name="T24" fmla="*/ 0 w 936104"/>
              <a:gd name="T25" fmla="*/ 1110652 h 1337481"/>
              <a:gd name="T26" fmla="*/ 0 w 936104"/>
              <a:gd name="T27" fmla="*/ 825697 h 1337481"/>
              <a:gd name="T28" fmla="*/ 34975 w 936104"/>
              <a:gd name="T29" fmla="*/ 829244 h 1337481"/>
              <a:gd name="T30" fmla="*/ 209850 w 936104"/>
              <a:gd name="T31" fmla="*/ 653363 h 1337481"/>
              <a:gd name="T32" fmla="*/ 34975 w 936104"/>
              <a:gd name="T33" fmla="*/ 477482 h 1337481"/>
              <a:gd name="T34" fmla="*/ 0 w 936104"/>
              <a:gd name="T35" fmla="*/ 481029 h 1337481"/>
              <a:gd name="T36" fmla="*/ 0 w 936104"/>
              <a:gd name="T37" fmla="*/ 196074 h 1337481"/>
              <a:gd name="T38" fmla="*/ 358665 w 936104"/>
              <a:gd name="T39" fmla="*/ 196074 h 1337481"/>
              <a:gd name="T40" fmla="*/ 332262 w 936104"/>
              <a:gd name="T41" fmla="*/ 123117 h 1337481"/>
              <a:gd name="T42" fmla="*/ 454674 w 936104"/>
              <a:gd name="T43" fmla="*/ 0 h 1337481"/>
              <a:gd name="T44" fmla="*/ 577087 w 936104"/>
              <a:gd name="T45" fmla="*/ 123117 h 1337481"/>
              <a:gd name="T46" fmla="*/ 550686 w 936104"/>
              <a:gd name="T47" fmla="*/ 196074 h 1337481"/>
              <a:gd name="T48" fmla="*/ 909351 w 936104"/>
              <a:gd name="T49" fmla="*/ 19607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2" name="椭圆 30"/>
          <p:cNvSpPr>
            <a:spLocks noChangeArrowheads="1"/>
          </p:cNvSpPr>
          <p:nvPr/>
        </p:nvSpPr>
        <p:spPr bwMode="auto">
          <a:xfrm rot="-4253157" flipH="1" flipV="1">
            <a:off x="2284413" y="3038475"/>
            <a:ext cx="928687" cy="1325563"/>
          </a:xfrm>
          <a:custGeom>
            <a:avLst/>
            <a:gdLst>
              <a:gd name="T0" fmla="*/ 914029 w 936104"/>
              <a:gd name="T1" fmla="*/ 195371 h 1337481"/>
              <a:gd name="T2" fmla="*/ 914029 w 936104"/>
              <a:gd name="T3" fmla="*/ 479306 h 1337481"/>
              <a:gd name="T4" fmla="*/ 878874 w 936104"/>
              <a:gd name="T5" fmla="*/ 475771 h 1337481"/>
              <a:gd name="T6" fmla="*/ 703100 w 936104"/>
              <a:gd name="T7" fmla="*/ 651022 h 1337481"/>
              <a:gd name="T8" fmla="*/ 878874 w 936104"/>
              <a:gd name="T9" fmla="*/ 826272 h 1337481"/>
              <a:gd name="T10" fmla="*/ 914029 w 936104"/>
              <a:gd name="T11" fmla="*/ 822739 h 1337481"/>
              <a:gd name="T12" fmla="*/ 914029 w 936104"/>
              <a:gd name="T13" fmla="*/ 1106673 h 1337481"/>
              <a:gd name="T14" fmla="*/ 553518 w 936104"/>
              <a:gd name="T15" fmla="*/ 1106673 h 1337481"/>
              <a:gd name="T16" fmla="*/ 580056 w 936104"/>
              <a:gd name="T17" fmla="*/ 1179369 h 1337481"/>
              <a:gd name="T18" fmla="*/ 457015 w 936104"/>
              <a:gd name="T19" fmla="*/ 1302044 h 1337481"/>
              <a:gd name="T20" fmla="*/ 333972 w 936104"/>
              <a:gd name="T21" fmla="*/ 1179369 h 1337481"/>
              <a:gd name="T22" fmla="*/ 360511 w 936104"/>
              <a:gd name="T23" fmla="*/ 1106673 h 1337481"/>
              <a:gd name="T24" fmla="*/ 0 w 936104"/>
              <a:gd name="T25" fmla="*/ 1106673 h 1337481"/>
              <a:gd name="T26" fmla="*/ 0 w 936104"/>
              <a:gd name="T27" fmla="*/ 822739 h 1337481"/>
              <a:gd name="T28" fmla="*/ 35155 w 936104"/>
              <a:gd name="T29" fmla="*/ 826272 h 1337481"/>
              <a:gd name="T30" fmla="*/ 210929 w 936104"/>
              <a:gd name="T31" fmla="*/ 651022 h 1337481"/>
              <a:gd name="T32" fmla="*/ 35155 w 936104"/>
              <a:gd name="T33" fmla="*/ 475771 h 1337481"/>
              <a:gd name="T34" fmla="*/ 0 w 936104"/>
              <a:gd name="T35" fmla="*/ 479306 h 1337481"/>
              <a:gd name="T36" fmla="*/ 0 w 936104"/>
              <a:gd name="T37" fmla="*/ 195371 h 1337481"/>
              <a:gd name="T38" fmla="*/ 360510 w 936104"/>
              <a:gd name="T39" fmla="*/ 195371 h 1337481"/>
              <a:gd name="T40" fmla="*/ 333971 w 936104"/>
              <a:gd name="T41" fmla="*/ 122675 h 1337481"/>
              <a:gd name="T42" fmla="*/ 457014 w 936104"/>
              <a:gd name="T43" fmla="*/ 0 h 1337481"/>
              <a:gd name="T44" fmla="*/ 580055 w 936104"/>
              <a:gd name="T45" fmla="*/ 122675 h 1337481"/>
              <a:gd name="T46" fmla="*/ 553518 w 936104"/>
              <a:gd name="T47" fmla="*/ 195371 h 1337481"/>
              <a:gd name="T48" fmla="*/ 914029 w 936104"/>
              <a:gd name="T49" fmla="*/ 195371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3" name="椭圆 30"/>
          <p:cNvSpPr>
            <a:spLocks noChangeArrowheads="1"/>
          </p:cNvSpPr>
          <p:nvPr/>
        </p:nvSpPr>
        <p:spPr bwMode="auto">
          <a:xfrm rot="-8447265" flipH="1" flipV="1">
            <a:off x="2930525" y="2087563"/>
            <a:ext cx="928688" cy="1325562"/>
          </a:xfrm>
          <a:custGeom>
            <a:avLst/>
            <a:gdLst>
              <a:gd name="T0" fmla="*/ 914032 w 936104"/>
              <a:gd name="T1" fmla="*/ 195370 h 1337481"/>
              <a:gd name="T2" fmla="*/ 914032 w 936104"/>
              <a:gd name="T3" fmla="*/ 479304 h 1337481"/>
              <a:gd name="T4" fmla="*/ 878877 w 936104"/>
              <a:gd name="T5" fmla="*/ 475771 h 1337481"/>
              <a:gd name="T6" fmla="*/ 703101 w 936104"/>
              <a:gd name="T7" fmla="*/ 651021 h 1337481"/>
              <a:gd name="T8" fmla="*/ 878877 w 936104"/>
              <a:gd name="T9" fmla="*/ 826270 h 1337481"/>
              <a:gd name="T10" fmla="*/ 914032 w 936104"/>
              <a:gd name="T11" fmla="*/ 822738 h 1337481"/>
              <a:gd name="T12" fmla="*/ 914032 w 936104"/>
              <a:gd name="T13" fmla="*/ 1106670 h 1337481"/>
              <a:gd name="T14" fmla="*/ 553521 w 936104"/>
              <a:gd name="T15" fmla="*/ 1106670 h 1337481"/>
              <a:gd name="T16" fmla="*/ 580059 w 936104"/>
              <a:gd name="T17" fmla="*/ 1179367 h 1337481"/>
              <a:gd name="T18" fmla="*/ 457016 w 936104"/>
              <a:gd name="T19" fmla="*/ 1302041 h 1337481"/>
              <a:gd name="T20" fmla="*/ 333973 w 936104"/>
              <a:gd name="T21" fmla="*/ 1179367 h 1337481"/>
              <a:gd name="T22" fmla="*/ 360511 w 936104"/>
              <a:gd name="T23" fmla="*/ 1106670 h 1337481"/>
              <a:gd name="T24" fmla="*/ 0 w 936104"/>
              <a:gd name="T25" fmla="*/ 1106670 h 1337481"/>
              <a:gd name="T26" fmla="*/ 0 w 936104"/>
              <a:gd name="T27" fmla="*/ 822738 h 1337481"/>
              <a:gd name="T28" fmla="*/ 35155 w 936104"/>
              <a:gd name="T29" fmla="*/ 826270 h 1337481"/>
              <a:gd name="T30" fmla="*/ 210931 w 936104"/>
              <a:gd name="T31" fmla="*/ 651021 h 1337481"/>
              <a:gd name="T32" fmla="*/ 35155 w 936104"/>
              <a:gd name="T33" fmla="*/ 475771 h 1337481"/>
              <a:gd name="T34" fmla="*/ 0 w 936104"/>
              <a:gd name="T35" fmla="*/ 479304 h 1337481"/>
              <a:gd name="T36" fmla="*/ 0 w 936104"/>
              <a:gd name="T37" fmla="*/ 195370 h 1337481"/>
              <a:gd name="T38" fmla="*/ 360510 w 936104"/>
              <a:gd name="T39" fmla="*/ 195370 h 1337481"/>
              <a:gd name="T40" fmla="*/ 333972 w 936104"/>
              <a:gd name="T41" fmla="*/ 122675 h 1337481"/>
              <a:gd name="T42" fmla="*/ 457015 w 936104"/>
              <a:gd name="T43" fmla="*/ 0 h 1337481"/>
              <a:gd name="T44" fmla="*/ 580058 w 936104"/>
              <a:gd name="T45" fmla="*/ 122675 h 1337481"/>
              <a:gd name="T46" fmla="*/ 553521 w 936104"/>
              <a:gd name="T47" fmla="*/ 195370 h 1337481"/>
              <a:gd name="T48" fmla="*/ 914032 w 936104"/>
              <a:gd name="T49" fmla="*/ 195370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44" name="TextBox 84"/>
          <p:cNvSpPr>
            <a:spLocks noChangeArrowheads="1"/>
          </p:cNvSpPr>
          <p:nvPr/>
        </p:nvSpPr>
        <p:spPr bwMode="auto">
          <a:xfrm>
            <a:off x="4932363" y="1598613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4845" name="TextBox 85"/>
          <p:cNvSpPr>
            <a:spLocks noChangeArrowheads="1"/>
          </p:cNvSpPr>
          <p:nvPr/>
        </p:nvSpPr>
        <p:spPr bwMode="auto">
          <a:xfrm>
            <a:off x="4932363" y="2414588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4846" name="TextBox 86"/>
          <p:cNvSpPr>
            <a:spLocks noChangeArrowheads="1"/>
          </p:cNvSpPr>
          <p:nvPr/>
        </p:nvSpPr>
        <p:spPr bwMode="auto">
          <a:xfrm>
            <a:off x="4932363" y="3221038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34847" name="TextBox 87"/>
          <p:cNvSpPr>
            <a:spLocks noChangeArrowheads="1"/>
          </p:cNvSpPr>
          <p:nvPr/>
        </p:nvSpPr>
        <p:spPr bwMode="auto">
          <a:xfrm>
            <a:off x="4932363" y="4029075"/>
            <a:ext cx="32400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animBg="1"/>
      <p:bldP spid="34841" grpId="0" animBg="1"/>
      <p:bldP spid="34842" grpId="0" animBg="1"/>
      <p:bldP spid="34843" grpId="0" animBg="1"/>
      <p:bldP spid="34844" grpId="0" bldLvl="0"/>
      <p:bldP spid="34845" grpId="0" bldLvl="0"/>
      <p:bldP spid="34846" grpId="0" bldLvl="0"/>
      <p:bldP spid="34847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3686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6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36901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36907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6908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36909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10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6902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36903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36905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906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904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686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687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36894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5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7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8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9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0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71" name="组合 23"/>
          <p:cNvGrpSpPr/>
          <p:nvPr/>
        </p:nvGrpSpPr>
        <p:grpSpPr bwMode="auto">
          <a:xfrm>
            <a:off x="1260475" y="1555750"/>
            <a:ext cx="2374900" cy="1857375"/>
            <a:chOff x="0" y="0"/>
            <a:chExt cx="2376264" cy="1857413"/>
          </a:xfrm>
        </p:grpSpPr>
        <p:sp>
          <p:nvSpPr>
            <p:cNvPr id="36892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2376264" cy="1857413"/>
            </a:xfrm>
            <a:custGeom>
              <a:avLst/>
              <a:gdLst>
                <a:gd name="T0" fmla="*/ 0 w 2376264"/>
                <a:gd name="T1" fmla="*/ 705284 h 1857413"/>
                <a:gd name="T2" fmla="*/ 144016 w 2376264"/>
                <a:gd name="T3" fmla="*/ 705284 h 1857413"/>
                <a:gd name="T4" fmla="*/ 144016 w 2376264"/>
                <a:gd name="T5" fmla="*/ 1558082 h 1857413"/>
                <a:gd name="T6" fmla="*/ 299331 w 2376264"/>
                <a:gd name="T7" fmla="*/ 1713397 h 1857413"/>
                <a:gd name="T8" fmla="*/ 2076933 w 2376264"/>
                <a:gd name="T9" fmla="*/ 1713397 h 1857413"/>
                <a:gd name="T10" fmla="*/ 2232248 w 2376264"/>
                <a:gd name="T11" fmla="*/ 1558082 h 1857413"/>
                <a:gd name="T12" fmla="*/ 2232248 w 2376264"/>
                <a:gd name="T13" fmla="*/ 705284 h 1857413"/>
                <a:gd name="T14" fmla="*/ 2376264 w 2376264"/>
                <a:gd name="T15" fmla="*/ 705284 h 1857413"/>
                <a:gd name="T16" fmla="*/ 2376264 w 2376264"/>
                <a:gd name="T17" fmla="*/ 1605380 h 1857413"/>
                <a:gd name="T18" fmla="*/ 2124231 w 2376264"/>
                <a:gd name="T19" fmla="*/ 1857413 h 1857413"/>
                <a:gd name="T20" fmla="*/ 252033 w 2376264"/>
                <a:gd name="T21" fmla="*/ 1857413 h 1857413"/>
                <a:gd name="T22" fmla="*/ 0 w 2376264"/>
                <a:gd name="T23" fmla="*/ 1605380 h 1857413"/>
                <a:gd name="T24" fmla="*/ 0 w 2376264"/>
                <a:gd name="T25" fmla="*/ 705284 h 1857413"/>
                <a:gd name="T26" fmla="*/ 252033 w 2376264"/>
                <a:gd name="T27" fmla="*/ 129220 h 1857413"/>
                <a:gd name="T28" fmla="*/ 473780 w 2376264"/>
                <a:gd name="T29" fmla="*/ 129220 h 1857413"/>
                <a:gd name="T30" fmla="*/ 473780 w 2376264"/>
                <a:gd name="T31" fmla="*/ 309077 h 1857413"/>
                <a:gd name="T32" fmla="*/ 621069 w 2376264"/>
                <a:gd name="T33" fmla="*/ 456366 h 1857413"/>
                <a:gd name="T34" fmla="*/ 768358 w 2376264"/>
                <a:gd name="T35" fmla="*/ 309077 h 1857413"/>
                <a:gd name="T36" fmla="*/ 768358 w 2376264"/>
                <a:gd name="T37" fmla="*/ 129220 h 1857413"/>
                <a:gd name="T38" fmla="*/ 1607906 w 2376264"/>
                <a:gd name="T39" fmla="*/ 129220 h 1857413"/>
                <a:gd name="T40" fmla="*/ 1607906 w 2376264"/>
                <a:gd name="T41" fmla="*/ 309077 h 1857413"/>
                <a:gd name="T42" fmla="*/ 1755195 w 2376264"/>
                <a:gd name="T43" fmla="*/ 456366 h 1857413"/>
                <a:gd name="T44" fmla="*/ 1902484 w 2376264"/>
                <a:gd name="T45" fmla="*/ 309077 h 1857413"/>
                <a:gd name="T46" fmla="*/ 1902484 w 2376264"/>
                <a:gd name="T47" fmla="*/ 129220 h 1857413"/>
                <a:gd name="T48" fmla="*/ 2124231 w 2376264"/>
                <a:gd name="T49" fmla="*/ 129220 h 1857413"/>
                <a:gd name="T50" fmla="*/ 2376264 w 2376264"/>
                <a:gd name="T51" fmla="*/ 381253 h 1857413"/>
                <a:gd name="T52" fmla="*/ 2376264 w 2376264"/>
                <a:gd name="T53" fmla="*/ 561268 h 1857413"/>
                <a:gd name="T54" fmla="*/ 0 w 2376264"/>
                <a:gd name="T55" fmla="*/ 561268 h 1857413"/>
                <a:gd name="T56" fmla="*/ 0 w 2376264"/>
                <a:gd name="T57" fmla="*/ 381253 h 1857413"/>
                <a:gd name="T58" fmla="*/ 252033 w 2376264"/>
                <a:gd name="T59" fmla="*/ 129220 h 1857413"/>
                <a:gd name="T60" fmla="*/ 1755195 w 2376264"/>
                <a:gd name="T61" fmla="*/ 0 h 1857413"/>
                <a:gd name="T62" fmla="*/ 1845205 w 2376264"/>
                <a:gd name="T63" fmla="*/ 90010 h 1857413"/>
                <a:gd name="T64" fmla="*/ 1845205 w 2376264"/>
                <a:gd name="T65" fmla="*/ 306034 h 1857413"/>
                <a:gd name="T66" fmla="*/ 1755195 w 2376264"/>
                <a:gd name="T67" fmla="*/ 396044 h 1857413"/>
                <a:gd name="T68" fmla="*/ 1665185 w 2376264"/>
                <a:gd name="T69" fmla="*/ 306034 h 1857413"/>
                <a:gd name="T70" fmla="*/ 1665185 w 2376264"/>
                <a:gd name="T71" fmla="*/ 90010 h 1857413"/>
                <a:gd name="T72" fmla="*/ 1755195 w 2376264"/>
                <a:gd name="T73" fmla="*/ 0 h 1857413"/>
                <a:gd name="T74" fmla="*/ 621069 w 2376264"/>
                <a:gd name="T75" fmla="*/ 0 h 1857413"/>
                <a:gd name="T76" fmla="*/ 711079 w 2376264"/>
                <a:gd name="T77" fmla="*/ 90010 h 1857413"/>
                <a:gd name="T78" fmla="*/ 711079 w 2376264"/>
                <a:gd name="T79" fmla="*/ 306034 h 1857413"/>
                <a:gd name="T80" fmla="*/ 621069 w 2376264"/>
                <a:gd name="T81" fmla="*/ 396044 h 1857413"/>
                <a:gd name="T82" fmla="*/ 531059 w 2376264"/>
                <a:gd name="T83" fmla="*/ 306034 h 1857413"/>
                <a:gd name="T84" fmla="*/ 531059 w 2376264"/>
                <a:gd name="T85" fmla="*/ 90010 h 1857413"/>
                <a:gd name="T86" fmla="*/ 621069 w 2376264"/>
                <a:gd name="T87" fmla="*/ 0 h 18574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6264"/>
                <a:gd name="T133" fmla="*/ 0 h 1857413"/>
                <a:gd name="T134" fmla="*/ 2376264 w 2376264"/>
                <a:gd name="T135" fmla="*/ 1857413 h 18574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6264" h="1857413">
                  <a:moveTo>
                    <a:pt x="0" y="705284"/>
                  </a:moveTo>
                  <a:lnTo>
                    <a:pt x="144016" y="705284"/>
                  </a:lnTo>
                  <a:lnTo>
                    <a:pt x="144016" y="1558082"/>
                  </a:lnTo>
                  <a:cubicBezTo>
                    <a:pt x="144016" y="1643860"/>
                    <a:pt x="213553" y="1713397"/>
                    <a:pt x="299331" y="1713397"/>
                  </a:cubicBezTo>
                  <a:lnTo>
                    <a:pt x="2076933" y="1713397"/>
                  </a:lnTo>
                  <a:cubicBezTo>
                    <a:pt x="2162711" y="1713397"/>
                    <a:pt x="2232248" y="1643860"/>
                    <a:pt x="2232248" y="1558082"/>
                  </a:cubicBezTo>
                  <a:lnTo>
                    <a:pt x="2232248" y="705284"/>
                  </a:lnTo>
                  <a:lnTo>
                    <a:pt x="2376264" y="705284"/>
                  </a:lnTo>
                  <a:lnTo>
                    <a:pt x="2376264" y="1605380"/>
                  </a:lnTo>
                  <a:cubicBezTo>
                    <a:pt x="2376264" y="1744574"/>
                    <a:pt x="2263425" y="1857413"/>
                    <a:pt x="2124231" y="1857413"/>
                  </a:cubicBezTo>
                  <a:lnTo>
                    <a:pt x="252033" y="1857413"/>
                  </a:lnTo>
                  <a:cubicBezTo>
                    <a:pt x="112839" y="1857413"/>
                    <a:pt x="0" y="1744574"/>
                    <a:pt x="0" y="1605380"/>
                  </a:cubicBezTo>
                  <a:lnTo>
                    <a:pt x="0" y="705284"/>
                  </a:lnTo>
                  <a:close/>
                  <a:moveTo>
                    <a:pt x="252033" y="129220"/>
                  </a:moveTo>
                  <a:lnTo>
                    <a:pt x="473780" y="129220"/>
                  </a:lnTo>
                  <a:lnTo>
                    <a:pt x="473780" y="309077"/>
                  </a:lnTo>
                  <a:cubicBezTo>
                    <a:pt x="473780" y="390422"/>
                    <a:pt x="539724" y="456366"/>
                    <a:pt x="621069" y="456366"/>
                  </a:cubicBezTo>
                  <a:cubicBezTo>
                    <a:pt x="702414" y="456366"/>
                    <a:pt x="768358" y="390422"/>
                    <a:pt x="768358" y="309077"/>
                  </a:cubicBezTo>
                  <a:lnTo>
                    <a:pt x="768358" y="129220"/>
                  </a:lnTo>
                  <a:lnTo>
                    <a:pt x="1607906" y="129220"/>
                  </a:lnTo>
                  <a:lnTo>
                    <a:pt x="1607906" y="309077"/>
                  </a:lnTo>
                  <a:cubicBezTo>
                    <a:pt x="1607906" y="390422"/>
                    <a:pt x="1673850" y="456366"/>
                    <a:pt x="1755195" y="456366"/>
                  </a:cubicBezTo>
                  <a:cubicBezTo>
                    <a:pt x="1836540" y="456366"/>
                    <a:pt x="1902484" y="390422"/>
                    <a:pt x="1902484" y="309077"/>
                  </a:cubicBezTo>
                  <a:lnTo>
                    <a:pt x="1902484" y="129220"/>
                  </a:lnTo>
                  <a:lnTo>
                    <a:pt x="2124231" y="129220"/>
                  </a:lnTo>
                  <a:cubicBezTo>
                    <a:pt x="2263425" y="129220"/>
                    <a:pt x="2376264" y="242059"/>
                    <a:pt x="2376264" y="381253"/>
                  </a:cubicBezTo>
                  <a:lnTo>
                    <a:pt x="2376264" y="561268"/>
                  </a:lnTo>
                  <a:lnTo>
                    <a:pt x="0" y="561268"/>
                  </a:lnTo>
                  <a:lnTo>
                    <a:pt x="0" y="381253"/>
                  </a:lnTo>
                  <a:cubicBezTo>
                    <a:pt x="0" y="242059"/>
                    <a:pt x="112839" y="129220"/>
                    <a:pt x="252033" y="129220"/>
                  </a:cubicBezTo>
                  <a:close/>
                  <a:moveTo>
                    <a:pt x="1755195" y="0"/>
                  </a:moveTo>
                  <a:cubicBezTo>
                    <a:pt x="1804906" y="0"/>
                    <a:pt x="1845205" y="40299"/>
                    <a:pt x="1845205" y="90010"/>
                  </a:cubicBezTo>
                  <a:lnTo>
                    <a:pt x="1845205" y="306034"/>
                  </a:lnTo>
                  <a:cubicBezTo>
                    <a:pt x="1845205" y="355745"/>
                    <a:pt x="1804906" y="396044"/>
                    <a:pt x="1755195" y="396044"/>
                  </a:cubicBezTo>
                  <a:cubicBezTo>
                    <a:pt x="1705484" y="396044"/>
                    <a:pt x="1665185" y="355745"/>
                    <a:pt x="1665185" y="306034"/>
                  </a:cubicBezTo>
                  <a:lnTo>
                    <a:pt x="1665185" y="90010"/>
                  </a:lnTo>
                  <a:cubicBezTo>
                    <a:pt x="1665185" y="40299"/>
                    <a:pt x="1705484" y="0"/>
                    <a:pt x="1755195" y="0"/>
                  </a:cubicBezTo>
                  <a:close/>
                  <a:moveTo>
                    <a:pt x="621069" y="0"/>
                  </a:moveTo>
                  <a:cubicBezTo>
                    <a:pt x="670780" y="0"/>
                    <a:pt x="711079" y="40299"/>
                    <a:pt x="711079" y="90010"/>
                  </a:cubicBezTo>
                  <a:lnTo>
                    <a:pt x="711079" y="306034"/>
                  </a:lnTo>
                  <a:cubicBezTo>
                    <a:pt x="711079" y="355745"/>
                    <a:pt x="670780" y="396044"/>
                    <a:pt x="621069" y="396044"/>
                  </a:cubicBezTo>
                  <a:cubicBezTo>
                    <a:pt x="571358" y="396044"/>
                    <a:pt x="531059" y="355745"/>
                    <a:pt x="531059" y="306034"/>
                  </a:cubicBezTo>
                  <a:lnTo>
                    <a:pt x="531059" y="90010"/>
                  </a:lnTo>
                  <a:cubicBezTo>
                    <a:pt x="531059" y="40299"/>
                    <a:pt x="571358" y="0"/>
                    <a:pt x="621069" y="0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3" name="TextBox 2"/>
            <p:cNvSpPr>
              <a:spLocks noChangeArrowheads="1"/>
            </p:cNvSpPr>
            <p:nvPr/>
          </p:nvSpPr>
          <p:spPr bwMode="auto">
            <a:xfrm>
              <a:off x="324036" y="638547"/>
              <a:ext cx="172819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chemeClr val="accent1"/>
                  </a:solidFill>
                </a:rPr>
                <a:t>01</a:t>
              </a:r>
              <a:endParaRPr lang="zh-CN" altLang="en-US" sz="6000" b="1">
                <a:solidFill>
                  <a:schemeClr val="accent1"/>
                </a:solidFill>
              </a:endParaRPr>
            </a:p>
          </p:txBody>
        </p:sp>
      </p:grpSp>
      <p:sp>
        <p:nvSpPr>
          <p:cNvPr id="35867" name="Rectangle 4"/>
          <p:cNvSpPr>
            <a:spLocks noChangeArrowheads="1"/>
          </p:cNvSpPr>
          <p:nvPr/>
        </p:nvSpPr>
        <p:spPr bwMode="auto">
          <a:xfrm>
            <a:off x="4283075" y="1562100"/>
            <a:ext cx="34575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在此处添加详细描述文本</a:t>
            </a:r>
            <a:br>
              <a:rPr lang="zh-CN" altLang="en-US" sz="800">
                <a:solidFill>
                  <a:srgbClr val="FFFFFF"/>
                </a:solidFill>
              </a:rPr>
            </a:br>
            <a:br>
              <a:rPr lang="zh-CN" altLang="en-US" sz="800">
                <a:solidFill>
                  <a:srgbClr val="FFFFFF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>
                <a:solidFill>
                  <a:srgbClr val="FEFEFE"/>
                </a:solidFill>
              </a:rPr>
              <a:t>200</a:t>
            </a:r>
            <a:r>
              <a:rPr lang="zh-CN" altLang="en-US" sz="8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800">
                <a:solidFill>
                  <a:srgbClr val="FEFEFE"/>
                </a:solidFill>
              </a:rPr>
              <a:t>5</a:t>
            </a:r>
            <a:r>
              <a:rPr lang="zh-CN" altLang="en-US" sz="800">
                <a:solidFill>
                  <a:srgbClr val="FEFEFE"/>
                </a:solidFill>
              </a:rPr>
              <a:t>分钟以内。</a:t>
            </a:r>
            <a:endParaRPr lang="en-US" altLang="zh-CN" sz="8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8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rgbClr val="FEFEFE"/>
                </a:solidFill>
              </a:rPr>
              <a:t> </a:t>
            </a:r>
            <a:endParaRPr lang="en-US" altLang="zh-CN" sz="800">
              <a:solidFill>
                <a:srgbClr val="FEFEFE"/>
              </a:solidFill>
            </a:endParaRPr>
          </a:p>
        </p:txBody>
      </p:sp>
      <p:grpSp>
        <p:nvGrpSpPr>
          <p:cNvPr id="36873" name="组合 4"/>
          <p:cNvGrpSpPr/>
          <p:nvPr/>
        </p:nvGrpSpPr>
        <p:grpSpPr bwMode="auto">
          <a:xfrm>
            <a:off x="4332288" y="3600450"/>
            <a:ext cx="2725737" cy="555625"/>
            <a:chOff x="0" y="0"/>
            <a:chExt cx="1663992" cy="338604"/>
          </a:xfrm>
        </p:grpSpPr>
        <p:grpSp>
          <p:nvGrpSpPr>
            <p:cNvPr id="36876" name="组合 5"/>
            <p:cNvGrpSpPr/>
            <p:nvPr/>
          </p:nvGrpSpPr>
          <p:grpSpPr bwMode="auto">
            <a:xfrm>
              <a:off x="1325388" y="0"/>
              <a:ext cx="338604" cy="338604"/>
              <a:chOff x="0" y="0"/>
              <a:chExt cx="1410703" cy="1410703"/>
            </a:xfrm>
          </p:grpSpPr>
          <p:sp>
            <p:nvSpPr>
              <p:cNvPr id="36889" name="圆角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90" name="圆角矩形 3"/>
              <p:cNvSpPr>
                <a:spLocks noChangeArrowheads="1"/>
              </p:cNvSpPr>
              <p:nvPr/>
            </p:nvSpPr>
            <p:spPr bwMode="auto">
              <a:xfrm>
                <a:off x="282899" y="301393"/>
                <a:ext cx="1125779" cy="1092813"/>
              </a:xfrm>
              <a:custGeom>
                <a:avLst/>
                <a:gdLst>
                  <a:gd name="T0" fmla="*/ 495237 w 1125779"/>
                  <a:gd name="T1" fmla="*/ 0 h 1092813"/>
                  <a:gd name="T2" fmla="*/ 652278 w 1125779"/>
                  <a:gd name="T3" fmla="*/ 17270 h 1092813"/>
                  <a:gd name="T4" fmla="*/ 1125637 w 1125779"/>
                  <a:gd name="T5" fmla="*/ 392667 h 1092813"/>
                  <a:gd name="T6" fmla="*/ 1125779 w 1125779"/>
                  <a:gd name="T7" fmla="*/ 424054 h 1092813"/>
                  <a:gd name="T8" fmla="*/ 571590 w 1125779"/>
                  <a:gd name="T9" fmla="*/ 1092813 h 1092813"/>
                  <a:gd name="T10" fmla="*/ 142440 w 1125779"/>
                  <a:gd name="T11" fmla="*/ 757242 h 1092813"/>
                  <a:gd name="T12" fmla="*/ 3914 w 1125779"/>
                  <a:gd name="T13" fmla="*/ 516628 h 1092813"/>
                  <a:gd name="T14" fmla="*/ 0 w 1125779"/>
                  <a:gd name="T15" fmla="*/ 297402 h 1092813"/>
                  <a:gd name="T16" fmla="*/ 153151 w 1125779"/>
                  <a:gd name="T17" fmla="*/ 76199 h 1092813"/>
                  <a:gd name="T18" fmla="*/ 326331 w 1125779"/>
                  <a:gd name="T19" fmla="*/ 10080 h 1092813"/>
                  <a:gd name="T20" fmla="*/ 495237 w 1125779"/>
                  <a:gd name="T21" fmla="*/ 0 h 10928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5779"/>
                  <a:gd name="T34" fmla="*/ 0 h 1092813"/>
                  <a:gd name="T35" fmla="*/ 1125779 w 1125779"/>
                  <a:gd name="T36" fmla="*/ 1092813 h 10928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5779" h="1092813">
                    <a:moveTo>
                      <a:pt x="495237" y="0"/>
                    </a:moveTo>
                    <a:lnTo>
                      <a:pt x="652278" y="17270"/>
                    </a:lnTo>
                    <a:lnTo>
                      <a:pt x="1125637" y="392667"/>
                    </a:lnTo>
                    <a:lnTo>
                      <a:pt x="1125779" y="424054"/>
                    </a:lnTo>
                    <a:cubicBezTo>
                      <a:pt x="1118286" y="753468"/>
                      <a:pt x="883261" y="1026357"/>
                      <a:pt x="571590" y="1092813"/>
                    </a:cubicBezTo>
                    <a:lnTo>
                      <a:pt x="142440" y="757242"/>
                    </a:lnTo>
                    <a:lnTo>
                      <a:pt x="3914" y="516628"/>
                    </a:lnTo>
                    <a:lnTo>
                      <a:pt x="0" y="297402"/>
                    </a:lnTo>
                    <a:lnTo>
                      <a:pt x="153151" y="76199"/>
                    </a:lnTo>
                    <a:cubicBezTo>
                      <a:pt x="209290" y="62097"/>
                      <a:pt x="270192" y="24182"/>
                      <a:pt x="326331" y="10080"/>
                    </a:cubicBezTo>
                    <a:lnTo>
                      <a:pt x="495237" y="0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空心弧 84"/>
              <p:cNvSpPr>
                <a:spLocks noChangeArrowheads="1"/>
              </p:cNvSpPr>
              <p:nvPr/>
            </p:nvSpPr>
            <p:spPr bwMode="auto">
              <a:xfrm>
                <a:off x="255351" y="255212"/>
                <a:ext cx="900000" cy="933612"/>
              </a:xfrm>
              <a:custGeom>
                <a:avLst/>
                <a:gdLst>
                  <a:gd name="T0" fmla="*/ 68639 w 2304424"/>
                  <a:gd name="T1" fmla="*/ 60055 h 2390484"/>
                  <a:gd name="T2" fmla="*/ 76596 w 2304424"/>
                  <a:gd name="T3" fmla="*/ 68012 h 2390484"/>
                  <a:gd name="T4" fmla="*/ 74046 w 2304424"/>
                  <a:gd name="T5" fmla="*/ 73786 h 2390484"/>
                  <a:gd name="T6" fmla="*/ 80803 w 2304424"/>
                  <a:gd name="T7" fmla="*/ 129674 h 2390484"/>
                  <a:gd name="T8" fmla="*/ 80746 w 2304424"/>
                  <a:gd name="T9" fmla="*/ 129674 h 2390484"/>
                  <a:gd name="T10" fmla="*/ 80803 w 2304424"/>
                  <a:gd name="T11" fmla="*/ 130241 h 2390484"/>
                  <a:gd name="T12" fmla="*/ 68639 w 2304424"/>
                  <a:gd name="T13" fmla="*/ 142406 h 2390484"/>
                  <a:gd name="T14" fmla="*/ 56475 w 2304424"/>
                  <a:gd name="T15" fmla="*/ 130241 h 2390484"/>
                  <a:gd name="T16" fmla="*/ 56532 w 2304424"/>
                  <a:gd name="T17" fmla="*/ 129674 h 2390484"/>
                  <a:gd name="T18" fmla="*/ 56475 w 2304424"/>
                  <a:gd name="T19" fmla="*/ 129674 h 2390484"/>
                  <a:gd name="T20" fmla="*/ 63233 w 2304424"/>
                  <a:gd name="T21" fmla="*/ 73786 h 2390484"/>
                  <a:gd name="T22" fmla="*/ 60683 w 2304424"/>
                  <a:gd name="T23" fmla="*/ 68012 h 2390484"/>
                  <a:gd name="T24" fmla="*/ 68639 w 2304424"/>
                  <a:gd name="T25" fmla="*/ 60055 h 2390484"/>
                  <a:gd name="T26" fmla="*/ 69849 w 2304424"/>
                  <a:gd name="T27" fmla="*/ 35725 h 2390484"/>
                  <a:gd name="T28" fmla="*/ 100773 w 2304424"/>
                  <a:gd name="T29" fmla="*/ 61426 h 2390484"/>
                  <a:gd name="T30" fmla="*/ 89650 w 2304424"/>
                  <a:gd name="T31" fmla="*/ 93878 h 2390484"/>
                  <a:gd name="T32" fmla="*/ 84986 w 2304424"/>
                  <a:gd name="T33" fmla="*/ 85835 h 2390484"/>
                  <a:gd name="T34" fmla="*/ 91858 w 2304424"/>
                  <a:gd name="T35" fmla="*/ 63426 h 2390484"/>
                  <a:gd name="T36" fmla="*/ 69513 w 2304424"/>
                  <a:gd name="T37" fmla="*/ 44855 h 2390484"/>
                  <a:gd name="T38" fmla="*/ 45866 w 2304424"/>
                  <a:gd name="T39" fmla="*/ 61736 h 2390484"/>
                  <a:gd name="T40" fmla="*/ 52288 w 2304424"/>
                  <a:gd name="T41" fmla="*/ 85843 h 2390484"/>
                  <a:gd name="T42" fmla="*/ 47612 w 2304424"/>
                  <a:gd name="T43" fmla="*/ 93905 h 2390484"/>
                  <a:gd name="T44" fmla="*/ 37121 w 2304424"/>
                  <a:gd name="T45" fmla="*/ 59087 h 2390484"/>
                  <a:gd name="T46" fmla="*/ 69849 w 2304424"/>
                  <a:gd name="T47" fmla="*/ 35725 h 2390484"/>
                  <a:gd name="T48" fmla="*/ 70392 w 2304424"/>
                  <a:gd name="T49" fmla="*/ 17189 h 2390484"/>
                  <a:gd name="T50" fmla="*/ 118821 w 2304424"/>
                  <a:gd name="T51" fmla="*/ 57166 h 2390484"/>
                  <a:gd name="T52" fmla="*/ 99049 w 2304424"/>
                  <a:gd name="T53" fmla="*/ 110084 h 2390484"/>
                  <a:gd name="T54" fmla="*/ 93511 w 2304424"/>
                  <a:gd name="T55" fmla="*/ 100534 h 2390484"/>
                  <a:gd name="T56" fmla="*/ 108102 w 2304424"/>
                  <a:gd name="T57" fmla="*/ 59616 h 2390484"/>
                  <a:gd name="T58" fmla="*/ 70018 w 2304424"/>
                  <a:gd name="T59" fmla="*/ 28178 h 2390484"/>
                  <a:gd name="T60" fmla="*/ 29882 w 2304424"/>
                  <a:gd name="T61" fmla="*/ 56950 h 2390484"/>
                  <a:gd name="T62" fmla="*/ 43815 w 2304424"/>
                  <a:gd name="T63" fmla="*/ 100451 h 2390484"/>
                  <a:gd name="T64" fmla="*/ 38285 w 2304424"/>
                  <a:gd name="T65" fmla="*/ 109987 h 2390484"/>
                  <a:gd name="T66" fmla="*/ 19355 w 2304424"/>
                  <a:gd name="T67" fmla="*/ 53776 h 2390484"/>
                  <a:gd name="T68" fmla="*/ 70392 w 2304424"/>
                  <a:gd name="T69" fmla="*/ 17189 h 2390484"/>
                  <a:gd name="T70" fmla="*/ 70644 w 2304424"/>
                  <a:gd name="T71" fmla="*/ 30 h 2390484"/>
                  <a:gd name="T72" fmla="*/ 135435 w 2304424"/>
                  <a:gd name="T73" fmla="*/ 52856 h 2390484"/>
                  <a:gd name="T74" fmla="*/ 107625 w 2304424"/>
                  <a:gd name="T75" fmla="*/ 124869 h 2390484"/>
                  <a:gd name="T76" fmla="*/ 102012 w 2304424"/>
                  <a:gd name="T77" fmla="*/ 115193 h 2390484"/>
                  <a:gd name="T78" fmla="*/ 124525 w 2304424"/>
                  <a:gd name="T79" fmla="*/ 55434 h 2390484"/>
                  <a:gd name="T80" fmla="*/ 70317 w 2304424"/>
                  <a:gd name="T81" fmla="*/ 11235 h 2390484"/>
                  <a:gd name="T82" fmla="*/ 13620 w 2304424"/>
                  <a:gd name="T83" fmla="*/ 52193 h 2390484"/>
                  <a:gd name="T84" fmla="*/ 35293 w 2304424"/>
                  <a:gd name="T85" fmla="*/ 115145 h 2390484"/>
                  <a:gd name="T86" fmla="*/ 29654 w 2304424"/>
                  <a:gd name="T87" fmla="*/ 124867 h 2390484"/>
                  <a:gd name="T88" fmla="*/ 2879 w 2304424"/>
                  <a:gd name="T89" fmla="*/ 48982 h 2390484"/>
                  <a:gd name="T90" fmla="*/ 70644 w 2304424"/>
                  <a:gd name="T91" fmla="*/ 30 h 23904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4424"/>
                  <a:gd name="T139" fmla="*/ 0 h 2390484"/>
                  <a:gd name="T140" fmla="*/ 2304424 w 2304424"/>
                  <a:gd name="T141" fmla="*/ 2390484 h 23904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4424" h="2390484">
                    <a:moveTo>
                      <a:pt x="1152212" y="1008116"/>
                    </a:moveTo>
                    <a:cubicBezTo>
                      <a:pt x="1225975" y="1008116"/>
                      <a:pt x="1285772" y="1067913"/>
                      <a:pt x="1285772" y="1141676"/>
                    </a:cubicBezTo>
                    <a:cubicBezTo>
                      <a:pt x="1285772" y="1180133"/>
                      <a:pt x="1269518" y="1214794"/>
                      <a:pt x="1242975" y="1238597"/>
                    </a:cubicBezTo>
                    <a:lnTo>
                      <a:pt x="1356406" y="2176766"/>
                    </a:lnTo>
                    <a:lnTo>
                      <a:pt x="1355446" y="2176766"/>
                    </a:lnTo>
                    <a:cubicBezTo>
                      <a:pt x="1356332" y="2179900"/>
                      <a:pt x="1356406" y="2183086"/>
                      <a:pt x="1356406" y="2186290"/>
                    </a:cubicBezTo>
                    <a:cubicBezTo>
                      <a:pt x="1356406" y="2299063"/>
                      <a:pt x="1264985" y="2390484"/>
                      <a:pt x="1152212" y="2390484"/>
                    </a:cubicBezTo>
                    <a:cubicBezTo>
                      <a:pt x="1039439" y="2390484"/>
                      <a:pt x="948018" y="2299063"/>
                      <a:pt x="948018" y="2186290"/>
                    </a:cubicBezTo>
                    <a:lnTo>
                      <a:pt x="948978" y="2176766"/>
                    </a:lnTo>
                    <a:lnTo>
                      <a:pt x="948018" y="2176766"/>
                    </a:lnTo>
                    <a:lnTo>
                      <a:pt x="1061449" y="1238597"/>
                    </a:lnTo>
                    <a:cubicBezTo>
                      <a:pt x="1034906" y="1214794"/>
                      <a:pt x="1018652" y="1180133"/>
                      <a:pt x="1018652" y="1141676"/>
                    </a:cubicBezTo>
                    <a:cubicBezTo>
                      <a:pt x="1018652" y="1067913"/>
                      <a:pt x="1078449" y="1008116"/>
                      <a:pt x="1152212" y="1008116"/>
                    </a:cubicBezTo>
                    <a:close/>
                    <a:moveTo>
                      <a:pt x="1172513" y="599688"/>
                    </a:moveTo>
                    <a:cubicBezTo>
                      <a:pt x="1423452" y="608910"/>
                      <a:pt x="1636654" y="786102"/>
                      <a:pt x="1691622" y="1031120"/>
                    </a:cubicBezTo>
                    <a:cubicBezTo>
                      <a:pt x="1737725" y="1236623"/>
                      <a:pt x="1662804" y="1446535"/>
                      <a:pt x="1504903" y="1575870"/>
                    </a:cubicBezTo>
                    <a:lnTo>
                      <a:pt x="1426605" y="1440872"/>
                    </a:lnTo>
                    <a:cubicBezTo>
                      <a:pt x="1527286" y="1346790"/>
                      <a:pt x="1573295" y="1204333"/>
                      <a:pt x="1541968" y="1064694"/>
                    </a:cubicBezTo>
                    <a:cubicBezTo>
                      <a:pt x="1502250" y="887653"/>
                      <a:pt x="1348200" y="759622"/>
                      <a:pt x="1166881" y="752958"/>
                    </a:cubicBezTo>
                    <a:cubicBezTo>
                      <a:pt x="985562" y="746295"/>
                      <a:pt x="822530" y="862674"/>
                      <a:pt x="769925" y="1036322"/>
                    </a:cubicBezTo>
                    <a:cubicBezTo>
                      <a:pt x="725495" y="1182984"/>
                      <a:pt x="769265" y="1339376"/>
                      <a:pt x="877736" y="1440999"/>
                    </a:cubicBezTo>
                    <a:lnTo>
                      <a:pt x="799244" y="1576331"/>
                    </a:lnTo>
                    <a:cubicBezTo>
                      <a:pt x="629766" y="1436761"/>
                      <a:pt x="558035" y="1206759"/>
                      <a:pt x="623138" y="991855"/>
                    </a:cubicBezTo>
                    <a:cubicBezTo>
                      <a:pt x="695942" y="751532"/>
                      <a:pt x="921574" y="590466"/>
                      <a:pt x="1172513" y="599688"/>
                    </a:cubicBezTo>
                    <a:close/>
                    <a:moveTo>
                      <a:pt x="1181638" y="288540"/>
                    </a:moveTo>
                    <a:cubicBezTo>
                      <a:pt x="1573483" y="301892"/>
                      <a:pt x="1907229" y="577390"/>
                      <a:pt x="1994586" y="959606"/>
                    </a:cubicBezTo>
                    <a:cubicBezTo>
                      <a:pt x="2072228" y="1299314"/>
                      <a:pt x="1937941" y="1647640"/>
                      <a:pt x="1662691" y="1847918"/>
                    </a:cubicBezTo>
                    <a:lnTo>
                      <a:pt x="1569712" y="1687609"/>
                    </a:lnTo>
                    <a:cubicBezTo>
                      <a:pt x="1775245" y="1528215"/>
                      <a:pt x="1874197" y="1261250"/>
                      <a:pt x="1814654" y="1000730"/>
                    </a:cubicBezTo>
                    <a:cubicBezTo>
                      <a:pt x="1745956" y="700155"/>
                      <a:pt x="1483499" y="483504"/>
                      <a:pt x="1175352" y="473004"/>
                    </a:cubicBezTo>
                    <a:cubicBezTo>
                      <a:pt x="867205" y="462504"/>
                      <a:pt x="590609" y="660787"/>
                      <a:pt x="501610" y="955988"/>
                    </a:cubicBezTo>
                    <a:cubicBezTo>
                      <a:pt x="419937" y="1226892"/>
                      <a:pt x="515037" y="1517099"/>
                      <a:pt x="735509" y="1686218"/>
                    </a:cubicBezTo>
                    <a:lnTo>
                      <a:pt x="642673" y="1846280"/>
                    </a:lnTo>
                    <a:cubicBezTo>
                      <a:pt x="347872" y="1633863"/>
                      <a:pt x="218560" y="1255420"/>
                      <a:pt x="324896" y="902711"/>
                    </a:cubicBezTo>
                    <a:cubicBezTo>
                      <a:pt x="438068" y="527328"/>
                      <a:pt x="789793" y="275187"/>
                      <a:pt x="1181638" y="288540"/>
                    </a:cubicBezTo>
                    <a:close/>
                    <a:moveTo>
                      <a:pt x="1185866" y="496"/>
                    </a:moveTo>
                    <a:cubicBezTo>
                      <a:pt x="1707369" y="15737"/>
                      <a:pt x="2153542" y="379520"/>
                      <a:pt x="2273481" y="887272"/>
                    </a:cubicBezTo>
                    <a:cubicBezTo>
                      <a:pt x="2383342" y="1352362"/>
                      <a:pt x="2194368" y="1831904"/>
                      <a:pt x="1806639" y="2096105"/>
                    </a:cubicBezTo>
                    <a:lnTo>
                      <a:pt x="1712428" y="1933672"/>
                    </a:lnTo>
                    <a:cubicBezTo>
                      <a:pt x="2028177" y="1710532"/>
                      <a:pt x="2181065" y="1314642"/>
                      <a:pt x="2090333" y="930535"/>
                    </a:cubicBezTo>
                    <a:cubicBezTo>
                      <a:pt x="1989985" y="505719"/>
                      <a:pt x="1616690" y="201357"/>
                      <a:pt x="1180370" y="188605"/>
                    </a:cubicBezTo>
                    <a:cubicBezTo>
                      <a:pt x="744050" y="175854"/>
                      <a:pt x="353617" y="457897"/>
                      <a:pt x="228632" y="876127"/>
                    </a:cubicBezTo>
                    <a:cubicBezTo>
                      <a:pt x="110168" y="1272536"/>
                      <a:pt x="258202" y="1697504"/>
                      <a:pt x="592449" y="1932874"/>
                    </a:cubicBezTo>
                    <a:lnTo>
                      <a:pt x="497793" y="2096073"/>
                    </a:lnTo>
                    <a:cubicBezTo>
                      <a:pt x="88107" y="1816596"/>
                      <a:pt x="-95029" y="1301925"/>
                      <a:pt x="48321" y="822243"/>
                    </a:cubicBezTo>
                    <a:cubicBezTo>
                      <a:pt x="197707" y="322362"/>
                      <a:pt x="664363" y="-14744"/>
                      <a:pt x="1185866" y="496"/>
                    </a:cubicBezTo>
                    <a:close/>
                  </a:path>
                </a:pathLst>
              </a:custGeom>
              <a:solidFill>
                <a:srgbClr val="FFC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77" name="组合 6"/>
            <p:cNvGrpSpPr/>
            <p:nvPr/>
          </p:nvGrpSpPr>
          <p:grpSpPr bwMode="auto">
            <a:xfrm>
              <a:off x="883823" y="347"/>
              <a:ext cx="337910" cy="337909"/>
              <a:chOff x="0" y="0"/>
              <a:chExt cx="1407810" cy="1407810"/>
            </a:xfrm>
          </p:grpSpPr>
          <p:sp>
            <p:nvSpPr>
              <p:cNvPr id="36886" name="圆角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7810" cy="140781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7" name="圆角矩形 12"/>
              <p:cNvSpPr>
                <a:spLocks noChangeArrowheads="1"/>
              </p:cNvSpPr>
              <p:nvPr/>
            </p:nvSpPr>
            <p:spPr bwMode="auto">
              <a:xfrm>
                <a:off x="336721" y="249561"/>
                <a:ext cx="1069318" cy="1153639"/>
              </a:xfrm>
              <a:custGeom>
                <a:avLst/>
                <a:gdLst>
                  <a:gd name="T0" fmla="*/ 533552 w 1069318"/>
                  <a:gd name="T1" fmla="*/ 0 h 1153639"/>
                  <a:gd name="T2" fmla="*/ 1053562 w 1069318"/>
                  <a:gd name="T3" fmla="*/ 302088 h 1153639"/>
                  <a:gd name="T4" fmla="*/ 1069179 w 1069318"/>
                  <a:gd name="T5" fmla="*/ 435393 h 1153639"/>
                  <a:gd name="T6" fmla="*/ 1069318 w 1069318"/>
                  <a:gd name="T7" fmla="*/ 471918 h 1153639"/>
                  <a:gd name="T8" fmla="*/ 412914 w 1069318"/>
                  <a:gd name="T9" fmla="*/ 1153639 h 1153639"/>
                  <a:gd name="T10" fmla="*/ 0 w 1069318"/>
                  <a:gd name="T11" fmla="*/ 876260 h 1153639"/>
                  <a:gd name="T12" fmla="*/ 333919 w 1069318"/>
                  <a:gd name="T13" fmla="*/ 789702 h 1153639"/>
                  <a:gd name="T14" fmla="*/ 39376 w 1069318"/>
                  <a:gd name="T15" fmla="*/ 577773 h 1153639"/>
                  <a:gd name="T16" fmla="*/ 158440 w 1069318"/>
                  <a:gd name="T17" fmla="*/ 328612 h 1153639"/>
                  <a:gd name="T18" fmla="*/ 185290 w 1069318"/>
                  <a:gd name="T19" fmla="*/ 44925 h 1153639"/>
                  <a:gd name="T20" fmla="*/ 533552 w 1069318"/>
                  <a:gd name="T21" fmla="*/ 0 h 11536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69318"/>
                  <a:gd name="T34" fmla="*/ 0 h 1153639"/>
                  <a:gd name="T35" fmla="*/ 1069318 w 1069318"/>
                  <a:gd name="T36" fmla="*/ 1153639 h 11536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69318" h="1153639">
                    <a:moveTo>
                      <a:pt x="533552" y="0"/>
                    </a:moveTo>
                    <a:lnTo>
                      <a:pt x="1053562" y="302088"/>
                    </a:lnTo>
                    <a:cubicBezTo>
                      <a:pt x="1064058" y="345013"/>
                      <a:pt x="1069627" y="389638"/>
                      <a:pt x="1069179" y="435393"/>
                    </a:cubicBezTo>
                    <a:cubicBezTo>
                      <a:pt x="1069222" y="447663"/>
                      <a:pt x="1069270" y="459832"/>
                      <a:pt x="1069318" y="471918"/>
                    </a:cubicBezTo>
                    <a:cubicBezTo>
                      <a:pt x="1061903" y="837233"/>
                      <a:pt x="774670" y="1133487"/>
                      <a:pt x="412914" y="1153639"/>
                    </a:cubicBezTo>
                    <a:lnTo>
                      <a:pt x="0" y="876260"/>
                    </a:lnTo>
                    <a:lnTo>
                      <a:pt x="333919" y="789702"/>
                    </a:lnTo>
                    <a:lnTo>
                      <a:pt x="39376" y="577773"/>
                    </a:lnTo>
                    <a:lnTo>
                      <a:pt x="158440" y="328612"/>
                    </a:lnTo>
                    <a:lnTo>
                      <a:pt x="185290" y="44925"/>
                    </a:lnTo>
                    <a:lnTo>
                      <a:pt x="533552" y="0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8" name="同侧圆角矩形 42"/>
              <p:cNvSpPr>
                <a:spLocks noChangeAspect="1" noChangeArrowheads="1"/>
              </p:cNvSpPr>
              <p:nvPr/>
            </p:nvSpPr>
            <p:spPr bwMode="auto">
              <a:xfrm>
                <a:off x="285113" y="188801"/>
                <a:ext cx="837585" cy="954000"/>
              </a:xfrm>
              <a:custGeom>
                <a:avLst/>
                <a:gdLst>
                  <a:gd name="T0" fmla="*/ 566625 w 720080"/>
                  <a:gd name="T1" fmla="*/ 636501 h 820163"/>
                  <a:gd name="T2" fmla="*/ 453299 w 720080"/>
                  <a:gd name="T3" fmla="*/ 749825 h 820163"/>
                  <a:gd name="T4" fmla="*/ 499879 w 720080"/>
                  <a:gd name="T5" fmla="*/ 838984 h 820163"/>
                  <a:gd name="T6" fmla="*/ 499879 w 720080"/>
                  <a:gd name="T7" fmla="*/ 1020957 h 820163"/>
                  <a:gd name="T8" fmla="*/ 566625 w 720080"/>
                  <a:gd name="T9" fmla="*/ 1087700 h 820163"/>
                  <a:gd name="T10" fmla="*/ 633368 w 720080"/>
                  <a:gd name="T11" fmla="*/ 1020957 h 820163"/>
                  <a:gd name="T12" fmla="*/ 633368 w 720080"/>
                  <a:gd name="T13" fmla="*/ 838984 h 820163"/>
                  <a:gd name="T14" fmla="*/ 679949 w 720080"/>
                  <a:gd name="T15" fmla="*/ 749825 h 820163"/>
                  <a:gd name="T16" fmla="*/ 566625 w 720080"/>
                  <a:gd name="T17" fmla="*/ 636501 h 820163"/>
                  <a:gd name="T18" fmla="*/ 566625 w 720080"/>
                  <a:gd name="T19" fmla="*/ 0 h 820163"/>
                  <a:gd name="T20" fmla="*/ 922365 w 720080"/>
                  <a:gd name="T21" fmla="*/ 351501 h 820163"/>
                  <a:gd name="T22" fmla="*/ 782040 w 720080"/>
                  <a:gd name="T23" fmla="*/ 351501 h 820163"/>
                  <a:gd name="T24" fmla="*/ 566626 w 720080"/>
                  <a:gd name="T25" fmla="*/ 140403 h 820163"/>
                  <a:gd name="T26" fmla="*/ 350123 w 720080"/>
                  <a:gd name="T27" fmla="*/ 356907 h 820163"/>
                  <a:gd name="T28" fmla="*/ 350123 w 720080"/>
                  <a:gd name="T29" fmla="*/ 430513 h 820163"/>
                  <a:gd name="T30" fmla="*/ 989872 w 720080"/>
                  <a:gd name="T31" fmla="*/ 430513 h 820163"/>
                  <a:gd name="T32" fmla="*/ 1133249 w 720080"/>
                  <a:gd name="T33" fmla="*/ 573889 h 820163"/>
                  <a:gd name="T34" fmla="*/ 1133249 w 720080"/>
                  <a:gd name="T35" fmla="*/ 1147383 h 820163"/>
                  <a:gd name="T36" fmla="*/ 989872 w 720080"/>
                  <a:gd name="T37" fmla="*/ 1290758 h 820163"/>
                  <a:gd name="T38" fmla="*/ 143375 w 720080"/>
                  <a:gd name="T39" fmla="*/ 1290758 h 820163"/>
                  <a:gd name="T40" fmla="*/ 0 w 720080"/>
                  <a:gd name="T41" fmla="*/ 1147383 h 820163"/>
                  <a:gd name="T42" fmla="*/ 0 w 720080"/>
                  <a:gd name="T43" fmla="*/ 573889 h 820163"/>
                  <a:gd name="T44" fmla="*/ 143375 w 720080"/>
                  <a:gd name="T45" fmla="*/ 430513 h 820163"/>
                  <a:gd name="T46" fmla="*/ 210408 w 720080"/>
                  <a:gd name="T47" fmla="*/ 430513 h 820163"/>
                  <a:gd name="T48" fmla="*/ 210408 w 720080"/>
                  <a:gd name="T49" fmla="*/ 356217 h 820163"/>
                  <a:gd name="T50" fmla="*/ 566625 w 720080"/>
                  <a:gd name="T51" fmla="*/ 0 h 820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0080"/>
                  <a:gd name="T79" fmla="*/ 0 h 820163"/>
                  <a:gd name="T80" fmla="*/ 720080 w 720080"/>
                  <a:gd name="T81" fmla="*/ 820163 h 820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0080" h="820163">
                    <a:moveTo>
                      <a:pt x="360040" y="404440"/>
                    </a:moveTo>
                    <a:cubicBezTo>
                      <a:pt x="320271" y="404440"/>
                      <a:pt x="288032" y="436679"/>
                      <a:pt x="288032" y="476448"/>
                    </a:cubicBezTo>
                    <a:cubicBezTo>
                      <a:pt x="288032" y="500028"/>
                      <a:pt x="299366" y="520960"/>
                      <a:pt x="317629" y="533101"/>
                    </a:cubicBezTo>
                    <a:lnTo>
                      <a:pt x="317629" y="648728"/>
                    </a:lnTo>
                    <a:cubicBezTo>
                      <a:pt x="317629" y="672150"/>
                      <a:pt x="336617" y="691138"/>
                      <a:pt x="360040" y="691138"/>
                    </a:cubicBezTo>
                    <a:cubicBezTo>
                      <a:pt x="383462" y="691138"/>
                      <a:pt x="402450" y="672150"/>
                      <a:pt x="402450" y="648728"/>
                    </a:cubicBezTo>
                    <a:lnTo>
                      <a:pt x="402450" y="533101"/>
                    </a:lnTo>
                    <a:cubicBezTo>
                      <a:pt x="420714" y="520962"/>
                      <a:pt x="432048" y="500028"/>
                      <a:pt x="432048" y="476448"/>
                    </a:cubicBezTo>
                    <a:cubicBezTo>
                      <a:pt x="432048" y="436679"/>
                      <a:pt x="399809" y="404440"/>
                      <a:pt x="360040" y="404440"/>
                    </a:cubicBezTo>
                    <a:close/>
                    <a:moveTo>
                      <a:pt x="360040" y="0"/>
                    </a:moveTo>
                    <a:cubicBezTo>
                      <a:pt x="484045" y="0"/>
                      <a:pt x="584759" y="99721"/>
                      <a:pt x="586082" y="223348"/>
                    </a:cubicBezTo>
                    <a:lnTo>
                      <a:pt x="496917" y="223348"/>
                    </a:lnTo>
                    <a:cubicBezTo>
                      <a:pt x="495736" y="148950"/>
                      <a:pt x="434865" y="89214"/>
                      <a:pt x="360041" y="89214"/>
                    </a:cubicBezTo>
                    <a:cubicBezTo>
                      <a:pt x="284064" y="89214"/>
                      <a:pt x="222472" y="150806"/>
                      <a:pt x="222472" y="226783"/>
                    </a:cubicBezTo>
                    <a:lnTo>
                      <a:pt x="222472" y="273553"/>
                    </a:lnTo>
                    <a:lnTo>
                      <a:pt x="628977" y="273553"/>
                    </a:lnTo>
                    <a:cubicBezTo>
                      <a:pt x="679292" y="273553"/>
                      <a:pt x="720080" y="314341"/>
                      <a:pt x="720080" y="364656"/>
                    </a:cubicBezTo>
                    <a:lnTo>
                      <a:pt x="720080" y="729060"/>
                    </a:lnTo>
                    <a:cubicBezTo>
                      <a:pt x="720080" y="779375"/>
                      <a:pt x="679292" y="820163"/>
                      <a:pt x="628977" y="820163"/>
                    </a:cubicBezTo>
                    <a:lnTo>
                      <a:pt x="91103" y="820163"/>
                    </a:lnTo>
                    <a:cubicBezTo>
                      <a:pt x="40788" y="820163"/>
                      <a:pt x="0" y="779375"/>
                      <a:pt x="0" y="729060"/>
                    </a:cubicBezTo>
                    <a:lnTo>
                      <a:pt x="0" y="364656"/>
                    </a:lnTo>
                    <a:cubicBezTo>
                      <a:pt x="0" y="314341"/>
                      <a:pt x="40788" y="273553"/>
                      <a:pt x="91103" y="273553"/>
                    </a:cubicBezTo>
                    <a:lnTo>
                      <a:pt x="133696" y="273553"/>
                    </a:lnTo>
                    <a:lnTo>
                      <a:pt x="133696" y="226344"/>
                    </a:lnTo>
                    <a:cubicBezTo>
                      <a:pt x="133696" y="101338"/>
                      <a:pt x="235034" y="0"/>
                      <a:pt x="360040" y="0"/>
                    </a:cubicBezTo>
                    <a:close/>
                  </a:path>
                </a:pathLst>
              </a:custGeom>
              <a:solidFill>
                <a:srgbClr val="002DF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78" name="组合 7"/>
            <p:cNvGrpSpPr/>
            <p:nvPr/>
          </p:nvGrpSpPr>
          <p:grpSpPr bwMode="auto">
            <a:xfrm>
              <a:off x="441564" y="0"/>
              <a:ext cx="338604" cy="338604"/>
              <a:chOff x="0" y="0"/>
              <a:chExt cx="1410703" cy="1410703"/>
            </a:xfrm>
          </p:grpSpPr>
          <p:sp>
            <p:nvSpPr>
              <p:cNvPr id="36883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0703" cy="1410703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4" name="圆角矩形 3"/>
              <p:cNvSpPr>
                <a:spLocks noChangeArrowheads="1"/>
              </p:cNvSpPr>
              <p:nvPr/>
            </p:nvSpPr>
            <p:spPr bwMode="auto">
              <a:xfrm>
                <a:off x="282899" y="301393"/>
                <a:ext cx="1125779" cy="1086033"/>
              </a:xfrm>
              <a:custGeom>
                <a:avLst/>
                <a:gdLst>
                  <a:gd name="T0" fmla="*/ 495237 w 1125779"/>
                  <a:gd name="T1" fmla="*/ 0 h 1086033"/>
                  <a:gd name="T2" fmla="*/ 652278 w 1125779"/>
                  <a:gd name="T3" fmla="*/ 17270 h 1086033"/>
                  <a:gd name="T4" fmla="*/ 1125637 w 1125779"/>
                  <a:gd name="T5" fmla="*/ 392667 h 1086033"/>
                  <a:gd name="T6" fmla="*/ 1125779 w 1125779"/>
                  <a:gd name="T7" fmla="*/ 424054 h 1086033"/>
                  <a:gd name="T8" fmla="*/ 593432 w 1125779"/>
                  <a:gd name="T9" fmla="*/ 1086033 h 1086033"/>
                  <a:gd name="T10" fmla="*/ 142440 w 1125779"/>
                  <a:gd name="T11" fmla="*/ 757242 h 1086033"/>
                  <a:gd name="T12" fmla="*/ 3914 w 1125779"/>
                  <a:gd name="T13" fmla="*/ 516628 h 1086033"/>
                  <a:gd name="T14" fmla="*/ 0 w 1125779"/>
                  <a:gd name="T15" fmla="*/ 297402 h 1086033"/>
                  <a:gd name="T16" fmla="*/ 153151 w 1125779"/>
                  <a:gd name="T17" fmla="*/ 76199 h 1086033"/>
                  <a:gd name="T18" fmla="*/ 326331 w 1125779"/>
                  <a:gd name="T19" fmla="*/ 10080 h 1086033"/>
                  <a:gd name="T20" fmla="*/ 495237 w 1125779"/>
                  <a:gd name="T21" fmla="*/ 0 h 10860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5779"/>
                  <a:gd name="T34" fmla="*/ 0 h 1086033"/>
                  <a:gd name="T35" fmla="*/ 1125779 w 1125779"/>
                  <a:gd name="T36" fmla="*/ 1086033 h 10860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5779" h="1086033">
                    <a:moveTo>
                      <a:pt x="495237" y="0"/>
                    </a:moveTo>
                    <a:lnTo>
                      <a:pt x="652278" y="17270"/>
                    </a:lnTo>
                    <a:lnTo>
                      <a:pt x="1125637" y="392667"/>
                    </a:lnTo>
                    <a:lnTo>
                      <a:pt x="1125779" y="424054"/>
                    </a:lnTo>
                    <a:cubicBezTo>
                      <a:pt x="1118507" y="745575"/>
                      <a:pt x="894397" y="1013244"/>
                      <a:pt x="593432" y="1086033"/>
                    </a:cubicBezTo>
                    <a:lnTo>
                      <a:pt x="142440" y="757242"/>
                    </a:lnTo>
                    <a:lnTo>
                      <a:pt x="3914" y="516628"/>
                    </a:lnTo>
                    <a:lnTo>
                      <a:pt x="0" y="297402"/>
                    </a:lnTo>
                    <a:lnTo>
                      <a:pt x="153151" y="76199"/>
                    </a:lnTo>
                    <a:cubicBezTo>
                      <a:pt x="209290" y="62097"/>
                      <a:pt x="270192" y="24182"/>
                      <a:pt x="326331" y="10080"/>
                    </a:cubicBezTo>
                    <a:lnTo>
                      <a:pt x="495237" y="0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5" name="圆角矩形 16"/>
              <p:cNvSpPr>
                <a:spLocks noChangeAspect="1" noChangeArrowheads="1"/>
              </p:cNvSpPr>
              <p:nvPr/>
            </p:nvSpPr>
            <p:spPr bwMode="auto">
              <a:xfrm rot="-5400000">
                <a:off x="255352" y="255352"/>
                <a:ext cx="899998" cy="900000"/>
              </a:xfrm>
              <a:custGeom>
                <a:avLst/>
                <a:gdLst>
                  <a:gd name="T0" fmla="*/ 636354 w 836083"/>
                  <a:gd name="T1" fmla="*/ 318924 h 836083"/>
                  <a:gd name="T2" fmla="*/ 636354 w 836083"/>
                  <a:gd name="T3" fmla="*/ 390963 h 836083"/>
                  <a:gd name="T4" fmla="*/ 472253 w 836083"/>
                  <a:gd name="T5" fmla="*/ 390963 h 836083"/>
                  <a:gd name="T6" fmla="*/ 472253 w 836083"/>
                  <a:gd name="T7" fmla="*/ 391161 h 836083"/>
                  <a:gd name="T8" fmla="*/ 359155 w 836083"/>
                  <a:gd name="T9" fmla="*/ 456786 h 836083"/>
                  <a:gd name="T10" fmla="*/ 360003 w 836083"/>
                  <a:gd name="T11" fmla="*/ 587540 h 836083"/>
                  <a:gd name="T12" fmla="*/ 473944 w 836083"/>
                  <a:gd name="T13" fmla="*/ 651692 h 836083"/>
                  <a:gd name="T14" fmla="*/ 473946 w 836083"/>
                  <a:gd name="T15" fmla="*/ 651902 h 836083"/>
                  <a:gd name="T16" fmla="*/ 636354 w 836083"/>
                  <a:gd name="T17" fmla="*/ 651902 h 836083"/>
                  <a:gd name="T18" fmla="*/ 636354 w 836083"/>
                  <a:gd name="T19" fmla="*/ 723942 h 836083"/>
                  <a:gd name="T20" fmla="*/ 464732 w 836083"/>
                  <a:gd name="T21" fmla="*/ 723942 h 836083"/>
                  <a:gd name="T22" fmla="*/ 464732 w 836083"/>
                  <a:gd name="T23" fmla="*/ 722708 h 836083"/>
                  <a:gd name="T24" fmla="*/ 297758 w 836083"/>
                  <a:gd name="T25" fmla="*/ 624202 h 836083"/>
                  <a:gd name="T26" fmla="*/ 274524 w 836083"/>
                  <a:gd name="T27" fmla="*/ 557453 h 836083"/>
                  <a:gd name="T28" fmla="*/ 226415 w 836083"/>
                  <a:gd name="T29" fmla="*/ 557453 h 836083"/>
                  <a:gd name="T30" fmla="*/ 226415 w 836083"/>
                  <a:gd name="T31" fmla="*/ 651902 h 836083"/>
                  <a:gd name="T32" fmla="*/ 190395 w 836083"/>
                  <a:gd name="T33" fmla="*/ 651902 h 836083"/>
                  <a:gd name="T34" fmla="*/ 190395 w 836083"/>
                  <a:gd name="T35" fmla="*/ 390964 h 836083"/>
                  <a:gd name="T36" fmla="*/ 226415 w 836083"/>
                  <a:gd name="T37" fmla="*/ 390964 h 836083"/>
                  <a:gd name="T38" fmla="*/ 226415 w 836083"/>
                  <a:gd name="T39" fmla="*/ 485414 h 836083"/>
                  <a:gd name="T40" fmla="*/ 274394 w 836083"/>
                  <a:gd name="T41" fmla="*/ 485414 h 836083"/>
                  <a:gd name="T42" fmla="*/ 296438 w 836083"/>
                  <a:gd name="T43" fmla="*/ 420940 h 836083"/>
                  <a:gd name="T44" fmla="*/ 464732 w 836083"/>
                  <a:gd name="T45" fmla="*/ 319926 h 836083"/>
                  <a:gd name="T46" fmla="*/ 464732 w 836083"/>
                  <a:gd name="T47" fmla="*/ 318924 h 836083"/>
                  <a:gd name="T48" fmla="*/ 472253 w 836083"/>
                  <a:gd name="T49" fmla="*/ 318924 h 836083"/>
                  <a:gd name="T50" fmla="*/ 636354 w 836083"/>
                  <a:gd name="T51" fmla="*/ 318924 h 836083"/>
                  <a:gd name="T52" fmla="*/ 852465 w 836083"/>
                  <a:gd name="T53" fmla="*/ 521433 h 836083"/>
                  <a:gd name="T54" fmla="*/ 740013 w 836083"/>
                  <a:gd name="T55" fmla="*/ 633886 h 836083"/>
                  <a:gd name="T56" fmla="*/ 475604 w 836083"/>
                  <a:gd name="T57" fmla="*/ 633886 h 836083"/>
                  <a:gd name="T58" fmla="*/ 363152 w 836083"/>
                  <a:gd name="T59" fmla="*/ 521433 h 836083"/>
                  <a:gd name="T60" fmla="*/ 475604 w 836083"/>
                  <a:gd name="T61" fmla="*/ 408980 h 836083"/>
                  <a:gd name="T62" fmla="*/ 740013 w 836083"/>
                  <a:gd name="T63" fmla="*/ 408980 h 836083"/>
                  <a:gd name="T64" fmla="*/ 852465 w 836083"/>
                  <a:gd name="T65" fmla="*/ 521433 h 836083"/>
                  <a:gd name="T66" fmla="*/ 954717 w 836083"/>
                  <a:gd name="T67" fmla="*/ 521435 h 836083"/>
                  <a:gd name="T68" fmla="*/ 521431 w 836083"/>
                  <a:gd name="T69" fmla="*/ 88143 h 836083"/>
                  <a:gd name="T70" fmla="*/ 88143 w 836083"/>
                  <a:gd name="T71" fmla="*/ 521435 h 836083"/>
                  <a:gd name="T72" fmla="*/ 521431 w 836083"/>
                  <a:gd name="T73" fmla="*/ 954723 h 836083"/>
                  <a:gd name="T74" fmla="*/ 954717 w 836083"/>
                  <a:gd name="T75" fmla="*/ 521435 h 836083"/>
                  <a:gd name="T76" fmla="*/ 1042860 w 836083"/>
                  <a:gd name="T77" fmla="*/ 521435 h 836083"/>
                  <a:gd name="T78" fmla="*/ 521431 w 836083"/>
                  <a:gd name="T79" fmla="*/ 1042866 h 836083"/>
                  <a:gd name="T80" fmla="*/ 0 w 836083"/>
                  <a:gd name="T81" fmla="*/ 521435 h 836083"/>
                  <a:gd name="T82" fmla="*/ 521431 w 836083"/>
                  <a:gd name="T83" fmla="*/ 0 h 836083"/>
                  <a:gd name="T84" fmla="*/ 1042860 w 836083"/>
                  <a:gd name="T85" fmla="*/ 521435 h 8360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36083"/>
                  <a:gd name="T130" fmla="*/ 0 h 836083"/>
                  <a:gd name="T131" fmla="*/ 836083 w 836083"/>
                  <a:gd name="T132" fmla="*/ 836083 h 83608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36083" h="836083">
                    <a:moveTo>
                      <a:pt x="510179" y="255686"/>
                    </a:moveTo>
                    <a:lnTo>
                      <a:pt x="510179" y="313441"/>
                    </a:lnTo>
                    <a:lnTo>
                      <a:pt x="378615" y="313441"/>
                    </a:lnTo>
                    <a:lnTo>
                      <a:pt x="378615" y="313600"/>
                    </a:lnTo>
                    <a:cubicBezTo>
                      <a:pt x="341141" y="313600"/>
                      <a:pt x="306539" y="333678"/>
                      <a:pt x="287942" y="366213"/>
                    </a:cubicBezTo>
                    <a:cubicBezTo>
                      <a:pt x="269345" y="398747"/>
                      <a:pt x="269605" y="438751"/>
                      <a:pt x="288622" y="471041"/>
                    </a:cubicBezTo>
                    <a:cubicBezTo>
                      <a:pt x="307641" y="503332"/>
                      <a:pt x="342500" y="522958"/>
                      <a:pt x="379971" y="522472"/>
                    </a:cubicBezTo>
                    <a:lnTo>
                      <a:pt x="379973" y="522641"/>
                    </a:lnTo>
                    <a:lnTo>
                      <a:pt x="510179" y="522641"/>
                    </a:lnTo>
                    <a:lnTo>
                      <a:pt x="510179" y="580396"/>
                    </a:lnTo>
                    <a:lnTo>
                      <a:pt x="372585" y="580396"/>
                    </a:lnTo>
                    <a:lnTo>
                      <a:pt x="372585" y="579406"/>
                    </a:lnTo>
                    <a:cubicBezTo>
                      <a:pt x="317441" y="578233"/>
                      <a:pt x="266895" y="548273"/>
                      <a:pt x="238719" y="500433"/>
                    </a:cubicBezTo>
                    <a:cubicBezTo>
                      <a:pt x="228869" y="483708"/>
                      <a:pt x="222257" y="465652"/>
                      <a:pt x="220092" y="446919"/>
                    </a:cubicBezTo>
                    <a:lnTo>
                      <a:pt x="181522" y="446919"/>
                    </a:lnTo>
                    <a:lnTo>
                      <a:pt x="181522" y="522641"/>
                    </a:lnTo>
                    <a:lnTo>
                      <a:pt x="152644" y="522641"/>
                    </a:lnTo>
                    <a:lnTo>
                      <a:pt x="152644" y="313442"/>
                    </a:lnTo>
                    <a:lnTo>
                      <a:pt x="181522" y="313442"/>
                    </a:lnTo>
                    <a:lnTo>
                      <a:pt x="181522" y="389164"/>
                    </a:lnTo>
                    <a:lnTo>
                      <a:pt x="219987" y="389164"/>
                    </a:lnTo>
                    <a:cubicBezTo>
                      <a:pt x="222128" y="371124"/>
                      <a:pt x="228386" y="353701"/>
                      <a:pt x="237661" y="337474"/>
                    </a:cubicBezTo>
                    <a:cubicBezTo>
                      <a:pt x="265566" y="288655"/>
                      <a:pt x="316652" y="257879"/>
                      <a:pt x="372585" y="256490"/>
                    </a:cubicBezTo>
                    <a:lnTo>
                      <a:pt x="372585" y="255686"/>
                    </a:lnTo>
                    <a:lnTo>
                      <a:pt x="378615" y="255686"/>
                    </a:lnTo>
                    <a:lnTo>
                      <a:pt x="510179" y="255686"/>
                    </a:lnTo>
                    <a:close/>
                    <a:moveTo>
                      <a:pt x="683440" y="418041"/>
                    </a:moveTo>
                    <a:cubicBezTo>
                      <a:pt x="683440" y="467832"/>
                      <a:pt x="643076" y="508196"/>
                      <a:pt x="593285" y="508196"/>
                    </a:cubicBezTo>
                    <a:lnTo>
                      <a:pt x="381302" y="508196"/>
                    </a:lnTo>
                    <a:cubicBezTo>
                      <a:pt x="331511" y="508196"/>
                      <a:pt x="291147" y="467832"/>
                      <a:pt x="291147" y="418041"/>
                    </a:cubicBezTo>
                    <a:cubicBezTo>
                      <a:pt x="291147" y="368250"/>
                      <a:pt x="331511" y="327886"/>
                      <a:pt x="381302" y="327886"/>
                    </a:cubicBezTo>
                    <a:lnTo>
                      <a:pt x="593285" y="327886"/>
                    </a:lnTo>
                    <a:cubicBezTo>
                      <a:pt x="643076" y="327886"/>
                      <a:pt x="683440" y="368250"/>
                      <a:pt x="683440" y="418041"/>
                    </a:cubicBezTo>
                    <a:close/>
                    <a:moveTo>
                      <a:pt x="765417" y="418042"/>
                    </a:moveTo>
                    <a:cubicBezTo>
                      <a:pt x="765417" y="226191"/>
                      <a:pt x="609892" y="70666"/>
                      <a:pt x="418042" y="70666"/>
                    </a:cubicBezTo>
                    <a:cubicBezTo>
                      <a:pt x="226191" y="70666"/>
                      <a:pt x="70666" y="226191"/>
                      <a:pt x="70666" y="418042"/>
                    </a:cubicBezTo>
                    <a:cubicBezTo>
                      <a:pt x="70666" y="609892"/>
                      <a:pt x="226191" y="765417"/>
                      <a:pt x="418042" y="765417"/>
                    </a:cubicBezTo>
                    <a:cubicBezTo>
                      <a:pt x="609892" y="765417"/>
                      <a:pt x="765417" y="609892"/>
                      <a:pt x="765417" y="418042"/>
                    </a:cubicBezTo>
                    <a:close/>
                    <a:moveTo>
                      <a:pt x="836083" y="418042"/>
                    </a:moveTo>
                    <a:cubicBezTo>
                      <a:pt x="836083" y="648920"/>
                      <a:pt x="648920" y="836083"/>
                      <a:pt x="418042" y="836083"/>
                    </a:cubicBezTo>
                    <a:cubicBezTo>
                      <a:pt x="187163" y="836083"/>
                      <a:pt x="0" y="648920"/>
                      <a:pt x="0" y="418042"/>
                    </a:cubicBezTo>
                    <a:cubicBezTo>
                      <a:pt x="0" y="187163"/>
                      <a:pt x="187163" y="0"/>
                      <a:pt x="418042" y="0"/>
                    </a:cubicBezTo>
                    <a:cubicBezTo>
                      <a:pt x="648920" y="0"/>
                      <a:pt x="836083" y="187163"/>
                      <a:pt x="836083" y="418042"/>
                    </a:cubicBezTo>
                    <a:close/>
                  </a:path>
                </a:pathLst>
              </a:custGeom>
              <a:solidFill>
                <a:srgbClr val="F00000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79" name="组合 8"/>
            <p:cNvGrpSpPr/>
            <p:nvPr/>
          </p:nvGrpSpPr>
          <p:grpSpPr bwMode="auto">
            <a:xfrm>
              <a:off x="0" y="347"/>
              <a:ext cx="337910" cy="337909"/>
              <a:chOff x="0" y="0"/>
              <a:chExt cx="1407810" cy="1407810"/>
            </a:xfrm>
          </p:grpSpPr>
          <p:sp>
            <p:nvSpPr>
              <p:cNvPr id="36880" name="圆角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7810" cy="1407810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81" name="圆角矩形 12"/>
              <p:cNvSpPr>
                <a:spLocks noChangeArrowheads="1"/>
              </p:cNvSpPr>
              <p:nvPr/>
            </p:nvSpPr>
            <p:spPr bwMode="auto">
              <a:xfrm>
                <a:off x="239093" y="367175"/>
                <a:ext cx="1164309" cy="1035953"/>
              </a:xfrm>
              <a:custGeom>
                <a:avLst/>
                <a:gdLst>
                  <a:gd name="T0" fmla="*/ 300955 w 1164309"/>
                  <a:gd name="T1" fmla="*/ 0 h 1035953"/>
                  <a:gd name="T2" fmla="*/ 462879 w 1164309"/>
                  <a:gd name="T3" fmla="*/ 11907 h 1035953"/>
                  <a:gd name="T4" fmla="*/ 622782 w 1164309"/>
                  <a:gd name="T5" fmla="*/ 122893 h 1035953"/>
                  <a:gd name="T6" fmla="*/ 718687 w 1164309"/>
                  <a:gd name="T7" fmla="*/ 105904 h 1035953"/>
                  <a:gd name="T8" fmla="*/ 864545 w 1164309"/>
                  <a:gd name="T9" fmla="*/ 125274 h 1035953"/>
                  <a:gd name="T10" fmla="*/ 1164309 w 1164309"/>
                  <a:gd name="T11" fmla="*/ 380469 h 1035953"/>
                  <a:gd name="T12" fmla="*/ 511256 w 1164309"/>
                  <a:gd name="T13" fmla="*/ 1035953 h 1035953"/>
                  <a:gd name="T14" fmla="*/ 0 w 1164309"/>
                  <a:gd name="T15" fmla="*/ 646727 h 1035953"/>
                  <a:gd name="T16" fmla="*/ 360111 w 1164309"/>
                  <a:gd name="T17" fmla="*/ 529214 h 1035953"/>
                  <a:gd name="T18" fmla="*/ 6038 w 1164309"/>
                  <a:gd name="T19" fmla="*/ 472065 h 1035953"/>
                  <a:gd name="T20" fmla="*/ 205705 w 1164309"/>
                  <a:gd name="T21" fmla="*/ 66676 h 1035953"/>
                  <a:gd name="T22" fmla="*/ 300955 w 1164309"/>
                  <a:gd name="T23" fmla="*/ 0 h 10359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64309"/>
                  <a:gd name="T37" fmla="*/ 0 h 1035953"/>
                  <a:gd name="T38" fmla="*/ 1164309 w 1164309"/>
                  <a:gd name="T39" fmla="*/ 1035953 h 10359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64309" h="1035953">
                    <a:moveTo>
                      <a:pt x="300955" y="0"/>
                    </a:moveTo>
                    <a:lnTo>
                      <a:pt x="462879" y="11907"/>
                    </a:lnTo>
                    <a:lnTo>
                      <a:pt x="622782" y="122893"/>
                    </a:lnTo>
                    <a:lnTo>
                      <a:pt x="718687" y="105904"/>
                    </a:lnTo>
                    <a:lnTo>
                      <a:pt x="864545" y="125274"/>
                    </a:lnTo>
                    <a:lnTo>
                      <a:pt x="1164309" y="380469"/>
                    </a:lnTo>
                    <a:cubicBezTo>
                      <a:pt x="1145643" y="733516"/>
                      <a:pt x="863958" y="1016051"/>
                      <a:pt x="511256" y="1035953"/>
                    </a:cubicBezTo>
                    <a:lnTo>
                      <a:pt x="0" y="646727"/>
                    </a:lnTo>
                    <a:lnTo>
                      <a:pt x="360111" y="529214"/>
                    </a:lnTo>
                    <a:lnTo>
                      <a:pt x="6038" y="472065"/>
                    </a:lnTo>
                    <a:cubicBezTo>
                      <a:pt x="-19696" y="394976"/>
                      <a:pt x="170840" y="88202"/>
                      <a:pt x="205705" y="66676"/>
                    </a:cubicBezTo>
                    <a:cubicBezTo>
                      <a:pt x="240570" y="45150"/>
                      <a:pt x="258092" y="9128"/>
                      <a:pt x="300955" y="0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2" name="圆角矩形 68"/>
              <p:cNvSpPr>
                <a:spLocks noChangeArrowheads="1"/>
              </p:cNvSpPr>
              <p:nvPr/>
            </p:nvSpPr>
            <p:spPr bwMode="auto">
              <a:xfrm>
                <a:off x="156924" y="338722"/>
                <a:ext cx="1109202" cy="714250"/>
              </a:xfrm>
              <a:custGeom>
                <a:avLst/>
                <a:gdLst>
                  <a:gd name="T0" fmla="*/ 361879 w 1142127"/>
                  <a:gd name="T1" fmla="*/ 67469 h 735451"/>
                  <a:gd name="T2" fmla="*/ 586291 w 1142127"/>
                  <a:gd name="T3" fmla="*/ 205603 h 735451"/>
                  <a:gd name="T4" fmla="*/ 682970 w 1142127"/>
                  <a:gd name="T5" fmla="*/ 167032 h 735451"/>
                  <a:gd name="T6" fmla="*/ 827721 w 1142127"/>
                  <a:gd name="T7" fmla="*/ 311784 h 735451"/>
                  <a:gd name="T8" fmla="*/ 825178 w 1142127"/>
                  <a:gd name="T9" fmla="*/ 324389 h 735451"/>
                  <a:gd name="T10" fmla="*/ 940885 w 1142127"/>
                  <a:gd name="T11" fmla="*/ 492724 h 735451"/>
                  <a:gd name="T12" fmla="*/ 759946 w 1142127"/>
                  <a:gd name="T13" fmla="*/ 673664 h 735451"/>
                  <a:gd name="T14" fmla="*/ 180940 w 1142127"/>
                  <a:gd name="T15" fmla="*/ 673664 h 735451"/>
                  <a:gd name="T16" fmla="*/ 0 w 1142127"/>
                  <a:gd name="T17" fmla="*/ 492724 h 735451"/>
                  <a:gd name="T18" fmla="*/ 109180 w 1142127"/>
                  <a:gd name="T19" fmla="*/ 326901 h 735451"/>
                  <a:gd name="T20" fmla="*/ 108563 w 1142127"/>
                  <a:gd name="T21" fmla="*/ 320786 h 735451"/>
                  <a:gd name="T22" fmla="*/ 361879 w 1142127"/>
                  <a:gd name="T23" fmla="*/ 67469 h 735451"/>
                  <a:gd name="T24" fmla="*/ 467166 w 1142127"/>
                  <a:gd name="T25" fmla="*/ 0 h 735451"/>
                  <a:gd name="T26" fmla="*/ 691579 w 1142127"/>
                  <a:gd name="T27" fmla="*/ 138135 h 735451"/>
                  <a:gd name="T28" fmla="*/ 788257 w 1142127"/>
                  <a:gd name="T29" fmla="*/ 99564 h 735451"/>
                  <a:gd name="T30" fmla="*/ 933008 w 1142127"/>
                  <a:gd name="T31" fmla="*/ 244315 h 735451"/>
                  <a:gd name="T32" fmla="*/ 930466 w 1142127"/>
                  <a:gd name="T33" fmla="*/ 256920 h 735451"/>
                  <a:gd name="T34" fmla="*/ 1046172 w 1142127"/>
                  <a:gd name="T35" fmla="*/ 425256 h 735451"/>
                  <a:gd name="T36" fmla="*/ 943463 w 1142127"/>
                  <a:gd name="T37" fmla="*/ 586717 h 735451"/>
                  <a:gd name="T38" fmla="*/ 977909 w 1142127"/>
                  <a:gd name="T39" fmla="*/ 484192 h 735451"/>
                  <a:gd name="T40" fmla="*/ 857290 w 1142127"/>
                  <a:gd name="T41" fmla="*/ 308713 h 735451"/>
                  <a:gd name="T42" fmla="*/ 859943 w 1142127"/>
                  <a:gd name="T43" fmla="*/ 295573 h 735451"/>
                  <a:gd name="T44" fmla="*/ 709047 w 1142127"/>
                  <a:gd name="T45" fmla="*/ 144678 h 735451"/>
                  <a:gd name="T46" fmla="*/ 608266 w 1142127"/>
                  <a:gd name="T47" fmla="*/ 184884 h 735451"/>
                  <a:gd name="T48" fmla="*/ 374329 w 1142127"/>
                  <a:gd name="T49" fmla="*/ 40887 h 735451"/>
                  <a:gd name="T50" fmla="*/ 322022 w 1142127"/>
                  <a:gd name="T51" fmla="*/ 46161 h 735451"/>
                  <a:gd name="T52" fmla="*/ 467166 w 1142127"/>
                  <a:gd name="T53" fmla="*/ 0 h 7354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42127"/>
                  <a:gd name="T82" fmla="*/ 0 h 735451"/>
                  <a:gd name="T83" fmla="*/ 1142127 w 1142127"/>
                  <a:gd name="T84" fmla="*/ 735451 h 7354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42127" h="735451">
                    <a:moveTo>
                      <a:pt x="395071" y="73657"/>
                    </a:moveTo>
                    <a:cubicBezTo>
                      <a:pt x="502346" y="73657"/>
                      <a:pt x="595355" y="134738"/>
                      <a:pt x="640066" y="224461"/>
                    </a:cubicBezTo>
                    <a:cubicBezTo>
                      <a:pt x="667298" y="197950"/>
                      <a:pt x="704634" y="182352"/>
                      <a:pt x="745612" y="182352"/>
                    </a:cubicBezTo>
                    <a:cubicBezTo>
                      <a:pt x="832889" y="182352"/>
                      <a:pt x="903640" y="253104"/>
                      <a:pt x="903640" y="340380"/>
                    </a:cubicBezTo>
                    <a:lnTo>
                      <a:pt x="900863" y="354142"/>
                    </a:lnTo>
                    <a:cubicBezTo>
                      <a:pt x="974852" y="382299"/>
                      <a:pt x="1027183" y="453997"/>
                      <a:pt x="1027183" y="537916"/>
                    </a:cubicBezTo>
                    <a:cubicBezTo>
                      <a:pt x="1027183" y="647011"/>
                      <a:pt x="938743" y="735451"/>
                      <a:pt x="829648" y="735451"/>
                    </a:cubicBezTo>
                    <a:lnTo>
                      <a:pt x="197535" y="735451"/>
                    </a:lnTo>
                    <a:cubicBezTo>
                      <a:pt x="88440" y="735451"/>
                      <a:pt x="0" y="647011"/>
                      <a:pt x="0" y="537916"/>
                    </a:cubicBezTo>
                    <a:cubicBezTo>
                      <a:pt x="0" y="456704"/>
                      <a:pt x="49008" y="386940"/>
                      <a:pt x="119194" y="356883"/>
                    </a:cubicBezTo>
                    <a:cubicBezTo>
                      <a:pt x="118547" y="354674"/>
                      <a:pt x="118521" y="352443"/>
                      <a:pt x="118521" y="350207"/>
                    </a:cubicBezTo>
                    <a:cubicBezTo>
                      <a:pt x="118521" y="197473"/>
                      <a:pt x="242337" y="73657"/>
                      <a:pt x="395071" y="73657"/>
                    </a:cubicBezTo>
                    <a:close/>
                    <a:moveTo>
                      <a:pt x="510015" y="0"/>
                    </a:moveTo>
                    <a:cubicBezTo>
                      <a:pt x="617290" y="0"/>
                      <a:pt x="710299" y="61081"/>
                      <a:pt x="755010" y="150804"/>
                    </a:cubicBezTo>
                    <a:cubicBezTo>
                      <a:pt x="782242" y="124293"/>
                      <a:pt x="819578" y="108695"/>
                      <a:pt x="860556" y="108695"/>
                    </a:cubicBezTo>
                    <a:cubicBezTo>
                      <a:pt x="947833" y="108695"/>
                      <a:pt x="1018584" y="179447"/>
                      <a:pt x="1018584" y="266723"/>
                    </a:cubicBezTo>
                    <a:lnTo>
                      <a:pt x="1015807" y="280485"/>
                    </a:lnTo>
                    <a:cubicBezTo>
                      <a:pt x="1089796" y="308642"/>
                      <a:pt x="1142127" y="380340"/>
                      <a:pt x="1142127" y="464259"/>
                    </a:cubicBezTo>
                    <a:cubicBezTo>
                      <a:pt x="1142127" y="542469"/>
                      <a:pt x="1096675" y="610063"/>
                      <a:pt x="1029998" y="640529"/>
                    </a:cubicBezTo>
                    <a:cubicBezTo>
                      <a:pt x="1054923" y="609992"/>
                      <a:pt x="1067603" y="570777"/>
                      <a:pt x="1067603" y="528601"/>
                    </a:cubicBezTo>
                    <a:cubicBezTo>
                      <a:pt x="1067603" y="441120"/>
                      <a:pt x="1013051" y="366379"/>
                      <a:pt x="935921" y="337028"/>
                    </a:cubicBezTo>
                    <a:lnTo>
                      <a:pt x="938817" y="322682"/>
                    </a:lnTo>
                    <a:cubicBezTo>
                      <a:pt x="938817" y="231701"/>
                      <a:pt x="865062" y="157947"/>
                      <a:pt x="774081" y="157947"/>
                    </a:cubicBezTo>
                    <a:cubicBezTo>
                      <a:pt x="731364" y="157947"/>
                      <a:pt x="692443" y="174206"/>
                      <a:pt x="664055" y="201842"/>
                    </a:cubicBezTo>
                    <a:cubicBezTo>
                      <a:pt x="617446" y="108311"/>
                      <a:pt x="520490" y="44638"/>
                      <a:pt x="408662" y="44638"/>
                    </a:cubicBezTo>
                    <a:lnTo>
                      <a:pt x="351558" y="50395"/>
                    </a:lnTo>
                    <a:cubicBezTo>
                      <a:pt x="396233" y="18509"/>
                      <a:pt x="450962" y="0"/>
                      <a:pt x="510015" y="0"/>
                    </a:cubicBezTo>
                    <a:close/>
                  </a:path>
                </a:pathLst>
              </a:custGeom>
              <a:solidFill>
                <a:srgbClr val="FD21FF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6874" name="直接连接符 21"/>
          <p:cNvSpPr>
            <a:spLocks noChangeShapeType="1"/>
          </p:cNvSpPr>
          <p:nvPr/>
        </p:nvSpPr>
        <p:spPr bwMode="auto">
          <a:xfrm>
            <a:off x="4332288" y="3384550"/>
            <a:ext cx="3335337" cy="1588"/>
          </a:xfrm>
          <a:prstGeom prst="line">
            <a:avLst/>
          </a:prstGeom>
          <a:noFill/>
          <a:ln w="9525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TextBox 22"/>
          <p:cNvSpPr>
            <a:spLocks noChangeArrowheads="1"/>
          </p:cNvSpPr>
          <p:nvPr/>
        </p:nvSpPr>
        <p:spPr bwMode="auto">
          <a:xfrm>
            <a:off x="1223963" y="377983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FFFFF"/>
                </a:solidFill>
              </a:rPr>
              <a:t>在此处添加详细描述文本，尽量与标题文本语言风格相符合</a:t>
            </a:r>
            <a:r>
              <a:rPr lang="en-US" altLang="zh-CN" sz="900">
                <a:solidFill>
                  <a:srgbClr val="FFFFFF"/>
                </a:solidFill>
              </a:rPr>
              <a:t>,</a:t>
            </a:r>
            <a:r>
              <a:rPr lang="zh-CN" altLang="en-US" sz="900">
                <a:solidFill>
                  <a:srgbClr val="FFFFFF"/>
                </a:solidFill>
              </a:rPr>
              <a:t>语言描述尽量简洁生动。</a:t>
            </a:r>
            <a:endParaRPr lang="zh-CN" altLang="en-US" sz="9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bldLvl="0"/>
      <p:bldP spid="35886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任意多边形 44"/>
          <p:cNvSpPr>
            <a:spLocks noChangeArrowheads="1"/>
          </p:cNvSpPr>
          <p:nvPr/>
        </p:nvSpPr>
        <p:spPr bwMode="auto">
          <a:xfrm rot="429592">
            <a:off x="2178050" y="3157538"/>
            <a:ext cx="4425950" cy="579437"/>
          </a:xfrm>
          <a:custGeom>
            <a:avLst/>
            <a:gdLst>
              <a:gd name="T0" fmla="*/ 0 w 1710294"/>
              <a:gd name="T1" fmla="*/ 530086 h 547438"/>
              <a:gd name="T2" fmla="*/ 7027695 w 1710294"/>
              <a:gd name="T3" fmla="*/ 630820 h 547438"/>
              <a:gd name="T4" fmla="*/ 12452128 w 1710294"/>
              <a:gd name="T5" fmla="*/ 68771 h 547438"/>
              <a:gd name="T6" fmla="*/ 20946216 w 1710294"/>
              <a:gd name="T7" fmla="*/ 271091 h 547438"/>
              <a:gd name="T8" fmla="*/ 20836166 w 1710294"/>
              <a:gd name="T9" fmla="*/ 30134 h 547438"/>
              <a:gd name="T10" fmla="*/ 26338550 w 1710294"/>
              <a:gd name="T11" fmla="*/ 158142 h 547438"/>
              <a:gd name="T12" fmla="*/ 27769175 w 1710294"/>
              <a:gd name="T13" fmla="*/ 75313 h 547438"/>
              <a:gd name="T14" fmla="*/ 29639984 w 1710294"/>
              <a:gd name="T15" fmla="*/ 82844 h 5474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0294"/>
              <a:gd name="T25" fmla="*/ 0 h 547438"/>
              <a:gd name="T26" fmla="*/ 1710294 w 1710294"/>
              <a:gd name="T27" fmla="*/ 547438 h 5474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0294" h="547438">
                <a:moveTo>
                  <a:pt x="0" y="447025"/>
                </a:moveTo>
                <a:cubicBezTo>
                  <a:pt x="168275" y="508408"/>
                  <a:pt x="342657" y="579337"/>
                  <a:pt x="405514" y="531975"/>
                </a:cubicBezTo>
                <a:cubicBezTo>
                  <a:pt x="475558" y="493104"/>
                  <a:pt x="615325" y="99912"/>
                  <a:pt x="718516" y="57995"/>
                </a:cubicBezTo>
                <a:cubicBezTo>
                  <a:pt x="794716" y="13545"/>
                  <a:pt x="922894" y="139713"/>
                  <a:pt x="1208644" y="228613"/>
                </a:cubicBezTo>
                <a:cubicBezTo>
                  <a:pt x="1320827" y="240255"/>
                  <a:pt x="1187742" y="74096"/>
                  <a:pt x="1202294" y="25413"/>
                </a:cubicBezTo>
                <a:cubicBezTo>
                  <a:pt x="1214464" y="-57666"/>
                  <a:pt x="1413961" y="85473"/>
                  <a:pt x="1519794" y="133363"/>
                </a:cubicBezTo>
                <a:cubicBezTo>
                  <a:pt x="1593348" y="153736"/>
                  <a:pt x="1574827" y="86796"/>
                  <a:pt x="1602344" y="63513"/>
                </a:cubicBezTo>
                <a:cubicBezTo>
                  <a:pt x="1643090" y="44199"/>
                  <a:pt x="1674311" y="67746"/>
                  <a:pt x="1710294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7" name="TextBox 47"/>
          <p:cNvSpPr>
            <a:spLocks noChangeArrowheads="1"/>
          </p:cNvSpPr>
          <p:nvPr/>
        </p:nvSpPr>
        <p:spPr bwMode="auto">
          <a:xfrm>
            <a:off x="4035425" y="1779588"/>
            <a:ext cx="2820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</a:rPr>
              <a:t>感谢您的聆听</a:t>
            </a:r>
            <a:r>
              <a:rPr lang="en-US" altLang="zh-CN" sz="1800">
                <a:solidFill>
                  <a:srgbClr val="FFFFFF"/>
                </a:solidFill>
              </a:rPr>
              <a:t>!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任意多边形 49"/>
          <p:cNvSpPr>
            <a:spLocks noChangeArrowheads="1"/>
          </p:cNvSpPr>
          <p:nvPr/>
        </p:nvSpPr>
        <p:spPr bwMode="auto">
          <a:xfrm>
            <a:off x="2916238" y="1522413"/>
            <a:ext cx="663575" cy="392112"/>
          </a:xfrm>
          <a:custGeom>
            <a:avLst/>
            <a:gdLst>
              <a:gd name="T0" fmla="*/ 272481 w 974725"/>
              <a:gd name="T1" fmla="*/ 17145 h 574675"/>
              <a:gd name="T2" fmla="*/ 79140 w 974725"/>
              <a:gd name="T3" fmla="*/ 94806 h 574675"/>
              <a:gd name="T4" fmla="*/ 79140 w 974725"/>
              <a:gd name="T5" fmla="*/ 152294 h 574675"/>
              <a:gd name="T6" fmla="*/ 108191 w 974725"/>
              <a:gd name="T7" fmla="*/ 106909 h 574675"/>
              <a:gd name="T8" fmla="*/ 272481 w 974725"/>
              <a:gd name="T9" fmla="*/ 17145 h 574675"/>
              <a:gd name="T10" fmla="*/ 307543 w 974725"/>
              <a:gd name="T11" fmla="*/ 0 h 574675"/>
              <a:gd name="T12" fmla="*/ 160283 w 974725"/>
              <a:gd name="T13" fmla="*/ 146243 h 574675"/>
              <a:gd name="T14" fmla="*/ 130230 w 974725"/>
              <a:gd name="T15" fmla="*/ 126072 h 574675"/>
              <a:gd name="T16" fmla="*/ 74131 w 974725"/>
              <a:gd name="T17" fmla="*/ 182552 h 574675"/>
              <a:gd name="T18" fmla="*/ 62110 w 974725"/>
              <a:gd name="T19" fmla="*/ 89763 h 574675"/>
              <a:gd name="T20" fmla="*/ 0 w 974725"/>
              <a:gd name="T21" fmla="*/ 80686 h 574675"/>
              <a:gd name="T22" fmla="*/ 307543 w 974725"/>
              <a:gd name="T23" fmla="*/ 0 h 5746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4725"/>
              <a:gd name="T37" fmla="*/ 0 h 574675"/>
              <a:gd name="T38" fmla="*/ 974725 w 974725"/>
              <a:gd name="T39" fmla="*/ 574675 h 5746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4725" h="574675">
                <a:moveTo>
                  <a:pt x="863600" y="53975"/>
                </a:moveTo>
                <a:lnTo>
                  <a:pt x="250825" y="298450"/>
                </a:lnTo>
                <a:lnTo>
                  <a:pt x="250825" y="479425"/>
                </a:lnTo>
                <a:lnTo>
                  <a:pt x="342900" y="336550"/>
                </a:lnTo>
                <a:lnTo>
                  <a:pt x="863600" y="53975"/>
                </a:lnTo>
                <a:close/>
                <a:moveTo>
                  <a:pt x="974725" y="0"/>
                </a:moveTo>
                <a:lnTo>
                  <a:pt x="508000" y="460375"/>
                </a:lnTo>
                <a:lnTo>
                  <a:pt x="412750" y="396875"/>
                </a:lnTo>
                <a:lnTo>
                  <a:pt x="234950" y="574675"/>
                </a:lnTo>
                <a:lnTo>
                  <a:pt x="196850" y="282575"/>
                </a:lnTo>
                <a:lnTo>
                  <a:pt x="0" y="254000"/>
                </a:lnTo>
                <a:lnTo>
                  <a:pt x="97472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TextBox 51"/>
          <p:cNvSpPr>
            <a:spLocks noChangeArrowheads="1"/>
          </p:cNvSpPr>
          <p:nvPr/>
        </p:nvSpPr>
        <p:spPr bwMode="auto">
          <a:xfrm>
            <a:off x="279400" y="2154238"/>
            <a:ext cx="60483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FFFFFF"/>
                </a:solidFill>
              </a:rPr>
              <a:t>Thanks Watch</a:t>
            </a:r>
            <a:endParaRPr lang="zh-CN" altLang="en-US" sz="6000">
              <a:solidFill>
                <a:srgbClr val="FFFFFF"/>
              </a:solidFill>
            </a:endParaRPr>
          </a:p>
        </p:txBody>
      </p:sp>
      <p:grpSp>
        <p:nvGrpSpPr>
          <p:cNvPr id="5" name="组合 52"/>
          <p:cNvGrpSpPr/>
          <p:nvPr/>
        </p:nvGrpSpPr>
        <p:grpSpPr bwMode="auto">
          <a:xfrm>
            <a:off x="6608763" y="1522413"/>
            <a:ext cx="1131887" cy="1995487"/>
            <a:chOff x="0" y="0"/>
            <a:chExt cx="1090612" cy="1921760"/>
          </a:xfrm>
        </p:grpSpPr>
        <p:sp>
          <p:nvSpPr>
            <p:cNvPr id="37895" name="任意多边形 5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6" name="任意多边形 6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7" name="任意多边形 6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任意多边形 6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任意多边形 6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任意多边形 6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任意多边形 6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4 -0.03299 C -0.48889 -0.02806 -0.48229 -0.02282 -0.47483 -0.01387 C -0.47431 -0.01326 -0.46597 -0.01017 -0.46528 -0.00987 C -0.45851 -0.00647 -0.45261 -0.00092 -0.44618 0.00309 C -0.43924 0.00771 -0.43073 0.00802 -0.42361 0.00925 C -0.40695 0.01542 -0.39184 0.01264 -0.37483 0.01141 C -0.36511 0.00555 -0.37899 0.01357 -0.36528 0.00709 C -0.36285 0.00586 -0.35816 0.00309 -0.35816 0.00339 C -0.34879 -0.00832 -0.33924 -0.02097 -0.3283 -0.02652 C -0.32396 -0.03176 -0.31267 -0.04008 -0.30695 -0.04348 C -0.29583 -0.05766 -0.30261 -0.0518 -0.29497 -0.05612 C -0.29254 -0.05735 -0.29028 -0.05889 -0.28785 -0.06044 C -0.28663 -0.06105 -0.28438 -0.06259 -0.28438 -0.06229 C -0.27188 -0.06136 -0.2658 -0.0629 -0.25573 -0.05828 C -0.24705 -0.05427 -0.23924 -0.04656 -0.23073 -0.04348 C -0.22517 -0.03731 -0.21806 -0.03577 -0.21163 -0.03299 C -0.20642 -0.02652 -0.20226 -0.02313 -0.19618 -0.02035 C -0.19132 -0.01357 -0.18906 -0.01202 -0.18316 -0.00987 C -0.1757 -0.00092 -0.16129 0.00154 -0.15208 0.00709 C -0.1474 0.00648 -0.14236 0.0074 -0.13785 0.00494 C -0.13663 0.00432 -0.13663 0.00093 -0.13663 -0.00123 C -0.13663 -0.01511 -0.13872 -0.02528 -0.14497 -0.03299 C -0.14792 -0.04101 -0.15052 -0.03947 -0.1533 -0.04779 C -0.14097 -0.0555 -0.14636 -0.05304 -0.11997 -0.04779 C -0.11719 -0.04718 -0.11528 -0.04224 -0.11285 -0.03947 C -0.1092 -0.03515 -0.10208 -0.02683 -0.09861 -0.02467 C -0.08524 -0.01665 -0.0717 -0.0074 -0.05816 -0.00123 C -0.05295 0.00093 -0.04774 0.00216 -0.04271 0.00494 C -0.03386 0.00309 -0.0342 0.00093 -0.02708 -0.00339 C -0.01927 -0.01326 -0.02274 -0.01079 -0.00573 -0.00555 C -0.00313 -0.00462 0.00139 0.00093 0.00139 0.00124 " pathEditMode="relative" rAng="0" ptsTypes="ffffffffffffffffffffffffffffffA">
                                      <p:cBhvr>
                                        <p:cTn id="21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00" y="9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18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bldLvl="0"/>
      <p:bldP spid="36871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70" tIns="34284" rIns="68570" bIns="34284" anchor="ctr"/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79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790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8195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8215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8221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8222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8223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4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8216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8217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8219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20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218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197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198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8208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92" name="TextBox 9"/>
          <p:cNvSpPr>
            <a:spLocks noChangeArrowheads="1"/>
          </p:cNvSpPr>
          <p:nvPr/>
        </p:nvSpPr>
        <p:spPr bwMode="auto">
          <a:xfrm>
            <a:off x="3419475" y="1651000"/>
            <a:ext cx="31686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单击此处添加标题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7193" name="TextBox 10"/>
          <p:cNvSpPr>
            <a:spLocks noChangeArrowheads="1"/>
          </p:cNvSpPr>
          <p:nvPr/>
        </p:nvSpPr>
        <p:spPr bwMode="auto">
          <a:xfrm>
            <a:off x="4716463" y="2463800"/>
            <a:ext cx="31686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单击此处添加标题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9" name="组合 25"/>
          <p:cNvGrpSpPr/>
          <p:nvPr/>
        </p:nvGrpSpPr>
        <p:grpSpPr bwMode="auto">
          <a:xfrm>
            <a:off x="1025525" y="1744663"/>
            <a:ext cx="2130425" cy="2128837"/>
            <a:chOff x="0" y="0"/>
            <a:chExt cx="2129294" cy="2129294"/>
          </a:xfrm>
        </p:grpSpPr>
        <p:sp>
          <p:nvSpPr>
            <p:cNvPr id="8207" name="TextBox 16"/>
            <p:cNvSpPr>
              <a:spLocks noChangeArrowheads="1"/>
            </p:cNvSpPr>
            <p:nvPr/>
          </p:nvSpPr>
          <p:spPr bwMode="auto">
            <a:xfrm>
              <a:off x="102019" y="558930"/>
              <a:ext cx="1925256" cy="136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单击此处添加标题</a:t>
              </a:r>
              <a:endParaRPr lang="en-US" altLang="zh-CN" sz="12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br>
                <a:rPr lang="zh-CN" altLang="en-US" sz="800">
                  <a:solidFill>
                    <a:srgbClr val="FFFFFF"/>
                  </a:solidFill>
                </a:rPr>
              </a:br>
              <a:r>
                <a:rPr lang="zh-CN" altLang="en-US" sz="900">
                  <a:solidFill>
                    <a:srgbClr val="FFFFFF"/>
                  </a:solidFill>
                </a:rPr>
                <a:t>在此处添加详细描述文本，尽量与标题文本语言风格相符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合，语言描述尽量简洁生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动，尽可能概括出段落内容。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在此处添加详细描述文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本，尽量与标题文本语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言风格相符合。</a:t>
              </a:r>
              <a:endParaRPr lang="en-US" altLang="zh-CN" sz="9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26"/>
          <p:cNvGrpSpPr/>
          <p:nvPr/>
        </p:nvGrpSpPr>
        <p:grpSpPr bwMode="auto">
          <a:xfrm>
            <a:off x="2633663" y="2527300"/>
            <a:ext cx="1925637" cy="1481138"/>
            <a:chOff x="0" y="0"/>
            <a:chExt cx="1925256" cy="1480772"/>
          </a:xfrm>
        </p:grpSpPr>
        <p:sp>
          <p:nvSpPr>
            <p:cNvPr id="8206" name="TextBox 17"/>
            <p:cNvSpPr>
              <a:spLocks noChangeArrowheads="1"/>
            </p:cNvSpPr>
            <p:nvPr/>
          </p:nvSpPr>
          <p:spPr bwMode="auto">
            <a:xfrm>
              <a:off x="0" y="260698"/>
              <a:ext cx="1925256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单击此处添</a:t>
              </a:r>
              <a:endParaRPr lang="en-US" altLang="zh-CN" sz="12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FFFFF"/>
                  </a:solidFill>
                </a:rPr>
                <a:t>加标题</a:t>
              </a:r>
              <a:endParaRPr lang="en-US" altLang="zh-CN" sz="12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br>
                <a:rPr lang="zh-CN" altLang="en-US" sz="800">
                  <a:solidFill>
                    <a:srgbClr val="FFFFFF"/>
                  </a:solidFill>
                </a:rPr>
              </a:br>
              <a:r>
                <a:rPr lang="zh-CN" altLang="en-US" sz="900">
                  <a:solidFill>
                    <a:srgbClr val="FFFFFF"/>
                  </a:solidFill>
                </a:rPr>
                <a:t>在此处添加详细描述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文本，尽量与标题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文本语言风格</a:t>
              </a:r>
              <a:endParaRPr lang="en-US" altLang="zh-CN" sz="900">
                <a:solidFill>
                  <a:srgbClr val="FFFFFF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</a:rPr>
                <a:t>相符合。</a:t>
              </a:r>
              <a:endParaRPr lang="en-US" altLang="zh-CN" sz="900">
                <a:solidFill>
                  <a:srgbClr val="FFFFFF"/>
                </a:solidFill>
              </a:endParaRPr>
            </a:p>
          </p:txBody>
        </p:sp>
      </p:grpSp>
      <p:sp>
        <p:nvSpPr>
          <p:cNvPr id="7200" name="TextBox 23"/>
          <p:cNvSpPr>
            <a:spLocks noChangeArrowheads="1"/>
          </p:cNvSpPr>
          <p:nvPr/>
        </p:nvSpPr>
        <p:spPr bwMode="auto">
          <a:xfrm>
            <a:off x="4714875" y="3287713"/>
            <a:ext cx="3025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accent2"/>
                </a:solidFill>
              </a:rPr>
              <a:t>2.356     </a:t>
            </a:r>
            <a:r>
              <a:rPr lang="en-US" altLang="zh-CN" sz="2000">
                <a:solidFill>
                  <a:schemeClr val="accent1"/>
                </a:solidFill>
              </a:rPr>
              <a:t>2.689</a:t>
            </a:r>
            <a:br>
              <a:rPr lang="zh-CN" altLang="en-US" sz="2000">
                <a:solidFill>
                  <a:schemeClr val="accent1"/>
                </a:solidFill>
              </a:rPr>
            </a:br>
            <a:endParaRPr lang="en-US" altLang="zh-CN" sz="20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1000">
                <a:solidFill>
                  <a:srgbClr val="FEFEFE"/>
                </a:solidFill>
              </a:rPr>
              <a:t>,</a:t>
            </a:r>
            <a:r>
              <a:rPr lang="zh-CN" altLang="en-US" sz="1000">
                <a:solidFill>
                  <a:srgbClr val="FEFEFE"/>
                </a:solidFill>
              </a:rPr>
              <a:t>尽量与标题文本语言风格相符合，语言描述尽量简洁生动。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sp>
        <p:nvSpPr>
          <p:cNvPr id="7201" name="椭圆 11"/>
          <p:cNvSpPr>
            <a:spLocks noChangeArrowheads="1"/>
          </p:cNvSpPr>
          <p:nvPr/>
        </p:nvSpPr>
        <p:spPr bwMode="auto">
          <a:xfrm>
            <a:off x="2549525" y="1825625"/>
            <a:ext cx="504825" cy="5048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7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2" name="椭圆 12"/>
          <p:cNvSpPr>
            <a:spLocks noChangeArrowheads="1"/>
          </p:cNvSpPr>
          <p:nvPr/>
        </p:nvSpPr>
        <p:spPr bwMode="auto">
          <a:xfrm>
            <a:off x="4016375" y="2716213"/>
            <a:ext cx="447675" cy="446087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 bldLvl="0"/>
      <p:bldP spid="7193" grpId="0" bldLvl="0"/>
      <p:bldP spid="7200" grpId="0" bldLvl="0"/>
      <p:bldP spid="7201" grpId="0" bldLvl="0" animBg="1"/>
      <p:bldP spid="720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9219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0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9246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9252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9253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9254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5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9247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9248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9250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51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249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221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2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9239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1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3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5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6" name="TextBox 2"/>
          <p:cNvSpPr>
            <a:spLocks noChangeArrowheads="1"/>
          </p:cNvSpPr>
          <p:nvPr/>
        </p:nvSpPr>
        <p:spPr bwMode="auto">
          <a:xfrm>
            <a:off x="5434013" y="1535113"/>
            <a:ext cx="23447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8217" name="矩形 4"/>
          <p:cNvSpPr>
            <a:spLocks noChangeArrowheads="1"/>
          </p:cNvSpPr>
          <p:nvPr/>
        </p:nvSpPr>
        <p:spPr bwMode="auto">
          <a:xfrm>
            <a:off x="5537200" y="2473325"/>
            <a:ext cx="1225550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8" name="矩形 5"/>
          <p:cNvSpPr>
            <a:spLocks noChangeArrowheads="1"/>
          </p:cNvSpPr>
          <p:nvPr/>
        </p:nvSpPr>
        <p:spPr bwMode="auto">
          <a:xfrm>
            <a:off x="5537200" y="2806700"/>
            <a:ext cx="1617663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9" name="矩形 6"/>
          <p:cNvSpPr>
            <a:spLocks noChangeArrowheads="1"/>
          </p:cNvSpPr>
          <p:nvPr/>
        </p:nvSpPr>
        <p:spPr bwMode="auto">
          <a:xfrm>
            <a:off x="5537200" y="3140075"/>
            <a:ext cx="1068388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0" name="矩形 7"/>
          <p:cNvSpPr>
            <a:spLocks noChangeArrowheads="1"/>
          </p:cNvSpPr>
          <p:nvPr/>
        </p:nvSpPr>
        <p:spPr bwMode="auto">
          <a:xfrm>
            <a:off x="5537200" y="3471863"/>
            <a:ext cx="1401763" cy="1984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1" name="TextBox 9"/>
          <p:cNvSpPr>
            <a:spLocks noChangeArrowheads="1"/>
          </p:cNvSpPr>
          <p:nvPr/>
        </p:nvSpPr>
        <p:spPr bwMode="auto">
          <a:xfrm>
            <a:off x="5434013" y="3844925"/>
            <a:ext cx="2728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8222" name="TextBox 10"/>
          <p:cNvSpPr>
            <a:spLocks noChangeArrowheads="1"/>
          </p:cNvSpPr>
          <p:nvPr/>
        </p:nvSpPr>
        <p:spPr bwMode="auto">
          <a:xfrm>
            <a:off x="1393825" y="1535113"/>
            <a:ext cx="23447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8223" name="矩形 11"/>
          <p:cNvSpPr>
            <a:spLocks noChangeArrowheads="1"/>
          </p:cNvSpPr>
          <p:nvPr/>
        </p:nvSpPr>
        <p:spPr bwMode="auto">
          <a:xfrm>
            <a:off x="2390775" y="2473325"/>
            <a:ext cx="1223963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4" name="矩形 12"/>
          <p:cNvSpPr>
            <a:spLocks noChangeArrowheads="1"/>
          </p:cNvSpPr>
          <p:nvPr/>
        </p:nvSpPr>
        <p:spPr bwMode="auto">
          <a:xfrm>
            <a:off x="1997075" y="2806700"/>
            <a:ext cx="1617663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5" name="矩形 13"/>
          <p:cNvSpPr>
            <a:spLocks noChangeArrowheads="1"/>
          </p:cNvSpPr>
          <p:nvPr/>
        </p:nvSpPr>
        <p:spPr bwMode="auto">
          <a:xfrm>
            <a:off x="2546350" y="3140075"/>
            <a:ext cx="1068388" cy="1968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6" name="矩形 14"/>
          <p:cNvSpPr>
            <a:spLocks noChangeArrowheads="1"/>
          </p:cNvSpPr>
          <p:nvPr/>
        </p:nvSpPr>
        <p:spPr bwMode="auto">
          <a:xfrm>
            <a:off x="2212975" y="3471863"/>
            <a:ext cx="1401763" cy="19843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latin typeface="Arial" panose="020B0604020202020204" pitchFamily="34" charset="0"/>
                <a:ea typeface="宋体" panose="02010600030101010101" pitchFamily="2" charset="-122"/>
              </a:rPr>
              <a:t>输入相关文本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7" name="TextBox 15"/>
          <p:cNvSpPr>
            <a:spLocks noChangeArrowheads="1"/>
          </p:cNvSpPr>
          <p:nvPr/>
        </p:nvSpPr>
        <p:spPr bwMode="auto">
          <a:xfrm>
            <a:off x="981075" y="3844925"/>
            <a:ext cx="2728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8228" name="椭圆 19"/>
          <p:cNvSpPr>
            <a:spLocks noChangeArrowheads="1"/>
          </p:cNvSpPr>
          <p:nvPr/>
        </p:nvSpPr>
        <p:spPr bwMode="auto">
          <a:xfrm>
            <a:off x="4238625" y="2609850"/>
            <a:ext cx="666750" cy="66675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/>
              <a:t>VS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4572000" y="1682750"/>
            <a:ext cx="0" cy="2482850"/>
            <a:chOff x="0" y="0"/>
            <a:chExt cx="1" cy="2481626"/>
          </a:xfrm>
        </p:grpSpPr>
        <p:sp>
          <p:nvSpPr>
            <p:cNvPr id="9237" name="直接连接符 18"/>
            <p:cNvSpPr>
              <a:spLocks noChangeShapeType="1"/>
            </p:cNvSpPr>
            <p:nvPr/>
          </p:nvSpPr>
          <p:spPr bwMode="auto">
            <a:xfrm>
              <a:off x="0" y="0"/>
              <a:ext cx="1" cy="92715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直接连接符 16"/>
            <p:cNvSpPr>
              <a:spLocks noChangeShapeType="1"/>
            </p:cNvSpPr>
            <p:nvPr/>
          </p:nvSpPr>
          <p:spPr bwMode="auto">
            <a:xfrm>
              <a:off x="0" y="1593122"/>
              <a:ext cx="1" cy="88850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bldLvl="0"/>
      <p:bldP spid="8217" grpId="0" bldLvl="0" animBg="1"/>
      <p:bldP spid="8218" grpId="0" bldLvl="0" animBg="1"/>
      <p:bldP spid="8219" grpId="0" bldLvl="0" animBg="1"/>
      <p:bldP spid="8220" grpId="0" bldLvl="0" animBg="1"/>
      <p:bldP spid="8221" grpId="0" bldLvl="0"/>
      <p:bldP spid="8222" grpId="0" bldLvl="0"/>
      <p:bldP spid="8223" grpId="0" bldLvl="0" animBg="1"/>
      <p:bldP spid="8224" grpId="0" bldLvl="0" animBg="1"/>
      <p:bldP spid="8225" grpId="0" bldLvl="0" animBg="1"/>
      <p:bldP spid="8226" grpId="0" bldLvl="0" animBg="1"/>
      <p:bldP spid="8227" grpId="0" bldLvl="0"/>
      <p:bldP spid="82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0243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44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0268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0274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0275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0276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7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0269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0270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0272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73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71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45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46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0261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40" name="TextBox 30"/>
          <p:cNvSpPr>
            <a:spLocks noChangeArrowheads="1"/>
          </p:cNvSpPr>
          <p:nvPr/>
        </p:nvSpPr>
        <p:spPr bwMode="auto">
          <a:xfrm>
            <a:off x="539750" y="1536700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1"/>
                </a:solidFill>
              </a:rPr>
              <a:t>单击添加标题</a:t>
            </a:r>
            <a:endParaRPr lang="en-US" altLang="zh-CN" sz="110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9241" name="TextBox 31"/>
          <p:cNvSpPr>
            <a:spLocks noChangeArrowheads="1"/>
          </p:cNvSpPr>
          <p:nvPr/>
        </p:nvSpPr>
        <p:spPr bwMode="auto">
          <a:xfrm>
            <a:off x="539750" y="3167063"/>
            <a:ext cx="2592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单击添加标题</a:t>
            </a:r>
            <a:endParaRPr lang="en-US" altLang="zh-CN" sz="1100">
              <a:solidFill>
                <a:schemeClr val="accent2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9242" name="TextBox 32"/>
          <p:cNvSpPr>
            <a:spLocks noChangeArrowheads="1"/>
          </p:cNvSpPr>
          <p:nvPr/>
        </p:nvSpPr>
        <p:spPr bwMode="auto">
          <a:xfrm>
            <a:off x="6011863" y="1536700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9243" name="TextBox 33"/>
          <p:cNvSpPr>
            <a:spLocks noChangeArrowheads="1"/>
          </p:cNvSpPr>
          <p:nvPr/>
        </p:nvSpPr>
        <p:spPr bwMode="auto">
          <a:xfrm>
            <a:off x="6011863" y="3167063"/>
            <a:ext cx="25923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单击添加标题</a:t>
            </a:r>
            <a:endParaRPr lang="en-US" altLang="zh-CN" sz="11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rgbClr val="FFFFFF"/>
                </a:solidFill>
              </a:rPr>
            </a:b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语言风格相符合，语言描述尽</a:t>
            </a:r>
            <a:endParaRPr lang="en-US" altLang="zh-CN" sz="900">
              <a:solidFill>
                <a:srgbClr val="FEFEFE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量简洁生动，尽可能概括出段落内容。</a:t>
            </a:r>
            <a:endParaRPr lang="en-US" altLang="zh-CN" sz="900">
              <a:solidFill>
                <a:srgbClr val="FEFEFE"/>
              </a:solidFill>
            </a:endParaRPr>
          </a:p>
        </p:txBody>
      </p:sp>
      <p:grpSp>
        <p:nvGrpSpPr>
          <p:cNvPr id="8" name="组合 5"/>
          <p:cNvGrpSpPr/>
          <p:nvPr/>
        </p:nvGrpSpPr>
        <p:grpSpPr bwMode="auto">
          <a:xfrm>
            <a:off x="3132138" y="1441450"/>
            <a:ext cx="2879725" cy="2876550"/>
            <a:chOff x="0" y="0"/>
            <a:chExt cx="2880320" cy="2878076"/>
          </a:xfrm>
        </p:grpSpPr>
        <p:grpSp>
          <p:nvGrpSpPr>
            <p:cNvPr id="10252" name="组合 24"/>
            <p:cNvGrpSpPr/>
            <p:nvPr/>
          </p:nvGrpSpPr>
          <p:grpSpPr bwMode="auto">
            <a:xfrm>
              <a:off x="0" y="0"/>
              <a:ext cx="2880320" cy="2878076"/>
              <a:chOff x="0" y="0"/>
              <a:chExt cx="2883157" cy="2880912"/>
            </a:xfrm>
          </p:grpSpPr>
          <p:sp>
            <p:nvSpPr>
              <p:cNvPr id="10257" name="椭圆 25"/>
              <p:cNvSpPr>
                <a:spLocks noChangeArrowheads="1"/>
              </p:cNvSpPr>
              <p:nvPr/>
            </p:nvSpPr>
            <p:spPr bwMode="auto">
              <a:xfrm rot="-5400000" flipH="1" flipV="1">
                <a:off x="0" y="633239"/>
                <a:ext cx="1568230" cy="1568230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8" name="椭圆 25"/>
              <p:cNvSpPr>
                <a:spLocks noChangeArrowheads="1"/>
              </p:cNvSpPr>
              <p:nvPr/>
            </p:nvSpPr>
            <p:spPr bwMode="auto">
              <a:xfrm rot="10800000" flipH="1" flipV="1">
                <a:off x="635483" y="1312682"/>
                <a:ext cx="1568230" cy="1568230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9" name="椭圆 25"/>
              <p:cNvSpPr>
                <a:spLocks noChangeArrowheads="1"/>
              </p:cNvSpPr>
              <p:nvPr/>
            </p:nvSpPr>
            <p:spPr bwMode="auto">
              <a:xfrm rot="-5400000">
                <a:off x="1314927" y="677199"/>
                <a:ext cx="1568230" cy="1568230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椭圆 25"/>
              <p:cNvSpPr>
                <a:spLocks noChangeArrowheads="1"/>
              </p:cNvSpPr>
              <p:nvPr/>
            </p:nvSpPr>
            <p:spPr bwMode="auto">
              <a:xfrm rot="10800000">
                <a:off x="679443" y="0"/>
                <a:ext cx="1568230" cy="1546155"/>
              </a:xfrm>
              <a:custGeom>
                <a:avLst/>
                <a:gdLst>
                  <a:gd name="T0" fmla="*/ 778465 w 1568230"/>
                  <a:gd name="T1" fmla="*/ 1546155 h 1546155"/>
                  <a:gd name="T2" fmla="*/ 0 w 1568230"/>
                  <a:gd name="T3" fmla="*/ 884460 h 1546155"/>
                  <a:gd name="T4" fmla="*/ 128070 w 1568230"/>
                  <a:gd name="T5" fmla="*/ 895760 h 1546155"/>
                  <a:gd name="T6" fmla="*/ 917835 w 1568230"/>
                  <a:gd name="T7" fmla="*/ 105995 h 1546155"/>
                  <a:gd name="T8" fmla="*/ 908484 w 1568230"/>
                  <a:gd name="T9" fmla="*/ 0 h 1546155"/>
                  <a:gd name="T10" fmla="*/ 1324003 w 1568230"/>
                  <a:gd name="T11" fmla="*/ 189535 h 1546155"/>
                  <a:gd name="T12" fmla="*/ 1568230 w 1568230"/>
                  <a:gd name="T13" fmla="*/ 756390 h 1546155"/>
                  <a:gd name="T14" fmla="*/ 778465 w 1568230"/>
                  <a:gd name="T15" fmla="*/ 1546155 h 1546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8230"/>
                  <a:gd name="T25" fmla="*/ 0 h 1546155"/>
                  <a:gd name="T26" fmla="*/ 1568230 w 1568230"/>
                  <a:gd name="T27" fmla="*/ 1546155 h 1546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8230" h="1546155">
                    <a:moveTo>
                      <a:pt x="778465" y="1546155"/>
                    </a:moveTo>
                    <a:cubicBezTo>
                      <a:pt x="385950" y="1546155"/>
                      <a:pt x="60314" y="1259808"/>
                      <a:pt x="0" y="884460"/>
                    </a:cubicBezTo>
                    <a:cubicBezTo>
                      <a:pt x="41578" y="892217"/>
                      <a:pt x="84411" y="895760"/>
                      <a:pt x="128070" y="895760"/>
                    </a:cubicBezTo>
                    <a:cubicBezTo>
                      <a:pt x="564245" y="895760"/>
                      <a:pt x="917835" y="542170"/>
                      <a:pt x="917835" y="105995"/>
                    </a:cubicBezTo>
                    <a:lnTo>
                      <a:pt x="908484" y="0"/>
                    </a:lnTo>
                    <a:cubicBezTo>
                      <a:pt x="1067344" y="19523"/>
                      <a:pt x="1211374" y="86941"/>
                      <a:pt x="1324003" y="189535"/>
                    </a:cubicBezTo>
                    <a:cubicBezTo>
                      <a:pt x="1475335" y="330953"/>
                      <a:pt x="1568230" y="532823"/>
                      <a:pt x="1568230" y="756390"/>
                    </a:cubicBezTo>
                    <a:cubicBezTo>
                      <a:pt x="1568230" y="1192565"/>
                      <a:pt x="1214640" y="1546155"/>
                      <a:pt x="778465" y="1546155"/>
                    </a:cubicBez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3" name="图文框 35"/>
            <p:cNvSpPr>
              <a:spLocks noChangeArrowheads="1"/>
            </p:cNvSpPr>
            <p:nvPr/>
          </p:nvSpPr>
          <p:spPr bwMode="auto">
            <a:xfrm>
              <a:off x="1052072" y="346702"/>
              <a:ext cx="458553" cy="425615"/>
            </a:xfrm>
            <a:custGeom>
              <a:avLst/>
              <a:gdLst>
                <a:gd name="T0" fmla="*/ 32175 w 790121"/>
                <a:gd name="T1" fmla="*/ 100453 h 733367"/>
                <a:gd name="T2" fmla="*/ 42900 w 790121"/>
                <a:gd name="T3" fmla="*/ 111178 h 733367"/>
                <a:gd name="T4" fmla="*/ 32175 w 790121"/>
                <a:gd name="T5" fmla="*/ 121903 h 733367"/>
                <a:gd name="T6" fmla="*/ 21450 w 790121"/>
                <a:gd name="T7" fmla="*/ 111178 h 733367"/>
                <a:gd name="T8" fmla="*/ 32175 w 790121"/>
                <a:gd name="T9" fmla="*/ 100453 h 733367"/>
                <a:gd name="T10" fmla="*/ 12726 w 790121"/>
                <a:gd name="T11" fmla="*/ 91728 h 733367"/>
                <a:gd name="T12" fmla="*/ 12726 w 790121"/>
                <a:gd name="T13" fmla="*/ 130628 h 733367"/>
                <a:gd name="T14" fmla="*/ 51625 w 790121"/>
                <a:gd name="T15" fmla="*/ 130628 h 733367"/>
                <a:gd name="T16" fmla="*/ 51625 w 790121"/>
                <a:gd name="T17" fmla="*/ 91728 h 733367"/>
                <a:gd name="T18" fmla="*/ 12726 w 790121"/>
                <a:gd name="T19" fmla="*/ 91728 h 733367"/>
                <a:gd name="T20" fmla="*/ 78651 w 790121"/>
                <a:gd name="T21" fmla="*/ 79003 h 733367"/>
                <a:gd name="T22" fmla="*/ 143001 w 790121"/>
                <a:gd name="T23" fmla="*/ 79003 h 733367"/>
                <a:gd name="T24" fmla="*/ 143001 w 790121"/>
                <a:gd name="T25" fmla="*/ 143354 h 733367"/>
                <a:gd name="T26" fmla="*/ 78651 w 790121"/>
                <a:gd name="T27" fmla="*/ 143354 h 733367"/>
                <a:gd name="T28" fmla="*/ 78651 w 790121"/>
                <a:gd name="T29" fmla="*/ 79003 h 733367"/>
                <a:gd name="T30" fmla="*/ 0 w 790121"/>
                <a:gd name="T31" fmla="*/ 79003 h 733367"/>
                <a:gd name="T32" fmla="*/ 64351 w 790121"/>
                <a:gd name="T33" fmla="*/ 79003 h 733367"/>
                <a:gd name="T34" fmla="*/ 64351 w 790121"/>
                <a:gd name="T35" fmla="*/ 143354 h 733367"/>
                <a:gd name="T36" fmla="*/ 0 w 790121"/>
                <a:gd name="T37" fmla="*/ 143354 h 733367"/>
                <a:gd name="T38" fmla="*/ 0 w 790121"/>
                <a:gd name="T39" fmla="*/ 79003 h 733367"/>
                <a:gd name="T40" fmla="*/ 12726 w 790121"/>
                <a:gd name="T41" fmla="*/ 13078 h 733367"/>
                <a:gd name="T42" fmla="*/ 12726 w 790121"/>
                <a:gd name="T43" fmla="*/ 51978 h 733367"/>
                <a:gd name="T44" fmla="*/ 51625 w 790121"/>
                <a:gd name="T45" fmla="*/ 51978 h 733367"/>
                <a:gd name="T46" fmla="*/ 51625 w 790121"/>
                <a:gd name="T47" fmla="*/ 13078 h 733367"/>
                <a:gd name="T48" fmla="*/ 12726 w 790121"/>
                <a:gd name="T49" fmla="*/ 13078 h 733367"/>
                <a:gd name="T50" fmla="*/ 78651 w 790121"/>
                <a:gd name="T51" fmla="*/ 353 h 733367"/>
                <a:gd name="T52" fmla="*/ 142047 w 790121"/>
                <a:gd name="T53" fmla="*/ 353 h 733367"/>
                <a:gd name="T54" fmla="*/ 130050 w 790121"/>
                <a:gd name="T55" fmla="*/ 13078 h 733367"/>
                <a:gd name="T56" fmla="*/ 91376 w 790121"/>
                <a:gd name="T57" fmla="*/ 13078 h 733367"/>
                <a:gd name="T58" fmla="*/ 91376 w 790121"/>
                <a:gd name="T59" fmla="*/ 51978 h 733367"/>
                <a:gd name="T60" fmla="*/ 130276 w 790121"/>
                <a:gd name="T61" fmla="*/ 51978 h 733367"/>
                <a:gd name="T62" fmla="*/ 130276 w 790121"/>
                <a:gd name="T63" fmla="*/ 36818 h 733367"/>
                <a:gd name="T64" fmla="*/ 143001 w 790121"/>
                <a:gd name="T65" fmla="*/ 23321 h 733367"/>
                <a:gd name="T66" fmla="*/ 143001 w 790121"/>
                <a:gd name="T67" fmla="*/ 64703 h 733367"/>
                <a:gd name="T68" fmla="*/ 78651 w 790121"/>
                <a:gd name="T69" fmla="*/ 64703 h 733367"/>
                <a:gd name="T70" fmla="*/ 78651 w 790121"/>
                <a:gd name="T71" fmla="*/ 353 h 733367"/>
                <a:gd name="T72" fmla="*/ 0 w 790121"/>
                <a:gd name="T73" fmla="*/ 353 h 733367"/>
                <a:gd name="T74" fmla="*/ 64351 w 790121"/>
                <a:gd name="T75" fmla="*/ 353 h 733367"/>
                <a:gd name="T76" fmla="*/ 64351 w 790121"/>
                <a:gd name="T77" fmla="*/ 64703 h 733367"/>
                <a:gd name="T78" fmla="*/ 0 w 790121"/>
                <a:gd name="T79" fmla="*/ 64703 h 733367"/>
                <a:gd name="T80" fmla="*/ 0 w 790121"/>
                <a:gd name="T81" fmla="*/ 353 h 733367"/>
                <a:gd name="T82" fmla="*/ 149424 w 790121"/>
                <a:gd name="T83" fmla="*/ 0 h 733367"/>
                <a:gd name="T84" fmla="*/ 154448 w 790121"/>
                <a:gd name="T85" fmla="*/ 5024 h 733367"/>
                <a:gd name="T86" fmla="*/ 117295 w 790121"/>
                <a:gd name="T87" fmla="*/ 42177 h 733367"/>
                <a:gd name="T88" fmla="*/ 117353 w 790121"/>
                <a:gd name="T89" fmla="*/ 42234 h 733367"/>
                <a:gd name="T90" fmla="*/ 112655 w 790121"/>
                <a:gd name="T91" fmla="*/ 46932 h 733367"/>
                <a:gd name="T92" fmla="*/ 94057 w 790121"/>
                <a:gd name="T93" fmla="*/ 28334 h 733367"/>
                <a:gd name="T94" fmla="*/ 98755 w 790121"/>
                <a:gd name="T95" fmla="*/ 23636 h 733367"/>
                <a:gd name="T96" fmla="*/ 112271 w 790121"/>
                <a:gd name="T97" fmla="*/ 37152 h 733367"/>
                <a:gd name="T98" fmla="*/ 149424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rgbClr val="FD21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同侧圆角矩形 42"/>
            <p:cNvSpPr>
              <a:spLocks noChangeAspect="1" noChangeArrowheads="1"/>
            </p:cNvSpPr>
            <p:nvPr/>
          </p:nvSpPr>
          <p:spPr bwMode="auto">
            <a:xfrm>
              <a:off x="315211" y="1286094"/>
              <a:ext cx="453982" cy="517080"/>
            </a:xfrm>
            <a:custGeom>
              <a:avLst/>
              <a:gdLst>
                <a:gd name="T0" fmla="*/ 90225 w 720080"/>
                <a:gd name="T1" fmla="*/ 101351 h 820163"/>
                <a:gd name="T2" fmla="*/ 72180 w 720080"/>
                <a:gd name="T3" fmla="*/ 119395 h 820163"/>
                <a:gd name="T4" fmla="*/ 79597 w 720080"/>
                <a:gd name="T5" fmla="*/ 133593 h 820163"/>
                <a:gd name="T6" fmla="*/ 79597 w 720080"/>
                <a:gd name="T7" fmla="*/ 162568 h 820163"/>
                <a:gd name="T8" fmla="*/ 90225 w 720080"/>
                <a:gd name="T9" fmla="*/ 173196 h 820163"/>
                <a:gd name="T10" fmla="*/ 100852 w 720080"/>
                <a:gd name="T11" fmla="*/ 162568 h 820163"/>
                <a:gd name="T12" fmla="*/ 100852 w 720080"/>
                <a:gd name="T13" fmla="*/ 133593 h 820163"/>
                <a:gd name="T14" fmla="*/ 108270 w 720080"/>
                <a:gd name="T15" fmla="*/ 119395 h 820163"/>
                <a:gd name="T16" fmla="*/ 90225 w 720080"/>
                <a:gd name="T17" fmla="*/ 101351 h 820163"/>
                <a:gd name="T18" fmla="*/ 90225 w 720080"/>
                <a:gd name="T19" fmla="*/ 0 h 820163"/>
                <a:gd name="T20" fmla="*/ 146870 w 720080"/>
                <a:gd name="T21" fmla="*/ 55970 h 820163"/>
                <a:gd name="T22" fmla="*/ 124525 w 720080"/>
                <a:gd name="T23" fmla="*/ 55970 h 820163"/>
                <a:gd name="T24" fmla="*/ 90225 w 720080"/>
                <a:gd name="T25" fmla="*/ 22357 h 820163"/>
                <a:gd name="T26" fmla="*/ 55750 w 720080"/>
                <a:gd name="T27" fmla="*/ 56831 h 820163"/>
                <a:gd name="T28" fmla="*/ 55750 w 720080"/>
                <a:gd name="T29" fmla="*/ 68551 h 820163"/>
                <a:gd name="T30" fmla="*/ 157619 w 720080"/>
                <a:gd name="T31" fmla="*/ 68551 h 820163"/>
                <a:gd name="T32" fmla="*/ 180449 w 720080"/>
                <a:gd name="T33" fmla="*/ 91381 h 820163"/>
                <a:gd name="T34" fmla="*/ 180449 w 720080"/>
                <a:gd name="T35" fmla="*/ 182699 h 820163"/>
                <a:gd name="T36" fmla="*/ 157619 w 720080"/>
                <a:gd name="T37" fmla="*/ 205529 h 820163"/>
                <a:gd name="T38" fmla="*/ 22830 w 720080"/>
                <a:gd name="T39" fmla="*/ 205529 h 820163"/>
                <a:gd name="T40" fmla="*/ 0 w 720080"/>
                <a:gd name="T41" fmla="*/ 182699 h 820163"/>
                <a:gd name="T42" fmla="*/ 0 w 720080"/>
                <a:gd name="T43" fmla="*/ 91381 h 820163"/>
                <a:gd name="T44" fmla="*/ 22830 w 720080"/>
                <a:gd name="T45" fmla="*/ 68551 h 820163"/>
                <a:gd name="T46" fmla="*/ 33504 w 720080"/>
                <a:gd name="T47" fmla="*/ 68551 h 820163"/>
                <a:gd name="T48" fmla="*/ 33504 w 720080"/>
                <a:gd name="T49" fmla="*/ 56721 h 820163"/>
                <a:gd name="T50" fmla="*/ 90225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rgbClr val="FFFF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圆角矩形 82"/>
            <p:cNvSpPr>
              <a:spLocks noChangeArrowheads="1"/>
            </p:cNvSpPr>
            <p:nvPr/>
          </p:nvSpPr>
          <p:spPr bwMode="auto">
            <a:xfrm>
              <a:off x="1281349" y="2205009"/>
              <a:ext cx="523117" cy="373655"/>
            </a:xfrm>
            <a:custGeom>
              <a:avLst/>
              <a:gdLst>
                <a:gd name="T0" fmla="*/ 51808 w 887502"/>
                <a:gd name="T1" fmla="*/ 95885 h 633930"/>
                <a:gd name="T2" fmla="*/ 93412 w 887502"/>
                <a:gd name="T3" fmla="*/ 95885 h 633930"/>
                <a:gd name="T4" fmla="*/ 93412 w 887502"/>
                <a:gd name="T5" fmla="*/ 106220 h 633930"/>
                <a:gd name="T6" fmla="*/ 51808 w 887502"/>
                <a:gd name="T7" fmla="*/ 106220 h 633930"/>
                <a:gd name="T8" fmla="*/ 51808 w 887502"/>
                <a:gd name="T9" fmla="*/ 95885 h 633930"/>
                <a:gd name="T10" fmla="*/ 27842 w 887502"/>
                <a:gd name="T11" fmla="*/ 95885 h 633930"/>
                <a:gd name="T12" fmla="*/ 41543 w 887502"/>
                <a:gd name="T13" fmla="*/ 95885 h 633930"/>
                <a:gd name="T14" fmla="*/ 41543 w 887502"/>
                <a:gd name="T15" fmla="*/ 106220 h 633930"/>
                <a:gd name="T16" fmla="*/ 27842 w 887502"/>
                <a:gd name="T17" fmla="*/ 106220 h 633930"/>
                <a:gd name="T18" fmla="*/ 27842 w 887502"/>
                <a:gd name="T19" fmla="*/ 95885 h 633930"/>
                <a:gd name="T20" fmla="*/ 17254 w 887502"/>
                <a:gd name="T21" fmla="*/ 64908 h 633930"/>
                <a:gd name="T22" fmla="*/ 17254 w 887502"/>
                <a:gd name="T23" fmla="*/ 106640 h 633930"/>
                <a:gd name="T24" fmla="*/ 25685 w 887502"/>
                <a:gd name="T25" fmla="*/ 115071 h 633930"/>
                <a:gd name="T26" fmla="*/ 156058 w 887502"/>
                <a:gd name="T27" fmla="*/ 115071 h 633930"/>
                <a:gd name="T28" fmla="*/ 164489 w 887502"/>
                <a:gd name="T29" fmla="*/ 106640 h 633930"/>
                <a:gd name="T30" fmla="*/ 164489 w 887502"/>
                <a:gd name="T31" fmla="*/ 64908 h 633930"/>
                <a:gd name="T32" fmla="*/ 17254 w 887502"/>
                <a:gd name="T33" fmla="*/ 64908 h 633930"/>
                <a:gd name="T34" fmla="*/ 25685 w 887502"/>
                <a:gd name="T35" fmla="*/ 14746 h 633930"/>
                <a:gd name="T36" fmla="*/ 17254 w 887502"/>
                <a:gd name="T37" fmla="*/ 23177 h 633930"/>
                <a:gd name="T38" fmla="*/ 17254 w 887502"/>
                <a:gd name="T39" fmla="*/ 44238 h 633930"/>
                <a:gd name="T40" fmla="*/ 164489 w 887502"/>
                <a:gd name="T41" fmla="*/ 44238 h 633930"/>
                <a:gd name="T42" fmla="*/ 164489 w 887502"/>
                <a:gd name="T43" fmla="*/ 23177 h 633930"/>
                <a:gd name="T44" fmla="*/ 156058 w 887502"/>
                <a:gd name="T45" fmla="*/ 14746 h 633930"/>
                <a:gd name="T46" fmla="*/ 25685 w 887502"/>
                <a:gd name="T47" fmla="*/ 14746 h 633930"/>
                <a:gd name="T48" fmla="*/ 21637 w 887502"/>
                <a:gd name="T49" fmla="*/ 0 h 633930"/>
                <a:gd name="T50" fmla="*/ 160106 w 887502"/>
                <a:gd name="T51" fmla="*/ 0 h 633930"/>
                <a:gd name="T52" fmla="*/ 181743 w 887502"/>
                <a:gd name="T53" fmla="*/ 21637 h 633930"/>
                <a:gd name="T54" fmla="*/ 181743 w 887502"/>
                <a:gd name="T55" fmla="*/ 108180 h 633930"/>
                <a:gd name="T56" fmla="*/ 160106 w 887502"/>
                <a:gd name="T57" fmla="*/ 129816 h 633930"/>
                <a:gd name="T58" fmla="*/ 21637 w 887502"/>
                <a:gd name="T59" fmla="*/ 129816 h 633930"/>
                <a:gd name="T60" fmla="*/ 0 w 887502"/>
                <a:gd name="T61" fmla="*/ 108180 h 633930"/>
                <a:gd name="T62" fmla="*/ 0 w 887502"/>
                <a:gd name="T63" fmla="*/ 21637 h 633930"/>
                <a:gd name="T64" fmla="*/ 21637 w 887502"/>
                <a:gd name="T65" fmla="*/ 0 h 6339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7502"/>
                <a:gd name="T100" fmla="*/ 0 h 633930"/>
                <a:gd name="T101" fmla="*/ 887502 w 887502"/>
                <a:gd name="T102" fmla="*/ 633930 h 6339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7502" h="633930">
                  <a:moveTo>
                    <a:pt x="252991" y="468232"/>
                  </a:moveTo>
                  <a:lnTo>
                    <a:pt x="456157" y="468232"/>
                  </a:lnTo>
                  <a:lnTo>
                    <a:pt x="456157" y="518703"/>
                  </a:lnTo>
                  <a:lnTo>
                    <a:pt x="252991" y="518703"/>
                  </a:lnTo>
                  <a:lnTo>
                    <a:pt x="252991" y="468232"/>
                  </a:lnTo>
                  <a:close/>
                  <a:moveTo>
                    <a:pt x="135958" y="468232"/>
                  </a:moveTo>
                  <a:lnTo>
                    <a:pt x="202865" y="468232"/>
                  </a:lnTo>
                  <a:lnTo>
                    <a:pt x="202865" y="518703"/>
                  </a:lnTo>
                  <a:lnTo>
                    <a:pt x="135958" y="518703"/>
                  </a:lnTo>
                  <a:lnTo>
                    <a:pt x="135958" y="468232"/>
                  </a:lnTo>
                  <a:close/>
                  <a:moveTo>
                    <a:pt x="84254" y="316965"/>
                  </a:moveTo>
                  <a:lnTo>
                    <a:pt x="84254" y="520751"/>
                  </a:lnTo>
                  <a:cubicBezTo>
                    <a:pt x="84254" y="543490"/>
                    <a:pt x="102687" y="561923"/>
                    <a:pt x="125426" y="561923"/>
                  </a:cubicBezTo>
                  <a:lnTo>
                    <a:pt x="762076" y="561923"/>
                  </a:lnTo>
                  <a:cubicBezTo>
                    <a:pt x="784815" y="561923"/>
                    <a:pt x="803248" y="543490"/>
                    <a:pt x="803248" y="520751"/>
                  </a:cubicBezTo>
                  <a:lnTo>
                    <a:pt x="803248" y="316965"/>
                  </a:lnTo>
                  <a:lnTo>
                    <a:pt x="84254" y="316965"/>
                  </a:lnTo>
                  <a:close/>
                  <a:moveTo>
                    <a:pt x="125426" y="72009"/>
                  </a:moveTo>
                  <a:cubicBezTo>
                    <a:pt x="102687" y="72009"/>
                    <a:pt x="84254" y="90442"/>
                    <a:pt x="84254" y="113181"/>
                  </a:cubicBezTo>
                  <a:lnTo>
                    <a:pt x="84254" y="216024"/>
                  </a:lnTo>
                  <a:lnTo>
                    <a:pt x="803248" y="216024"/>
                  </a:lnTo>
                  <a:lnTo>
                    <a:pt x="803248" y="113181"/>
                  </a:lnTo>
                  <a:cubicBezTo>
                    <a:pt x="803248" y="90442"/>
                    <a:pt x="784815" y="72009"/>
                    <a:pt x="762076" y="72009"/>
                  </a:cubicBezTo>
                  <a:lnTo>
                    <a:pt x="125426" y="72009"/>
                  </a:lnTo>
                  <a:close/>
                  <a:moveTo>
                    <a:pt x="105657" y="0"/>
                  </a:moveTo>
                  <a:lnTo>
                    <a:pt x="781845" y="0"/>
                  </a:lnTo>
                  <a:cubicBezTo>
                    <a:pt x="840198" y="0"/>
                    <a:pt x="887502" y="47304"/>
                    <a:pt x="887502" y="105657"/>
                  </a:cubicBezTo>
                  <a:lnTo>
                    <a:pt x="887502" y="528273"/>
                  </a:lnTo>
                  <a:cubicBezTo>
                    <a:pt x="887502" y="586626"/>
                    <a:pt x="840198" y="633930"/>
                    <a:pt x="781845" y="633930"/>
                  </a:cubicBezTo>
                  <a:lnTo>
                    <a:pt x="105657" y="633930"/>
                  </a:lnTo>
                  <a:cubicBezTo>
                    <a:pt x="47304" y="633930"/>
                    <a:pt x="0" y="586626"/>
                    <a:pt x="0" y="528273"/>
                  </a:cubicBezTo>
                  <a:lnTo>
                    <a:pt x="0" y="105657"/>
                  </a:lnTo>
                  <a:cubicBezTo>
                    <a:pt x="0" y="47304"/>
                    <a:pt x="47304" y="0"/>
                    <a:pt x="105657" y="0"/>
                  </a:cubicBezTo>
                  <a:close/>
                </a:path>
              </a:pathLst>
            </a:custGeom>
            <a:solidFill>
              <a:srgbClr val="002DF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等腰三角形 93"/>
            <p:cNvSpPr>
              <a:spLocks noChangeArrowheads="1"/>
            </p:cNvSpPr>
            <p:nvPr/>
          </p:nvSpPr>
          <p:spPr bwMode="auto">
            <a:xfrm flipV="1">
              <a:off x="2101095" y="1039866"/>
              <a:ext cx="495312" cy="442849"/>
            </a:xfrm>
            <a:custGeom>
              <a:avLst/>
              <a:gdLst>
                <a:gd name="T0" fmla="*/ 8231 w 2717007"/>
                <a:gd name="T1" fmla="*/ 3926 h 2429224"/>
                <a:gd name="T2" fmla="*/ 10194 w 2717007"/>
                <a:gd name="T3" fmla="*/ 1963 h 2429224"/>
                <a:gd name="T4" fmla="*/ 8231 w 2717007"/>
                <a:gd name="T5" fmla="*/ 0 h 2429224"/>
                <a:gd name="T6" fmla="*/ 6267 w 2717007"/>
                <a:gd name="T7" fmla="*/ 1963 h 2429224"/>
                <a:gd name="T8" fmla="*/ 8231 w 2717007"/>
                <a:gd name="T9" fmla="*/ 3926 h 2429224"/>
                <a:gd name="T10" fmla="*/ 8496 w 2717007"/>
                <a:gd name="T11" fmla="*/ 6872 h 2429224"/>
                <a:gd name="T12" fmla="*/ 11232 w 2717007"/>
                <a:gd name="T13" fmla="*/ 6201 h 2429224"/>
                <a:gd name="T14" fmla="*/ 9849 w 2717007"/>
                <a:gd name="T15" fmla="*/ 4598 h 2429224"/>
                <a:gd name="T16" fmla="*/ 8422 w 2717007"/>
                <a:gd name="T17" fmla="*/ 4867 h 2429224"/>
                <a:gd name="T18" fmla="*/ 6605 w 2717007"/>
                <a:gd name="T19" fmla="*/ 4604 h 2429224"/>
                <a:gd name="T20" fmla="*/ 5222 w 2717007"/>
                <a:gd name="T21" fmla="*/ 6207 h 2429224"/>
                <a:gd name="T22" fmla="*/ 8496 w 2717007"/>
                <a:gd name="T23" fmla="*/ 6872 h 2429224"/>
                <a:gd name="T24" fmla="*/ 8615 w 2717007"/>
                <a:gd name="T25" fmla="*/ 10943 h 2429224"/>
                <a:gd name="T26" fmla="*/ 13975 w 2717007"/>
                <a:gd name="T27" fmla="*/ 9379 h 2429224"/>
                <a:gd name="T28" fmla="*/ 12361 w 2717007"/>
                <a:gd name="T29" fmla="*/ 7509 h 2429224"/>
                <a:gd name="T30" fmla="*/ 8533 w 2717007"/>
                <a:gd name="T31" fmla="*/ 8530 h 2429224"/>
                <a:gd name="T32" fmla="*/ 4098 w 2717007"/>
                <a:gd name="T33" fmla="*/ 7510 h 2429224"/>
                <a:gd name="T34" fmla="*/ 2486 w 2717007"/>
                <a:gd name="T35" fmla="*/ 9377 h 2429224"/>
                <a:gd name="T36" fmla="*/ 8615 w 2717007"/>
                <a:gd name="T37" fmla="*/ 10943 h 2429224"/>
                <a:gd name="T38" fmla="*/ 8670 w 2717007"/>
                <a:gd name="T39" fmla="*/ 14711 h 2429224"/>
                <a:gd name="T40" fmla="*/ 16461 w 2717007"/>
                <a:gd name="T41" fmla="*/ 12259 h 2429224"/>
                <a:gd name="T42" fmla="*/ 14836 w 2717007"/>
                <a:gd name="T43" fmla="*/ 10376 h 2429224"/>
                <a:gd name="T44" fmla="*/ 8598 w 2717007"/>
                <a:gd name="T45" fmla="*/ 12250 h 2429224"/>
                <a:gd name="T46" fmla="*/ 1620 w 2717007"/>
                <a:gd name="T47" fmla="*/ 10381 h 2429224"/>
                <a:gd name="T48" fmla="*/ 0 w 2717007"/>
                <a:gd name="T49" fmla="*/ 12258 h 2429224"/>
                <a:gd name="T50" fmla="*/ 8670 w 2717007"/>
                <a:gd name="T51" fmla="*/ 14711 h 2429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17007"/>
                <a:gd name="T79" fmla="*/ 0 h 2429224"/>
                <a:gd name="T80" fmla="*/ 2717007 w 2717007"/>
                <a:gd name="T81" fmla="*/ 2429224 h 2429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17007" h="2429224">
                  <a:moveTo>
                    <a:pt x="1358503" y="648072"/>
                  </a:moveTo>
                  <a:cubicBezTo>
                    <a:pt x="1537463" y="648072"/>
                    <a:pt x="1682539" y="502996"/>
                    <a:pt x="1682539" y="324036"/>
                  </a:cubicBezTo>
                  <a:cubicBezTo>
                    <a:pt x="1682539" y="145076"/>
                    <a:pt x="1537463" y="0"/>
                    <a:pt x="1358503" y="0"/>
                  </a:cubicBezTo>
                  <a:cubicBezTo>
                    <a:pt x="1179543" y="0"/>
                    <a:pt x="1034467" y="145076"/>
                    <a:pt x="1034467" y="324036"/>
                  </a:cubicBezTo>
                  <a:cubicBezTo>
                    <a:pt x="1034467" y="502996"/>
                    <a:pt x="1179543" y="648072"/>
                    <a:pt x="1358503" y="648072"/>
                  </a:cubicBezTo>
                  <a:close/>
                  <a:moveTo>
                    <a:pt x="1402262" y="1134334"/>
                  </a:moveTo>
                  <a:cubicBezTo>
                    <a:pt x="1562756" y="1128436"/>
                    <a:pt x="1716101" y="1090717"/>
                    <a:pt x="1854002" y="1023451"/>
                  </a:cubicBezTo>
                  <a:lnTo>
                    <a:pt x="1625691" y="758896"/>
                  </a:lnTo>
                  <a:cubicBezTo>
                    <a:pt x="1551421" y="785877"/>
                    <a:pt x="1472051" y="800371"/>
                    <a:pt x="1390101" y="803383"/>
                  </a:cubicBezTo>
                  <a:cubicBezTo>
                    <a:pt x="1285979" y="807209"/>
                    <a:pt x="1184650" y="792244"/>
                    <a:pt x="1090254" y="759948"/>
                  </a:cubicBezTo>
                  <a:lnTo>
                    <a:pt x="861920" y="1024529"/>
                  </a:lnTo>
                  <a:cubicBezTo>
                    <a:pt x="1026514" y="1102571"/>
                    <a:pt x="1210983" y="1141364"/>
                    <a:pt x="1402262" y="1134334"/>
                  </a:cubicBezTo>
                  <a:close/>
                  <a:moveTo>
                    <a:pt x="1421965" y="1806188"/>
                  </a:moveTo>
                  <a:cubicBezTo>
                    <a:pt x="1742263" y="1795273"/>
                    <a:pt x="2044583" y="1703242"/>
                    <a:pt x="2306703" y="1548017"/>
                  </a:cubicBezTo>
                  <a:lnTo>
                    <a:pt x="2040348" y="1239380"/>
                  </a:lnTo>
                  <a:cubicBezTo>
                    <a:pt x="1849899" y="1340878"/>
                    <a:pt x="1634860" y="1400163"/>
                    <a:pt x="1408392" y="1407879"/>
                  </a:cubicBezTo>
                  <a:cubicBezTo>
                    <a:pt x="1146898" y="1416790"/>
                    <a:pt x="895927" y="1356070"/>
                    <a:pt x="676387" y="1239515"/>
                  </a:cubicBezTo>
                  <a:lnTo>
                    <a:pt x="410321" y="1547819"/>
                  </a:lnTo>
                  <a:cubicBezTo>
                    <a:pt x="708332" y="1724445"/>
                    <a:pt x="1057093" y="1818621"/>
                    <a:pt x="1421965" y="1806188"/>
                  </a:cubicBezTo>
                  <a:close/>
                  <a:moveTo>
                    <a:pt x="1431094" y="2428153"/>
                  </a:moveTo>
                  <a:cubicBezTo>
                    <a:pt x="1901625" y="2414402"/>
                    <a:pt x="2343755" y="2269246"/>
                    <a:pt x="2717007" y="2023457"/>
                  </a:cubicBezTo>
                  <a:lnTo>
                    <a:pt x="2448778" y="1712646"/>
                  </a:lnTo>
                  <a:cubicBezTo>
                    <a:pt x="2146604" y="1900630"/>
                    <a:pt x="1793663" y="2011031"/>
                    <a:pt x="1419227" y="2021974"/>
                  </a:cubicBezTo>
                  <a:cubicBezTo>
                    <a:pt x="1002050" y="2034166"/>
                    <a:pt x="604300" y="1921550"/>
                    <a:pt x="267412" y="1713414"/>
                  </a:cubicBezTo>
                  <a:lnTo>
                    <a:pt x="0" y="2023278"/>
                  </a:lnTo>
                  <a:cubicBezTo>
                    <a:pt x="413380" y="2295422"/>
                    <a:pt x="909534" y="2443395"/>
                    <a:pt x="1431094" y="2428153"/>
                  </a:cubicBezTo>
                  <a:close/>
                </a:path>
              </a:pathLst>
            </a:custGeom>
            <a:solidFill>
              <a:srgbClr val="F00000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 bldLvl="0"/>
      <p:bldP spid="9241" grpId="0" bldLvl="0"/>
      <p:bldP spid="9242" grpId="0" bldLvl="0"/>
      <p:bldP spid="924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1267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68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1316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1322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323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1324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25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317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1318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1320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21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319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269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70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1309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0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2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3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4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5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33"/>
          <p:cNvGrpSpPr/>
          <p:nvPr/>
        </p:nvGrpSpPr>
        <p:grpSpPr bwMode="auto">
          <a:xfrm>
            <a:off x="2195513" y="1546225"/>
            <a:ext cx="4752975" cy="2659063"/>
            <a:chOff x="0" y="0"/>
            <a:chExt cx="4752528" cy="2660279"/>
          </a:xfrm>
        </p:grpSpPr>
        <p:grpSp>
          <p:nvGrpSpPr>
            <p:cNvPr id="11285" name="组合 6"/>
            <p:cNvGrpSpPr/>
            <p:nvPr/>
          </p:nvGrpSpPr>
          <p:grpSpPr bwMode="auto">
            <a:xfrm>
              <a:off x="1584176" y="0"/>
              <a:ext cx="1584176" cy="576064"/>
              <a:chOff x="0" y="0"/>
              <a:chExt cx="1584176" cy="576064"/>
            </a:xfrm>
          </p:grpSpPr>
          <p:sp>
            <p:nvSpPr>
              <p:cNvPr id="11306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4176" cy="360040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07" name="平行四边形 3"/>
              <p:cNvSpPr>
                <a:spLocks noChangeArrowheads="1"/>
              </p:cNvSpPr>
              <p:nvPr/>
            </p:nvSpPr>
            <p:spPr bwMode="auto">
              <a:xfrm>
                <a:off x="936104" y="360040"/>
                <a:ext cx="648072" cy="216024"/>
              </a:xfrm>
              <a:prstGeom prst="parallelogram">
                <a:avLst>
                  <a:gd name="adj" fmla="val 93333"/>
                </a:avLst>
              </a:pr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308" name="平行四边形 5"/>
              <p:cNvSpPr>
                <a:spLocks noChangeArrowheads="1"/>
              </p:cNvSpPr>
              <p:nvPr/>
            </p:nvSpPr>
            <p:spPr bwMode="auto">
              <a:xfrm flipH="1">
                <a:off x="0" y="360040"/>
                <a:ext cx="648072" cy="216024"/>
              </a:xfrm>
              <a:prstGeom prst="parallelogram">
                <a:avLst>
                  <a:gd name="adj" fmla="val 93333"/>
                </a:avLst>
              </a:pr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86" name="组合 19"/>
            <p:cNvGrpSpPr/>
            <p:nvPr/>
          </p:nvGrpSpPr>
          <p:grpSpPr bwMode="auto">
            <a:xfrm>
              <a:off x="647601" y="576064"/>
              <a:ext cx="1584647" cy="1512168"/>
              <a:chOff x="0" y="0"/>
              <a:chExt cx="1584647" cy="1512168"/>
            </a:xfrm>
          </p:grpSpPr>
          <p:grpSp>
            <p:nvGrpSpPr>
              <p:cNvPr id="11300" name="组合 7"/>
              <p:cNvGrpSpPr/>
              <p:nvPr/>
            </p:nvGrpSpPr>
            <p:grpSpPr bwMode="auto">
              <a:xfrm flipH="1">
                <a:off x="471" y="0"/>
                <a:ext cx="1584176" cy="576064"/>
                <a:chOff x="0" y="0"/>
                <a:chExt cx="1584176" cy="576064"/>
              </a:xfrm>
            </p:grpSpPr>
            <p:sp>
              <p:nvSpPr>
                <p:cNvPr id="11304" name="矩形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4176" cy="3600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5" name="平行四边形 9"/>
                <p:cNvSpPr>
                  <a:spLocks noChangeArrowheads="1"/>
                </p:cNvSpPr>
                <p:nvPr/>
              </p:nvSpPr>
              <p:spPr bwMode="auto">
                <a:xfrm>
                  <a:off x="936104" y="360040"/>
                  <a:ext cx="648072" cy="216024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FFFFFF">
                    <a:alpha val="6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301" name="组合 11"/>
              <p:cNvGrpSpPr/>
              <p:nvPr/>
            </p:nvGrpSpPr>
            <p:grpSpPr bwMode="auto">
              <a:xfrm flipV="1">
                <a:off x="0" y="936104"/>
                <a:ext cx="1584176" cy="576064"/>
                <a:chOff x="0" y="0"/>
                <a:chExt cx="1584176" cy="576064"/>
              </a:xfrm>
            </p:grpSpPr>
            <p:sp>
              <p:nvSpPr>
                <p:cNvPr id="11302" name="矩形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4176" cy="3600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3" name="平行四边形 14"/>
                <p:cNvSpPr>
                  <a:spLocks noChangeArrowheads="1"/>
                </p:cNvSpPr>
                <p:nvPr/>
              </p:nvSpPr>
              <p:spPr bwMode="auto">
                <a:xfrm flipH="1">
                  <a:off x="0" y="360040"/>
                  <a:ext cx="648072" cy="216024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FFFFFF">
                    <a:alpha val="6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1287" name="组合 20"/>
            <p:cNvGrpSpPr/>
            <p:nvPr/>
          </p:nvGrpSpPr>
          <p:grpSpPr bwMode="auto">
            <a:xfrm flipH="1">
              <a:off x="0" y="576064"/>
              <a:ext cx="4752528" cy="1512168"/>
              <a:chOff x="0" y="0"/>
              <a:chExt cx="4752528" cy="1512168"/>
            </a:xfrm>
          </p:grpSpPr>
          <p:grpSp>
            <p:nvGrpSpPr>
              <p:cNvPr id="11292" name="组合 21"/>
              <p:cNvGrpSpPr/>
              <p:nvPr/>
            </p:nvGrpSpPr>
            <p:grpSpPr bwMode="auto">
              <a:xfrm flipH="1">
                <a:off x="648072" y="0"/>
                <a:ext cx="1584176" cy="576064"/>
                <a:chOff x="0" y="0"/>
                <a:chExt cx="1584176" cy="576064"/>
              </a:xfrm>
            </p:grpSpPr>
            <p:sp>
              <p:nvSpPr>
                <p:cNvPr id="11298" name="矩形 2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4176" cy="3600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99" name="平行四边形 27"/>
                <p:cNvSpPr>
                  <a:spLocks noChangeArrowheads="1"/>
                </p:cNvSpPr>
                <p:nvPr/>
              </p:nvSpPr>
              <p:spPr bwMode="auto">
                <a:xfrm>
                  <a:off x="936104" y="360040"/>
                  <a:ext cx="648072" cy="216024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FFFFFF">
                    <a:alpha val="6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293" name="组合 22"/>
              <p:cNvGrpSpPr/>
              <p:nvPr/>
            </p:nvGrpSpPr>
            <p:grpSpPr bwMode="auto">
              <a:xfrm flipV="1">
                <a:off x="647601" y="936104"/>
                <a:ext cx="1584176" cy="576064"/>
                <a:chOff x="0" y="0"/>
                <a:chExt cx="1584176" cy="576064"/>
              </a:xfrm>
            </p:grpSpPr>
            <p:sp>
              <p:nvSpPr>
                <p:cNvPr id="11296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84176" cy="360040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97" name="平行四边形 25"/>
                <p:cNvSpPr>
                  <a:spLocks noChangeArrowheads="1"/>
                </p:cNvSpPr>
                <p:nvPr/>
              </p:nvSpPr>
              <p:spPr bwMode="auto">
                <a:xfrm flipH="1">
                  <a:off x="0" y="360040"/>
                  <a:ext cx="648072" cy="216024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FFFFFF">
                    <a:alpha val="6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00CC99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94" name="矩形 23"/>
              <p:cNvSpPr>
                <a:spLocks noChangeArrowheads="1"/>
              </p:cNvSpPr>
              <p:nvPr/>
            </p:nvSpPr>
            <p:spPr bwMode="auto">
              <a:xfrm flipH="1">
                <a:off x="0" y="576064"/>
                <a:ext cx="1296144" cy="360040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5" name="矩形 32"/>
              <p:cNvSpPr>
                <a:spLocks noChangeArrowheads="1"/>
              </p:cNvSpPr>
              <p:nvPr/>
            </p:nvSpPr>
            <p:spPr bwMode="auto">
              <a:xfrm flipH="1">
                <a:off x="3456384" y="576064"/>
                <a:ext cx="1296144" cy="360040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88" name="组合 28"/>
            <p:cNvGrpSpPr/>
            <p:nvPr/>
          </p:nvGrpSpPr>
          <p:grpSpPr bwMode="auto">
            <a:xfrm flipV="1">
              <a:off x="1584176" y="2084215"/>
              <a:ext cx="1584176" cy="576064"/>
              <a:chOff x="0" y="0"/>
              <a:chExt cx="1584176" cy="576064"/>
            </a:xfrm>
          </p:grpSpPr>
          <p:sp>
            <p:nvSpPr>
              <p:cNvPr id="11289" name="矩形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4176" cy="360040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0" name="平行四边形 30"/>
              <p:cNvSpPr>
                <a:spLocks noChangeArrowheads="1"/>
              </p:cNvSpPr>
              <p:nvPr/>
            </p:nvSpPr>
            <p:spPr bwMode="auto">
              <a:xfrm>
                <a:off x="936104" y="360040"/>
                <a:ext cx="648072" cy="216024"/>
              </a:xfrm>
              <a:prstGeom prst="parallelogram">
                <a:avLst>
                  <a:gd name="adj" fmla="val 93333"/>
                </a:avLst>
              </a:pr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1" name="平行四边形 31"/>
              <p:cNvSpPr>
                <a:spLocks noChangeArrowheads="1"/>
              </p:cNvSpPr>
              <p:nvPr/>
            </p:nvSpPr>
            <p:spPr bwMode="auto">
              <a:xfrm flipH="1">
                <a:off x="0" y="360040"/>
                <a:ext cx="648072" cy="216024"/>
              </a:xfrm>
              <a:prstGeom prst="parallelogram">
                <a:avLst>
                  <a:gd name="adj" fmla="val 93333"/>
                </a:avLst>
              </a:prstGeom>
              <a:solidFill>
                <a:srgbClr val="FFFFFF">
                  <a:alpha val="6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CC99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89" name="TextBox 34"/>
          <p:cNvSpPr>
            <a:spLocks noChangeArrowheads="1"/>
          </p:cNvSpPr>
          <p:nvPr/>
        </p:nvSpPr>
        <p:spPr bwMode="auto">
          <a:xfrm>
            <a:off x="3779838" y="1593850"/>
            <a:ext cx="1584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0" name="TextBox 35"/>
          <p:cNvSpPr>
            <a:spLocks noChangeArrowheads="1"/>
          </p:cNvSpPr>
          <p:nvPr/>
        </p:nvSpPr>
        <p:spPr bwMode="auto">
          <a:xfrm>
            <a:off x="3779838" y="3903663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1" name="TextBox 36"/>
          <p:cNvSpPr>
            <a:spLocks noChangeArrowheads="1"/>
          </p:cNvSpPr>
          <p:nvPr/>
        </p:nvSpPr>
        <p:spPr bwMode="auto">
          <a:xfrm>
            <a:off x="2836863" y="2170113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2" name="TextBox 37"/>
          <p:cNvSpPr>
            <a:spLocks noChangeArrowheads="1"/>
          </p:cNvSpPr>
          <p:nvPr/>
        </p:nvSpPr>
        <p:spPr bwMode="auto">
          <a:xfrm>
            <a:off x="4716463" y="2170113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3" name="TextBox 38"/>
          <p:cNvSpPr>
            <a:spLocks noChangeArrowheads="1"/>
          </p:cNvSpPr>
          <p:nvPr/>
        </p:nvSpPr>
        <p:spPr bwMode="auto">
          <a:xfrm>
            <a:off x="2836863" y="3322638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4" name="TextBox 39"/>
          <p:cNvSpPr>
            <a:spLocks noChangeArrowheads="1"/>
          </p:cNvSpPr>
          <p:nvPr/>
        </p:nvSpPr>
        <p:spPr bwMode="auto">
          <a:xfrm>
            <a:off x="4716463" y="3322638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5" name="TextBox 40"/>
          <p:cNvSpPr>
            <a:spLocks noChangeArrowheads="1"/>
          </p:cNvSpPr>
          <p:nvPr/>
        </p:nvSpPr>
        <p:spPr bwMode="auto">
          <a:xfrm>
            <a:off x="5580063" y="2755900"/>
            <a:ext cx="1439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6" name="TextBox 41"/>
          <p:cNvSpPr>
            <a:spLocks noChangeArrowheads="1"/>
          </p:cNvSpPr>
          <p:nvPr/>
        </p:nvSpPr>
        <p:spPr bwMode="auto">
          <a:xfrm>
            <a:off x="2124075" y="2755900"/>
            <a:ext cx="1439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单击此处添加标题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7" name="TextBox 42"/>
          <p:cNvSpPr>
            <a:spLocks noChangeArrowheads="1"/>
          </p:cNvSpPr>
          <p:nvPr/>
        </p:nvSpPr>
        <p:spPr bwMode="auto">
          <a:xfrm>
            <a:off x="3567113" y="2627313"/>
            <a:ext cx="2030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2"/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chemeClr val="accent2"/>
              </a:solidFill>
            </a:endParaRPr>
          </a:p>
        </p:txBody>
      </p:sp>
      <p:sp>
        <p:nvSpPr>
          <p:cNvPr id="10298" name="TextBox 43"/>
          <p:cNvSpPr>
            <a:spLocks noChangeArrowheads="1"/>
          </p:cNvSpPr>
          <p:nvPr/>
        </p:nvSpPr>
        <p:spPr bwMode="auto">
          <a:xfrm>
            <a:off x="1255713" y="3770313"/>
            <a:ext cx="2379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0299" name="TextBox 44"/>
          <p:cNvSpPr>
            <a:spLocks noChangeArrowheads="1"/>
          </p:cNvSpPr>
          <p:nvPr/>
        </p:nvSpPr>
        <p:spPr bwMode="auto">
          <a:xfrm>
            <a:off x="5499100" y="3770313"/>
            <a:ext cx="2381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0300" name="TextBox 45"/>
          <p:cNvSpPr>
            <a:spLocks noChangeArrowheads="1"/>
          </p:cNvSpPr>
          <p:nvPr/>
        </p:nvSpPr>
        <p:spPr bwMode="auto">
          <a:xfrm>
            <a:off x="1255713" y="1489075"/>
            <a:ext cx="2379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  <p:sp>
        <p:nvSpPr>
          <p:cNvPr id="10301" name="TextBox 46"/>
          <p:cNvSpPr>
            <a:spLocks noChangeArrowheads="1"/>
          </p:cNvSpPr>
          <p:nvPr/>
        </p:nvSpPr>
        <p:spPr bwMode="auto">
          <a:xfrm>
            <a:off x="5499100" y="1489075"/>
            <a:ext cx="2381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FEFEFE"/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9" grpId="0" bldLvl="0"/>
      <p:bldP spid="10290" grpId="0" bldLvl="0"/>
      <p:bldP spid="10291" grpId="0" bldLvl="0"/>
      <p:bldP spid="10292" grpId="0" bldLvl="0"/>
      <p:bldP spid="10293" grpId="0" bldLvl="0"/>
      <p:bldP spid="10294" grpId="0" bldLvl="0"/>
      <p:bldP spid="10295" grpId="0" bldLvl="0"/>
      <p:bldP spid="10296" grpId="0" bldLvl="0"/>
      <p:bldP spid="10297" grpId="0" bldLvl="0"/>
      <p:bldP spid="10298" grpId="0" bldLvl="0"/>
      <p:bldP spid="10299" grpId="0" bldLvl="0"/>
      <p:bldP spid="10300" grpId="0" bldLvl="0"/>
      <p:bldP spid="10301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2291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2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2324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2330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2331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2332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3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2325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2326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2328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29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327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293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4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2317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8" name="任意多边形 18"/>
          <p:cNvSpPr>
            <a:spLocks noChangeArrowheads="1"/>
          </p:cNvSpPr>
          <p:nvPr/>
        </p:nvSpPr>
        <p:spPr bwMode="auto">
          <a:xfrm>
            <a:off x="22225" y="4168775"/>
            <a:ext cx="1658938" cy="576263"/>
          </a:xfrm>
          <a:custGeom>
            <a:avLst/>
            <a:gdLst>
              <a:gd name="T0" fmla="*/ 72947 w 1364723"/>
              <a:gd name="T1" fmla="*/ 891312 h 404384"/>
              <a:gd name="T2" fmla="*/ 649192 w 1364723"/>
              <a:gd name="T3" fmla="*/ 1119387 h 404384"/>
              <a:gd name="T4" fmla="*/ 10459 w 1364723"/>
              <a:gd name="T5" fmla="*/ 16818 h 404384"/>
              <a:gd name="T6" fmla="*/ 1550260 w 1364723"/>
              <a:gd name="T7" fmla="*/ 788617 h 404384"/>
              <a:gd name="T8" fmla="*/ 1538853 w 1364723"/>
              <a:gd name="T9" fmla="*/ 200580 h 404384"/>
              <a:gd name="T10" fmla="*/ 2109151 w 1364723"/>
              <a:gd name="T11" fmla="*/ 512974 h 404384"/>
              <a:gd name="T12" fmla="*/ 2257428 w 1364723"/>
              <a:gd name="T13" fmla="*/ 310837 h 404384"/>
              <a:gd name="T14" fmla="*/ 2451329 w 1364723"/>
              <a:gd name="T15" fmla="*/ 329213 h 4043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64723"/>
              <a:gd name="T25" fmla="*/ 0 h 404384"/>
              <a:gd name="T26" fmla="*/ 1364723 w 1364723"/>
              <a:gd name="T27" fmla="*/ 404384 h 4043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64723" h="404384">
                <a:moveTo>
                  <a:pt x="40612" y="307999"/>
                </a:moveTo>
                <a:cubicBezTo>
                  <a:pt x="208887" y="369382"/>
                  <a:pt x="367221" y="437177"/>
                  <a:pt x="361423" y="386812"/>
                </a:cubicBezTo>
                <a:cubicBezTo>
                  <a:pt x="420424" y="329926"/>
                  <a:pt x="-57677" y="95770"/>
                  <a:pt x="5823" y="5812"/>
                </a:cubicBezTo>
                <a:cubicBezTo>
                  <a:pt x="82023" y="-38638"/>
                  <a:pt x="577323" y="183612"/>
                  <a:pt x="863073" y="272512"/>
                </a:cubicBezTo>
                <a:cubicBezTo>
                  <a:pt x="975256" y="284154"/>
                  <a:pt x="842171" y="117995"/>
                  <a:pt x="856723" y="69312"/>
                </a:cubicBezTo>
                <a:cubicBezTo>
                  <a:pt x="868893" y="-13767"/>
                  <a:pt x="1068390" y="129372"/>
                  <a:pt x="1174223" y="177262"/>
                </a:cubicBezTo>
                <a:cubicBezTo>
                  <a:pt x="1247777" y="197635"/>
                  <a:pt x="1229256" y="130695"/>
                  <a:pt x="1256773" y="107412"/>
                </a:cubicBezTo>
                <a:cubicBezTo>
                  <a:pt x="1297519" y="88098"/>
                  <a:pt x="1328740" y="111645"/>
                  <a:pt x="1364723" y="113762"/>
                </a:cubicBezTo>
              </a:path>
            </a:pathLst>
          </a:custGeom>
          <a:noFill/>
          <a:ln w="190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22"/>
          <p:cNvGrpSpPr/>
          <p:nvPr/>
        </p:nvGrpSpPr>
        <p:grpSpPr bwMode="auto">
          <a:xfrm>
            <a:off x="3544888" y="1944688"/>
            <a:ext cx="2466975" cy="784225"/>
            <a:chOff x="0" y="0"/>
            <a:chExt cx="2467410" cy="784830"/>
          </a:xfrm>
        </p:grpSpPr>
        <p:sp>
          <p:nvSpPr>
            <p:cNvPr id="12315" name="TextBox 21"/>
            <p:cNvSpPr>
              <a:spLocks noChangeArrowheads="1"/>
            </p:cNvSpPr>
            <p:nvPr/>
          </p:nvSpPr>
          <p:spPr bwMode="auto">
            <a:xfrm>
              <a:off x="122912" y="0"/>
              <a:ext cx="234449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2"/>
                  </a:solidFill>
                </a:rPr>
                <a:t>单击添加标题</a:t>
              </a:r>
              <a:endParaRPr lang="en-US" altLang="zh-CN" sz="110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br>
                <a:rPr lang="zh-CN" altLang="en-US" sz="700">
                  <a:solidFill>
                    <a:srgbClr val="FFFFFF"/>
                  </a:solidFill>
                </a:rPr>
              </a:br>
              <a:r>
                <a:rPr lang="zh-CN" altLang="en-US" sz="900">
                  <a:solidFill>
                    <a:srgbClr val="FEFEFE"/>
                  </a:solidFill>
                </a:rPr>
                <a:t>在此处添加详细描述文本，尽量与标题文本语言风格相符合，语言描述尽</a:t>
              </a:r>
              <a:endParaRPr lang="en-US" altLang="zh-CN" sz="900">
                <a:solidFill>
                  <a:srgbClr val="FEFEFE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EFEFE"/>
                  </a:solidFill>
                </a:rPr>
                <a:t>量简洁生动，尽可能概括出段落内容。</a:t>
              </a:r>
              <a:endParaRPr lang="en-US" altLang="zh-CN" sz="900">
                <a:solidFill>
                  <a:srgbClr val="FEFEFE"/>
                </a:solidFill>
              </a:endParaRPr>
            </a:p>
          </p:txBody>
        </p:sp>
        <p:sp>
          <p:nvSpPr>
            <p:cNvPr id="12316" name="等腰三角形 20"/>
            <p:cNvSpPr>
              <a:spLocks noChangeArrowheads="1"/>
            </p:cNvSpPr>
            <p:nvPr/>
          </p:nvSpPr>
          <p:spPr bwMode="auto">
            <a:xfrm rot="5400000">
              <a:off x="-8815" y="64597"/>
              <a:ext cx="127826" cy="11019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8"/>
          <p:cNvGrpSpPr/>
          <p:nvPr/>
        </p:nvGrpSpPr>
        <p:grpSpPr bwMode="auto">
          <a:xfrm>
            <a:off x="6002338" y="1944688"/>
            <a:ext cx="2468562" cy="784225"/>
            <a:chOff x="0" y="0"/>
            <a:chExt cx="2467410" cy="784830"/>
          </a:xfrm>
        </p:grpSpPr>
        <p:sp>
          <p:nvSpPr>
            <p:cNvPr id="12313" name="TextBox 29"/>
            <p:cNvSpPr>
              <a:spLocks noChangeArrowheads="1"/>
            </p:cNvSpPr>
            <p:nvPr/>
          </p:nvSpPr>
          <p:spPr bwMode="auto">
            <a:xfrm>
              <a:off x="122912" y="0"/>
              <a:ext cx="234449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2"/>
                  </a:solidFill>
                </a:rPr>
                <a:t>单击添加标题</a:t>
              </a:r>
              <a:endParaRPr lang="en-US" altLang="zh-CN" sz="110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br>
                <a:rPr lang="zh-CN" altLang="en-US" sz="700">
                  <a:solidFill>
                    <a:srgbClr val="FFFFFF"/>
                  </a:solidFill>
                </a:rPr>
              </a:br>
              <a:r>
                <a:rPr lang="zh-CN" altLang="en-US" sz="900">
                  <a:solidFill>
                    <a:srgbClr val="FEFEFE"/>
                  </a:solidFill>
                </a:rPr>
                <a:t>在此处添加详细描述文本，尽量与标题文本语言风格相符合，语言描述尽</a:t>
              </a:r>
              <a:endParaRPr lang="en-US" altLang="zh-CN" sz="900">
                <a:solidFill>
                  <a:srgbClr val="FEFEFE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EFEFE"/>
                  </a:solidFill>
                </a:rPr>
                <a:t>量简洁生动，尽可能概括出段落内容。</a:t>
              </a:r>
              <a:endParaRPr lang="en-US" altLang="zh-CN" sz="900">
                <a:solidFill>
                  <a:srgbClr val="FEFEFE"/>
                </a:solidFill>
              </a:endParaRPr>
            </a:p>
          </p:txBody>
        </p:sp>
        <p:sp>
          <p:nvSpPr>
            <p:cNvPr id="12314" name="等腰三角形 30"/>
            <p:cNvSpPr>
              <a:spLocks noChangeArrowheads="1"/>
            </p:cNvSpPr>
            <p:nvPr/>
          </p:nvSpPr>
          <p:spPr bwMode="auto">
            <a:xfrm rot="5400000">
              <a:off x="-8815" y="64597"/>
              <a:ext cx="127826" cy="11019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31"/>
          <p:cNvGrpSpPr/>
          <p:nvPr/>
        </p:nvGrpSpPr>
        <p:grpSpPr bwMode="auto">
          <a:xfrm>
            <a:off x="3544888" y="2754313"/>
            <a:ext cx="2466975" cy="738187"/>
            <a:chOff x="0" y="0"/>
            <a:chExt cx="2467410" cy="738125"/>
          </a:xfrm>
        </p:grpSpPr>
        <p:sp>
          <p:nvSpPr>
            <p:cNvPr id="12311" name="TextBox 32"/>
            <p:cNvSpPr>
              <a:spLocks noChangeArrowheads="1"/>
            </p:cNvSpPr>
            <p:nvPr/>
          </p:nvSpPr>
          <p:spPr bwMode="auto">
            <a:xfrm>
              <a:off x="122912" y="0"/>
              <a:ext cx="2344498" cy="7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2"/>
                  </a:solidFill>
                </a:rPr>
                <a:t>单击添加标题</a:t>
              </a:r>
              <a:endParaRPr lang="en-US" altLang="zh-CN" sz="110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FEFEFE"/>
                  </a:solidFill>
                </a:rPr>
                <a:t>在此处添加详细描述文本，尽量与标题文本语言风格相符合，语言描述尽</a:t>
              </a:r>
              <a:endParaRPr lang="en-US" altLang="zh-CN" sz="800">
                <a:solidFill>
                  <a:srgbClr val="FEFEFE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800">
                  <a:solidFill>
                    <a:srgbClr val="FEFEFE"/>
                  </a:solidFill>
                </a:rPr>
                <a:t>量简洁生动，尽可能概括出段落内容。</a:t>
              </a:r>
              <a:endParaRPr lang="en-US" altLang="zh-CN" sz="800">
                <a:solidFill>
                  <a:srgbClr val="FEFEFE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700">
                <a:solidFill>
                  <a:srgbClr val="FFFFFF"/>
                </a:solidFill>
              </a:endParaRPr>
            </a:p>
          </p:txBody>
        </p:sp>
        <p:sp>
          <p:nvSpPr>
            <p:cNvPr id="12312" name="等腰三角形 33"/>
            <p:cNvSpPr>
              <a:spLocks noChangeArrowheads="1"/>
            </p:cNvSpPr>
            <p:nvPr/>
          </p:nvSpPr>
          <p:spPr bwMode="auto">
            <a:xfrm rot="5400000">
              <a:off x="-8815" y="64597"/>
              <a:ext cx="127826" cy="11019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34"/>
          <p:cNvGrpSpPr/>
          <p:nvPr/>
        </p:nvGrpSpPr>
        <p:grpSpPr bwMode="auto">
          <a:xfrm>
            <a:off x="6002338" y="2754313"/>
            <a:ext cx="2468562" cy="784225"/>
            <a:chOff x="0" y="0"/>
            <a:chExt cx="2467410" cy="784830"/>
          </a:xfrm>
        </p:grpSpPr>
        <p:sp>
          <p:nvSpPr>
            <p:cNvPr id="12309" name="TextBox 35"/>
            <p:cNvSpPr>
              <a:spLocks noChangeArrowheads="1"/>
            </p:cNvSpPr>
            <p:nvPr/>
          </p:nvSpPr>
          <p:spPr bwMode="auto">
            <a:xfrm>
              <a:off x="122912" y="0"/>
              <a:ext cx="2344498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chemeClr val="accent2"/>
                  </a:solidFill>
                </a:rPr>
                <a:t>单击添加标题</a:t>
              </a:r>
              <a:endParaRPr lang="en-US" altLang="zh-CN" sz="1100">
                <a:solidFill>
                  <a:schemeClr val="accent2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br>
                <a:rPr lang="zh-CN" altLang="en-US" sz="700">
                  <a:solidFill>
                    <a:srgbClr val="FFFFFF"/>
                  </a:solidFill>
                </a:rPr>
              </a:br>
              <a:r>
                <a:rPr lang="zh-CN" altLang="en-US" sz="900">
                  <a:solidFill>
                    <a:srgbClr val="FEFEFE"/>
                  </a:solidFill>
                </a:rPr>
                <a:t>在此处添加详细描述文本，尽量与标题文本语言风格相符合，语言描述尽</a:t>
              </a:r>
              <a:endParaRPr lang="en-US" altLang="zh-CN" sz="900">
                <a:solidFill>
                  <a:srgbClr val="FEFEFE"/>
                </a:solidFill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EFEFE"/>
                  </a:solidFill>
                </a:rPr>
                <a:t>量简洁生动，尽可能概括出段落内容。</a:t>
              </a:r>
              <a:endParaRPr lang="en-US" altLang="zh-CN" sz="900">
                <a:solidFill>
                  <a:srgbClr val="FEFEFE"/>
                </a:solidFill>
              </a:endParaRPr>
            </a:p>
          </p:txBody>
        </p:sp>
        <p:sp>
          <p:nvSpPr>
            <p:cNvPr id="12310" name="等腰三角形 36"/>
            <p:cNvSpPr>
              <a:spLocks noChangeArrowheads="1"/>
            </p:cNvSpPr>
            <p:nvPr/>
          </p:nvSpPr>
          <p:spPr bwMode="auto">
            <a:xfrm rot="5400000">
              <a:off x="-8815" y="64597"/>
              <a:ext cx="127826" cy="11019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301" name="TextBox 43"/>
          <p:cNvSpPr>
            <a:spLocks noChangeArrowheads="1"/>
          </p:cNvSpPr>
          <p:nvPr/>
        </p:nvSpPr>
        <p:spPr bwMode="auto">
          <a:xfrm>
            <a:off x="3665538" y="3819525"/>
            <a:ext cx="4867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EFEFE"/>
                </a:solidFill>
              </a:rPr>
              <a:t>在此处添加详细描述文本</a:t>
            </a:r>
            <a:r>
              <a:rPr lang="en-US" altLang="zh-CN" sz="1000">
                <a:solidFill>
                  <a:srgbClr val="FEFEFE"/>
                </a:solidFill>
              </a:rPr>
              <a:t>,</a:t>
            </a:r>
            <a:r>
              <a:rPr lang="zh-CN" altLang="en-US" sz="1000">
                <a:solidFill>
                  <a:srgbClr val="FEFEFE"/>
                </a:solidFill>
              </a:rPr>
              <a:t>尽量与标题文本语言风格相符合，语言描述尽量简洁生动，尽可能概括出段落内容，尽量将每页幻灯片文字内容控制在</a:t>
            </a:r>
            <a:r>
              <a:rPr lang="en-US" altLang="zh-CN" sz="1000">
                <a:solidFill>
                  <a:srgbClr val="FEFEFE"/>
                </a:solidFill>
              </a:rPr>
              <a:t>200</a:t>
            </a:r>
            <a:r>
              <a:rPr lang="zh-CN" altLang="en-US" sz="1000">
                <a:solidFill>
                  <a:srgbClr val="FEFEFE"/>
                </a:solidFill>
              </a:rPr>
              <a:t>字以内，将每页幻灯片动态演示时间长度尽量控制在</a:t>
            </a:r>
            <a:r>
              <a:rPr lang="en-US" altLang="zh-CN" sz="1000">
                <a:solidFill>
                  <a:srgbClr val="FEFEFE"/>
                </a:solidFill>
              </a:rPr>
              <a:t>5</a:t>
            </a:r>
            <a:r>
              <a:rPr lang="zh-CN" altLang="en-US" sz="1000">
                <a:solidFill>
                  <a:srgbClr val="FEFEFE"/>
                </a:solidFill>
              </a:rPr>
              <a:t>分钟以内。</a:t>
            </a:r>
            <a:endParaRPr lang="en-US" altLang="zh-CN" sz="1000">
              <a:solidFill>
                <a:srgbClr val="FEFEFE"/>
              </a:solidFill>
            </a:endParaRPr>
          </a:p>
        </p:txBody>
      </p:sp>
      <p:grpSp>
        <p:nvGrpSpPr>
          <p:cNvPr id="17" name="组合 23"/>
          <p:cNvGrpSpPr/>
          <p:nvPr/>
        </p:nvGrpSpPr>
        <p:grpSpPr bwMode="auto">
          <a:xfrm>
            <a:off x="1681163" y="1671638"/>
            <a:ext cx="1522412" cy="2681287"/>
            <a:chOff x="0" y="0"/>
            <a:chExt cx="1090612" cy="1921760"/>
          </a:xfrm>
        </p:grpSpPr>
        <p:sp>
          <p:nvSpPr>
            <p:cNvPr id="12302" name="任意多边形 24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任意多边形 25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任意多边形 26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任意多边形 27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任意多边形 37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任意多边形 38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任意多边形 39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 animBg="1"/>
      <p:bldP spid="1130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>
            <a:spLocks noChangeArrowheads="1"/>
          </p:cNvSpPr>
          <p:nvPr/>
        </p:nvSpPr>
        <p:spPr bwMode="auto">
          <a:xfrm>
            <a:off x="755650" y="304800"/>
            <a:ext cx="3024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chemeClr val="accent1"/>
                </a:solidFill>
              </a:rPr>
              <a:t>单击此处添加标题</a:t>
            </a:r>
            <a:endParaRPr lang="zh-CN" altLang="zh-CN" sz="240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100">
                <a:solidFill>
                  <a:schemeClr val="accent1"/>
                </a:solidFill>
              </a:rPr>
              <a:t>尽量与标题文本语言风格相符合</a:t>
            </a:r>
            <a:endParaRPr lang="zh-CN" altLang="zh-CN" sz="1100">
              <a:solidFill>
                <a:schemeClr val="accent1"/>
              </a:solidFill>
            </a:endParaRPr>
          </a:p>
        </p:txBody>
      </p:sp>
      <p:sp>
        <p:nvSpPr>
          <p:cNvPr id="13315" name="矩形 19"/>
          <p:cNvSpPr>
            <a:spLocks noChangeArrowheads="1"/>
          </p:cNvSpPr>
          <p:nvPr/>
        </p:nvSpPr>
        <p:spPr bwMode="auto">
          <a:xfrm rot="1865145">
            <a:off x="444500" y="414338"/>
            <a:ext cx="320675" cy="522287"/>
          </a:xfrm>
          <a:custGeom>
            <a:avLst/>
            <a:gdLst>
              <a:gd name="T0" fmla="*/ 24972 w 702116"/>
              <a:gd name="T1" fmla="*/ 99262 h 1143806"/>
              <a:gd name="T2" fmla="*/ 64644 w 702116"/>
              <a:gd name="T3" fmla="*/ 75360 h 1143806"/>
              <a:gd name="T4" fmla="*/ 66893 w 702116"/>
              <a:gd name="T5" fmla="*/ 79088 h 1143806"/>
              <a:gd name="T6" fmla="*/ 27221 w 702116"/>
              <a:gd name="T7" fmla="*/ 102989 h 1143806"/>
              <a:gd name="T8" fmla="*/ 24972 w 702116"/>
              <a:gd name="T9" fmla="*/ 99262 h 1143806"/>
              <a:gd name="T10" fmla="*/ 0 w 702116"/>
              <a:gd name="T11" fmla="*/ 79894 h 1143806"/>
              <a:gd name="T12" fmla="*/ 33669 w 702116"/>
              <a:gd name="T13" fmla="*/ 79894 h 1143806"/>
              <a:gd name="T14" fmla="*/ 16834 w 702116"/>
              <a:gd name="T15" fmla="*/ 108899 h 1143806"/>
              <a:gd name="T16" fmla="*/ 0 w 702116"/>
              <a:gd name="T17" fmla="*/ 79894 h 1143806"/>
              <a:gd name="T18" fmla="*/ 20159 w 702116"/>
              <a:gd name="T19" fmla="*/ 17531 h 1143806"/>
              <a:gd name="T20" fmla="*/ 33457 w 702116"/>
              <a:gd name="T21" fmla="*/ 17531 h 1143806"/>
              <a:gd name="T22" fmla="*/ 33457 w 702116"/>
              <a:gd name="T23" fmla="*/ 74907 h 1143806"/>
              <a:gd name="T24" fmla="*/ 20159 w 702116"/>
              <a:gd name="T25" fmla="*/ 74907 h 1143806"/>
              <a:gd name="T26" fmla="*/ 20159 w 702116"/>
              <a:gd name="T27" fmla="*/ 17531 h 1143806"/>
              <a:gd name="T28" fmla="*/ 211 w 702116"/>
              <a:gd name="T29" fmla="*/ 17531 h 1143806"/>
              <a:gd name="T30" fmla="*/ 13510 w 702116"/>
              <a:gd name="T31" fmla="*/ 17531 h 1143806"/>
              <a:gd name="T32" fmla="*/ 13510 w 702116"/>
              <a:gd name="T33" fmla="*/ 74907 h 1143806"/>
              <a:gd name="T34" fmla="*/ 211 w 702116"/>
              <a:gd name="T35" fmla="*/ 74907 h 1143806"/>
              <a:gd name="T36" fmla="*/ 211 w 702116"/>
              <a:gd name="T37" fmla="*/ 17531 h 1143806"/>
              <a:gd name="T38" fmla="*/ 845 w 702116"/>
              <a:gd name="T39" fmla="*/ 633 h 1143806"/>
              <a:gd name="T40" fmla="*/ 2375 w 702116"/>
              <a:gd name="T41" fmla="*/ 0 h 1143806"/>
              <a:gd name="T42" fmla="*/ 31293 w 702116"/>
              <a:gd name="T43" fmla="*/ 0 h 1143806"/>
              <a:gd name="T44" fmla="*/ 33457 w 702116"/>
              <a:gd name="T45" fmla="*/ 2163 h 1143806"/>
              <a:gd name="T46" fmla="*/ 33457 w 702116"/>
              <a:gd name="T47" fmla="*/ 10043 h 1143806"/>
              <a:gd name="T48" fmla="*/ 31293 w 702116"/>
              <a:gd name="T49" fmla="*/ 12206 h 1143806"/>
              <a:gd name="T50" fmla="*/ 2375 w 702116"/>
              <a:gd name="T51" fmla="*/ 12206 h 1143806"/>
              <a:gd name="T52" fmla="*/ 211 w 702116"/>
              <a:gd name="T53" fmla="*/ 10043 h 1143806"/>
              <a:gd name="T54" fmla="*/ 211 w 702116"/>
              <a:gd name="T55" fmla="*/ 2163 h 1143806"/>
              <a:gd name="T56" fmla="*/ 845 w 702116"/>
              <a:gd name="T57" fmla="*/ 633 h 114380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2116"/>
              <a:gd name="T88" fmla="*/ 0 h 1143806"/>
              <a:gd name="T89" fmla="*/ 702116 w 702116"/>
              <a:gd name="T90" fmla="*/ 1143806 h 114380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2116" h="1143806">
                <a:moveTo>
                  <a:pt x="262117" y="1042584"/>
                </a:moveTo>
                <a:lnTo>
                  <a:pt x="678511" y="791541"/>
                </a:lnTo>
                <a:lnTo>
                  <a:pt x="702116" y="830694"/>
                </a:lnTo>
                <a:lnTo>
                  <a:pt x="285723" y="1081738"/>
                </a:lnTo>
                <a:lnTo>
                  <a:pt x="262117" y="1042584"/>
                </a:lnTo>
                <a:close/>
                <a:moveTo>
                  <a:pt x="0" y="839161"/>
                </a:moveTo>
                <a:lnTo>
                  <a:pt x="353388" y="839161"/>
                </a:lnTo>
                <a:lnTo>
                  <a:pt x="176694" y="1143806"/>
                </a:lnTo>
                <a:lnTo>
                  <a:pt x="0" y="839161"/>
                </a:lnTo>
                <a:close/>
                <a:moveTo>
                  <a:pt x="211590" y="184135"/>
                </a:moveTo>
                <a:lnTo>
                  <a:pt x="351173" y="184135"/>
                </a:lnTo>
                <a:lnTo>
                  <a:pt x="351173" y="786777"/>
                </a:lnTo>
                <a:lnTo>
                  <a:pt x="211590" y="786777"/>
                </a:lnTo>
                <a:lnTo>
                  <a:pt x="211590" y="184135"/>
                </a:lnTo>
                <a:close/>
                <a:moveTo>
                  <a:pt x="2216" y="184135"/>
                </a:moveTo>
                <a:lnTo>
                  <a:pt x="141799" y="184135"/>
                </a:lnTo>
                <a:lnTo>
                  <a:pt x="141799" y="786777"/>
                </a:lnTo>
                <a:lnTo>
                  <a:pt x="2216" y="786777"/>
                </a:lnTo>
                <a:lnTo>
                  <a:pt x="2216" y="184135"/>
                </a:lnTo>
                <a:close/>
                <a:moveTo>
                  <a:pt x="8869" y="6654"/>
                </a:moveTo>
                <a:cubicBezTo>
                  <a:pt x="12980" y="2543"/>
                  <a:pt x="18660" y="0"/>
                  <a:pt x="24933" y="0"/>
                </a:cubicBezTo>
                <a:lnTo>
                  <a:pt x="328454" y="0"/>
                </a:lnTo>
                <a:cubicBezTo>
                  <a:pt x="341002" y="0"/>
                  <a:pt x="351172" y="10171"/>
                  <a:pt x="351173" y="22718"/>
                </a:cubicBezTo>
                <a:lnTo>
                  <a:pt x="351172" y="105485"/>
                </a:lnTo>
                <a:cubicBezTo>
                  <a:pt x="351172" y="118032"/>
                  <a:pt x="341001" y="128203"/>
                  <a:pt x="328454" y="128203"/>
                </a:cubicBezTo>
                <a:lnTo>
                  <a:pt x="24933" y="128203"/>
                </a:lnTo>
                <a:cubicBezTo>
                  <a:pt x="12386" y="128203"/>
                  <a:pt x="2215" y="118032"/>
                  <a:pt x="2215" y="105485"/>
                </a:cubicBezTo>
                <a:lnTo>
                  <a:pt x="2215" y="22718"/>
                </a:lnTo>
                <a:cubicBezTo>
                  <a:pt x="2215" y="16444"/>
                  <a:pt x="4758" y="10765"/>
                  <a:pt x="8869" y="66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16" name="组合 45"/>
          <p:cNvGrpSpPr/>
          <p:nvPr/>
        </p:nvGrpSpPr>
        <p:grpSpPr bwMode="auto">
          <a:xfrm>
            <a:off x="5238750" y="377825"/>
            <a:ext cx="3149600" cy="254000"/>
            <a:chOff x="0" y="0"/>
            <a:chExt cx="3148749" cy="253166"/>
          </a:xfrm>
        </p:grpSpPr>
        <p:grpSp>
          <p:nvGrpSpPr>
            <p:cNvPr id="13376" name="组合 6"/>
            <p:cNvGrpSpPr/>
            <p:nvPr/>
          </p:nvGrpSpPr>
          <p:grpSpPr bwMode="auto">
            <a:xfrm>
              <a:off x="0" y="0"/>
              <a:ext cx="1851574" cy="246221"/>
              <a:chOff x="0" y="0"/>
              <a:chExt cx="1851574" cy="246221"/>
            </a:xfrm>
          </p:grpSpPr>
          <p:sp>
            <p:nvSpPr>
              <p:cNvPr id="13382" name="TextBox 7"/>
              <p:cNvSpPr>
                <a:spLocks noChangeArrowheads="1"/>
              </p:cNvSpPr>
              <p:nvPr/>
            </p:nvSpPr>
            <p:spPr bwMode="auto">
              <a:xfrm>
                <a:off x="135882" y="0"/>
                <a:ext cx="17156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000">
                    <a:solidFill>
                      <a:schemeClr val="accent1"/>
                    </a:solidFill>
                  </a:rPr>
                  <a:t>请输入您的企业名称</a:t>
                </a:r>
                <a:endParaRPr lang="zh-CN" altLang="zh-CN" sz="100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3383" name="组合 8"/>
              <p:cNvGrpSpPr/>
              <p:nvPr/>
            </p:nvGrpSpPr>
            <p:grpSpPr bwMode="auto">
              <a:xfrm>
                <a:off x="0" y="44222"/>
                <a:ext cx="157777" cy="157777"/>
                <a:chOff x="0" y="0"/>
                <a:chExt cx="299717" cy="299717"/>
              </a:xfrm>
            </p:grpSpPr>
            <p:sp>
              <p:nvSpPr>
                <p:cNvPr id="13384" name="梯形 21"/>
                <p:cNvSpPr>
                  <a:spLocks noChangeArrowheads="1"/>
                </p:cNvSpPr>
                <p:nvPr/>
              </p:nvSpPr>
              <p:spPr bwMode="auto">
                <a:xfrm rot="-5400000">
                  <a:off x="56688" y="31392"/>
                  <a:ext cx="186337" cy="236930"/>
                </a:xfrm>
                <a:custGeom>
                  <a:avLst/>
                  <a:gdLst>
                    <a:gd name="T0" fmla="*/ 7163 w 880987"/>
                    <a:gd name="T1" fmla="*/ 7805 h 1120183"/>
                    <a:gd name="T2" fmla="*/ 7163 w 880987"/>
                    <a:gd name="T3" fmla="*/ 8844 h 1120183"/>
                    <a:gd name="T4" fmla="*/ 5255 w 880987"/>
                    <a:gd name="T5" fmla="*/ 8844 h 1120183"/>
                    <a:gd name="T6" fmla="*/ 6258 w 880987"/>
                    <a:gd name="T7" fmla="*/ 7805 h 1120183"/>
                    <a:gd name="T8" fmla="*/ 7163 w 880987"/>
                    <a:gd name="T9" fmla="*/ 7805 h 1120183"/>
                    <a:gd name="T10" fmla="*/ 8336 w 880987"/>
                    <a:gd name="T11" fmla="*/ 5300 h 1120183"/>
                    <a:gd name="T12" fmla="*/ 3036 w 880987"/>
                    <a:gd name="T13" fmla="*/ 10599 h 1120183"/>
                    <a:gd name="T14" fmla="*/ 3036 w 880987"/>
                    <a:gd name="T15" fmla="*/ 9013 h 1120183"/>
                    <a:gd name="T16" fmla="*/ 3166 w 880987"/>
                    <a:gd name="T17" fmla="*/ 8884 h 1120183"/>
                    <a:gd name="T18" fmla="*/ 732 w 880987"/>
                    <a:gd name="T19" fmla="*/ 8884 h 1120183"/>
                    <a:gd name="T20" fmla="*/ 0 w 880987"/>
                    <a:gd name="T21" fmla="*/ 8151 h 1120183"/>
                    <a:gd name="T22" fmla="*/ 0 w 880987"/>
                    <a:gd name="T23" fmla="*/ 7248 h 1120183"/>
                    <a:gd name="T24" fmla="*/ 1590 w 880987"/>
                    <a:gd name="T25" fmla="*/ 7248 h 1120183"/>
                    <a:gd name="T26" fmla="*/ 1850 w 880987"/>
                    <a:gd name="T27" fmla="*/ 6988 h 1120183"/>
                    <a:gd name="T28" fmla="*/ 1850 w 880987"/>
                    <a:gd name="T29" fmla="*/ 5950 h 1120183"/>
                    <a:gd name="T30" fmla="*/ 1590 w 880987"/>
                    <a:gd name="T31" fmla="*/ 5691 h 1120183"/>
                    <a:gd name="T32" fmla="*/ 0 w 880987"/>
                    <a:gd name="T33" fmla="*/ 5691 h 1120183"/>
                    <a:gd name="T34" fmla="*/ 0 w 880987"/>
                    <a:gd name="T35" fmla="*/ 2448 h 1120183"/>
                    <a:gd name="T36" fmla="*/ 732 w 880987"/>
                    <a:gd name="T37" fmla="*/ 1716 h 1120183"/>
                    <a:gd name="T38" fmla="*/ 3166 w 880987"/>
                    <a:gd name="T39" fmla="*/ 1716 h 1120183"/>
                    <a:gd name="T40" fmla="*/ 3036 w 880987"/>
                    <a:gd name="T41" fmla="*/ 1586 h 1120183"/>
                    <a:gd name="T42" fmla="*/ 3036 w 880987"/>
                    <a:gd name="T43" fmla="*/ 0 h 1120183"/>
                    <a:gd name="T44" fmla="*/ 8336 w 880987"/>
                    <a:gd name="T45" fmla="*/ 5300 h 112018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0987"/>
                    <a:gd name="T70" fmla="*/ 0 h 1120183"/>
                    <a:gd name="T71" fmla="*/ 880987 w 880987"/>
                    <a:gd name="T72" fmla="*/ 1120183 h 112018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0987" h="1120183">
                      <a:moveTo>
                        <a:pt x="757066" y="824835"/>
                      </a:moveTo>
                      <a:lnTo>
                        <a:pt x="757066" y="934658"/>
                      </a:lnTo>
                      <a:lnTo>
                        <a:pt x="555328" y="934658"/>
                      </a:lnTo>
                      <a:lnTo>
                        <a:pt x="661366" y="824835"/>
                      </a:lnTo>
                      <a:lnTo>
                        <a:pt x="757066" y="824835"/>
                      </a:lnTo>
                      <a:close/>
                      <a:moveTo>
                        <a:pt x="880987" y="560091"/>
                      </a:moveTo>
                      <a:lnTo>
                        <a:pt x="320895" y="1120183"/>
                      </a:lnTo>
                      <a:lnTo>
                        <a:pt x="320895" y="952536"/>
                      </a:lnTo>
                      <a:lnTo>
                        <a:pt x="334577" y="938854"/>
                      </a:lnTo>
                      <a:lnTo>
                        <a:pt x="77386" y="938854"/>
                      </a:lnTo>
                      <a:cubicBezTo>
                        <a:pt x="34647" y="938854"/>
                        <a:pt x="0" y="904207"/>
                        <a:pt x="0" y="861468"/>
                      </a:cubicBezTo>
                      <a:lnTo>
                        <a:pt x="0" y="765985"/>
                      </a:lnTo>
                      <a:lnTo>
                        <a:pt x="168046" y="765985"/>
                      </a:lnTo>
                      <a:cubicBezTo>
                        <a:pt x="183196" y="765985"/>
                        <a:pt x="195477" y="753704"/>
                        <a:pt x="195477" y="738554"/>
                      </a:cubicBezTo>
                      <a:lnTo>
                        <a:pt x="195477" y="628834"/>
                      </a:lnTo>
                      <a:cubicBezTo>
                        <a:pt x="195477" y="613684"/>
                        <a:pt x="183196" y="601403"/>
                        <a:pt x="168046" y="601403"/>
                      </a:cubicBezTo>
                      <a:lnTo>
                        <a:pt x="0" y="601403"/>
                      </a:lnTo>
                      <a:lnTo>
                        <a:pt x="0" y="258716"/>
                      </a:lnTo>
                      <a:cubicBezTo>
                        <a:pt x="0" y="215977"/>
                        <a:pt x="34647" y="181330"/>
                        <a:pt x="77386" y="181330"/>
                      </a:cubicBezTo>
                      <a:lnTo>
                        <a:pt x="334578" y="181330"/>
                      </a:lnTo>
                      <a:lnTo>
                        <a:pt x="320895" y="167647"/>
                      </a:lnTo>
                      <a:lnTo>
                        <a:pt x="320895" y="0"/>
                      </a:lnTo>
                      <a:lnTo>
                        <a:pt x="880987" y="5600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85" name="椭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9717" cy="29971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3377" name="组合 1"/>
            <p:cNvGrpSpPr/>
            <p:nvPr/>
          </p:nvGrpSpPr>
          <p:grpSpPr bwMode="auto">
            <a:xfrm>
              <a:off x="1656184" y="0"/>
              <a:ext cx="1492565" cy="253166"/>
              <a:chOff x="0" y="0"/>
              <a:chExt cx="1492565" cy="253166"/>
            </a:xfrm>
          </p:grpSpPr>
          <p:grpSp>
            <p:nvGrpSpPr>
              <p:cNvPr id="13378" name="组合 46"/>
              <p:cNvGrpSpPr/>
              <p:nvPr/>
            </p:nvGrpSpPr>
            <p:grpSpPr bwMode="auto">
              <a:xfrm>
                <a:off x="0" y="48399"/>
                <a:ext cx="149422" cy="149422"/>
                <a:chOff x="0" y="0"/>
                <a:chExt cx="176237" cy="176237"/>
              </a:xfrm>
            </p:grpSpPr>
            <p:sp>
              <p:nvSpPr>
                <p:cNvPr id="13380" name="椭圆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6237" cy="176237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400">
                    <a:solidFill>
                      <a:schemeClr val="accent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81" name="等腰三角形 10"/>
                <p:cNvSpPr>
                  <a:spLocks noChangeArrowheads="1"/>
                </p:cNvSpPr>
                <p:nvPr/>
              </p:nvSpPr>
              <p:spPr bwMode="auto">
                <a:xfrm rot="-2633791">
                  <a:off x="25040" y="65259"/>
                  <a:ext cx="126156" cy="45719"/>
                </a:xfrm>
                <a:custGeom>
                  <a:avLst/>
                  <a:gdLst>
                    <a:gd name="T0" fmla="*/ 348 w 1698884"/>
                    <a:gd name="T1" fmla="*/ 66 h 615676"/>
                    <a:gd name="T2" fmla="*/ 386 w 1698884"/>
                    <a:gd name="T3" fmla="*/ 0 h 615676"/>
                    <a:gd name="T4" fmla="*/ 310 w 1698884"/>
                    <a:gd name="T5" fmla="*/ 0 h 615676"/>
                    <a:gd name="T6" fmla="*/ 348 w 1698884"/>
                    <a:gd name="T7" fmla="*/ 66 h 615676"/>
                    <a:gd name="T8" fmla="*/ 418 w 1698884"/>
                    <a:gd name="T9" fmla="*/ 171 h 615676"/>
                    <a:gd name="T10" fmla="*/ 399 w 1698884"/>
                    <a:gd name="T11" fmla="*/ 126 h 615676"/>
                    <a:gd name="T12" fmla="*/ 463 w 1698884"/>
                    <a:gd name="T13" fmla="*/ 62 h 615676"/>
                    <a:gd name="T14" fmla="*/ 519 w 1698884"/>
                    <a:gd name="T15" fmla="*/ 62 h 615676"/>
                    <a:gd name="T16" fmla="*/ 538 w 1698884"/>
                    <a:gd name="T17" fmla="*/ 62 h 615676"/>
                    <a:gd name="T18" fmla="*/ 593 w 1698884"/>
                    <a:gd name="T19" fmla="*/ 62 h 615676"/>
                    <a:gd name="T20" fmla="*/ 657 w 1698884"/>
                    <a:gd name="T21" fmla="*/ 126 h 615676"/>
                    <a:gd name="T22" fmla="*/ 593 w 1698884"/>
                    <a:gd name="T23" fmla="*/ 190 h 615676"/>
                    <a:gd name="T24" fmla="*/ 538 w 1698884"/>
                    <a:gd name="T25" fmla="*/ 190 h 615676"/>
                    <a:gd name="T26" fmla="*/ 519 w 1698884"/>
                    <a:gd name="T27" fmla="*/ 190 h 615676"/>
                    <a:gd name="T28" fmla="*/ 463 w 1698884"/>
                    <a:gd name="T29" fmla="*/ 190 h 615676"/>
                    <a:gd name="T30" fmla="*/ 418 w 1698884"/>
                    <a:gd name="T31" fmla="*/ 171 h 615676"/>
                    <a:gd name="T32" fmla="*/ 378 w 1698884"/>
                    <a:gd name="T33" fmla="*/ 184 h 615676"/>
                    <a:gd name="T34" fmla="*/ 464 w 1698884"/>
                    <a:gd name="T35" fmla="*/ 229 h 615676"/>
                    <a:gd name="T36" fmla="*/ 519 w 1698884"/>
                    <a:gd name="T37" fmla="*/ 229 h 615676"/>
                    <a:gd name="T38" fmla="*/ 538 w 1698884"/>
                    <a:gd name="T39" fmla="*/ 229 h 615676"/>
                    <a:gd name="T40" fmla="*/ 592 w 1698884"/>
                    <a:gd name="T41" fmla="*/ 229 h 615676"/>
                    <a:gd name="T42" fmla="*/ 696 w 1698884"/>
                    <a:gd name="T43" fmla="*/ 126 h 615676"/>
                    <a:gd name="T44" fmla="*/ 592 w 1698884"/>
                    <a:gd name="T45" fmla="*/ 23 h 615676"/>
                    <a:gd name="T46" fmla="*/ 538 w 1698884"/>
                    <a:gd name="T47" fmla="*/ 23 h 615676"/>
                    <a:gd name="T48" fmla="*/ 519 w 1698884"/>
                    <a:gd name="T49" fmla="*/ 23 h 615676"/>
                    <a:gd name="T50" fmla="*/ 464 w 1698884"/>
                    <a:gd name="T51" fmla="*/ 23 h 615676"/>
                    <a:gd name="T52" fmla="*/ 361 w 1698884"/>
                    <a:gd name="T53" fmla="*/ 126 h 615676"/>
                    <a:gd name="T54" fmla="*/ 378 w 1698884"/>
                    <a:gd name="T55" fmla="*/ 184 h 615676"/>
                    <a:gd name="T56" fmla="*/ 310 w 1698884"/>
                    <a:gd name="T57" fmla="*/ 252 h 615676"/>
                    <a:gd name="T58" fmla="*/ 386 w 1698884"/>
                    <a:gd name="T59" fmla="*/ 252 h 615676"/>
                    <a:gd name="T60" fmla="*/ 348 w 1698884"/>
                    <a:gd name="T61" fmla="*/ 186 h 615676"/>
                    <a:gd name="T62" fmla="*/ 310 w 1698884"/>
                    <a:gd name="T63" fmla="*/ 252 h 615676"/>
                    <a:gd name="T64" fmla="*/ 57 w 1698884"/>
                    <a:gd name="T65" fmla="*/ 171 h 615676"/>
                    <a:gd name="T66" fmla="*/ 39 w 1698884"/>
                    <a:gd name="T67" fmla="*/ 126 h 615676"/>
                    <a:gd name="T68" fmla="*/ 102 w 1698884"/>
                    <a:gd name="T69" fmla="*/ 62 h 615676"/>
                    <a:gd name="T70" fmla="*/ 158 w 1698884"/>
                    <a:gd name="T71" fmla="*/ 62 h 615676"/>
                    <a:gd name="T72" fmla="*/ 177 w 1698884"/>
                    <a:gd name="T73" fmla="*/ 62 h 615676"/>
                    <a:gd name="T74" fmla="*/ 232 w 1698884"/>
                    <a:gd name="T75" fmla="*/ 62 h 615676"/>
                    <a:gd name="T76" fmla="*/ 296 w 1698884"/>
                    <a:gd name="T77" fmla="*/ 126 h 615676"/>
                    <a:gd name="T78" fmla="*/ 232 w 1698884"/>
                    <a:gd name="T79" fmla="*/ 190 h 615676"/>
                    <a:gd name="T80" fmla="*/ 177 w 1698884"/>
                    <a:gd name="T81" fmla="*/ 190 h 615676"/>
                    <a:gd name="T82" fmla="*/ 158 w 1698884"/>
                    <a:gd name="T83" fmla="*/ 190 h 615676"/>
                    <a:gd name="T84" fmla="*/ 102 w 1698884"/>
                    <a:gd name="T85" fmla="*/ 190 h 615676"/>
                    <a:gd name="T86" fmla="*/ 57 w 1698884"/>
                    <a:gd name="T87" fmla="*/ 171 h 615676"/>
                    <a:gd name="T88" fmla="*/ 18 w 1698884"/>
                    <a:gd name="T89" fmla="*/ 184 h 615676"/>
                    <a:gd name="T90" fmla="*/ 103 w 1698884"/>
                    <a:gd name="T91" fmla="*/ 229 h 615676"/>
                    <a:gd name="T92" fmla="*/ 158 w 1698884"/>
                    <a:gd name="T93" fmla="*/ 229 h 615676"/>
                    <a:gd name="T94" fmla="*/ 177 w 1698884"/>
                    <a:gd name="T95" fmla="*/ 229 h 615676"/>
                    <a:gd name="T96" fmla="*/ 232 w 1698884"/>
                    <a:gd name="T97" fmla="*/ 229 h 615676"/>
                    <a:gd name="T98" fmla="*/ 335 w 1698884"/>
                    <a:gd name="T99" fmla="*/ 126 h 615676"/>
                    <a:gd name="T100" fmla="*/ 232 w 1698884"/>
                    <a:gd name="T101" fmla="*/ 23 h 615676"/>
                    <a:gd name="T102" fmla="*/ 177 w 1698884"/>
                    <a:gd name="T103" fmla="*/ 23 h 615676"/>
                    <a:gd name="T104" fmla="*/ 158 w 1698884"/>
                    <a:gd name="T105" fmla="*/ 23 h 615676"/>
                    <a:gd name="T106" fmla="*/ 103 w 1698884"/>
                    <a:gd name="T107" fmla="*/ 23 h 615676"/>
                    <a:gd name="T108" fmla="*/ 0 w 1698884"/>
                    <a:gd name="T109" fmla="*/ 126 h 615676"/>
                    <a:gd name="T110" fmla="*/ 18 w 1698884"/>
                    <a:gd name="T111" fmla="*/ 184 h 61567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98884"/>
                    <a:gd name="T169" fmla="*/ 0 h 615676"/>
                    <a:gd name="T170" fmla="*/ 1698884 w 1698884"/>
                    <a:gd name="T171" fmla="*/ 615676 h 61567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98884" h="615676">
                      <a:moveTo>
                        <a:pt x="849441" y="160742"/>
                      </a:moveTo>
                      <a:lnTo>
                        <a:pt x="942672" y="0"/>
                      </a:lnTo>
                      <a:lnTo>
                        <a:pt x="756211" y="0"/>
                      </a:lnTo>
                      <a:lnTo>
                        <a:pt x="849441" y="160742"/>
                      </a:lnTo>
                      <a:close/>
                      <a:moveTo>
                        <a:pt x="1021075" y="418159"/>
                      </a:moveTo>
                      <a:cubicBezTo>
                        <a:pt x="992841" y="389925"/>
                        <a:pt x="975378" y="350921"/>
                        <a:pt x="975378" y="307838"/>
                      </a:cubicBezTo>
                      <a:cubicBezTo>
                        <a:pt x="975378" y="221672"/>
                        <a:pt x="1045230" y="151820"/>
                        <a:pt x="1131396" y="151820"/>
                      </a:cubicBezTo>
                      <a:lnTo>
                        <a:pt x="1266836" y="151820"/>
                      </a:lnTo>
                      <a:lnTo>
                        <a:pt x="1313319" y="151820"/>
                      </a:lnTo>
                      <a:lnTo>
                        <a:pt x="1448759" y="151820"/>
                      </a:lnTo>
                      <a:cubicBezTo>
                        <a:pt x="1534925" y="151820"/>
                        <a:pt x="1604777" y="221672"/>
                        <a:pt x="1604777" y="307838"/>
                      </a:cubicBezTo>
                      <a:cubicBezTo>
                        <a:pt x="1604777" y="394004"/>
                        <a:pt x="1534925" y="463856"/>
                        <a:pt x="1448759" y="463856"/>
                      </a:cubicBezTo>
                      <a:lnTo>
                        <a:pt x="1313319" y="463856"/>
                      </a:lnTo>
                      <a:lnTo>
                        <a:pt x="1266836" y="463856"/>
                      </a:lnTo>
                      <a:lnTo>
                        <a:pt x="1131396" y="463856"/>
                      </a:lnTo>
                      <a:cubicBezTo>
                        <a:pt x="1088313" y="463856"/>
                        <a:pt x="1049309" y="446393"/>
                        <a:pt x="1021075" y="418159"/>
                      </a:cubicBezTo>
                      <a:close/>
                      <a:moveTo>
                        <a:pt x="924314" y="448749"/>
                      </a:moveTo>
                      <a:cubicBezTo>
                        <a:pt x="969605" y="515789"/>
                        <a:pt x="1046305" y="559866"/>
                        <a:pt x="1133299" y="559866"/>
                      </a:cubicBezTo>
                      <a:lnTo>
                        <a:pt x="1266836" y="559866"/>
                      </a:lnTo>
                      <a:lnTo>
                        <a:pt x="1313319" y="559866"/>
                      </a:lnTo>
                      <a:lnTo>
                        <a:pt x="1446856" y="559866"/>
                      </a:lnTo>
                      <a:cubicBezTo>
                        <a:pt x="1586047" y="559866"/>
                        <a:pt x="1698884" y="447029"/>
                        <a:pt x="1698884" y="307838"/>
                      </a:cubicBezTo>
                      <a:cubicBezTo>
                        <a:pt x="1698884" y="168647"/>
                        <a:pt x="1586047" y="55810"/>
                        <a:pt x="1446856" y="55810"/>
                      </a:cubicBezTo>
                      <a:lnTo>
                        <a:pt x="1313319" y="55810"/>
                      </a:lnTo>
                      <a:lnTo>
                        <a:pt x="1266836" y="55810"/>
                      </a:lnTo>
                      <a:lnTo>
                        <a:pt x="1133299" y="55810"/>
                      </a:lnTo>
                      <a:cubicBezTo>
                        <a:pt x="994108" y="55810"/>
                        <a:pt x="881271" y="168647"/>
                        <a:pt x="881271" y="307838"/>
                      </a:cubicBezTo>
                      <a:cubicBezTo>
                        <a:pt x="881271" y="360035"/>
                        <a:pt x="897139" y="408525"/>
                        <a:pt x="924314" y="448749"/>
                      </a:cubicBezTo>
                      <a:close/>
                      <a:moveTo>
                        <a:pt x="756212" y="615676"/>
                      </a:moveTo>
                      <a:lnTo>
                        <a:pt x="942673" y="615676"/>
                      </a:lnTo>
                      <a:lnTo>
                        <a:pt x="849443" y="454934"/>
                      </a:lnTo>
                      <a:lnTo>
                        <a:pt x="756212" y="615676"/>
                      </a:lnTo>
                      <a:close/>
                      <a:moveTo>
                        <a:pt x="139804" y="418159"/>
                      </a:moveTo>
                      <a:cubicBezTo>
                        <a:pt x="111570" y="389925"/>
                        <a:pt x="94107" y="350921"/>
                        <a:pt x="94107" y="307838"/>
                      </a:cubicBezTo>
                      <a:cubicBezTo>
                        <a:pt x="94107" y="221672"/>
                        <a:pt x="163959" y="151820"/>
                        <a:pt x="250125" y="151820"/>
                      </a:cubicBezTo>
                      <a:lnTo>
                        <a:pt x="385565" y="151820"/>
                      </a:lnTo>
                      <a:lnTo>
                        <a:pt x="432048" y="151820"/>
                      </a:lnTo>
                      <a:lnTo>
                        <a:pt x="567488" y="151820"/>
                      </a:lnTo>
                      <a:cubicBezTo>
                        <a:pt x="653654" y="151820"/>
                        <a:pt x="723506" y="221672"/>
                        <a:pt x="723506" y="307838"/>
                      </a:cubicBezTo>
                      <a:cubicBezTo>
                        <a:pt x="723506" y="394004"/>
                        <a:pt x="653654" y="463856"/>
                        <a:pt x="567488" y="463856"/>
                      </a:cubicBezTo>
                      <a:lnTo>
                        <a:pt x="432048" y="463856"/>
                      </a:lnTo>
                      <a:lnTo>
                        <a:pt x="385565" y="463856"/>
                      </a:lnTo>
                      <a:lnTo>
                        <a:pt x="250125" y="463856"/>
                      </a:lnTo>
                      <a:cubicBezTo>
                        <a:pt x="207042" y="463856"/>
                        <a:pt x="168037" y="446393"/>
                        <a:pt x="139804" y="418159"/>
                      </a:cubicBezTo>
                      <a:close/>
                      <a:moveTo>
                        <a:pt x="43042" y="448749"/>
                      </a:moveTo>
                      <a:cubicBezTo>
                        <a:pt x="88334" y="515789"/>
                        <a:pt x="165034" y="559866"/>
                        <a:pt x="252028" y="559866"/>
                      </a:cubicBezTo>
                      <a:lnTo>
                        <a:pt x="385565" y="559866"/>
                      </a:lnTo>
                      <a:lnTo>
                        <a:pt x="432048" y="559866"/>
                      </a:lnTo>
                      <a:lnTo>
                        <a:pt x="565585" y="559866"/>
                      </a:lnTo>
                      <a:cubicBezTo>
                        <a:pt x="704776" y="559866"/>
                        <a:pt x="817613" y="447029"/>
                        <a:pt x="817613" y="307838"/>
                      </a:cubicBezTo>
                      <a:cubicBezTo>
                        <a:pt x="817613" y="168647"/>
                        <a:pt x="704776" y="55810"/>
                        <a:pt x="565585" y="55810"/>
                      </a:cubicBezTo>
                      <a:lnTo>
                        <a:pt x="432048" y="55810"/>
                      </a:lnTo>
                      <a:lnTo>
                        <a:pt x="385565" y="55810"/>
                      </a:lnTo>
                      <a:lnTo>
                        <a:pt x="252028" y="55810"/>
                      </a:lnTo>
                      <a:cubicBezTo>
                        <a:pt x="112837" y="55810"/>
                        <a:pt x="0" y="168647"/>
                        <a:pt x="0" y="307838"/>
                      </a:cubicBezTo>
                      <a:cubicBezTo>
                        <a:pt x="0" y="360034"/>
                        <a:pt x="15868" y="408525"/>
                        <a:pt x="43042" y="4487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3379" name="TextBox 11"/>
              <p:cNvSpPr>
                <a:spLocks noChangeArrowheads="1"/>
              </p:cNvSpPr>
              <p:nvPr/>
            </p:nvSpPr>
            <p:spPr bwMode="auto">
              <a:xfrm>
                <a:off x="140298" y="0"/>
                <a:ext cx="1352267" cy="25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accent1"/>
                    </a:solidFill>
                  </a:rPr>
                  <a:t> </a:t>
                </a: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3317" name="任意多边形 67"/>
          <p:cNvSpPr>
            <a:spLocks noChangeArrowheads="1"/>
          </p:cNvSpPr>
          <p:nvPr/>
        </p:nvSpPr>
        <p:spPr bwMode="auto">
          <a:xfrm rot="429592">
            <a:off x="9525" y="412750"/>
            <a:ext cx="8405813" cy="1123950"/>
          </a:xfrm>
          <a:custGeom>
            <a:avLst/>
            <a:gdLst>
              <a:gd name="T0" fmla="*/ 0 w 4300026"/>
              <a:gd name="T1" fmla="*/ 716939 h 1407276"/>
              <a:gd name="T2" fmla="*/ 14107365 w 4300026"/>
              <a:gd name="T3" fmla="*/ 429892 h 1407276"/>
              <a:gd name="T4" fmla="*/ 22374763 w 4300026"/>
              <a:gd name="T5" fmla="*/ 271016 h 1407276"/>
              <a:gd name="T6" fmla="*/ 24775042 w 4300026"/>
              <a:gd name="T7" fmla="*/ 80244 h 1407276"/>
              <a:gd name="T8" fmla="*/ 28374215 w 4300026"/>
              <a:gd name="T9" fmla="*/ 116467 h 1407276"/>
              <a:gd name="T10" fmla="*/ 28326781 w 4300026"/>
              <a:gd name="T11" fmla="*/ 12947 h 1407276"/>
              <a:gd name="T12" fmla="*/ 30698535 w 4300026"/>
              <a:gd name="T13" fmla="*/ 67942 h 1407276"/>
              <a:gd name="T14" fmla="*/ 31315190 w 4300026"/>
              <a:gd name="T15" fmla="*/ 32357 h 1407276"/>
              <a:gd name="T16" fmla="*/ 32121588 w 4300026"/>
              <a:gd name="T17" fmla="*/ 35592 h 14072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0026"/>
              <a:gd name="T28" fmla="*/ 0 h 1407276"/>
              <a:gd name="T29" fmla="*/ 4300026 w 4300026"/>
              <a:gd name="T30" fmla="*/ 1407276 h 14072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0026" h="1407276">
                <a:moveTo>
                  <a:pt x="0" y="1407275"/>
                </a:moveTo>
                <a:lnTo>
                  <a:pt x="1888513" y="843833"/>
                </a:lnTo>
                <a:cubicBezTo>
                  <a:pt x="2441879" y="687904"/>
                  <a:pt x="2448481" y="1250516"/>
                  <a:pt x="2995246" y="531975"/>
                </a:cubicBezTo>
                <a:cubicBezTo>
                  <a:pt x="3073107" y="397166"/>
                  <a:pt x="3213374" y="199428"/>
                  <a:pt x="3316565" y="157511"/>
                </a:cubicBezTo>
                <a:cubicBezTo>
                  <a:pt x="3392765" y="113061"/>
                  <a:pt x="3512626" y="139713"/>
                  <a:pt x="3798376" y="228613"/>
                </a:cubicBezTo>
                <a:cubicBezTo>
                  <a:pt x="3910559" y="240255"/>
                  <a:pt x="3777474" y="74096"/>
                  <a:pt x="3792026" y="25413"/>
                </a:cubicBezTo>
                <a:cubicBezTo>
                  <a:pt x="3804196" y="-57666"/>
                  <a:pt x="4003693" y="85473"/>
                  <a:pt x="4109526" y="133363"/>
                </a:cubicBezTo>
                <a:cubicBezTo>
                  <a:pt x="4183080" y="153736"/>
                  <a:pt x="4164559" y="86796"/>
                  <a:pt x="4192076" y="63513"/>
                </a:cubicBezTo>
                <a:cubicBezTo>
                  <a:pt x="4232822" y="44199"/>
                  <a:pt x="4264043" y="67746"/>
                  <a:pt x="4300026" y="69863"/>
                </a:cubicBezTo>
              </a:path>
            </a:pathLst>
          </a:cu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18" name="组合 68"/>
          <p:cNvGrpSpPr/>
          <p:nvPr/>
        </p:nvGrpSpPr>
        <p:grpSpPr bwMode="auto">
          <a:xfrm>
            <a:off x="8440738" y="171450"/>
            <a:ext cx="479425" cy="844550"/>
            <a:chOff x="0" y="0"/>
            <a:chExt cx="1090612" cy="1921760"/>
          </a:xfrm>
        </p:grpSpPr>
        <p:sp>
          <p:nvSpPr>
            <p:cNvPr id="13369" name="任意多边形 69"/>
            <p:cNvSpPr>
              <a:spLocks noChangeArrowheads="1"/>
            </p:cNvSpPr>
            <p:nvPr/>
          </p:nvSpPr>
          <p:spPr bwMode="auto">
            <a:xfrm>
              <a:off x="0" y="0"/>
              <a:ext cx="1090612" cy="1921757"/>
            </a:xfrm>
            <a:custGeom>
              <a:avLst/>
              <a:gdLst>
                <a:gd name="T0" fmla="*/ 0 w 1090612"/>
                <a:gd name="T1" fmla="*/ 1921757 h 1921757"/>
                <a:gd name="T2" fmla="*/ 42069 w 1090612"/>
                <a:gd name="T3" fmla="*/ 1142294 h 1921757"/>
                <a:gd name="T4" fmla="*/ 949325 w 1090612"/>
                <a:gd name="T5" fmla="*/ 10407 h 1921757"/>
                <a:gd name="T6" fmla="*/ 1090612 w 1090612"/>
                <a:gd name="T7" fmla="*/ 64382 h 1921757"/>
                <a:gd name="T8" fmla="*/ 715169 w 1090612"/>
                <a:gd name="T9" fmla="*/ 1424075 h 1921757"/>
                <a:gd name="T10" fmla="*/ 0 w 1090612"/>
                <a:gd name="T11" fmla="*/ 1921757 h 19217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0612"/>
                <a:gd name="T19" fmla="*/ 0 h 1921757"/>
                <a:gd name="T20" fmla="*/ 1090612 w 1090612"/>
                <a:gd name="T21" fmla="*/ 1921757 h 19217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0612" h="1921757">
                  <a:moveTo>
                    <a:pt x="0" y="1921757"/>
                  </a:moveTo>
                  <a:lnTo>
                    <a:pt x="42069" y="1142294"/>
                  </a:lnTo>
                  <a:lnTo>
                    <a:pt x="949325" y="10407"/>
                  </a:lnTo>
                  <a:cubicBezTo>
                    <a:pt x="987689" y="-14464"/>
                    <a:pt x="1087966" y="5909"/>
                    <a:pt x="1090612" y="64382"/>
                  </a:cubicBezTo>
                  <a:lnTo>
                    <a:pt x="715169" y="1424075"/>
                  </a:lnTo>
                  <a:lnTo>
                    <a:pt x="0" y="1921757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任意多边形 70"/>
            <p:cNvSpPr>
              <a:spLocks noChangeArrowheads="1"/>
            </p:cNvSpPr>
            <p:nvPr/>
          </p:nvSpPr>
          <p:spPr bwMode="auto">
            <a:xfrm>
              <a:off x="1" y="32"/>
              <a:ext cx="1005285" cy="1921728"/>
            </a:xfrm>
            <a:custGeom>
              <a:avLst/>
              <a:gdLst>
                <a:gd name="T0" fmla="*/ 987214 w 1005285"/>
                <a:gd name="T1" fmla="*/ 96 h 1921727"/>
                <a:gd name="T2" fmla="*/ 1005285 w 1005285"/>
                <a:gd name="T3" fmla="*/ 2451 h 1921727"/>
                <a:gd name="T4" fmla="*/ 329972 w 1005285"/>
                <a:gd name="T5" fmla="*/ 1141519 h 1921727"/>
                <a:gd name="T6" fmla="*/ 4355 w 1005285"/>
                <a:gd name="T7" fmla="*/ 1918700 h 1921727"/>
                <a:gd name="T8" fmla="*/ 0 w 1005285"/>
                <a:gd name="T9" fmla="*/ 1921730 h 1921727"/>
                <a:gd name="T10" fmla="*/ 42069 w 1005285"/>
                <a:gd name="T11" fmla="*/ 1142267 h 1921727"/>
                <a:gd name="T12" fmla="*/ 949325 w 1005285"/>
                <a:gd name="T13" fmla="*/ 10377 h 1921727"/>
                <a:gd name="T14" fmla="*/ 987214 w 1005285"/>
                <a:gd name="T15" fmla="*/ 96 h 19217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5285"/>
                <a:gd name="T25" fmla="*/ 0 h 1921727"/>
                <a:gd name="T26" fmla="*/ 1005285 w 1005285"/>
                <a:gd name="T27" fmla="*/ 1921727 h 19217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5285" h="1921727">
                  <a:moveTo>
                    <a:pt x="987214" y="96"/>
                  </a:moveTo>
                  <a:cubicBezTo>
                    <a:pt x="993131" y="-173"/>
                    <a:pt x="999267" y="-10"/>
                    <a:pt x="1005285" y="2451"/>
                  </a:cubicBezTo>
                  <a:lnTo>
                    <a:pt x="329972" y="1141516"/>
                  </a:lnTo>
                  <a:lnTo>
                    <a:pt x="4355" y="1918697"/>
                  </a:lnTo>
                  <a:lnTo>
                    <a:pt x="0" y="1921727"/>
                  </a:lnTo>
                  <a:lnTo>
                    <a:pt x="42069" y="1142264"/>
                  </a:lnTo>
                  <a:lnTo>
                    <a:pt x="949325" y="10377"/>
                  </a:lnTo>
                  <a:cubicBezTo>
                    <a:pt x="958916" y="4159"/>
                    <a:pt x="972377" y="769"/>
                    <a:pt x="987214" y="96"/>
                  </a:cubicBezTo>
                  <a:close/>
                </a:path>
              </a:pathLst>
            </a:custGeom>
            <a:solidFill>
              <a:srgbClr val="FFFFFF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任意多边形 71"/>
            <p:cNvSpPr>
              <a:spLocks noChangeArrowheads="1"/>
            </p:cNvSpPr>
            <p:nvPr/>
          </p:nvSpPr>
          <p:spPr bwMode="auto">
            <a:xfrm>
              <a:off x="0" y="16517"/>
              <a:ext cx="1090612" cy="1905241"/>
            </a:xfrm>
            <a:custGeom>
              <a:avLst/>
              <a:gdLst>
                <a:gd name="T0" fmla="*/ 1052277 w 1090612"/>
                <a:gd name="T1" fmla="*/ 0 h 1905241"/>
                <a:gd name="T2" fmla="*/ 1090612 w 1090612"/>
                <a:gd name="T3" fmla="*/ 47866 h 1905241"/>
                <a:gd name="T4" fmla="*/ 715169 w 1090612"/>
                <a:gd name="T5" fmla="*/ 1407559 h 1905241"/>
                <a:gd name="T6" fmla="*/ 0 w 1090612"/>
                <a:gd name="T7" fmla="*/ 1905241 h 1905241"/>
                <a:gd name="T8" fmla="*/ 206 w 1090612"/>
                <a:gd name="T9" fmla="*/ 1901420 h 1905241"/>
                <a:gd name="T10" fmla="*/ 569684 w 1090612"/>
                <a:gd name="T11" fmla="*/ 1285368 h 1905241"/>
                <a:gd name="T12" fmla="*/ 1052277 w 1090612"/>
                <a:gd name="T13" fmla="*/ 0 h 1905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0612"/>
                <a:gd name="T22" fmla="*/ 0 h 1905241"/>
                <a:gd name="T23" fmla="*/ 1090612 w 1090612"/>
                <a:gd name="T24" fmla="*/ 1905241 h 1905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0612" h="1905241">
                  <a:moveTo>
                    <a:pt x="1052277" y="0"/>
                  </a:moveTo>
                  <a:cubicBezTo>
                    <a:pt x="1074197" y="8591"/>
                    <a:pt x="1089597" y="25422"/>
                    <a:pt x="1090612" y="47866"/>
                  </a:cubicBezTo>
                  <a:lnTo>
                    <a:pt x="715169" y="1407559"/>
                  </a:lnTo>
                  <a:lnTo>
                    <a:pt x="0" y="1905241"/>
                  </a:lnTo>
                  <a:lnTo>
                    <a:pt x="206" y="1901420"/>
                  </a:lnTo>
                  <a:lnTo>
                    <a:pt x="569684" y="1285368"/>
                  </a:lnTo>
                  <a:lnTo>
                    <a:pt x="1052277" y="0"/>
                  </a:lnTo>
                  <a:close/>
                </a:path>
              </a:pathLst>
            </a:custGeom>
            <a:solidFill>
              <a:srgbClr val="FFFFFF">
                <a:alpha val="3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任意多边形 72"/>
            <p:cNvSpPr>
              <a:spLocks noChangeArrowheads="1"/>
            </p:cNvSpPr>
            <p:nvPr/>
          </p:nvSpPr>
          <p:spPr bwMode="auto">
            <a:xfrm>
              <a:off x="22551" y="1110518"/>
              <a:ext cx="692373" cy="512951"/>
            </a:xfrm>
            <a:custGeom>
              <a:avLst/>
              <a:gdLst>
                <a:gd name="T0" fmla="*/ 169707 w 692373"/>
                <a:gd name="T1" fmla="*/ 181 h 512951"/>
                <a:gd name="T2" fmla="*/ 284731 w 692373"/>
                <a:gd name="T3" fmla="*/ 47116 h 512951"/>
                <a:gd name="T4" fmla="*/ 531587 w 692373"/>
                <a:gd name="T5" fmla="*/ 206660 h 512951"/>
                <a:gd name="T6" fmla="*/ 692373 w 692373"/>
                <a:gd name="T7" fmla="*/ 313730 h 512951"/>
                <a:gd name="T8" fmla="*/ 406093 w 692373"/>
                <a:gd name="T9" fmla="*/ 512951 h 512951"/>
                <a:gd name="T10" fmla="*/ 0 w 692373"/>
                <a:gd name="T11" fmla="*/ 393427 h 512951"/>
                <a:gd name="T12" fmla="*/ 19519 w 692373"/>
                <a:gd name="T13" fmla="*/ 31778 h 512951"/>
                <a:gd name="T14" fmla="*/ 23471 w 692373"/>
                <a:gd name="T15" fmla="*/ 26847 h 512951"/>
                <a:gd name="T16" fmla="*/ 169707 w 692373"/>
                <a:gd name="T17" fmla="*/ 181 h 5129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2373"/>
                <a:gd name="T28" fmla="*/ 0 h 512951"/>
                <a:gd name="T29" fmla="*/ 692373 w 692373"/>
                <a:gd name="T30" fmla="*/ 512951 h 5129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2373" h="512951">
                  <a:moveTo>
                    <a:pt x="169707" y="181"/>
                  </a:moveTo>
                  <a:cubicBezTo>
                    <a:pt x="230140" y="2571"/>
                    <a:pt x="259761" y="28099"/>
                    <a:pt x="284731" y="47116"/>
                  </a:cubicBezTo>
                  <a:cubicBezTo>
                    <a:pt x="524443" y="-8711"/>
                    <a:pt x="522988" y="153611"/>
                    <a:pt x="531587" y="206660"/>
                  </a:cubicBezTo>
                  <a:cubicBezTo>
                    <a:pt x="615244" y="232011"/>
                    <a:pt x="677041" y="250804"/>
                    <a:pt x="692373" y="313730"/>
                  </a:cubicBezTo>
                  <a:lnTo>
                    <a:pt x="406093" y="512951"/>
                  </a:lnTo>
                  <a:cubicBezTo>
                    <a:pt x="349144" y="409957"/>
                    <a:pt x="154170" y="347565"/>
                    <a:pt x="0" y="393427"/>
                  </a:cubicBezTo>
                  <a:lnTo>
                    <a:pt x="19519" y="31778"/>
                  </a:lnTo>
                  <a:lnTo>
                    <a:pt x="23471" y="26847"/>
                  </a:lnTo>
                  <a:cubicBezTo>
                    <a:pt x="86810" y="5539"/>
                    <a:pt x="133722" y="-1243"/>
                    <a:pt x="169707" y="181"/>
                  </a:cubicBezTo>
                  <a:close/>
                </a:path>
              </a:pathLst>
            </a:custGeom>
            <a:solidFill>
              <a:srgbClr val="A5A5A5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3" name="任意多边形 73"/>
            <p:cNvSpPr>
              <a:spLocks noChangeArrowheads="1"/>
            </p:cNvSpPr>
            <p:nvPr/>
          </p:nvSpPr>
          <p:spPr bwMode="auto">
            <a:xfrm>
              <a:off x="1" y="1472886"/>
              <a:ext cx="428643" cy="448873"/>
            </a:xfrm>
            <a:custGeom>
              <a:avLst/>
              <a:gdLst>
                <a:gd name="T0" fmla="*/ 22550 w 428643"/>
                <a:gd name="T1" fmla="*/ 31059 h 448873"/>
                <a:gd name="T2" fmla="*/ 428643 w 428643"/>
                <a:gd name="T3" fmla="*/ 150583 h 448873"/>
                <a:gd name="T4" fmla="*/ 0 w 428643"/>
                <a:gd name="T5" fmla="*/ 448873 h 448873"/>
                <a:gd name="T6" fmla="*/ 22550 w 428643"/>
                <a:gd name="T7" fmla="*/ 31059 h 4488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643"/>
                <a:gd name="T13" fmla="*/ 0 h 448873"/>
                <a:gd name="T14" fmla="*/ 428643 w 428643"/>
                <a:gd name="T15" fmla="*/ 448873 h 4488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643" h="448873">
                  <a:moveTo>
                    <a:pt x="22550" y="31059"/>
                  </a:moveTo>
                  <a:cubicBezTo>
                    <a:pt x="129709" y="-42469"/>
                    <a:pt x="403826" y="21416"/>
                    <a:pt x="428643" y="150583"/>
                  </a:cubicBezTo>
                  <a:lnTo>
                    <a:pt x="0" y="448873"/>
                  </a:lnTo>
                  <a:lnTo>
                    <a:pt x="22550" y="31059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任意多边形 74"/>
            <p:cNvSpPr>
              <a:spLocks noChangeArrowheads="1"/>
            </p:cNvSpPr>
            <p:nvPr/>
          </p:nvSpPr>
          <p:spPr bwMode="auto">
            <a:xfrm>
              <a:off x="9872" y="1492367"/>
              <a:ext cx="166688" cy="411973"/>
            </a:xfrm>
            <a:custGeom>
              <a:avLst/>
              <a:gdLst>
                <a:gd name="T0" fmla="*/ 23813 w 166688"/>
                <a:gd name="T1" fmla="*/ 23828 h 411973"/>
                <a:gd name="T2" fmla="*/ 166688 w 166688"/>
                <a:gd name="T3" fmla="*/ 11923 h 411973"/>
                <a:gd name="T4" fmla="*/ 0 w 166688"/>
                <a:gd name="T5" fmla="*/ 411973 h 411973"/>
                <a:gd name="T6" fmla="*/ 23813 w 166688"/>
                <a:gd name="T7" fmla="*/ 23828 h 4119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688"/>
                <a:gd name="T13" fmla="*/ 0 h 411973"/>
                <a:gd name="T14" fmla="*/ 166688 w 166688"/>
                <a:gd name="T15" fmla="*/ 411973 h 4119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688" h="411973">
                  <a:moveTo>
                    <a:pt x="23813" y="23828"/>
                  </a:moveTo>
                  <a:cubicBezTo>
                    <a:pt x="64294" y="5573"/>
                    <a:pt x="111920" y="-12684"/>
                    <a:pt x="166688" y="11923"/>
                  </a:cubicBezTo>
                  <a:lnTo>
                    <a:pt x="0" y="411973"/>
                  </a:lnTo>
                  <a:lnTo>
                    <a:pt x="23813" y="238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任意多边形 75"/>
            <p:cNvSpPr>
              <a:spLocks noChangeArrowheads="1"/>
            </p:cNvSpPr>
            <p:nvPr/>
          </p:nvSpPr>
          <p:spPr bwMode="auto">
            <a:xfrm>
              <a:off x="852191" y="85899"/>
              <a:ext cx="215479" cy="101559"/>
            </a:xfrm>
            <a:custGeom>
              <a:avLst/>
              <a:gdLst>
                <a:gd name="T0" fmla="*/ 84776 w 215479"/>
                <a:gd name="T1" fmla="*/ 21 h 101559"/>
                <a:gd name="T2" fmla="*/ 215479 w 215479"/>
                <a:gd name="T3" fmla="*/ 55807 h 101559"/>
                <a:gd name="T4" fmla="*/ 202845 w 215479"/>
                <a:gd name="T5" fmla="*/ 101559 h 101559"/>
                <a:gd name="T6" fmla="*/ 0 w 215479"/>
                <a:gd name="T7" fmla="*/ 43707 h 101559"/>
                <a:gd name="T8" fmla="*/ 30377 w 215479"/>
                <a:gd name="T9" fmla="*/ 5809 h 101559"/>
                <a:gd name="T10" fmla="*/ 84776 w 215479"/>
                <a:gd name="T11" fmla="*/ 21 h 101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5479"/>
                <a:gd name="T19" fmla="*/ 0 h 101559"/>
                <a:gd name="T20" fmla="*/ 215479 w 215479"/>
                <a:gd name="T21" fmla="*/ 101559 h 101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5479" h="101559">
                  <a:moveTo>
                    <a:pt x="84776" y="21"/>
                  </a:moveTo>
                  <a:cubicBezTo>
                    <a:pt x="143488" y="821"/>
                    <a:pt x="187470" y="23533"/>
                    <a:pt x="215479" y="55807"/>
                  </a:cubicBezTo>
                  <a:lnTo>
                    <a:pt x="202845" y="101559"/>
                  </a:lnTo>
                  <a:cubicBezTo>
                    <a:pt x="172785" y="50789"/>
                    <a:pt x="105354" y="20400"/>
                    <a:pt x="0" y="43707"/>
                  </a:cubicBezTo>
                  <a:lnTo>
                    <a:pt x="30377" y="5809"/>
                  </a:lnTo>
                  <a:cubicBezTo>
                    <a:pt x="49651" y="1385"/>
                    <a:pt x="67827" y="-210"/>
                    <a:pt x="84776" y="21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2" name="直接连接符 23"/>
          <p:cNvSpPr>
            <a:spLocks noChangeShapeType="1"/>
          </p:cNvSpPr>
          <p:nvPr/>
        </p:nvSpPr>
        <p:spPr bwMode="auto">
          <a:xfrm>
            <a:off x="711200" y="4005263"/>
            <a:ext cx="7721600" cy="1587"/>
          </a:xfrm>
          <a:prstGeom prst="line">
            <a:avLst/>
          </a:prstGeom>
          <a:noFill/>
          <a:ln w="9525">
            <a:solidFill>
              <a:srgbClr val="FEFEFE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3" name="椭圆 24"/>
          <p:cNvSpPr>
            <a:spLocks noChangeAspect="1" noChangeArrowheads="1"/>
          </p:cNvSpPr>
          <p:nvPr/>
        </p:nvSpPr>
        <p:spPr bwMode="auto">
          <a:xfrm>
            <a:off x="1398588" y="3970338"/>
            <a:ext cx="71437" cy="714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4" name="TextBox 26"/>
          <p:cNvSpPr>
            <a:spLocks noChangeArrowheads="1"/>
          </p:cNvSpPr>
          <p:nvPr/>
        </p:nvSpPr>
        <p:spPr bwMode="auto">
          <a:xfrm>
            <a:off x="755650" y="2900363"/>
            <a:ext cx="13636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公司成立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15" name="直接连接符 29"/>
          <p:cNvSpPr>
            <a:spLocks noChangeShapeType="1"/>
          </p:cNvSpPr>
          <p:nvPr/>
        </p:nvSpPr>
        <p:spPr bwMode="auto">
          <a:xfrm flipV="1">
            <a:off x="1435100" y="3663950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椭圆 37"/>
          <p:cNvSpPr>
            <a:spLocks noChangeArrowheads="1"/>
          </p:cNvSpPr>
          <p:nvPr/>
        </p:nvSpPr>
        <p:spPr bwMode="auto">
          <a:xfrm>
            <a:off x="1219200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7" name="直接连接符 38"/>
          <p:cNvSpPr>
            <a:spLocks noChangeShapeType="1"/>
          </p:cNvSpPr>
          <p:nvPr/>
        </p:nvSpPr>
        <p:spPr bwMode="auto">
          <a:xfrm flipV="1">
            <a:off x="1435100" y="2581275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8" name="椭圆 39"/>
          <p:cNvSpPr>
            <a:spLocks noChangeAspect="1" noChangeArrowheads="1"/>
          </p:cNvSpPr>
          <p:nvPr/>
        </p:nvSpPr>
        <p:spPr bwMode="auto">
          <a:xfrm>
            <a:off x="2444750" y="3970338"/>
            <a:ext cx="71438" cy="7143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9" name="TextBox 40"/>
          <p:cNvSpPr>
            <a:spLocks noChangeArrowheads="1"/>
          </p:cNvSpPr>
          <p:nvPr/>
        </p:nvSpPr>
        <p:spPr bwMode="auto">
          <a:xfrm>
            <a:off x="1800225" y="2235200"/>
            <a:ext cx="13636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分公司成立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20" name="直接连接符 41"/>
          <p:cNvSpPr>
            <a:spLocks noChangeShapeType="1"/>
          </p:cNvSpPr>
          <p:nvPr/>
        </p:nvSpPr>
        <p:spPr bwMode="auto">
          <a:xfrm flipV="1">
            <a:off x="2479675" y="2989263"/>
            <a:ext cx="1588" cy="963612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1" name="椭圆 42"/>
          <p:cNvSpPr>
            <a:spLocks noChangeArrowheads="1"/>
          </p:cNvSpPr>
          <p:nvPr/>
        </p:nvSpPr>
        <p:spPr bwMode="auto">
          <a:xfrm>
            <a:off x="2263775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2" name="直接连接符 43"/>
          <p:cNvSpPr>
            <a:spLocks noChangeShapeType="1"/>
          </p:cNvSpPr>
          <p:nvPr/>
        </p:nvSpPr>
        <p:spPr bwMode="auto">
          <a:xfrm flipV="1">
            <a:off x="2479675" y="1917700"/>
            <a:ext cx="0" cy="287338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3" name="椭圆 44"/>
          <p:cNvSpPr>
            <a:spLocks noChangeAspect="1" noChangeArrowheads="1"/>
          </p:cNvSpPr>
          <p:nvPr/>
        </p:nvSpPr>
        <p:spPr bwMode="auto">
          <a:xfrm>
            <a:off x="3489325" y="3970338"/>
            <a:ext cx="71438" cy="714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4" name="TextBox 45"/>
          <p:cNvSpPr>
            <a:spLocks noChangeArrowheads="1"/>
          </p:cNvSpPr>
          <p:nvPr/>
        </p:nvSpPr>
        <p:spPr bwMode="auto">
          <a:xfrm>
            <a:off x="2844800" y="2900363"/>
            <a:ext cx="13636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制度完善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25" name="直接连接符 46"/>
          <p:cNvSpPr>
            <a:spLocks noChangeShapeType="1"/>
          </p:cNvSpPr>
          <p:nvPr/>
        </p:nvSpPr>
        <p:spPr bwMode="auto">
          <a:xfrm flipV="1">
            <a:off x="3524250" y="3663950"/>
            <a:ext cx="1588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6" name="椭圆 47"/>
          <p:cNvSpPr>
            <a:spLocks noChangeArrowheads="1"/>
          </p:cNvSpPr>
          <p:nvPr/>
        </p:nvSpPr>
        <p:spPr bwMode="auto">
          <a:xfrm>
            <a:off x="3308350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7" name="直接连接符 48"/>
          <p:cNvSpPr>
            <a:spLocks noChangeShapeType="1"/>
          </p:cNvSpPr>
          <p:nvPr/>
        </p:nvSpPr>
        <p:spPr bwMode="auto">
          <a:xfrm flipV="1">
            <a:off x="3524250" y="2581275"/>
            <a:ext cx="1588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8" name="椭圆 49"/>
          <p:cNvSpPr>
            <a:spLocks noChangeAspect="1" noChangeArrowheads="1"/>
          </p:cNvSpPr>
          <p:nvPr/>
        </p:nvSpPr>
        <p:spPr bwMode="auto">
          <a:xfrm>
            <a:off x="4533900" y="3970338"/>
            <a:ext cx="71438" cy="714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9" name="TextBox 50"/>
          <p:cNvSpPr>
            <a:spLocks noChangeArrowheads="1"/>
          </p:cNvSpPr>
          <p:nvPr/>
        </p:nvSpPr>
        <p:spPr bwMode="auto">
          <a:xfrm>
            <a:off x="3889375" y="2235200"/>
            <a:ext cx="1365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新产品研发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30" name="直接连接符 51"/>
          <p:cNvSpPr>
            <a:spLocks noChangeShapeType="1"/>
          </p:cNvSpPr>
          <p:nvPr/>
        </p:nvSpPr>
        <p:spPr bwMode="auto">
          <a:xfrm flipV="1">
            <a:off x="4570413" y="2989263"/>
            <a:ext cx="1587" cy="963612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1" name="椭圆 52"/>
          <p:cNvSpPr>
            <a:spLocks noChangeArrowheads="1"/>
          </p:cNvSpPr>
          <p:nvPr/>
        </p:nvSpPr>
        <p:spPr bwMode="auto">
          <a:xfrm>
            <a:off x="4352925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32" name="直接连接符 53"/>
          <p:cNvSpPr>
            <a:spLocks noChangeShapeType="1"/>
          </p:cNvSpPr>
          <p:nvPr/>
        </p:nvSpPr>
        <p:spPr bwMode="auto">
          <a:xfrm flipV="1">
            <a:off x="4570413" y="1917700"/>
            <a:ext cx="0" cy="287338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3" name="椭圆 54"/>
          <p:cNvSpPr>
            <a:spLocks noChangeAspect="1" noChangeArrowheads="1"/>
          </p:cNvSpPr>
          <p:nvPr/>
        </p:nvSpPr>
        <p:spPr bwMode="auto">
          <a:xfrm>
            <a:off x="5578475" y="3970338"/>
            <a:ext cx="73025" cy="714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34" name="TextBox 55"/>
          <p:cNvSpPr>
            <a:spLocks noChangeArrowheads="1"/>
          </p:cNvSpPr>
          <p:nvPr/>
        </p:nvSpPr>
        <p:spPr bwMode="auto">
          <a:xfrm>
            <a:off x="4935538" y="2900363"/>
            <a:ext cx="13636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2"/>
                </a:solidFill>
              </a:rPr>
              <a:t>新产品上市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35" name="直接连接符 56"/>
          <p:cNvSpPr>
            <a:spLocks noChangeShapeType="1"/>
          </p:cNvSpPr>
          <p:nvPr/>
        </p:nvSpPr>
        <p:spPr bwMode="auto">
          <a:xfrm flipV="1">
            <a:off x="5614988" y="3663950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6" name="椭圆 57"/>
          <p:cNvSpPr>
            <a:spLocks noChangeArrowheads="1"/>
          </p:cNvSpPr>
          <p:nvPr/>
        </p:nvSpPr>
        <p:spPr bwMode="auto">
          <a:xfrm>
            <a:off x="5399088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37" name="直接连接符 58"/>
          <p:cNvSpPr>
            <a:spLocks noChangeShapeType="1"/>
          </p:cNvSpPr>
          <p:nvPr/>
        </p:nvSpPr>
        <p:spPr bwMode="auto">
          <a:xfrm flipV="1">
            <a:off x="5614988" y="2581275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38" name="椭圆 59"/>
          <p:cNvSpPr>
            <a:spLocks noChangeAspect="1" noChangeArrowheads="1"/>
          </p:cNvSpPr>
          <p:nvPr/>
        </p:nvSpPr>
        <p:spPr bwMode="auto">
          <a:xfrm>
            <a:off x="6623050" y="3970338"/>
            <a:ext cx="73025" cy="7143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39" name="TextBox 60"/>
          <p:cNvSpPr>
            <a:spLocks noChangeArrowheads="1"/>
          </p:cNvSpPr>
          <p:nvPr/>
        </p:nvSpPr>
        <p:spPr bwMode="auto">
          <a:xfrm>
            <a:off x="5980113" y="2235200"/>
            <a:ext cx="13636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年收创新高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40" name="直接连接符 61"/>
          <p:cNvSpPr>
            <a:spLocks noChangeShapeType="1"/>
          </p:cNvSpPr>
          <p:nvPr/>
        </p:nvSpPr>
        <p:spPr bwMode="auto">
          <a:xfrm flipV="1">
            <a:off x="6659563" y="2989263"/>
            <a:ext cx="1587" cy="963612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41" name="椭圆 62"/>
          <p:cNvSpPr>
            <a:spLocks noChangeArrowheads="1"/>
          </p:cNvSpPr>
          <p:nvPr/>
        </p:nvSpPr>
        <p:spPr bwMode="auto">
          <a:xfrm>
            <a:off x="6443663" y="1473200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42" name="直接连接符 63"/>
          <p:cNvSpPr>
            <a:spLocks noChangeShapeType="1"/>
          </p:cNvSpPr>
          <p:nvPr/>
        </p:nvSpPr>
        <p:spPr bwMode="auto">
          <a:xfrm flipV="1">
            <a:off x="6659563" y="1917700"/>
            <a:ext cx="1587" cy="287338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43" name="椭圆 64"/>
          <p:cNvSpPr>
            <a:spLocks noChangeAspect="1" noChangeArrowheads="1"/>
          </p:cNvSpPr>
          <p:nvPr/>
        </p:nvSpPr>
        <p:spPr bwMode="auto">
          <a:xfrm>
            <a:off x="7669213" y="3970338"/>
            <a:ext cx="71437" cy="714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44" name="TextBox 65"/>
          <p:cNvSpPr>
            <a:spLocks noChangeArrowheads="1"/>
          </p:cNvSpPr>
          <p:nvPr/>
        </p:nvSpPr>
        <p:spPr bwMode="auto">
          <a:xfrm>
            <a:off x="7024688" y="2900363"/>
            <a:ext cx="136366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</a:rPr>
              <a:t>布局全球</a:t>
            </a:r>
            <a:br>
              <a:rPr lang="zh-CN" altLang="en-US" sz="800">
                <a:solidFill>
                  <a:srgbClr val="FEFEFE"/>
                </a:solidFill>
              </a:rPr>
            </a:br>
            <a:r>
              <a:rPr lang="zh-CN" altLang="en-US" sz="800">
                <a:solidFill>
                  <a:srgbClr val="FEFEFE"/>
                </a:solidFill>
              </a:rPr>
              <a:t>在此处添加详细描述文本，尽量与标题文本语言风格相符合，语言描述尽量简洁生动。</a:t>
            </a:r>
            <a:endParaRPr lang="en-US" altLang="zh-CN" sz="800">
              <a:solidFill>
                <a:srgbClr val="FEFEFE"/>
              </a:solidFill>
            </a:endParaRPr>
          </a:p>
        </p:txBody>
      </p:sp>
      <p:sp>
        <p:nvSpPr>
          <p:cNvPr id="12345" name="直接连接符 66"/>
          <p:cNvSpPr>
            <a:spLocks noChangeShapeType="1"/>
          </p:cNvSpPr>
          <p:nvPr/>
        </p:nvSpPr>
        <p:spPr bwMode="auto">
          <a:xfrm flipV="1">
            <a:off x="7705725" y="3663950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46" name="椭圆 67"/>
          <p:cNvSpPr>
            <a:spLocks noChangeArrowheads="1"/>
          </p:cNvSpPr>
          <p:nvPr/>
        </p:nvSpPr>
        <p:spPr bwMode="auto">
          <a:xfrm>
            <a:off x="7488238" y="2136775"/>
            <a:ext cx="431800" cy="4318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47" name="直接连接符 68"/>
          <p:cNvSpPr>
            <a:spLocks noChangeShapeType="1"/>
          </p:cNvSpPr>
          <p:nvPr/>
        </p:nvSpPr>
        <p:spPr bwMode="auto">
          <a:xfrm flipV="1">
            <a:off x="7705725" y="2581275"/>
            <a:ext cx="0" cy="288925"/>
          </a:xfrm>
          <a:prstGeom prst="line">
            <a:avLst/>
          </a:prstGeom>
          <a:noFill/>
          <a:ln w="9525">
            <a:solidFill>
              <a:srgbClr val="FEFEFE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48" name="TextBox 69"/>
          <p:cNvSpPr>
            <a:spLocks noChangeArrowheads="1"/>
          </p:cNvSpPr>
          <p:nvPr/>
        </p:nvSpPr>
        <p:spPr bwMode="auto">
          <a:xfrm>
            <a:off x="1071563" y="4078288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</a:rPr>
              <a:t>2013</a:t>
            </a: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12349" name="TextBox 70"/>
          <p:cNvSpPr>
            <a:spLocks noChangeArrowheads="1"/>
          </p:cNvSpPr>
          <p:nvPr/>
        </p:nvSpPr>
        <p:spPr bwMode="auto">
          <a:xfrm>
            <a:off x="2117725" y="4078288"/>
            <a:ext cx="72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accent1"/>
                </a:solidFill>
              </a:rPr>
              <a:t>2014</a:t>
            </a:r>
            <a:endParaRPr lang="en-US" altLang="zh-CN" sz="1000">
              <a:solidFill>
                <a:schemeClr val="accent1"/>
              </a:solidFill>
            </a:endParaRPr>
          </a:p>
        </p:txBody>
      </p:sp>
      <p:sp>
        <p:nvSpPr>
          <p:cNvPr id="12350" name="TextBox 71"/>
          <p:cNvSpPr>
            <a:spLocks noChangeArrowheads="1"/>
          </p:cNvSpPr>
          <p:nvPr/>
        </p:nvSpPr>
        <p:spPr bwMode="auto">
          <a:xfrm>
            <a:off x="3162300" y="4078288"/>
            <a:ext cx="72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accent2"/>
                </a:solidFill>
              </a:rPr>
              <a:t>2015</a:t>
            </a:r>
            <a:endParaRPr lang="en-US" altLang="zh-CN" sz="1000">
              <a:solidFill>
                <a:schemeClr val="accent2"/>
              </a:solidFill>
            </a:endParaRPr>
          </a:p>
        </p:txBody>
      </p:sp>
      <p:sp>
        <p:nvSpPr>
          <p:cNvPr id="12351" name="TextBox 72"/>
          <p:cNvSpPr>
            <a:spLocks noChangeArrowheads="1"/>
          </p:cNvSpPr>
          <p:nvPr/>
        </p:nvSpPr>
        <p:spPr bwMode="auto">
          <a:xfrm>
            <a:off x="4206875" y="4078288"/>
            <a:ext cx="72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</a:rPr>
              <a:t>2016</a:t>
            </a: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12352" name="TextBox 73"/>
          <p:cNvSpPr>
            <a:spLocks noChangeArrowheads="1"/>
          </p:cNvSpPr>
          <p:nvPr/>
        </p:nvSpPr>
        <p:spPr bwMode="auto">
          <a:xfrm>
            <a:off x="5254625" y="4078288"/>
            <a:ext cx="72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accent2"/>
                </a:solidFill>
              </a:rPr>
              <a:t>2017</a:t>
            </a:r>
            <a:endParaRPr lang="en-US" altLang="zh-CN" sz="1000">
              <a:solidFill>
                <a:schemeClr val="accent2"/>
              </a:solidFill>
            </a:endParaRPr>
          </a:p>
        </p:txBody>
      </p:sp>
      <p:sp>
        <p:nvSpPr>
          <p:cNvPr id="12353" name="TextBox 74"/>
          <p:cNvSpPr>
            <a:spLocks noChangeArrowheads="1"/>
          </p:cNvSpPr>
          <p:nvPr/>
        </p:nvSpPr>
        <p:spPr bwMode="auto">
          <a:xfrm>
            <a:off x="6296025" y="4078288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accent1"/>
                </a:solidFill>
              </a:rPr>
              <a:t>2018</a:t>
            </a:r>
            <a:endParaRPr lang="en-US" altLang="zh-CN" sz="1000">
              <a:solidFill>
                <a:schemeClr val="accent1"/>
              </a:solidFill>
            </a:endParaRPr>
          </a:p>
        </p:txBody>
      </p:sp>
      <p:sp>
        <p:nvSpPr>
          <p:cNvPr id="12354" name="TextBox 75"/>
          <p:cNvSpPr>
            <a:spLocks noChangeArrowheads="1"/>
          </p:cNvSpPr>
          <p:nvPr/>
        </p:nvSpPr>
        <p:spPr bwMode="auto">
          <a:xfrm>
            <a:off x="7342188" y="4078288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rgbClr val="FFFFFF"/>
                </a:solidFill>
              </a:rPr>
              <a:t>2019</a:t>
            </a:r>
            <a:endParaRPr lang="en-US" altLang="zh-CN" sz="1000">
              <a:solidFill>
                <a:srgbClr val="FFFFFF"/>
              </a:solidFill>
            </a:endParaRPr>
          </a:p>
        </p:txBody>
      </p:sp>
      <p:sp useBgFill="1">
        <p:nvSpPr>
          <p:cNvPr id="13362" name="梯形 21"/>
          <p:cNvSpPr>
            <a:spLocks noChangeArrowheads="1"/>
          </p:cNvSpPr>
          <p:nvPr/>
        </p:nvSpPr>
        <p:spPr bwMode="auto">
          <a:xfrm rot="-5400000">
            <a:off x="1339850" y="2225675"/>
            <a:ext cx="190500" cy="241300"/>
          </a:xfrm>
          <a:custGeom>
            <a:avLst/>
            <a:gdLst>
              <a:gd name="T0" fmla="*/ 7654 w 880987"/>
              <a:gd name="T1" fmla="*/ 8245 h 1120183"/>
              <a:gd name="T2" fmla="*/ 7654 w 880987"/>
              <a:gd name="T3" fmla="*/ 9342 h 1120183"/>
              <a:gd name="T4" fmla="*/ 5615 w 880987"/>
              <a:gd name="T5" fmla="*/ 9342 h 1120183"/>
              <a:gd name="T6" fmla="*/ 6687 w 880987"/>
              <a:gd name="T7" fmla="*/ 8245 h 1120183"/>
              <a:gd name="T8" fmla="*/ 7654 w 880987"/>
              <a:gd name="T9" fmla="*/ 8245 h 1120183"/>
              <a:gd name="T10" fmla="*/ 8907 w 880987"/>
              <a:gd name="T11" fmla="*/ 5598 h 1120183"/>
              <a:gd name="T12" fmla="*/ 3244 w 880987"/>
              <a:gd name="T13" fmla="*/ 11197 h 1120183"/>
              <a:gd name="T14" fmla="*/ 3244 w 880987"/>
              <a:gd name="T15" fmla="*/ 9521 h 1120183"/>
              <a:gd name="T16" fmla="*/ 3383 w 880987"/>
              <a:gd name="T17" fmla="*/ 9384 h 1120183"/>
              <a:gd name="T18" fmla="*/ 782 w 880987"/>
              <a:gd name="T19" fmla="*/ 9384 h 1120183"/>
              <a:gd name="T20" fmla="*/ 0 w 880987"/>
              <a:gd name="T21" fmla="*/ 8611 h 1120183"/>
              <a:gd name="T22" fmla="*/ 0 w 880987"/>
              <a:gd name="T23" fmla="*/ 7656 h 1120183"/>
              <a:gd name="T24" fmla="*/ 1699 w 880987"/>
              <a:gd name="T25" fmla="*/ 7656 h 1120183"/>
              <a:gd name="T26" fmla="*/ 1976 w 880987"/>
              <a:gd name="T27" fmla="*/ 7382 h 1120183"/>
              <a:gd name="T28" fmla="*/ 1976 w 880987"/>
              <a:gd name="T29" fmla="*/ 6285 h 1120183"/>
              <a:gd name="T30" fmla="*/ 1699 w 880987"/>
              <a:gd name="T31" fmla="*/ 6011 h 1120183"/>
              <a:gd name="T32" fmla="*/ 0 w 880987"/>
              <a:gd name="T33" fmla="*/ 6011 h 1120183"/>
              <a:gd name="T34" fmla="*/ 0 w 880987"/>
              <a:gd name="T35" fmla="*/ 2586 h 1120183"/>
              <a:gd name="T36" fmla="*/ 782 w 880987"/>
              <a:gd name="T37" fmla="*/ 1812 h 1120183"/>
              <a:gd name="T38" fmla="*/ 3383 w 880987"/>
              <a:gd name="T39" fmla="*/ 1812 h 1120183"/>
              <a:gd name="T40" fmla="*/ 3244 w 880987"/>
              <a:gd name="T41" fmla="*/ 1676 h 1120183"/>
              <a:gd name="T42" fmla="*/ 3244 w 880987"/>
              <a:gd name="T43" fmla="*/ 0 h 1120183"/>
              <a:gd name="T44" fmla="*/ 8907 w 880987"/>
              <a:gd name="T45" fmla="*/ 5598 h 11201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80987"/>
              <a:gd name="T70" fmla="*/ 0 h 1120183"/>
              <a:gd name="T71" fmla="*/ 880987 w 880987"/>
              <a:gd name="T72" fmla="*/ 1120183 h 112018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80987" h="1120183">
                <a:moveTo>
                  <a:pt x="757066" y="824835"/>
                </a:moveTo>
                <a:lnTo>
                  <a:pt x="757066" y="934658"/>
                </a:lnTo>
                <a:lnTo>
                  <a:pt x="555328" y="934658"/>
                </a:lnTo>
                <a:lnTo>
                  <a:pt x="661366" y="824835"/>
                </a:lnTo>
                <a:lnTo>
                  <a:pt x="757066" y="824835"/>
                </a:lnTo>
                <a:close/>
                <a:moveTo>
                  <a:pt x="880987" y="560091"/>
                </a:moveTo>
                <a:lnTo>
                  <a:pt x="320895" y="1120183"/>
                </a:lnTo>
                <a:lnTo>
                  <a:pt x="320895" y="952536"/>
                </a:lnTo>
                <a:lnTo>
                  <a:pt x="334577" y="938854"/>
                </a:lnTo>
                <a:lnTo>
                  <a:pt x="77386" y="938854"/>
                </a:lnTo>
                <a:cubicBezTo>
                  <a:pt x="34647" y="938854"/>
                  <a:pt x="0" y="904207"/>
                  <a:pt x="0" y="861468"/>
                </a:cubicBezTo>
                <a:lnTo>
                  <a:pt x="0" y="765985"/>
                </a:lnTo>
                <a:lnTo>
                  <a:pt x="168046" y="765985"/>
                </a:lnTo>
                <a:cubicBezTo>
                  <a:pt x="183196" y="765985"/>
                  <a:pt x="195477" y="753704"/>
                  <a:pt x="195477" y="738554"/>
                </a:cubicBezTo>
                <a:lnTo>
                  <a:pt x="195477" y="628834"/>
                </a:lnTo>
                <a:cubicBezTo>
                  <a:pt x="195477" y="613684"/>
                  <a:pt x="183196" y="601403"/>
                  <a:pt x="168046" y="601403"/>
                </a:cubicBezTo>
                <a:lnTo>
                  <a:pt x="0" y="601403"/>
                </a:lnTo>
                <a:lnTo>
                  <a:pt x="0" y="258716"/>
                </a:lnTo>
                <a:cubicBezTo>
                  <a:pt x="0" y="215977"/>
                  <a:pt x="34647" y="181330"/>
                  <a:pt x="77386" y="181330"/>
                </a:cubicBezTo>
                <a:lnTo>
                  <a:pt x="334578" y="181330"/>
                </a:lnTo>
                <a:lnTo>
                  <a:pt x="320895" y="167647"/>
                </a:lnTo>
                <a:lnTo>
                  <a:pt x="320895" y="0"/>
                </a:lnTo>
                <a:lnTo>
                  <a:pt x="880987" y="560091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3" name="空心弧 22"/>
          <p:cNvSpPr>
            <a:spLocks noChangeArrowheads="1"/>
          </p:cNvSpPr>
          <p:nvPr/>
        </p:nvSpPr>
        <p:spPr bwMode="auto">
          <a:xfrm>
            <a:off x="2390775" y="1603375"/>
            <a:ext cx="177800" cy="171450"/>
          </a:xfrm>
          <a:custGeom>
            <a:avLst/>
            <a:gdLst>
              <a:gd name="T0" fmla="*/ 7376 w 872917"/>
              <a:gd name="T1" fmla="*/ 3336 h 836472"/>
              <a:gd name="T2" fmla="*/ 7376 w 872917"/>
              <a:gd name="T3" fmla="*/ 6263 h 836472"/>
              <a:gd name="T4" fmla="*/ 6454 w 872917"/>
              <a:gd name="T5" fmla="*/ 7203 h 836472"/>
              <a:gd name="T6" fmla="*/ 922 w 872917"/>
              <a:gd name="T7" fmla="*/ 7203 h 836472"/>
              <a:gd name="T8" fmla="*/ 0 w 872917"/>
              <a:gd name="T9" fmla="*/ 6263 h 836472"/>
              <a:gd name="T10" fmla="*/ 0 w 872917"/>
              <a:gd name="T11" fmla="*/ 3388 h 836472"/>
              <a:gd name="T12" fmla="*/ 3181 w 872917"/>
              <a:gd name="T13" fmla="*/ 4408 h 836472"/>
              <a:gd name="T14" fmla="*/ 2951 w 872917"/>
              <a:gd name="T15" fmla="*/ 5536 h 836472"/>
              <a:gd name="T16" fmla="*/ 4426 w 872917"/>
              <a:gd name="T17" fmla="*/ 5536 h 836472"/>
              <a:gd name="T18" fmla="*/ 4194 w 872917"/>
              <a:gd name="T19" fmla="*/ 4403 h 836472"/>
              <a:gd name="T20" fmla="*/ 7376 w 872917"/>
              <a:gd name="T21" fmla="*/ 3336 h 836472"/>
              <a:gd name="T22" fmla="*/ 3842 w 872917"/>
              <a:gd name="T23" fmla="*/ 775 h 836472"/>
              <a:gd name="T24" fmla="*/ 2839 w 872917"/>
              <a:gd name="T25" fmla="*/ 1043 h 836472"/>
              <a:gd name="T26" fmla="*/ 2414 w 872917"/>
              <a:gd name="T27" fmla="*/ 1565 h 836472"/>
              <a:gd name="T28" fmla="*/ 4959 w 872917"/>
              <a:gd name="T29" fmla="*/ 1565 h 836472"/>
              <a:gd name="T30" fmla="*/ 4767 w 872917"/>
              <a:gd name="T31" fmla="*/ 1252 h 836472"/>
              <a:gd name="T32" fmla="*/ 3842 w 872917"/>
              <a:gd name="T33" fmla="*/ 775 h 836472"/>
              <a:gd name="T34" fmla="*/ 3528 w 872917"/>
              <a:gd name="T35" fmla="*/ 6 h 836472"/>
              <a:gd name="T36" fmla="*/ 5323 w 872917"/>
              <a:gd name="T37" fmla="*/ 735 h 836472"/>
              <a:gd name="T38" fmla="*/ 5787 w 872917"/>
              <a:gd name="T39" fmla="*/ 1565 h 836472"/>
              <a:gd name="T40" fmla="*/ 6454 w 872917"/>
              <a:gd name="T41" fmla="*/ 1565 h 836472"/>
              <a:gd name="T42" fmla="*/ 7376 w 872917"/>
              <a:gd name="T43" fmla="*/ 2505 h 836472"/>
              <a:gd name="T44" fmla="*/ 7376 w 872917"/>
              <a:gd name="T45" fmla="*/ 2800 h 836472"/>
              <a:gd name="T46" fmla="*/ 4092 w 872917"/>
              <a:gd name="T47" fmla="*/ 3901 h 836472"/>
              <a:gd name="T48" fmla="*/ 4057 w 872917"/>
              <a:gd name="T49" fmla="*/ 3732 h 836472"/>
              <a:gd name="T50" fmla="*/ 3319 w 872917"/>
              <a:gd name="T51" fmla="*/ 3732 h 836472"/>
              <a:gd name="T52" fmla="*/ 3290 w 872917"/>
              <a:gd name="T53" fmla="*/ 3877 h 836472"/>
              <a:gd name="T54" fmla="*/ 0 w 872917"/>
              <a:gd name="T55" fmla="*/ 2823 h 836472"/>
              <a:gd name="T56" fmla="*/ 0 w 872917"/>
              <a:gd name="T57" fmla="*/ 2505 h 836472"/>
              <a:gd name="T58" fmla="*/ 922 w 872917"/>
              <a:gd name="T59" fmla="*/ 1565 h 836472"/>
              <a:gd name="T60" fmla="*/ 1590 w 872917"/>
              <a:gd name="T61" fmla="*/ 1565 h 836472"/>
              <a:gd name="T62" fmla="*/ 2402 w 872917"/>
              <a:gd name="T63" fmla="*/ 420 h 836472"/>
              <a:gd name="T64" fmla="*/ 3528 w 872917"/>
              <a:gd name="T65" fmla="*/ 6 h 836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2917"/>
              <a:gd name="T100" fmla="*/ 0 h 836472"/>
              <a:gd name="T101" fmla="*/ 872917 w 872917"/>
              <a:gd name="T102" fmla="*/ 836472 h 8364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2917" h="836472">
                <a:moveTo>
                  <a:pt x="872917" y="387463"/>
                </a:moveTo>
                <a:lnTo>
                  <a:pt x="872917" y="727355"/>
                </a:lnTo>
                <a:cubicBezTo>
                  <a:pt x="872917" y="787619"/>
                  <a:pt x="824064" y="836472"/>
                  <a:pt x="763800" y="836472"/>
                </a:cubicBezTo>
                <a:lnTo>
                  <a:pt x="109117" y="836472"/>
                </a:lnTo>
                <a:cubicBezTo>
                  <a:pt x="48853" y="836472"/>
                  <a:pt x="0" y="787619"/>
                  <a:pt x="0" y="727355"/>
                </a:cubicBezTo>
                <a:lnTo>
                  <a:pt x="0" y="393462"/>
                </a:lnTo>
                <a:lnTo>
                  <a:pt x="376465" y="511868"/>
                </a:lnTo>
                <a:lnTo>
                  <a:pt x="349167" y="642896"/>
                </a:lnTo>
                <a:lnTo>
                  <a:pt x="523750" y="642896"/>
                </a:lnTo>
                <a:lnTo>
                  <a:pt x="496346" y="511356"/>
                </a:lnTo>
                <a:lnTo>
                  <a:pt x="872917" y="387463"/>
                </a:lnTo>
                <a:close/>
                <a:moveTo>
                  <a:pt x="454651" y="89951"/>
                </a:moveTo>
                <a:cubicBezTo>
                  <a:pt x="413879" y="85636"/>
                  <a:pt x="371578" y="95760"/>
                  <a:pt x="335971" y="121192"/>
                </a:cubicBezTo>
                <a:cubicBezTo>
                  <a:pt x="313511" y="137234"/>
                  <a:pt x="295948" y="157772"/>
                  <a:pt x="285636" y="181784"/>
                </a:cubicBezTo>
                <a:lnTo>
                  <a:pt x="586808" y="181784"/>
                </a:lnTo>
                <a:cubicBezTo>
                  <a:pt x="582405" y="168081"/>
                  <a:pt x="574102" y="156229"/>
                  <a:pt x="564164" y="145339"/>
                </a:cubicBezTo>
                <a:cubicBezTo>
                  <a:pt x="534669" y="113018"/>
                  <a:pt x="495424" y="94265"/>
                  <a:pt x="454651" y="89951"/>
                </a:cubicBezTo>
                <a:close/>
                <a:moveTo>
                  <a:pt x="417458" y="679"/>
                </a:moveTo>
                <a:cubicBezTo>
                  <a:pt x="495129" y="-4923"/>
                  <a:pt x="574048" y="24160"/>
                  <a:pt x="629894" y="85355"/>
                </a:cubicBezTo>
                <a:cubicBezTo>
                  <a:pt x="655919" y="113874"/>
                  <a:pt x="674543" y="146746"/>
                  <a:pt x="684840" y="181784"/>
                </a:cubicBezTo>
                <a:lnTo>
                  <a:pt x="763800" y="181784"/>
                </a:lnTo>
                <a:cubicBezTo>
                  <a:pt x="824064" y="181784"/>
                  <a:pt x="872917" y="230637"/>
                  <a:pt x="872917" y="290901"/>
                </a:cubicBezTo>
                <a:lnTo>
                  <a:pt x="872917" y="325135"/>
                </a:lnTo>
                <a:lnTo>
                  <a:pt x="484194" y="453026"/>
                </a:lnTo>
                <a:lnTo>
                  <a:pt x="480104" y="433396"/>
                </a:lnTo>
                <a:lnTo>
                  <a:pt x="392813" y="433396"/>
                </a:lnTo>
                <a:lnTo>
                  <a:pt x="389304" y="450237"/>
                </a:lnTo>
                <a:lnTo>
                  <a:pt x="0" y="327793"/>
                </a:lnTo>
                <a:lnTo>
                  <a:pt x="0" y="290901"/>
                </a:lnTo>
                <a:cubicBezTo>
                  <a:pt x="0" y="230637"/>
                  <a:pt x="48853" y="181784"/>
                  <a:pt x="109117" y="181784"/>
                </a:cubicBezTo>
                <a:lnTo>
                  <a:pt x="188214" y="181784"/>
                </a:lnTo>
                <a:cubicBezTo>
                  <a:pt x="203958" y="129561"/>
                  <a:pt x="236927" y="82582"/>
                  <a:pt x="284252" y="48780"/>
                </a:cubicBezTo>
                <a:cubicBezTo>
                  <a:pt x="324702" y="19889"/>
                  <a:pt x="370855" y="4041"/>
                  <a:pt x="417458" y="679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4" name="圆角矩形 49"/>
          <p:cNvSpPr>
            <a:spLocks noChangeArrowheads="1"/>
          </p:cNvSpPr>
          <p:nvPr/>
        </p:nvSpPr>
        <p:spPr bwMode="auto">
          <a:xfrm>
            <a:off x="3449638" y="2251075"/>
            <a:ext cx="150812" cy="203200"/>
          </a:xfrm>
          <a:custGeom>
            <a:avLst/>
            <a:gdLst>
              <a:gd name="T0" fmla="*/ 1648 w 654689"/>
              <a:gd name="T1" fmla="*/ 6380 h 876743"/>
              <a:gd name="T2" fmla="*/ 5927 w 654689"/>
              <a:gd name="T3" fmla="*/ 6380 h 876743"/>
              <a:gd name="T4" fmla="*/ 5927 w 654689"/>
              <a:gd name="T5" fmla="*/ 7059 h 876743"/>
              <a:gd name="T6" fmla="*/ 1648 w 654689"/>
              <a:gd name="T7" fmla="*/ 7059 h 876743"/>
              <a:gd name="T8" fmla="*/ 1648 w 654689"/>
              <a:gd name="T9" fmla="*/ 6380 h 876743"/>
              <a:gd name="T10" fmla="*/ 1648 w 654689"/>
              <a:gd name="T11" fmla="*/ 5309 h 876743"/>
              <a:gd name="T12" fmla="*/ 5213 w 654689"/>
              <a:gd name="T13" fmla="*/ 5309 h 876743"/>
              <a:gd name="T14" fmla="*/ 5213 w 654689"/>
              <a:gd name="T15" fmla="*/ 5989 h 876743"/>
              <a:gd name="T16" fmla="*/ 1648 w 654689"/>
              <a:gd name="T17" fmla="*/ 5989 h 876743"/>
              <a:gd name="T18" fmla="*/ 1648 w 654689"/>
              <a:gd name="T19" fmla="*/ 5309 h 876743"/>
              <a:gd name="T20" fmla="*/ 1648 w 654689"/>
              <a:gd name="T21" fmla="*/ 4327 h 876743"/>
              <a:gd name="T22" fmla="*/ 6402 w 654689"/>
              <a:gd name="T23" fmla="*/ 4327 h 876743"/>
              <a:gd name="T24" fmla="*/ 6402 w 654689"/>
              <a:gd name="T25" fmla="*/ 5006 h 876743"/>
              <a:gd name="T26" fmla="*/ 1648 w 654689"/>
              <a:gd name="T27" fmla="*/ 5006 h 876743"/>
              <a:gd name="T28" fmla="*/ 1648 w 654689"/>
              <a:gd name="T29" fmla="*/ 4327 h 876743"/>
              <a:gd name="T30" fmla="*/ 910 w 654689"/>
              <a:gd name="T31" fmla="*/ 1845 h 876743"/>
              <a:gd name="T32" fmla="*/ 1067 w 654689"/>
              <a:gd name="T33" fmla="*/ 1845 h 876743"/>
              <a:gd name="T34" fmla="*/ 1067 w 654689"/>
              <a:gd name="T35" fmla="*/ 9524 h 876743"/>
              <a:gd name="T36" fmla="*/ 6936 w 654689"/>
              <a:gd name="T37" fmla="*/ 9524 h 876743"/>
              <a:gd name="T38" fmla="*/ 6936 w 654689"/>
              <a:gd name="T39" fmla="*/ 1845 h 876743"/>
              <a:gd name="T40" fmla="*/ 7092 w 654689"/>
              <a:gd name="T41" fmla="*/ 1845 h 876743"/>
              <a:gd name="T42" fmla="*/ 8003 w 654689"/>
              <a:gd name="T43" fmla="*/ 2772 h 876743"/>
              <a:gd name="T44" fmla="*/ 8003 w 654689"/>
              <a:gd name="T45" fmla="*/ 9988 h 876743"/>
              <a:gd name="T46" fmla="*/ 7092 w 654689"/>
              <a:gd name="T47" fmla="*/ 10915 h 876743"/>
              <a:gd name="T48" fmla="*/ 910 w 654689"/>
              <a:gd name="T49" fmla="*/ 10915 h 876743"/>
              <a:gd name="T50" fmla="*/ 0 w 654689"/>
              <a:gd name="T51" fmla="*/ 9988 h 876743"/>
              <a:gd name="T52" fmla="*/ 0 w 654689"/>
              <a:gd name="T53" fmla="*/ 2772 h 876743"/>
              <a:gd name="T54" fmla="*/ 910 w 654689"/>
              <a:gd name="T55" fmla="*/ 1845 h 876743"/>
              <a:gd name="T56" fmla="*/ 4001 w 654689"/>
              <a:gd name="T57" fmla="*/ 740 h 876743"/>
              <a:gd name="T58" fmla="*/ 3394 w 654689"/>
              <a:gd name="T59" fmla="*/ 1358 h 876743"/>
              <a:gd name="T60" fmla="*/ 3644 w 654689"/>
              <a:gd name="T61" fmla="*/ 1845 h 876743"/>
              <a:gd name="T62" fmla="*/ 4359 w 654689"/>
              <a:gd name="T63" fmla="*/ 1845 h 876743"/>
              <a:gd name="T64" fmla="*/ 4609 w 654689"/>
              <a:gd name="T65" fmla="*/ 1358 h 876743"/>
              <a:gd name="T66" fmla="*/ 4001 w 654689"/>
              <a:gd name="T67" fmla="*/ 740 h 876743"/>
              <a:gd name="T68" fmla="*/ 4001 w 654689"/>
              <a:gd name="T69" fmla="*/ 0 h 876743"/>
              <a:gd name="T70" fmla="*/ 5335 w 654689"/>
              <a:gd name="T71" fmla="*/ 1358 h 876743"/>
              <a:gd name="T72" fmla="*/ 5239 w 654689"/>
              <a:gd name="T73" fmla="*/ 1845 h 876743"/>
              <a:gd name="T74" fmla="*/ 6402 w 654689"/>
              <a:gd name="T75" fmla="*/ 1845 h 876743"/>
              <a:gd name="T76" fmla="*/ 6402 w 654689"/>
              <a:gd name="T77" fmla="*/ 2876 h 876743"/>
              <a:gd name="T78" fmla="*/ 5814 w 654689"/>
              <a:gd name="T79" fmla="*/ 3475 h 876743"/>
              <a:gd name="T80" fmla="*/ 2189 w 654689"/>
              <a:gd name="T81" fmla="*/ 3475 h 876743"/>
              <a:gd name="T82" fmla="*/ 1601 w 654689"/>
              <a:gd name="T83" fmla="*/ 2876 h 876743"/>
              <a:gd name="T84" fmla="*/ 1601 w 654689"/>
              <a:gd name="T85" fmla="*/ 1845 h 876743"/>
              <a:gd name="T86" fmla="*/ 2764 w 654689"/>
              <a:gd name="T87" fmla="*/ 1845 h 876743"/>
              <a:gd name="T88" fmla="*/ 2668 w 654689"/>
              <a:gd name="T89" fmla="*/ 1358 h 876743"/>
              <a:gd name="T90" fmla="*/ 4001 w 654689"/>
              <a:gd name="T91" fmla="*/ 0 h 87674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54689"/>
              <a:gd name="T139" fmla="*/ 0 h 876743"/>
              <a:gd name="T140" fmla="*/ 654689 w 654689"/>
              <a:gd name="T141" fmla="*/ 876743 h 87674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54689" h="876743">
                <a:moveTo>
                  <a:pt x="134787" y="512482"/>
                </a:moveTo>
                <a:lnTo>
                  <a:pt x="484855" y="512482"/>
                </a:lnTo>
                <a:lnTo>
                  <a:pt x="484855" y="567039"/>
                </a:lnTo>
                <a:lnTo>
                  <a:pt x="134787" y="567039"/>
                </a:lnTo>
                <a:lnTo>
                  <a:pt x="134787" y="512482"/>
                </a:lnTo>
                <a:close/>
                <a:moveTo>
                  <a:pt x="134787" y="426464"/>
                </a:moveTo>
                <a:lnTo>
                  <a:pt x="426499" y="426464"/>
                </a:lnTo>
                <a:lnTo>
                  <a:pt x="426499" y="481021"/>
                </a:lnTo>
                <a:lnTo>
                  <a:pt x="134787" y="481021"/>
                </a:lnTo>
                <a:lnTo>
                  <a:pt x="134787" y="426464"/>
                </a:lnTo>
                <a:close/>
                <a:moveTo>
                  <a:pt x="134787" y="347535"/>
                </a:moveTo>
                <a:lnTo>
                  <a:pt x="523751" y="347535"/>
                </a:lnTo>
                <a:lnTo>
                  <a:pt x="523751" y="402092"/>
                </a:lnTo>
                <a:lnTo>
                  <a:pt x="134787" y="402092"/>
                </a:lnTo>
                <a:lnTo>
                  <a:pt x="134787" y="347535"/>
                </a:lnTo>
                <a:close/>
                <a:moveTo>
                  <a:pt x="74477" y="148223"/>
                </a:moveTo>
                <a:lnTo>
                  <a:pt x="87292" y="148223"/>
                </a:lnTo>
                <a:lnTo>
                  <a:pt x="87292" y="765039"/>
                </a:lnTo>
                <a:lnTo>
                  <a:pt x="567397" y="765039"/>
                </a:lnTo>
                <a:lnTo>
                  <a:pt x="567397" y="148223"/>
                </a:lnTo>
                <a:lnTo>
                  <a:pt x="580212" y="148223"/>
                </a:lnTo>
                <a:cubicBezTo>
                  <a:pt x="621345" y="148223"/>
                  <a:pt x="654689" y="181567"/>
                  <a:pt x="654689" y="222700"/>
                </a:cubicBezTo>
                <a:lnTo>
                  <a:pt x="654689" y="802266"/>
                </a:lnTo>
                <a:cubicBezTo>
                  <a:pt x="654689" y="843399"/>
                  <a:pt x="621345" y="876743"/>
                  <a:pt x="580212" y="876743"/>
                </a:cubicBezTo>
                <a:lnTo>
                  <a:pt x="74477" y="876743"/>
                </a:lnTo>
                <a:cubicBezTo>
                  <a:pt x="33344" y="876743"/>
                  <a:pt x="0" y="843399"/>
                  <a:pt x="0" y="802266"/>
                </a:cubicBezTo>
                <a:lnTo>
                  <a:pt x="0" y="222700"/>
                </a:lnTo>
                <a:cubicBezTo>
                  <a:pt x="0" y="181567"/>
                  <a:pt x="33344" y="148223"/>
                  <a:pt x="74477" y="148223"/>
                </a:cubicBezTo>
                <a:close/>
                <a:moveTo>
                  <a:pt x="327344" y="59420"/>
                </a:moveTo>
                <a:cubicBezTo>
                  <a:pt x="299905" y="59420"/>
                  <a:pt x="277661" y="81664"/>
                  <a:pt x="277661" y="109103"/>
                </a:cubicBezTo>
                <a:cubicBezTo>
                  <a:pt x="277661" y="125393"/>
                  <a:pt x="285501" y="139852"/>
                  <a:pt x="298129" y="148223"/>
                </a:cubicBezTo>
                <a:lnTo>
                  <a:pt x="356559" y="148223"/>
                </a:lnTo>
                <a:cubicBezTo>
                  <a:pt x="369187" y="139852"/>
                  <a:pt x="377027" y="125393"/>
                  <a:pt x="377027" y="109103"/>
                </a:cubicBezTo>
                <a:cubicBezTo>
                  <a:pt x="377027" y="81664"/>
                  <a:pt x="354783" y="59420"/>
                  <a:pt x="327344" y="59420"/>
                </a:cubicBezTo>
                <a:close/>
                <a:moveTo>
                  <a:pt x="327345" y="0"/>
                </a:moveTo>
                <a:cubicBezTo>
                  <a:pt x="387601" y="0"/>
                  <a:pt x="436448" y="48847"/>
                  <a:pt x="436448" y="109103"/>
                </a:cubicBezTo>
                <a:lnTo>
                  <a:pt x="428550" y="148223"/>
                </a:lnTo>
                <a:lnTo>
                  <a:pt x="523751" y="148223"/>
                </a:lnTo>
                <a:lnTo>
                  <a:pt x="523751" y="231012"/>
                </a:lnTo>
                <a:cubicBezTo>
                  <a:pt x="523751" y="257604"/>
                  <a:pt x="502194" y="279161"/>
                  <a:pt x="475602" y="279161"/>
                </a:cubicBezTo>
                <a:lnTo>
                  <a:pt x="179087" y="279161"/>
                </a:lnTo>
                <a:cubicBezTo>
                  <a:pt x="152495" y="279161"/>
                  <a:pt x="130938" y="257604"/>
                  <a:pt x="130938" y="231012"/>
                </a:cubicBezTo>
                <a:lnTo>
                  <a:pt x="130938" y="148223"/>
                </a:lnTo>
                <a:lnTo>
                  <a:pt x="226140" y="148223"/>
                </a:lnTo>
                <a:cubicBezTo>
                  <a:pt x="220831" y="136244"/>
                  <a:pt x="218242" y="122976"/>
                  <a:pt x="218242" y="109103"/>
                </a:cubicBezTo>
                <a:cubicBezTo>
                  <a:pt x="218242" y="48847"/>
                  <a:pt x="267089" y="0"/>
                  <a:pt x="327345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5" name="矩形 60"/>
          <p:cNvSpPr>
            <a:spLocks noChangeArrowheads="1"/>
          </p:cNvSpPr>
          <p:nvPr/>
        </p:nvSpPr>
        <p:spPr bwMode="auto">
          <a:xfrm>
            <a:off x="4486275" y="1612900"/>
            <a:ext cx="168275" cy="150813"/>
          </a:xfrm>
          <a:custGeom>
            <a:avLst/>
            <a:gdLst>
              <a:gd name="T0" fmla="*/ 3571 w 816827"/>
              <a:gd name="T1" fmla="*/ 5208 h 729011"/>
              <a:gd name="T2" fmla="*/ 3571 w 816827"/>
              <a:gd name="T3" fmla="*/ 5940 h 729011"/>
              <a:gd name="T4" fmla="*/ 6586 w 816827"/>
              <a:gd name="T5" fmla="*/ 5940 h 729011"/>
              <a:gd name="T6" fmla="*/ 6586 w 816827"/>
              <a:gd name="T7" fmla="*/ 5208 h 729011"/>
              <a:gd name="T8" fmla="*/ 3571 w 816827"/>
              <a:gd name="T9" fmla="*/ 5208 h 729011"/>
              <a:gd name="T10" fmla="*/ 0 w 816827"/>
              <a:gd name="T11" fmla="*/ 4694 h 729011"/>
              <a:gd name="T12" fmla="*/ 7142 w 816827"/>
              <a:gd name="T13" fmla="*/ 4694 h 729011"/>
              <a:gd name="T14" fmla="*/ 7142 w 816827"/>
              <a:gd name="T15" fmla="*/ 6454 h 729011"/>
              <a:gd name="T16" fmla="*/ 0 w 816827"/>
              <a:gd name="T17" fmla="*/ 6454 h 729011"/>
              <a:gd name="T18" fmla="*/ 0 w 816827"/>
              <a:gd name="T19" fmla="*/ 4694 h 729011"/>
              <a:gd name="T20" fmla="*/ 1468 w 816827"/>
              <a:gd name="T21" fmla="*/ 2861 h 729011"/>
              <a:gd name="T22" fmla="*/ 1468 w 816827"/>
              <a:gd name="T23" fmla="*/ 3593 h 729011"/>
              <a:gd name="T24" fmla="*/ 6586 w 816827"/>
              <a:gd name="T25" fmla="*/ 3593 h 729011"/>
              <a:gd name="T26" fmla="*/ 6586 w 816827"/>
              <a:gd name="T27" fmla="*/ 2861 h 729011"/>
              <a:gd name="T28" fmla="*/ 1468 w 816827"/>
              <a:gd name="T29" fmla="*/ 2861 h 729011"/>
              <a:gd name="T30" fmla="*/ 0 w 816827"/>
              <a:gd name="T31" fmla="*/ 2347 h 729011"/>
              <a:gd name="T32" fmla="*/ 7142 w 816827"/>
              <a:gd name="T33" fmla="*/ 2347 h 729011"/>
              <a:gd name="T34" fmla="*/ 7142 w 816827"/>
              <a:gd name="T35" fmla="*/ 4107 h 729011"/>
              <a:gd name="T36" fmla="*/ 0 w 816827"/>
              <a:gd name="T37" fmla="*/ 4107 h 729011"/>
              <a:gd name="T38" fmla="*/ 0 w 816827"/>
              <a:gd name="T39" fmla="*/ 2347 h 729011"/>
              <a:gd name="T40" fmla="*/ 4364 w 816827"/>
              <a:gd name="T41" fmla="*/ 514 h 729011"/>
              <a:gd name="T42" fmla="*/ 4364 w 816827"/>
              <a:gd name="T43" fmla="*/ 1246 h 729011"/>
              <a:gd name="T44" fmla="*/ 6586 w 816827"/>
              <a:gd name="T45" fmla="*/ 1246 h 729011"/>
              <a:gd name="T46" fmla="*/ 6586 w 816827"/>
              <a:gd name="T47" fmla="*/ 514 h 729011"/>
              <a:gd name="T48" fmla="*/ 4364 w 816827"/>
              <a:gd name="T49" fmla="*/ 514 h 729011"/>
              <a:gd name="T50" fmla="*/ 0 w 816827"/>
              <a:gd name="T51" fmla="*/ 0 h 729011"/>
              <a:gd name="T52" fmla="*/ 7142 w 816827"/>
              <a:gd name="T53" fmla="*/ 0 h 729011"/>
              <a:gd name="T54" fmla="*/ 7142 w 816827"/>
              <a:gd name="T55" fmla="*/ 1760 h 729011"/>
              <a:gd name="T56" fmla="*/ 0 w 816827"/>
              <a:gd name="T57" fmla="*/ 1760 h 729011"/>
              <a:gd name="T58" fmla="*/ 0 w 816827"/>
              <a:gd name="T59" fmla="*/ 0 h 7290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6827"/>
              <a:gd name="T91" fmla="*/ 0 h 729011"/>
              <a:gd name="T92" fmla="*/ 816827 w 816827"/>
              <a:gd name="T93" fmla="*/ 729011 h 7290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6" name="同心圆 41"/>
          <p:cNvSpPr>
            <a:spLocks noChangeArrowheads="1"/>
          </p:cNvSpPr>
          <p:nvPr/>
        </p:nvSpPr>
        <p:spPr bwMode="auto">
          <a:xfrm>
            <a:off x="5511800" y="2251075"/>
            <a:ext cx="206375" cy="204788"/>
          </a:xfrm>
          <a:custGeom>
            <a:avLst/>
            <a:gdLst>
              <a:gd name="T0" fmla="*/ 6481 w 746126"/>
              <a:gd name="T1" fmla="*/ 2853 h 746126"/>
              <a:gd name="T2" fmla="*/ 6748 w 746126"/>
              <a:gd name="T3" fmla="*/ 2949 h 746126"/>
              <a:gd name="T4" fmla="*/ 9938 w 746126"/>
              <a:gd name="T5" fmla="*/ 5838 h 746126"/>
              <a:gd name="T6" fmla="*/ 9958 w 746126"/>
              <a:gd name="T7" fmla="*/ 6351 h 746126"/>
              <a:gd name="T8" fmla="*/ 9771 w 746126"/>
              <a:gd name="T9" fmla="*/ 6548 h 746126"/>
              <a:gd name="T10" fmla="*/ 9246 w 746126"/>
              <a:gd name="T11" fmla="*/ 6568 h 746126"/>
              <a:gd name="T12" fmla="*/ 9145 w 746126"/>
              <a:gd name="T13" fmla="*/ 6477 h 746126"/>
              <a:gd name="T14" fmla="*/ 8279 w 746126"/>
              <a:gd name="T15" fmla="*/ 7389 h 746126"/>
              <a:gd name="T16" fmla="*/ 10309 w 746126"/>
              <a:gd name="T17" fmla="*/ 9227 h 746126"/>
              <a:gd name="T18" fmla="*/ 10616 w 746126"/>
              <a:gd name="T19" fmla="*/ 9089 h 746126"/>
              <a:gd name="T20" fmla="*/ 11070 w 746126"/>
              <a:gd name="T21" fmla="*/ 9253 h 746126"/>
              <a:gd name="T22" fmla="*/ 14449 w 746126"/>
              <a:gd name="T23" fmla="*/ 12313 h 746126"/>
              <a:gd name="T24" fmla="*/ 14483 w 746126"/>
              <a:gd name="T25" fmla="*/ 13187 h 746126"/>
              <a:gd name="T26" fmla="*/ 13958 w 746126"/>
              <a:gd name="T27" fmla="*/ 13740 h 746126"/>
              <a:gd name="T28" fmla="*/ 13064 w 746126"/>
              <a:gd name="T29" fmla="*/ 13773 h 746126"/>
              <a:gd name="T30" fmla="*/ 9685 w 746126"/>
              <a:gd name="T31" fmla="*/ 10713 h 746126"/>
              <a:gd name="T32" fmla="*/ 9609 w 746126"/>
              <a:gd name="T33" fmla="*/ 9951 h 746126"/>
              <a:gd name="T34" fmla="*/ 7587 w 746126"/>
              <a:gd name="T35" fmla="*/ 8119 h 746126"/>
              <a:gd name="T36" fmla="*/ 6722 w 746126"/>
              <a:gd name="T37" fmla="*/ 9032 h 746126"/>
              <a:gd name="T38" fmla="*/ 6822 w 746126"/>
              <a:gd name="T39" fmla="*/ 9123 h 746126"/>
              <a:gd name="T40" fmla="*/ 6842 w 746126"/>
              <a:gd name="T41" fmla="*/ 9636 h 746126"/>
              <a:gd name="T42" fmla="*/ 6655 w 746126"/>
              <a:gd name="T43" fmla="*/ 9833 h 746126"/>
              <a:gd name="T44" fmla="*/ 6130 w 746126"/>
              <a:gd name="T45" fmla="*/ 9853 h 746126"/>
              <a:gd name="T46" fmla="*/ 2940 w 746126"/>
              <a:gd name="T47" fmla="*/ 6964 h 746126"/>
              <a:gd name="T48" fmla="*/ 2920 w 746126"/>
              <a:gd name="T49" fmla="*/ 6451 h 746126"/>
              <a:gd name="T50" fmla="*/ 3107 w 746126"/>
              <a:gd name="T51" fmla="*/ 6253 h 746126"/>
              <a:gd name="T52" fmla="*/ 3632 w 746126"/>
              <a:gd name="T53" fmla="*/ 6234 h 746126"/>
              <a:gd name="T54" fmla="*/ 3733 w 746126"/>
              <a:gd name="T55" fmla="*/ 6325 h 746126"/>
              <a:gd name="T56" fmla="*/ 6156 w 746126"/>
              <a:gd name="T57" fmla="*/ 3770 h 746126"/>
              <a:gd name="T58" fmla="*/ 6056 w 746126"/>
              <a:gd name="T59" fmla="*/ 3679 h 746126"/>
              <a:gd name="T60" fmla="*/ 6036 w 746126"/>
              <a:gd name="T61" fmla="*/ 3165 h 746126"/>
              <a:gd name="T62" fmla="*/ 6223 w 746126"/>
              <a:gd name="T63" fmla="*/ 2969 h 746126"/>
              <a:gd name="T64" fmla="*/ 6481 w 746126"/>
              <a:gd name="T65" fmla="*/ 2853 h 746126"/>
              <a:gd name="T66" fmla="*/ 7894 w 746126"/>
              <a:gd name="T67" fmla="*/ 0 h 746126"/>
              <a:gd name="T68" fmla="*/ 15789 w 746126"/>
              <a:gd name="T69" fmla="*/ 7714 h 746126"/>
              <a:gd name="T70" fmla="*/ 14681 w 746126"/>
              <a:gd name="T71" fmla="*/ 11593 h 746126"/>
              <a:gd name="T72" fmla="*/ 13434 w 746126"/>
              <a:gd name="T73" fmla="*/ 10463 h 746126"/>
              <a:gd name="T74" fmla="*/ 14133 w 746126"/>
              <a:gd name="T75" fmla="*/ 7714 h 746126"/>
              <a:gd name="T76" fmla="*/ 7894 w 746126"/>
              <a:gd name="T77" fmla="*/ 1618 h 746126"/>
              <a:gd name="T78" fmla="*/ 1656 w 746126"/>
              <a:gd name="T79" fmla="*/ 7714 h 746126"/>
              <a:gd name="T80" fmla="*/ 7894 w 746126"/>
              <a:gd name="T81" fmla="*/ 13810 h 746126"/>
              <a:gd name="T82" fmla="*/ 11205 w 746126"/>
              <a:gd name="T83" fmla="*/ 12862 h 746126"/>
              <a:gd name="T84" fmla="*/ 12453 w 746126"/>
              <a:gd name="T85" fmla="*/ 13993 h 746126"/>
              <a:gd name="T86" fmla="*/ 7894 w 746126"/>
              <a:gd name="T87" fmla="*/ 15427 h 746126"/>
              <a:gd name="T88" fmla="*/ 0 w 746126"/>
              <a:gd name="T89" fmla="*/ 7714 h 746126"/>
              <a:gd name="T90" fmla="*/ 7894 w 746126"/>
              <a:gd name="T91" fmla="*/ 0 h 7461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46126"/>
              <a:gd name="T139" fmla="*/ 0 h 746126"/>
              <a:gd name="T140" fmla="*/ 746126 w 746126"/>
              <a:gd name="T141" fmla="*/ 746126 h 74612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46126" h="746126">
                <a:moveTo>
                  <a:pt x="306284" y="137956"/>
                </a:moveTo>
                <a:cubicBezTo>
                  <a:pt x="310779" y="137785"/>
                  <a:pt x="315338" y="139329"/>
                  <a:pt x="318898" y="142628"/>
                </a:cubicBezTo>
                <a:lnTo>
                  <a:pt x="469646" y="282344"/>
                </a:lnTo>
                <a:cubicBezTo>
                  <a:pt x="476765" y="288942"/>
                  <a:pt x="477187" y="300061"/>
                  <a:pt x="470590" y="307180"/>
                </a:cubicBezTo>
                <a:lnTo>
                  <a:pt x="461760" y="316706"/>
                </a:lnTo>
                <a:cubicBezTo>
                  <a:pt x="455163" y="323825"/>
                  <a:pt x="444044" y="324247"/>
                  <a:pt x="436925" y="317650"/>
                </a:cubicBezTo>
                <a:lnTo>
                  <a:pt x="432162" y="313235"/>
                </a:lnTo>
                <a:lnTo>
                  <a:pt x="391258" y="357369"/>
                </a:lnTo>
                <a:lnTo>
                  <a:pt x="487159" y="446252"/>
                </a:lnTo>
                <a:cubicBezTo>
                  <a:pt x="490783" y="441495"/>
                  <a:pt x="496201" y="439792"/>
                  <a:pt x="501674" y="439584"/>
                </a:cubicBezTo>
                <a:cubicBezTo>
                  <a:pt x="509319" y="439293"/>
                  <a:pt x="517075" y="441920"/>
                  <a:pt x="523130" y="447531"/>
                </a:cubicBezTo>
                <a:lnTo>
                  <a:pt x="682787" y="595504"/>
                </a:lnTo>
                <a:cubicBezTo>
                  <a:pt x="694897" y="606728"/>
                  <a:pt x="695615" y="625642"/>
                  <a:pt x="684392" y="637752"/>
                </a:cubicBezTo>
                <a:lnTo>
                  <a:pt x="659592" y="664510"/>
                </a:lnTo>
                <a:cubicBezTo>
                  <a:pt x="648368" y="676620"/>
                  <a:pt x="629454" y="677338"/>
                  <a:pt x="617344" y="666115"/>
                </a:cubicBezTo>
                <a:lnTo>
                  <a:pt x="457687" y="518142"/>
                </a:lnTo>
                <a:cubicBezTo>
                  <a:pt x="446977" y="508216"/>
                  <a:pt x="445177" y="492275"/>
                  <a:pt x="454100" y="481245"/>
                </a:cubicBezTo>
                <a:lnTo>
                  <a:pt x="358536" y="392675"/>
                </a:lnTo>
                <a:lnTo>
                  <a:pt x="317635" y="436805"/>
                </a:lnTo>
                <a:lnTo>
                  <a:pt x="322398" y="441219"/>
                </a:lnTo>
                <a:cubicBezTo>
                  <a:pt x="329517" y="447817"/>
                  <a:pt x="329939" y="458936"/>
                  <a:pt x="323342" y="466055"/>
                </a:cubicBezTo>
                <a:lnTo>
                  <a:pt x="314512" y="475581"/>
                </a:lnTo>
                <a:cubicBezTo>
                  <a:pt x="307915" y="482700"/>
                  <a:pt x="296796" y="483122"/>
                  <a:pt x="289677" y="476525"/>
                </a:cubicBezTo>
                <a:lnTo>
                  <a:pt x="138928" y="336808"/>
                </a:lnTo>
                <a:cubicBezTo>
                  <a:pt x="131809" y="330210"/>
                  <a:pt x="131387" y="319091"/>
                  <a:pt x="137985" y="311973"/>
                </a:cubicBezTo>
                <a:lnTo>
                  <a:pt x="146814" y="302446"/>
                </a:lnTo>
                <a:cubicBezTo>
                  <a:pt x="153412" y="295327"/>
                  <a:pt x="164531" y="294905"/>
                  <a:pt x="171650" y="301503"/>
                </a:cubicBezTo>
                <a:lnTo>
                  <a:pt x="176413" y="305918"/>
                </a:lnTo>
                <a:lnTo>
                  <a:pt x="290940" y="182348"/>
                </a:lnTo>
                <a:lnTo>
                  <a:pt x="286176" y="177933"/>
                </a:lnTo>
                <a:cubicBezTo>
                  <a:pt x="279057" y="171335"/>
                  <a:pt x="278635" y="160216"/>
                  <a:pt x="285233" y="153098"/>
                </a:cubicBezTo>
                <a:lnTo>
                  <a:pt x="294062" y="143571"/>
                </a:lnTo>
                <a:cubicBezTo>
                  <a:pt x="297361" y="140012"/>
                  <a:pt x="301790" y="138126"/>
                  <a:pt x="306284" y="137956"/>
                </a:cubicBezTo>
                <a:close/>
                <a:moveTo>
                  <a:pt x="373063" y="0"/>
                </a:moveTo>
                <a:cubicBezTo>
                  <a:pt x="579100" y="0"/>
                  <a:pt x="746126" y="167026"/>
                  <a:pt x="746126" y="373063"/>
                </a:cubicBezTo>
                <a:cubicBezTo>
                  <a:pt x="746126" y="441784"/>
                  <a:pt x="727545" y="506165"/>
                  <a:pt x="693797" y="560673"/>
                </a:cubicBezTo>
                <a:lnTo>
                  <a:pt x="634837" y="506028"/>
                </a:lnTo>
                <a:cubicBezTo>
                  <a:pt x="656383" y="466516"/>
                  <a:pt x="667887" y="421133"/>
                  <a:pt x="667887" y="373063"/>
                </a:cubicBezTo>
                <a:cubicBezTo>
                  <a:pt x="667887" y="210236"/>
                  <a:pt x="535890" y="78239"/>
                  <a:pt x="373063" y="78239"/>
                </a:cubicBezTo>
                <a:cubicBezTo>
                  <a:pt x="210236" y="78239"/>
                  <a:pt x="78239" y="210236"/>
                  <a:pt x="78239" y="373063"/>
                </a:cubicBezTo>
                <a:cubicBezTo>
                  <a:pt x="78239" y="535890"/>
                  <a:pt x="210236" y="667887"/>
                  <a:pt x="373063" y="667887"/>
                </a:cubicBezTo>
                <a:cubicBezTo>
                  <a:pt x="430719" y="667887"/>
                  <a:pt x="484509" y="651337"/>
                  <a:pt x="529532" y="622079"/>
                </a:cubicBezTo>
                <a:lnTo>
                  <a:pt x="588515" y="676745"/>
                </a:lnTo>
                <a:cubicBezTo>
                  <a:pt x="528014" y="720662"/>
                  <a:pt x="453512" y="746126"/>
                  <a:pt x="373063" y="746126"/>
                </a:cubicBezTo>
                <a:cubicBezTo>
                  <a:pt x="167026" y="746126"/>
                  <a:pt x="0" y="579100"/>
                  <a:pt x="0" y="373063"/>
                </a:cubicBezTo>
                <a:cubicBezTo>
                  <a:pt x="0" y="167026"/>
                  <a:pt x="167026" y="0"/>
                  <a:pt x="373063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7" name="圆角矩形 26"/>
          <p:cNvSpPr>
            <a:spLocks noChangeArrowheads="1"/>
          </p:cNvSpPr>
          <p:nvPr/>
        </p:nvSpPr>
        <p:spPr bwMode="auto">
          <a:xfrm>
            <a:off x="6550025" y="1604963"/>
            <a:ext cx="220663" cy="166687"/>
          </a:xfrm>
          <a:custGeom>
            <a:avLst/>
            <a:gdLst>
              <a:gd name="T0" fmla="*/ 2026 w 1584176"/>
              <a:gd name="T1" fmla="*/ 2653 h 1195792"/>
              <a:gd name="T2" fmla="*/ 2256 w 1584176"/>
              <a:gd name="T3" fmla="*/ 2653 h 1195792"/>
              <a:gd name="T4" fmla="*/ 1356 w 1584176"/>
              <a:gd name="T5" fmla="*/ 1766 h 1195792"/>
              <a:gd name="T6" fmla="*/ 967 w 1584176"/>
              <a:gd name="T7" fmla="*/ 2114 h 1195792"/>
              <a:gd name="T8" fmla="*/ 1356 w 1584176"/>
              <a:gd name="T9" fmla="*/ 1766 h 1195792"/>
              <a:gd name="T10" fmla="*/ 2662 w 1584176"/>
              <a:gd name="T11" fmla="*/ 2114 h 1195792"/>
              <a:gd name="T12" fmla="*/ 2272 w 1584176"/>
              <a:gd name="T13" fmla="*/ 1826 h 1195792"/>
              <a:gd name="T14" fmla="*/ 1825 w 1584176"/>
              <a:gd name="T15" fmla="*/ 1597 h 1195792"/>
              <a:gd name="T16" fmla="*/ 2009 w 1584176"/>
              <a:gd name="T17" fmla="*/ 2114 h 1195792"/>
              <a:gd name="T18" fmla="*/ 1620 w 1584176"/>
              <a:gd name="T19" fmla="*/ 1671 h 1195792"/>
              <a:gd name="T20" fmla="*/ 3314 w 1584176"/>
              <a:gd name="T21" fmla="*/ 1373 h 1195792"/>
              <a:gd name="T22" fmla="*/ 2925 w 1584176"/>
              <a:gd name="T23" fmla="*/ 2114 h 1195792"/>
              <a:gd name="T24" fmla="*/ 3314 w 1584176"/>
              <a:gd name="T25" fmla="*/ 1373 h 1195792"/>
              <a:gd name="T26" fmla="*/ 2662 w 1584176"/>
              <a:gd name="T27" fmla="*/ 580 h 1195792"/>
              <a:gd name="T28" fmla="*/ 2925 w 1584176"/>
              <a:gd name="T29" fmla="*/ 1233 h 1195792"/>
              <a:gd name="T30" fmla="*/ 3314 w 1584176"/>
              <a:gd name="T31" fmla="*/ 800 h 1195792"/>
              <a:gd name="T32" fmla="*/ 3434 w 1584176"/>
              <a:gd name="T33" fmla="*/ 1003 h 1195792"/>
              <a:gd name="T34" fmla="*/ 2147 w 1584176"/>
              <a:gd name="T35" fmla="*/ 1777 h 1195792"/>
              <a:gd name="T36" fmla="*/ 718 w 1584176"/>
              <a:gd name="T37" fmla="*/ 1893 h 1195792"/>
              <a:gd name="T38" fmla="*/ 967 w 1584176"/>
              <a:gd name="T39" fmla="*/ 1610 h 1195792"/>
              <a:gd name="T40" fmla="*/ 1356 w 1584176"/>
              <a:gd name="T41" fmla="*/ 943 h 1195792"/>
              <a:gd name="T42" fmla="*/ 1620 w 1584176"/>
              <a:gd name="T43" fmla="*/ 1387 h 1195792"/>
              <a:gd name="T44" fmla="*/ 2009 w 1584176"/>
              <a:gd name="T45" fmla="*/ 1190 h 1195792"/>
              <a:gd name="T46" fmla="*/ 2147 w 1584176"/>
              <a:gd name="T47" fmla="*/ 1584 h 1195792"/>
              <a:gd name="T48" fmla="*/ 2272 w 1584176"/>
              <a:gd name="T49" fmla="*/ 580 h 1195792"/>
              <a:gd name="T50" fmla="*/ 354 w 1584176"/>
              <a:gd name="T51" fmla="*/ 384 h 1195792"/>
              <a:gd name="T52" fmla="*/ 442 w 1584176"/>
              <a:gd name="T53" fmla="*/ 2421 h 1195792"/>
              <a:gd name="T54" fmla="*/ 3928 w 1584176"/>
              <a:gd name="T55" fmla="*/ 2332 h 1195792"/>
              <a:gd name="T56" fmla="*/ 3840 w 1584176"/>
              <a:gd name="T57" fmla="*/ 296 h 1195792"/>
              <a:gd name="T58" fmla="*/ 475 w 1584176"/>
              <a:gd name="T59" fmla="*/ 0 h 1195792"/>
              <a:gd name="T60" fmla="*/ 4281 w 1584176"/>
              <a:gd name="T61" fmla="*/ 476 h 1195792"/>
              <a:gd name="T62" fmla="*/ 3807 w 1584176"/>
              <a:gd name="T63" fmla="*/ 2854 h 1195792"/>
              <a:gd name="T64" fmla="*/ 2725 w 1584176"/>
              <a:gd name="T65" fmla="*/ 2995 h 1195792"/>
              <a:gd name="T66" fmla="*/ 3205 w 1584176"/>
              <a:gd name="T67" fmla="*/ 3239 h 1195792"/>
              <a:gd name="T68" fmla="*/ 1076 w 1584176"/>
              <a:gd name="T69" fmla="*/ 2995 h 1195792"/>
              <a:gd name="T70" fmla="*/ 1557 w 1584176"/>
              <a:gd name="T71" fmla="*/ 2854 h 1195792"/>
              <a:gd name="T72" fmla="*/ 0 w 1584176"/>
              <a:gd name="T73" fmla="*/ 2378 h 1195792"/>
              <a:gd name="T74" fmla="*/ 475 w 1584176"/>
              <a:gd name="T75" fmla="*/ 0 h 1195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84176"/>
              <a:gd name="T115" fmla="*/ 0 h 1195792"/>
              <a:gd name="T116" fmla="*/ 1584176 w 1584176"/>
              <a:gd name="T117" fmla="*/ 1195792 h 11957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84176" h="1195792">
                <a:moveTo>
                  <a:pt x="792088" y="936827"/>
                </a:moveTo>
                <a:cubicBezTo>
                  <a:pt x="768562" y="936827"/>
                  <a:pt x="749491" y="955898"/>
                  <a:pt x="749491" y="979424"/>
                </a:cubicBezTo>
                <a:cubicBezTo>
                  <a:pt x="749491" y="1002950"/>
                  <a:pt x="768562" y="1022021"/>
                  <a:pt x="792088" y="1022021"/>
                </a:cubicBezTo>
                <a:cubicBezTo>
                  <a:pt x="815614" y="1022021"/>
                  <a:pt x="834685" y="1002950"/>
                  <a:pt x="834685" y="979424"/>
                </a:cubicBezTo>
                <a:cubicBezTo>
                  <a:pt x="834685" y="955898"/>
                  <a:pt x="815614" y="936827"/>
                  <a:pt x="792088" y="936827"/>
                </a:cubicBezTo>
                <a:close/>
                <a:moveTo>
                  <a:pt x="501926" y="652004"/>
                </a:moveTo>
                <a:lnTo>
                  <a:pt x="501926" y="780354"/>
                </a:lnTo>
                <a:lnTo>
                  <a:pt x="357910" y="780354"/>
                </a:lnTo>
                <a:lnTo>
                  <a:pt x="357910" y="703916"/>
                </a:lnTo>
                <a:lnTo>
                  <a:pt x="501926" y="652004"/>
                </a:lnTo>
                <a:close/>
                <a:moveTo>
                  <a:pt x="984820" y="611637"/>
                </a:moveTo>
                <a:lnTo>
                  <a:pt x="984820" y="780354"/>
                </a:lnTo>
                <a:lnTo>
                  <a:pt x="840804" y="780354"/>
                </a:lnTo>
                <a:lnTo>
                  <a:pt x="840804" y="674135"/>
                </a:lnTo>
                <a:lnTo>
                  <a:pt x="984820" y="611637"/>
                </a:lnTo>
                <a:close/>
                <a:moveTo>
                  <a:pt x="675372" y="589482"/>
                </a:moveTo>
                <a:lnTo>
                  <a:pt x="743373" y="649323"/>
                </a:lnTo>
                <a:lnTo>
                  <a:pt x="743373" y="780354"/>
                </a:lnTo>
                <a:lnTo>
                  <a:pt x="599357" y="780354"/>
                </a:lnTo>
                <a:lnTo>
                  <a:pt x="599357" y="616883"/>
                </a:lnTo>
                <a:lnTo>
                  <a:pt x="675372" y="589482"/>
                </a:lnTo>
                <a:close/>
                <a:moveTo>
                  <a:pt x="1226266" y="506859"/>
                </a:moveTo>
                <a:lnTo>
                  <a:pt x="1226266" y="780354"/>
                </a:lnTo>
                <a:lnTo>
                  <a:pt x="1082250" y="780354"/>
                </a:lnTo>
                <a:lnTo>
                  <a:pt x="1082250" y="569356"/>
                </a:lnTo>
                <a:lnTo>
                  <a:pt x="1226266" y="506859"/>
                </a:lnTo>
                <a:close/>
                <a:moveTo>
                  <a:pt x="840804" y="214317"/>
                </a:moveTo>
                <a:lnTo>
                  <a:pt x="984820" y="214317"/>
                </a:lnTo>
                <a:lnTo>
                  <a:pt x="984820" y="499046"/>
                </a:lnTo>
                <a:lnTo>
                  <a:pt x="1082250" y="455202"/>
                </a:lnTo>
                <a:lnTo>
                  <a:pt x="1082250" y="295348"/>
                </a:lnTo>
                <a:lnTo>
                  <a:pt x="1226266" y="295348"/>
                </a:lnTo>
                <a:lnTo>
                  <a:pt x="1226266" y="390395"/>
                </a:lnTo>
                <a:lnTo>
                  <a:pt x="1270685" y="370406"/>
                </a:lnTo>
                <a:lnTo>
                  <a:pt x="1299260" y="437081"/>
                </a:lnTo>
                <a:lnTo>
                  <a:pt x="794435" y="656156"/>
                </a:lnTo>
                <a:lnTo>
                  <a:pt x="675372" y="551381"/>
                </a:lnTo>
                <a:lnTo>
                  <a:pt x="265797" y="699019"/>
                </a:lnTo>
                <a:lnTo>
                  <a:pt x="246747" y="632344"/>
                </a:lnTo>
                <a:lnTo>
                  <a:pt x="357910" y="594475"/>
                </a:lnTo>
                <a:lnTo>
                  <a:pt x="357910" y="348306"/>
                </a:lnTo>
                <a:lnTo>
                  <a:pt x="501926" y="348306"/>
                </a:lnTo>
                <a:lnTo>
                  <a:pt x="501926" y="545415"/>
                </a:lnTo>
                <a:lnTo>
                  <a:pt x="599357" y="512224"/>
                </a:lnTo>
                <a:lnTo>
                  <a:pt x="599357" y="439364"/>
                </a:lnTo>
                <a:lnTo>
                  <a:pt x="743373" y="439364"/>
                </a:lnTo>
                <a:lnTo>
                  <a:pt x="743373" y="540040"/>
                </a:lnTo>
                <a:lnTo>
                  <a:pt x="794435" y="584719"/>
                </a:lnTo>
                <a:lnTo>
                  <a:pt x="840804" y="563853"/>
                </a:lnTo>
                <a:lnTo>
                  <a:pt x="840804" y="214317"/>
                </a:lnTo>
                <a:close/>
                <a:moveTo>
                  <a:pt x="163421" y="109283"/>
                </a:moveTo>
                <a:cubicBezTo>
                  <a:pt x="145421" y="109283"/>
                  <a:pt x="130830" y="123874"/>
                  <a:pt x="130830" y="141874"/>
                </a:cubicBezTo>
                <a:lnTo>
                  <a:pt x="130830" y="861077"/>
                </a:lnTo>
                <a:cubicBezTo>
                  <a:pt x="130830" y="879077"/>
                  <a:pt x="145421" y="893668"/>
                  <a:pt x="163421" y="893668"/>
                </a:cubicBezTo>
                <a:lnTo>
                  <a:pt x="1420755" y="893668"/>
                </a:lnTo>
                <a:cubicBezTo>
                  <a:pt x="1438755" y="893668"/>
                  <a:pt x="1453346" y="879077"/>
                  <a:pt x="1453346" y="861077"/>
                </a:cubicBezTo>
                <a:lnTo>
                  <a:pt x="1453346" y="141874"/>
                </a:lnTo>
                <a:cubicBezTo>
                  <a:pt x="1453346" y="123874"/>
                  <a:pt x="1438755" y="109283"/>
                  <a:pt x="1420755" y="109283"/>
                </a:cubicBezTo>
                <a:lnTo>
                  <a:pt x="163421" y="109283"/>
                </a:lnTo>
                <a:close/>
                <a:moveTo>
                  <a:pt x="175629" y="0"/>
                </a:moveTo>
                <a:lnTo>
                  <a:pt x="1408547" y="0"/>
                </a:lnTo>
                <a:cubicBezTo>
                  <a:pt x="1505544" y="0"/>
                  <a:pt x="1584176" y="78632"/>
                  <a:pt x="1584176" y="175629"/>
                </a:cubicBezTo>
                <a:lnTo>
                  <a:pt x="1584176" y="878123"/>
                </a:lnTo>
                <a:cubicBezTo>
                  <a:pt x="1584176" y="975120"/>
                  <a:pt x="1505544" y="1053752"/>
                  <a:pt x="1408547" y="1053752"/>
                </a:cubicBezTo>
                <a:lnTo>
                  <a:pt x="1008112" y="1053752"/>
                </a:lnTo>
                <a:lnTo>
                  <a:pt x="1008112" y="1105610"/>
                </a:lnTo>
                <a:lnTo>
                  <a:pt x="1185879" y="1105610"/>
                </a:lnTo>
                <a:lnTo>
                  <a:pt x="1185879" y="1195792"/>
                </a:lnTo>
                <a:lnTo>
                  <a:pt x="398297" y="1195792"/>
                </a:lnTo>
                <a:lnTo>
                  <a:pt x="398297" y="1105610"/>
                </a:lnTo>
                <a:lnTo>
                  <a:pt x="576064" y="1105610"/>
                </a:lnTo>
                <a:lnTo>
                  <a:pt x="576064" y="1053752"/>
                </a:lnTo>
                <a:lnTo>
                  <a:pt x="175629" y="1053752"/>
                </a:lnTo>
                <a:cubicBezTo>
                  <a:pt x="78632" y="1053752"/>
                  <a:pt x="0" y="975120"/>
                  <a:pt x="0" y="878123"/>
                </a:cubicBezTo>
                <a:lnTo>
                  <a:pt x="0" y="175629"/>
                </a:lnTo>
                <a:cubicBezTo>
                  <a:pt x="0" y="78632"/>
                  <a:pt x="78632" y="0"/>
                  <a:pt x="175629" y="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 useBgFill="1">
        <p:nvSpPr>
          <p:cNvPr id="13368" name="Freeform 37"/>
          <p:cNvSpPr>
            <a:spLocks noEditPoints="1" noChangeArrowheads="1"/>
          </p:cNvSpPr>
          <p:nvPr/>
        </p:nvSpPr>
        <p:spPr bwMode="auto">
          <a:xfrm>
            <a:off x="7593013" y="2243138"/>
            <a:ext cx="223837" cy="220662"/>
          </a:xfrm>
          <a:custGeom>
            <a:avLst/>
            <a:gdLst>
              <a:gd name="T0" fmla="*/ 0 w 120"/>
              <a:gd name="T1" fmla="*/ 2147483646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2147483646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2147483646 h 120"/>
              <a:gd name="T86" fmla="*/ 2147483646 w 120"/>
              <a:gd name="T87" fmla="*/ 2147483646 h 120"/>
              <a:gd name="T88" fmla="*/ 2147483646 w 120"/>
              <a:gd name="T89" fmla="*/ 2147483646 h 120"/>
              <a:gd name="T90" fmla="*/ 2147483646 w 120"/>
              <a:gd name="T91" fmla="*/ 2147483646 h 120"/>
              <a:gd name="T92" fmla="*/ 2147483646 w 120"/>
              <a:gd name="T93" fmla="*/ 2147483646 h 120"/>
              <a:gd name="T94" fmla="*/ 2147483646 w 120"/>
              <a:gd name="T95" fmla="*/ 2147483646 h 120"/>
              <a:gd name="T96" fmla="*/ 2147483646 w 120"/>
              <a:gd name="T97" fmla="*/ 2147483646 h 120"/>
              <a:gd name="T98" fmla="*/ 2147483646 w 120"/>
              <a:gd name="T99" fmla="*/ 2147483646 h 120"/>
              <a:gd name="T100" fmla="*/ 2147483646 w 120"/>
              <a:gd name="T101" fmla="*/ 2147483646 h 120"/>
              <a:gd name="T102" fmla="*/ 2147483646 w 120"/>
              <a:gd name="T103" fmla="*/ 2147483646 h 120"/>
              <a:gd name="T104" fmla="*/ 2147483646 w 120"/>
              <a:gd name="T105" fmla="*/ 2147483646 h 1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0"/>
              <a:gd name="T160" fmla="*/ 0 h 120"/>
              <a:gd name="T161" fmla="*/ 120 w 120"/>
              <a:gd name="T162" fmla="*/ 120 h 1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0" h="120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0"/>
                  <a:pt x="60" y="120"/>
                </a:cubicBezTo>
                <a:cubicBezTo>
                  <a:pt x="93" y="120"/>
                  <a:pt x="120" y="93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3" y="24"/>
                </a:move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5" y="17"/>
                  <a:pt x="86" y="14"/>
                </a:cubicBezTo>
                <a:cubicBezTo>
                  <a:pt x="87" y="14"/>
                  <a:pt x="91" y="16"/>
                  <a:pt x="94" y="20"/>
                </a:cubicBezTo>
                <a:cubicBezTo>
                  <a:pt x="92" y="29"/>
                  <a:pt x="86" y="28"/>
                  <a:pt x="86" y="28"/>
                </a:cubicBezTo>
                <a:cubicBezTo>
                  <a:pt x="86" y="28"/>
                  <a:pt x="82" y="28"/>
                  <a:pt x="83" y="24"/>
                </a:cubicBezTo>
                <a:close/>
                <a:moveTo>
                  <a:pt x="47" y="77"/>
                </a:moveTo>
                <a:cubicBezTo>
                  <a:pt x="46" y="78"/>
                  <a:pt x="45" y="81"/>
                  <a:pt x="44" y="84"/>
                </a:cubicBezTo>
                <a:cubicBezTo>
                  <a:pt x="43" y="86"/>
                  <a:pt x="42" y="87"/>
                  <a:pt x="41" y="88"/>
                </a:cubicBezTo>
                <a:cubicBezTo>
                  <a:pt x="39" y="89"/>
                  <a:pt x="39" y="91"/>
                  <a:pt x="39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9"/>
                  <a:pt x="40" y="100"/>
                </a:cubicBezTo>
                <a:cubicBezTo>
                  <a:pt x="40" y="102"/>
                  <a:pt x="37" y="110"/>
                  <a:pt x="37" y="110"/>
                </a:cubicBezTo>
                <a:cubicBezTo>
                  <a:pt x="34" y="109"/>
                  <a:pt x="33" y="106"/>
                  <a:pt x="32" y="104"/>
                </a:cubicBezTo>
                <a:cubicBezTo>
                  <a:pt x="32" y="102"/>
                  <a:pt x="30" y="101"/>
                  <a:pt x="31" y="99"/>
                </a:cubicBezTo>
                <a:cubicBezTo>
                  <a:pt x="31" y="96"/>
                  <a:pt x="29" y="95"/>
                  <a:pt x="28" y="94"/>
                </a:cubicBezTo>
                <a:cubicBezTo>
                  <a:pt x="27" y="92"/>
                  <a:pt x="26" y="90"/>
                  <a:pt x="26" y="89"/>
                </a:cubicBezTo>
                <a:cubicBezTo>
                  <a:pt x="26" y="88"/>
                  <a:pt x="23" y="86"/>
                  <a:pt x="23" y="86"/>
                </a:cubicBezTo>
                <a:cubicBezTo>
                  <a:pt x="23" y="86"/>
                  <a:pt x="18" y="83"/>
                  <a:pt x="17" y="82"/>
                </a:cubicBezTo>
                <a:cubicBezTo>
                  <a:pt x="16" y="81"/>
                  <a:pt x="15" y="77"/>
                  <a:pt x="15" y="75"/>
                </a:cubicBezTo>
                <a:cubicBezTo>
                  <a:pt x="15" y="73"/>
                  <a:pt x="16" y="68"/>
                  <a:pt x="16" y="68"/>
                </a:cubicBezTo>
                <a:cubicBezTo>
                  <a:pt x="16" y="68"/>
                  <a:pt x="18" y="66"/>
                  <a:pt x="17" y="65"/>
                </a:cubicBezTo>
                <a:cubicBezTo>
                  <a:pt x="15" y="64"/>
                  <a:pt x="15" y="60"/>
                  <a:pt x="15" y="60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1" y="55"/>
                  <a:pt x="10" y="54"/>
                </a:cubicBezTo>
                <a:cubicBezTo>
                  <a:pt x="10" y="52"/>
                  <a:pt x="10" y="51"/>
                  <a:pt x="11" y="50"/>
                </a:cubicBezTo>
                <a:cubicBezTo>
                  <a:pt x="11" y="49"/>
                  <a:pt x="10" y="46"/>
                  <a:pt x="10" y="45"/>
                </a:cubicBezTo>
                <a:cubicBezTo>
                  <a:pt x="20" y="20"/>
                  <a:pt x="37" y="15"/>
                  <a:pt x="37" y="15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5" y="21"/>
                  <a:pt x="34" y="21"/>
                </a:cubicBezTo>
                <a:cubicBezTo>
                  <a:pt x="32" y="20"/>
                  <a:pt x="31" y="20"/>
                  <a:pt x="31" y="20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8" y="25"/>
                  <a:pt x="28" y="26"/>
                </a:cubicBezTo>
                <a:cubicBezTo>
                  <a:pt x="28" y="27"/>
                  <a:pt x="29" y="29"/>
                  <a:pt x="29" y="29"/>
                </a:cubicBezTo>
                <a:cubicBezTo>
                  <a:pt x="29" y="29"/>
                  <a:pt x="32" y="29"/>
                  <a:pt x="32" y="28"/>
                </a:cubicBezTo>
                <a:cubicBezTo>
                  <a:pt x="32" y="27"/>
                  <a:pt x="32" y="26"/>
                  <a:pt x="32" y="26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4" y="23"/>
                  <a:pt x="40" y="24"/>
                </a:cubicBezTo>
                <a:cubicBezTo>
                  <a:pt x="47" y="24"/>
                  <a:pt x="44" y="29"/>
                  <a:pt x="47" y="30"/>
                </a:cubicBezTo>
                <a:cubicBezTo>
                  <a:pt x="50" y="31"/>
                  <a:pt x="45" y="35"/>
                  <a:pt x="44" y="37"/>
                </a:cubicBezTo>
                <a:cubicBezTo>
                  <a:pt x="43" y="39"/>
                  <a:pt x="41" y="34"/>
                  <a:pt x="41" y="34"/>
                </a:cubicBezTo>
                <a:cubicBezTo>
                  <a:pt x="41" y="34"/>
                  <a:pt x="43" y="32"/>
                  <a:pt x="40" y="32"/>
                </a:cubicBezTo>
                <a:cubicBezTo>
                  <a:pt x="37" y="31"/>
                  <a:pt x="35" y="36"/>
                  <a:pt x="37" y="36"/>
                </a:cubicBezTo>
                <a:cubicBezTo>
                  <a:pt x="38" y="36"/>
                  <a:pt x="40" y="38"/>
                  <a:pt x="39" y="39"/>
                </a:cubicBezTo>
                <a:cubicBezTo>
                  <a:pt x="39" y="40"/>
                  <a:pt x="39" y="40"/>
                  <a:pt x="38" y="43"/>
                </a:cubicBezTo>
                <a:cubicBezTo>
                  <a:pt x="36" y="46"/>
                  <a:pt x="34" y="48"/>
                  <a:pt x="34" y="48"/>
                </a:cubicBezTo>
                <a:cubicBezTo>
                  <a:pt x="34" y="48"/>
                  <a:pt x="32" y="47"/>
                  <a:pt x="33" y="49"/>
                </a:cubicBezTo>
                <a:cubicBezTo>
                  <a:pt x="34" y="51"/>
                  <a:pt x="33" y="54"/>
                  <a:pt x="33" y="55"/>
                </a:cubicBezTo>
                <a:cubicBezTo>
                  <a:pt x="33" y="57"/>
                  <a:pt x="29" y="54"/>
                  <a:pt x="29" y="51"/>
                </a:cubicBezTo>
                <a:cubicBezTo>
                  <a:pt x="28" y="48"/>
                  <a:pt x="25" y="51"/>
                  <a:pt x="24" y="51"/>
                </a:cubicBezTo>
                <a:cubicBezTo>
                  <a:pt x="23" y="51"/>
                  <a:pt x="21" y="50"/>
                  <a:pt x="21" y="49"/>
                </a:cubicBezTo>
                <a:cubicBezTo>
                  <a:pt x="20" y="48"/>
                  <a:pt x="15" y="52"/>
                  <a:pt x="14" y="52"/>
                </a:cubicBezTo>
                <a:cubicBezTo>
                  <a:pt x="13" y="53"/>
                  <a:pt x="13" y="55"/>
                  <a:pt x="15" y="54"/>
                </a:cubicBezTo>
                <a:cubicBezTo>
                  <a:pt x="17" y="53"/>
                  <a:pt x="19" y="54"/>
                  <a:pt x="19" y="56"/>
                </a:cubicBezTo>
                <a:cubicBezTo>
                  <a:pt x="18" y="58"/>
                  <a:pt x="16" y="57"/>
                  <a:pt x="16" y="58"/>
                </a:cubicBezTo>
                <a:cubicBezTo>
                  <a:pt x="17" y="60"/>
                  <a:pt x="19" y="61"/>
                  <a:pt x="19" y="63"/>
                </a:cubicBezTo>
                <a:cubicBezTo>
                  <a:pt x="20" y="65"/>
                  <a:pt x="25" y="63"/>
                  <a:pt x="27" y="62"/>
                </a:cubicBezTo>
                <a:cubicBezTo>
                  <a:pt x="28" y="62"/>
                  <a:pt x="33" y="61"/>
                  <a:pt x="33" y="63"/>
                </a:cubicBezTo>
                <a:cubicBezTo>
                  <a:pt x="34" y="65"/>
                  <a:pt x="39" y="66"/>
                  <a:pt x="41" y="66"/>
                </a:cubicBezTo>
                <a:cubicBezTo>
                  <a:pt x="43" y="67"/>
                  <a:pt x="46" y="67"/>
                  <a:pt x="49" y="69"/>
                </a:cubicBezTo>
                <a:cubicBezTo>
                  <a:pt x="51" y="72"/>
                  <a:pt x="47" y="76"/>
                  <a:pt x="47" y="77"/>
                </a:cubicBezTo>
                <a:close/>
                <a:moveTo>
                  <a:pt x="59" y="14"/>
                </a:moveTo>
                <a:cubicBezTo>
                  <a:pt x="58" y="17"/>
                  <a:pt x="54" y="20"/>
                  <a:pt x="55" y="21"/>
                </a:cubicBezTo>
                <a:cubicBezTo>
                  <a:pt x="55" y="22"/>
                  <a:pt x="55" y="27"/>
                  <a:pt x="51" y="23"/>
                </a:cubicBezTo>
                <a:cubicBezTo>
                  <a:pt x="47" y="19"/>
                  <a:pt x="43" y="18"/>
                  <a:pt x="44" y="15"/>
                </a:cubicBezTo>
                <a:cubicBezTo>
                  <a:pt x="44" y="14"/>
                  <a:pt x="48" y="14"/>
                  <a:pt x="48" y="13"/>
                </a:cubicBezTo>
                <a:cubicBezTo>
                  <a:pt x="53" y="7"/>
                  <a:pt x="62" y="8"/>
                  <a:pt x="63" y="10"/>
                </a:cubicBezTo>
                <a:cubicBezTo>
                  <a:pt x="61" y="12"/>
                  <a:pt x="59" y="11"/>
                  <a:pt x="59" y="14"/>
                </a:cubicBezTo>
                <a:close/>
                <a:moveTo>
                  <a:pt x="107" y="62"/>
                </a:moveTo>
                <a:cubicBezTo>
                  <a:pt x="107" y="62"/>
                  <a:pt x="109" y="65"/>
                  <a:pt x="112" y="65"/>
                </a:cubicBezTo>
                <a:cubicBezTo>
                  <a:pt x="110" y="87"/>
                  <a:pt x="92" y="102"/>
                  <a:pt x="92" y="102"/>
                </a:cubicBezTo>
                <a:cubicBezTo>
                  <a:pt x="89" y="99"/>
                  <a:pt x="90" y="96"/>
                  <a:pt x="90" y="96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1" y="77"/>
                  <a:pt x="84" y="81"/>
                </a:cubicBezTo>
                <a:cubicBezTo>
                  <a:pt x="77" y="83"/>
                  <a:pt x="80" y="83"/>
                  <a:pt x="72" y="83"/>
                </a:cubicBezTo>
                <a:cubicBezTo>
                  <a:pt x="64" y="84"/>
                  <a:pt x="66" y="67"/>
                  <a:pt x="66" y="67"/>
                </a:cubicBezTo>
                <a:cubicBezTo>
                  <a:pt x="66" y="43"/>
                  <a:pt x="84" y="61"/>
                  <a:pt x="84" y="61"/>
                </a:cubicBezTo>
                <a:cubicBezTo>
                  <a:pt x="95" y="69"/>
                  <a:pt x="97" y="56"/>
                  <a:pt x="97" y="56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49"/>
                  <a:pt x="105" y="49"/>
                  <a:pt x="105" y="49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1" y="43"/>
                  <a:pt x="94" y="48"/>
                </a:cubicBezTo>
                <a:cubicBezTo>
                  <a:pt x="94" y="48"/>
                  <a:pt x="93" y="53"/>
                  <a:pt x="91" y="52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2" y="47"/>
                  <a:pt x="79" y="49"/>
                </a:cubicBezTo>
                <a:cubicBezTo>
                  <a:pt x="75" y="52"/>
                  <a:pt x="69" y="49"/>
                  <a:pt x="69" y="49"/>
                </a:cubicBezTo>
                <a:cubicBezTo>
                  <a:pt x="69" y="49"/>
                  <a:pt x="69" y="46"/>
                  <a:pt x="73" y="44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2"/>
                  <a:pt x="75" y="38"/>
                  <a:pt x="76" y="35"/>
                </a:cubicBezTo>
                <a:cubicBezTo>
                  <a:pt x="77" y="32"/>
                  <a:pt x="78" y="35"/>
                  <a:pt x="81" y="33"/>
                </a:cubicBezTo>
                <a:cubicBezTo>
                  <a:pt x="84" y="31"/>
                  <a:pt x="86" y="37"/>
                  <a:pt x="90" y="36"/>
                </a:cubicBezTo>
                <a:cubicBezTo>
                  <a:pt x="94" y="36"/>
                  <a:pt x="92" y="35"/>
                  <a:pt x="95" y="33"/>
                </a:cubicBezTo>
                <a:cubicBezTo>
                  <a:pt x="98" y="32"/>
                  <a:pt x="100" y="36"/>
                  <a:pt x="100" y="36"/>
                </a:cubicBezTo>
                <a:cubicBezTo>
                  <a:pt x="106" y="37"/>
                  <a:pt x="106" y="37"/>
                  <a:pt x="106" y="37"/>
                </a:cubicBezTo>
                <a:cubicBezTo>
                  <a:pt x="106" y="37"/>
                  <a:pt x="105" y="30"/>
                  <a:pt x="105" y="32"/>
                </a:cubicBezTo>
                <a:cubicBezTo>
                  <a:pt x="109" y="38"/>
                  <a:pt x="114" y="55"/>
                  <a:pt x="112" y="58"/>
                </a:cubicBezTo>
                <a:cubicBezTo>
                  <a:pt x="111" y="57"/>
                  <a:pt x="110" y="57"/>
                  <a:pt x="110" y="57"/>
                </a:cubicBezTo>
                <a:cubicBezTo>
                  <a:pt x="103" y="57"/>
                  <a:pt x="103" y="57"/>
                  <a:pt x="103" y="57"/>
                </a:cubicBezTo>
                <a:lnTo>
                  <a:pt x="107" y="6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31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5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6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8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91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1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2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3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4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51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7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3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72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81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7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3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02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11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7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 animBg="1"/>
      <p:bldP spid="12313" grpId="0" bldLvl="0" animBg="1"/>
      <p:bldP spid="12314" grpId="0" bldLvl="0"/>
      <p:bldP spid="12315" grpId="0" animBg="1"/>
      <p:bldP spid="12316" grpId="0" bldLvl="0" animBg="1"/>
      <p:bldP spid="12317" grpId="0" animBg="1"/>
      <p:bldP spid="12318" grpId="0" bldLvl="0" animBg="1"/>
      <p:bldP spid="12319" grpId="0" bldLvl="0"/>
      <p:bldP spid="12320" grpId="0" animBg="1"/>
      <p:bldP spid="12321" grpId="0" bldLvl="0" animBg="1"/>
      <p:bldP spid="12322" grpId="0" animBg="1"/>
      <p:bldP spid="12323" grpId="0" bldLvl="0" animBg="1"/>
      <p:bldP spid="12324" grpId="0" bldLvl="0"/>
      <p:bldP spid="12325" grpId="0" animBg="1"/>
      <p:bldP spid="12326" grpId="0" bldLvl="0" animBg="1"/>
      <p:bldP spid="12327" grpId="0" animBg="1"/>
      <p:bldP spid="12328" grpId="0" bldLvl="0" animBg="1"/>
      <p:bldP spid="12329" grpId="0" bldLvl="0"/>
      <p:bldP spid="12330" grpId="0" animBg="1"/>
      <p:bldP spid="12331" grpId="0" bldLvl="0" animBg="1"/>
      <p:bldP spid="12332" grpId="0" animBg="1"/>
      <p:bldP spid="12333" grpId="0" bldLvl="0" animBg="1"/>
      <p:bldP spid="12334" grpId="0" bldLvl="0"/>
      <p:bldP spid="12335" grpId="0" animBg="1"/>
      <p:bldP spid="12336" grpId="0" bldLvl="0" animBg="1"/>
      <p:bldP spid="12337" grpId="0" animBg="1"/>
      <p:bldP spid="12338" grpId="0" bldLvl="0" animBg="1"/>
      <p:bldP spid="12339" grpId="0" bldLvl="0"/>
      <p:bldP spid="12340" grpId="0" animBg="1"/>
      <p:bldP spid="12341" grpId="0" bldLvl="0" animBg="1"/>
      <p:bldP spid="12342" grpId="0" animBg="1"/>
      <p:bldP spid="12343" grpId="0" bldLvl="0" animBg="1"/>
      <p:bldP spid="12344" grpId="0" bldLvl="0"/>
      <p:bldP spid="12345" grpId="0" animBg="1"/>
      <p:bldP spid="12346" grpId="0" bldLvl="0" animBg="1"/>
      <p:bldP spid="12347" grpId="0" animBg="1"/>
      <p:bldP spid="12348" grpId="0" bldLvl="0"/>
      <p:bldP spid="12349" grpId="0" bldLvl="0"/>
      <p:bldP spid="12350" grpId="0" bldLvl="0"/>
      <p:bldP spid="12351" grpId="0" bldLvl="0"/>
      <p:bldP spid="12352" grpId="0" bldLvl="0"/>
      <p:bldP spid="12353" grpId="0" bldLvl="0"/>
      <p:bldP spid="12354" grpId="0" bldLvl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FF99FF"/>
      </a:dk1>
      <a:lt1>
        <a:srgbClr val="FFFFFF"/>
      </a:lt1>
      <a:dk2>
        <a:srgbClr val="00CC99"/>
      </a:dk2>
      <a:lt2>
        <a:srgbClr val="FFFFFF"/>
      </a:lt2>
      <a:accent1>
        <a:srgbClr val="FFFFFF"/>
      </a:accent1>
      <a:accent2>
        <a:srgbClr val="FFFFFF"/>
      </a:accent2>
      <a:accent3>
        <a:srgbClr val="AAE2C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FF99FF"/>
      </a:dk1>
      <a:lt1>
        <a:srgbClr val="FFFFFF"/>
      </a:lt1>
      <a:dk2>
        <a:srgbClr val="00CC99"/>
      </a:dk2>
      <a:lt2>
        <a:srgbClr val="FFFFFF"/>
      </a:lt2>
      <a:accent1>
        <a:srgbClr val="FFFFFF"/>
      </a:accent1>
      <a:accent2>
        <a:srgbClr val="FFFFFF"/>
      </a:accent2>
      <a:accent3>
        <a:srgbClr val="AAE2C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8238</Words>
  <Application>WPS 演示</Application>
  <PresentationFormat>全屏显示(16:9)</PresentationFormat>
  <Paragraphs>777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 Unicode MS</vt:lpstr>
      <vt:lpstr>Open Sans</vt:lpstr>
      <vt:lpstr>Segoe Print</vt:lpstr>
      <vt:lpstr>Meiryo</vt:lpstr>
      <vt:lpstr>Yu Gothic UI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85</cp:revision>
  <dcterms:created xsi:type="dcterms:W3CDTF">2014-12-16T06:14:00Z</dcterms:created>
  <dcterms:modified xsi:type="dcterms:W3CDTF">2020-05-08T10:00:02Z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  <property fmtid="{D5CDD505-2E9C-101B-9397-08002B2CF9AE}" pid="3" name="KSORubyTemplateID">
    <vt:lpwstr>2</vt:lpwstr>
  </property>
</Properties>
</file>