
<file path=[Content_Types].xml><?xml version="1.0" encoding="utf-8"?>
<Types xmlns="http://schemas.openxmlformats.org/package/2006/content-types">
  <Default Extension="jpeg" ContentType="image/jpeg"/>
  <Default Extension="png" ContentType="image/png"/>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6"/>
  </p:notesMasterIdLst>
  <p:sldIdLst>
    <p:sldId id="285" r:id="rId3"/>
    <p:sldId id="257" r:id="rId4"/>
    <p:sldId id="262" r:id="rId5"/>
    <p:sldId id="258" r:id="rId6"/>
    <p:sldId id="266" r:id="rId7"/>
    <p:sldId id="267" r:id="rId8"/>
    <p:sldId id="268" r:id="rId9"/>
    <p:sldId id="282" r:id="rId10"/>
    <p:sldId id="263" r:id="rId11"/>
    <p:sldId id="269" r:id="rId12"/>
    <p:sldId id="270" r:id="rId13"/>
    <p:sldId id="271" r:id="rId14"/>
    <p:sldId id="283" r:id="rId15"/>
    <p:sldId id="264" r:id="rId16"/>
    <p:sldId id="272" r:id="rId17"/>
    <p:sldId id="273" r:id="rId18"/>
    <p:sldId id="274" r:id="rId19"/>
    <p:sldId id="284" r:id="rId20"/>
    <p:sldId id="265" r:id="rId21"/>
    <p:sldId id="275" r:id="rId22"/>
    <p:sldId id="276" r:id="rId23"/>
    <p:sldId id="286" r:id="rId24"/>
    <p:sldId id="308" r:id="rId2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1D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57" d="100"/>
          <a:sy n="57" d="100"/>
        </p:scale>
        <p:origin x="1062" y="17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notesMaster" Target="notesMasters/notesMaster1.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9937" name="幻灯片图像占位符 1"/>
          <p:cNvSpPr>
            <a:spLocks noGrp="1" noRot="1" noChangeAspect="1" noTextEdit="1"/>
          </p:cNvSpPr>
          <p:nvPr>
            <p:ph type="sldImg"/>
          </p:nvPr>
        </p:nvSpPr>
        <p:spPr>
          <a:ln>
            <a:solidFill>
              <a:srgbClr val="000000"/>
            </a:solidFill>
            <a:miter/>
          </a:ln>
        </p:spPr>
      </p:sp>
      <p:sp>
        <p:nvSpPr>
          <p:cNvPr id="39938" name="备注占位符 2"/>
          <p:cNvSpPr>
            <a:spLocks noGrp="1"/>
          </p:cNvSpPr>
          <p:nvPr>
            <p:ph type="body"/>
          </p:nvPr>
        </p:nvSpPr>
        <p:spPr>
          <a:noFill/>
          <a:ln>
            <a:noFill/>
          </a:ln>
        </p:spPr>
        <p:txBody>
          <a:bodyPr wrap="square" lIns="91440" tIns="45720" rIns="91440" bIns="45720" anchor="t"/>
          <a:p>
            <a:pPr lvl="0">
              <a:spcBef>
                <a:spcPct val="0"/>
              </a:spcBef>
            </a:pPr>
            <a:r>
              <a:rPr lang="zh-CN" altLang="en-US" dirty="0"/>
              <a:t>模板来自于 </a:t>
            </a:r>
            <a:r>
              <a:rPr lang="en-US" altLang="zh-CN" dirty="0"/>
              <a:t>https://www.ppthui.com    【PPT</a:t>
            </a:r>
            <a:r>
              <a:rPr lang="zh-CN" altLang="en-US" dirty="0"/>
              <a:t>汇</a:t>
            </a:r>
            <a:r>
              <a:rPr lang="en-US" altLang="zh-CN" dirty="0"/>
              <a:t>】</a:t>
            </a:r>
            <a:endParaRPr lang="zh-CN" altLang="en-US" dirty="0"/>
          </a:p>
        </p:txBody>
      </p:sp>
      <p:sp>
        <p:nvSpPr>
          <p:cNvPr id="39939" name="灯片编号占位符 3"/>
          <p:cNvSpPr>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p>
            <a:pPr lvl="0" algn="r" eaLnBrk="1" hangingPunct="1"/>
            <a:fld id="{9A0DB2DC-4C9A-4742-B13C-FB6460FD3503}" type="slidenum">
              <a:rPr lang="zh-CN" altLang="en-US" sz="1200">
                <a:solidFill>
                  <a:srgbClr val="000000"/>
                </a:solidFill>
                <a:latin typeface="Calibri" panose="020F0502020204030204" charset="0"/>
                <a:ea typeface="宋体" panose="02010600030101010101" pitchFamily="2" charset="-122"/>
              </a:rPr>
            </a:fld>
            <a:endParaRPr lang="zh-CN" altLang="en-US" sz="1200">
              <a:solidFill>
                <a:srgbClr val="000000"/>
              </a:solidFill>
              <a:latin typeface="Calibri" panose="020F0502020204030204" charset="0"/>
              <a:ea typeface="宋体"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4EEEECF8-8AB7-48EA-AA77-ECD8CAC61D6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4D9381-10F2-493A-996A-26D7834CA5F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EEEECF8-8AB7-48EA-AA77-ECD8CAC61D6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4D9381-10F2-493A-996A-26D7834CA5F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EEEECF8-8AB7-48EA-AA77-ECD8CAC61D6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4D9381-10F2-493A-996A-26D7834CA5F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EEEECF8-8AB7-48EA-AA77-ECD8CAC61D6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4D9381-10F2-493A-996A-26D7834CA5F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4EEEECF8-8AB7-48EA-AA77-ECD8CAC61D6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4D9381-10F2-493A-996A-26D7834CA5F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4EEEECF8-8AB7-48EA-AA77-ECD8CAC61D6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4D9381-10F2-493A-996A-26D7834CA5F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4EEEECF8-8AB7-48EA-AA77-ECD8CAC61D6B}"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84D9381-10F2-493A-996A-26D7834CA5F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4EEEECF8-8AB7-48EA-AA77-ECD8CAC61D6B}"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84D9381-10F2-493A-996A-26D7834CA5F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EEECF8-8AB7-48EA-AA77-ECD8CAC61D6B}"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84D9381-10F2-493A-996A-26D7834CA5F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4EEEECF8-8AB7-48EA-AA77-ECD8CAC61D6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4D9381-10F2-493A-996A-26D7834CA5F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4EEEECF8-8AB7-48EA-AA77-ECD8CAC61D6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4D9381-10F2-493A-996A-26D7834CA5F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图片 9"/>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a:xfrm>
            <a:off x="0" y="0"/>
            <a:ext cx="12192000" cy="6857999"/>
          </a:xfrm>
          <a:prstGeom prst="rect">
            <a:avLst/>
          </a:prstGeom>
        </p:spPr>
      </p:pic>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EEECF8-8AB7-48EA-AA77-ECD8CAC61D6B}"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4D9381-10F2-493A-996A-26D7834CA5F6}" type="slidenum">
              <a:rPr lang="zh-CN" altLang="en-US" smtClean="0"/>
            </a:fld>
            <a:endParaRPr lang="zh-CN" altLang="en-US"/>
          </a:p>
        </p:txBody>
      </p:sp>
      <p:sp>
        <p:nvSpPr>
          <p:cNvPr id="9" name="矩形 8"/>
          <p:cNvSpPr/>
          <p:nvPr userDrawn="1"/>
        </p:nvSpPr>
        <p:spPr>
          <a:xfrm>
            <a:off x="405384" y="37211"/>
            <a:ext cx="11786616" cy="6455664"/>
          </a:xfrm>
          <a:prstGeom prst="rect">
            <a:avLst/>
          </a:prstGeom>
          <a:gradFill>
            <a:gsLst>
              <a:gs pos="0">
                <a:srgbClr val="0D1D5B">
                  <a:alpha val="58000"/>
                </a:srgbClr>
              </a:gs>
              <a:gs pos="57000">
                <a:srgbClr val="0D1D5B">
                  <a:alpha val="57000"/>
                </a:srgbClr>
              </a:gs>
              <a:gs pos="100000">
                <a:srgbClr val="0D1D5B">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alpha val="47000"/>
                </a:schemeClr>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2000" advTm="0"/>
    </mc:Choice>
    <mc:Fallback>
      <p:transition spd="slow" advTm="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media" Target="../media/media1.mp3"/><Relationship Id="rId4" Type="http://schemas.openxmlformats.org/officeDocument/2006/relationships/audio" Target="../media/media1.mp3"/><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hdphoto" Target="../media/image8.wdp"/><Relationship Id="rId1"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hdphoto" Target="../media/image8.wdp"/><Relationship Id="rId1" Type="http://schemas.openxmlformats.org/officeDocument/2006/relationships/image" Target="../media/image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hdphoto" Target="../media/image6.wdp"/><Relationship Id="rId1"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23.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hyperlink" Target="https://www.ppthui.com/jieri/" TargetMode="External"/><Relationship Id="rId3" Type="http://schemas.openxmlformats.org/officeDocument/2006/relationships/hyperlink" Target="https://www.ppthui.com/gongzuo/" TargetMode="External"/><Relationship Id="rId2" Type="http://schemas.openxmlformats.org/officeDocument/2006/relationships/hyperlink" Target="https://www.ppthui.com/hangye/" TargetMode="External"/><Relationship Id="rId1" Type="http://schemas.openxmlformats.org/officeDocument/2006/relationships/hyperlink" Target="https://www.ppthui.com/jingpin/"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hdphoto" Target="../media/image8.wdp"/><Relationship Id="rId1"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hdphoto" Target="../media/image8.wdp"/><Relationship Id="rId1"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0" y="0"/>
            <a:ext cx="12192000" cy="6857999"/>
          </a:xfrm>
          <a:prstGeom prst="rect">
            <a:avLst/>
          </a:prstGeom>
        </p:spPr>
      </p:pic>
      <p:sp>
        <p:nvSpPr>
          <p:cNvPr id="10" name="文本框 9"/>
          <p:cNvSpPr txBox="1"/>
          <p:nvPr/>
        </p:nvSpPr>
        <p:spPr>
          <a:xfrm>
            <a:off x="5120818" y="1248133"/>
            <a:ext cx="2356764" cy="1015663"/>
          </a:xfrm>
          <a:prstGeom prst="rect">
            <a:avLst/>
          </a:prstGeom>
          <a:noFill/>
        </p:spPr>
        <p:txBody>
          <a:bodyPr wrap="square" rtlCol="0">
            <a:spAutoFit/>
          </a:bodyPr>
          <a:lstStyle/>
          <a:p>
            <a:pPr algn="dist"/>
            <a:r>
              <a:rPr lang="en-US" altLang="zh-CN" sz="6000" b="1" dirty="0">
                <a:solidFill>
                  <a:schemeClr val="bg1"/>
                </a:solidFill>
                <a:effectLst>
                  <a:outerShdw blurRad="38100" dist="38100" dir="2700000" algn="tl">
                    <a:srgbClr val="000000">
                      <a:alpha val="43137"/>
                    </a:srgbClr>
                  </a:outerShdw>
                </a:effectLst>
                <a:latin typeface="汉仪雅酷黑 75W" panose="020B0804020202020204" pitchFamily="34" charset="-122"/>
                <a:ea typeface="汉仪雅酷黑 75W" panose="020B0804020202020204" pitchFamily="34" charset="-122"/>
              </a:rPr>
              <a:t>202X</a:t>
            </a:r>
            <a:endParaRPr lang="zh-CN" altLang="en-US" sz="6000" b="1" dirty="0">
              <a:solidFill>
                <a:schemeClr val="bg1"/>
              </a:solidFill>
              <a:effectLst>
                <a:outerShdw blurRad="38100" dist="38100" dir="2700000" algn="tl">
                  <a:srgbClr val="000000">
                    <a:alpha val="43137"/>
                  </a:srgbClr>
                </a:outerShdw>
              </a:effectLst>
              <a:latin typeface="汉仪雅酷黑 75W" panose="020B0804020202020204" pitchFamily="34" charset="-122"/>
              <a:ea typeface="汉仪雅酷黑 75W" panose="020B0804020202020204" pitchFamily="34" charset="-122"/>
            </a:endParaRPr>
          </a:p>
        </p:txBody>
      </p:sp>
      <p:sp>
        <p:nvSpPr>
          <p:cNvPr id="11" name="矩形 10"/>
          <p:cNvSpPr/>
          <p:nvPr/>
        </p:nvSpPr>
        <p:spPr>
          <a:xfrm>
            <a:off x="1595120" y="2401764"/>
            <a:ext cx="9408160" cy="1588897"/>
          </a:xfrm>
          <a:prstGeom prst="rect">
            <a:avLst/>
          </a:prstGeom>
        </p:spPr>
        <p:txBody>
          <a:bodyPr wrap="square">
            <a:spAutoFit/>
          </a:bodyPr>
          <a:lstStyle/>
          <a:p>
            <a:pPr algn="ctr">
              <a:lnSpc>
                <a:spcPct val="80000"/>
              </a:lnSpc>
            </a:pPr>
            <a:r>
              <a:rPr lang="zh-CN" altLang="en-US" sz="11500" spc="300" dirty="0">
                <a:solidFill>
                  <a:schemeClr val="bg1"/>
                </a:solidFill>
                <a:effectLst>
                  <a:outerShdw blurRad="38100" dist="38100" dir="2700000" algn="tl">
                    <a:srgbClr val="000000">
                      <a:alpha val="43137"/>
                    </a:srgbClr>
                  </a:outerShdw>
                </a:effectLst>
                <a:latin typeface="汉仪雅酷黑 75W" panose="020B0804020202020204" pitchFamily="34" charset="-122"/>
                <a:ea typeface="汉仪雅酷黑 75W" panose="020B0804020202020204" pitchFamily="34" charset="-122"/>
                <a:cs typeface="Segoe UI Light" panose="020B0502040204020203" pitchFamily="34" charset="0"/>
                <a:sym typeface="+mn-lt"/>
              </a:rPr>
              <a:t>工作复盘总结</a:t>
            </a:r>
            <a:endParaRPr lang="zh-CN" altLang="en-US" sz="11500" spc="300" dirty="0">
              <a:solidFill>
                <a:schemeClr val="bg1"/>
              </a:solidFill>
              <a:effectLst>
                <a:outerShdw blurRad="38100" dist="38100" dir="2700000" algn="tl">
                  <a:srgbClr val="000000">
                    <a:alpha val="43137"/>
                  </a:srgbClr>
                </a:outerShdw>
              </a:effectLst>
              <a:latin typeface="汉仪雅酷黑 75W" panose="020B0804020202020204" pitchFamily="34" charset="-122"/>
              <a:ea typeface="汉仪雅酷黑 75W" panose="020B0804020202020204" pitchFamily="34" charset="-122"/>
              <a:cs typeface="Segoe UI Light" panose="020B0502040204020203" pitchFamily="34" charset="0"/>
              <a:sym typeface="+mn-lt"/>
            </a:endParaRPr>
          </a:p>
        </p:txBody>
      </p:sp>
      <p:sp>
        <p:nvSpPr>
          <p:cNvPr id="12" name="矩形 11"/>
          <p:cNvSpPr/>
          <p:nvPr/>
        </p:nvSpPr>
        <p:spPr>
          <a:xfrm>
            <a:off x="3516552" y="4816760"/>
            <a:ext cx="2447367" cy="375920"/>
          </a:xfrm>
          <a:prstGeom prst="rect">
            <a:avLst/>
          </a:prstGeom>
          <a:noFill/>
        </p:spPr>
        <p:txBody>
          <a:bodyPr wrap="square" lIns="68580" tIns="34290" rIns="68580" bIns="34290">
            <a:spAutoFit/>
          </a:bodyPr>
          <a:lstStyle/>
          <a:p>
            <a:pPr algn="ctr">
              <a:defRPr/>
            </a:pPr>
            <a:r>
              <a:rPr lang="zh-CN" altLang="en-US" sz="2000" spc="225" dirty="0">
                <a:solidFill>
                  <a:schemeClr val="bg1"/>
                </a:solidFill>
                <a:effectLst>
                  <a:outerShdw blurRad="38100" dist="38100" dir="2700000" algn="tl">
                    <a:srgbClr val="000000">
                      <a:alpha val="43137"/>
                    </a:srgbClr>
                  </a:outerShdw>
                </a:effectLst>
                <a:latin typeface="汉仪雅酷黑 75W" panose="020B0804020202020204" pitchFamily="34" charset="-122"/>
                <a:ea typeface="汉仪雅酷黑 75W" panose="020B0804020202020204" pitchFamily="34" charset="-122"/>
                <a:cs typeface="+mn-ea"/>
                <a:sym typeface="+mn-lt"/>
              </a:rPr>
              <a:t>汇报人：</a:t>
            </a:r>
            <a:r>
              <a:rPr lang="en-US" altLang="zh-CN" sz="2000" spc="225" dirty="0">
                <a:solidFill>
                  <a:schemeClr val="bg1"/>
                </a:solidFill>
                <a:effectLst>
                  <a:outerShdw blurRad="38100" dist="38100" dir="2700000" algn="tl">
                    <a:srgbClr val="000000">
                      <a:alpha val="43137"/>
                    </a:srgbClr>
                  </a:outerShdw>
                </a:effectLst>
                <a:latin typeface="汉仪雅酷黑 75W" panose="020B0804020202020204" pitchFamily="34" charset="-122"/>
                <a:ea typeface="汉仪雅酷黑 75W" panose="020B0804020202020204" pitchFamily="34" charset="-122"/>
                <a:cs typeface="+mn-ea"/>
                <a:sym typeface="+mn-lt"/>
              </a:rPr>
              <a:t>PPT</a:t>
            </a:r>
            <a:r>
              <a:rPr lang="zh-CN" altLang="en-US" sz="2000" spc="225" dirty="0">
                <a:solidFill>
                  <a:schemeClr val="bg1"/>
                </a:solidFill>
                <a:effectLst>
                  <a:outerShdw blurRad="38100" dist="38100" dir="2700000" algn="tl">
                    <a:srgbClr val="000000">
                      <a:alpha val="43137"/>
                    </a:srgbClr>
                  </a:outerShdw>
                </a:effectLst>
                <a:latin typeface="汉仪雅酷黑 75W" panose="020B0804020202020204" pitchFamily="34" charset="-122"/>
                <a:ea typeface="汉仪雅酷黑 75W" panose="020B0804020202020204" pitchFamily="34" charset="-122"/>
                <a:cs typeface="+mn-ea"/>
                <a:sym typeface="+mn-lt"/>
              </a:rPr>
              <a:t>汇</a:t>
            </a:r>
            <a:endParaRPr lang="zh-CN" altLang="en-US" sz="2000" spc="225" dirty="0">
              <a:solidFill>
                <a:schemeClr val="bg1"/>
              </a:solidFill>
              <a:effectLst>
                <a:outerShdw blurRad="38100" dist="38100" dir="2700000" algn="tl">
                  <a:srgbClr val="000000">
                    <a:alpha val="43137"/>
                  </a:srgbClr>
                </a:outerShdw>
              </a:effectLst>
              <a:latin typeface="汉仪雅酷黑 75W" panose="020B0804020202020204" pitchFamily="34" charset="-122"/>
              <a:ea typeface="汉仪雅酷黑 75W" panose="020B0804020202020204" pitchFamily="34" charset="-122"/>
              <a:cs typeface="+mn-ea"/>
              <a:sym typeface="+mn-lt"/>
            </a:endParaRPr>
          </a:p>
        </p:txBody>
      </p:sp>
      <p:sp>
        <p:nvSpPr>
          <p:cNvPr id="13" name="文本框 12"/>
          <p:cNvSpPr txBox="1"/>
          <p:nvPr/>
        </p:nvSpPr>
        <p:spPr>
          <a:xfrm>
            <a:off x="2875100" y="4094354"/>
            <a:ext cx="6584040" cy="369332"/>
          </a:xfrm>
          <a:prstGeom prst="rect">
            <a:avLst/>
          </a:prstGeom>
          <a:noFill/>
        </p:spPr>
        <p:txBody>
          <a:bodyPr wrap="square" rtlCol="0">
            <a:spAutoFit/>
          </a:bodyPr>
          <a:lstStyle/>
          <a:p>
            <a:pPr algn="dist"/>
            <a:r>
              <a:rPr lang="en-US" altLang="zh-CN" dirty="0">
                <a:solidFill>
                  <a:schemeClr val="bg1"/>
                </a:solidFill>
                <a:effectLst>
                  <a:outerShdw blurRad="38100" dist="38100" dir="2700000" algn="tl">
                    <a:srgbClr val="000000">
                      <a:alpha val="43137"/>
                    </a:srgbClr>
                  </a:outerShdw>
                </a:effectLst>
                <a:latin typeface="汉仪雅酷黑 75W" panose="020B0804020202020204" pitchFamily="34" charset="-122"/>
                <a:ea typeface="汉仪雅酷黑 75W" panose="020B0804020202020204" pitchFamily="34" charset="-122"/>
                <a:cs typeface="+mn-ea"/>
                <a:sym typeface="+mn-lt"/>
              </a:rPr>
              <a:t>POWERPOINT TEMPLATE</a:t>
            </a:r>
            <a:endParaRPr lang="zh-CN" altLang="en-US" dirty="0">
              <a:solidFill>
                <a:schemeClr val="bg1"/>
              </a:solidFill>
              <a:effectLst>
                <a:outerShdw blurRad="38100" dist="38100" dir="2700000" algn="tl">
                  <a:srgbClr val="000000">
                    <a:alpha val="43137"/>
                  </a:srgbClr>
                </a:outerShdw>
              </a:effectLst>
              <a:latin typeface="汉仪雅酷黑 75W" panose="020B0804020202020204" pitchFamily="34" charset="-122"/>
              <a:ea typeface="汉仪雅酷黑 75W" panose="020B0804020202020204" pitchFamily="34" charset="-122"/>
              <a:cs typeface="+mn-ea"/>
              <a:sym typeface="+mn-lt"/>
            </a:endParaRPr>
          </a:p>
        </p:txBody>
      </p:sp>
      <p:sp>
        <p:nvSpPr>
          <p:cNvPr id="14" name="矩形 13"/>
          <p:cNvSpPr/>
          <p:nvPr/>
        </p:nvSpPr>
        <p:spPr>
          <a:xfrm>
            <a:off x="6534072" y="4821889"/>
            <a:ext cx="2640407" cy="377026"/>
          </a:xfrm>
          <a:prstGeom prst="rect">
            <a:avLst/>
          </a:prstGeom>
          <a:noFill/>
        </p:spPr>
        <p:txBody>
          <a:bodyPr wrap="square" lIns="68580" tIns="34290" rIns="68580" bIns="34290">
            <a:spAutoFit/>
          </a:bodyPr>
          <a:lstStyle/>
          <a:p>
            <a:pPr algn="ctr">
              <a:defRPr/>
            </a:pPr>
            <a:r>
              <a:rPr lang="zh-CN" altLang="en-US" sz="2000" spc="225" dirty="0">
                <a:solidFill>
                  <a:schemeClr val="bg1"/>
                </a:solidFill>
                <a:effectLst>
                  <a:outerShdw blurRad="38100" dist="38100" dir="2700000" algn="tl">
                    <a:srgbClr val="000000">
                      <a:alpha val="43137"/>
                    </a:srgbClr>
                  </a:outerShdw>
                </a:effectLst>
                <a:latin typeface="汉仪雅酷黑 75W" panose="020B0804020202020204" pitchFamily="34" charset="-122"/>
                <a:ea typeface="汉仪雅酷黑 75W" panose="020B0804020202020204" pitchFamily="34" charset="-122"/>
                <a:cs typeface="+mn-ea"/>
                <a:sym typeface="+mn-lt"/>
              </a:rPr>
              <a:t>汇报时间：</a:t>
            </a:r>
            <a:r>
              <a:rPr lang="en-US" altLang="zh-CN" sz="2000" spc="225" dirty="0">
                <a:solidFill>
                  <a:schemeClr val="bg1"/>
                </a:solidFill>
                <a:effectLst>
                  <a:outerShdw blurRad="38100" dist="38100" dir="2700000" algn="tl">
                    <a:srgbClr val="000000">
                      <a:alpha val="43137"/>
                    </a:srgbClr>
                  </a:outerShdw>
                </a:effectLst>
                <a:latin typeface="汉仪雅酷黑 75W" panose="020B0804020202020204" pitchFamily="34" charset="-122"/>
                <a:ea typeface="汉仪雅酷黑 75W" panose="020B0804020202020204" pitchFamily="34" charset="-122"/>
                <a:cs typeface="+mn-ea"/>
                <a:sym typeface="+mn-lt"/>
              </a:rPr>
              <a:t>20XX</a:t>
            </a:r>
            <a:endParaRPr sz="2000" spc="225" dirty="0">
              <a:solidFill>
                <a:schemeClr val="bg1"/>
              </a:solidFill>
              <a:effectLst>
                <a:outerShdw blurRad="38100" dist="38100" dir="2700000" algn="tl">
                  <a:srgbClr val="000000">
                    <a:alpha val="43137"/>
                  </a:srgbClr>
                </a:outerShdw>
              </a:effectLst>
              <a:latin typeface="汉仪雅酷黑 75W" panose="020B0804020202020204" pitchFamily="34" charset="-122"/>
              <a:ea typeface="汉仪雅酷黑 75W" panose="020B0804020202020204" pitchFamily="34" charset="-122"/>
              <a:cs typeface="+mn-ea"/>
              <a:sym typeface="+mn-lt"/>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8007" y="571206"/>
            <a:ext cx="1647825" cy="1504950"/>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729" y="4107316"/>
            <a:ext cx="9457487" cy="920125"/>
          </a:xfrm>
          <a:prstGeom prst="rect">
            <a:avLst/>
          </a:prstGeom>
        </p:spPr>
      </p:pic>
      <p:pic>
        <p:nvPicPr>
          <p:cNvPr id="16" name="商务2">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1006475" y="-975995"/>
            <a:ext cx="487363" cy="48736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000"/>
    </mc:Choice>
    <mc:Fallback>
      <p:transition spd="slow" advTm="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par>
                          <p:cTn id="11" fill="hold">
                            <p:stCondLst>
                              <p:cond delay="500"/>
                            </p:stCondLst>
                            <p:childTnLst>
                              <p:par>
                                <p:cTn id="12" presetID="31"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childTnLst>
                          </p:cTn>
                        </p:par>
                        <p:par>
                          <p:cTn id="18" fill="hold">
                            <p:stCondLst>
                              <p:cond delay="1500"/>
                            </p:stCondLst>
                            <p:childTnLst>
                              <p:par>
                                <p:cTn id="19" presetID="41" presetClass="entr" presetSubtype="0" fill="hold" grpId="0" nodeType="afterEffect">
                                  <p:stCondLst>
                                    <p:cond delay="0"/>
                                  </p:stCondLst>
                                  <p:iterate type="lt">
                                    <p:tmPct val="10000"/>
                                  </p:iterate>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11"/>
                                        </p:tgtEl>
                                        <p:attrNameLst>
                                          <p:attrName>ppt_y</p:attrName>
                                        </p:attrNameLst>
                                      </p:cBhvr>
                                      <p:tavLst>
                                        <p:tav tm="0">
                                          <p:val>
                                            <p:strVal val="#ppt_y"/>
                                          </p:val>
                                        </p:tav>
                                        <p:tav tm="100000">
                                          <p:val>
                                            <p:strVal val="#ppt_y"/>
                                          </p:val>
                                        </p:tav>
                                      </p:tavLst>
                                    </p:anim>
                                    <p:anim calcmode="lin" valueType="num">
                                      <p:cBhvr>
                                        <p:cTn id="23"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11"/>
                                        </p:tgtEl>
                                      </p:cBhvr>
                                    </p:animEffect>
                                  </p:childTnLst>
                                </p:cTn>
                              </p:par>
                            </p:childTnLst>
                          </p:cTn>
                        </p:par>
                        <p:par>
                          <p:cTn id="26" fill="hold">
                            <p:stCondLst>
                              <p:cond delay="2250"/>
                            </p:stCondLst>
                            <p:childTnLst>
                              <p:par>
                                <p:cTn id="27" presetID="16" presetClass="entr" presetSubtype="21"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par>
                          <p:cTn id="30" fill="hold">
                            <p:stCondLst>
                              <p:cond delay="2750"/>
                            </p:stCondLst>
                            <p:childTnLst>
                              <p:par>
                                <p:cTn id="31" presetID="10" presetClass="entr" presetSubtype="0"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par>
                          <p:cTn id="34" fill="hold">
                            <p:stCondLst>
                              <p:cond delay="3250"/>
                            </p:stCondLst>
                            <p:childTnLst>
                              <p:par>
                                <p:cTn id="35" presetID="42" presetClass="entr" presetSubtype="0"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childTnLst>
                          </p:cTn>
                        </p:par>
                        <p:par>
                          <p:cTn id="40" fill="hold">
                            <p:stCondLst>
                              <p:cond delay="4250"/>
                            </p:stCondLst>
                            <p:childTnLst>
                              <p:par>
                                <p:cTn id="41" presetID="42" presetClass="entr" presetSubtype="0"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000"/>
                                        <p:tgtEl>
                                          <p:spTgt spid="14"/>
                                        </p:tgtEl>
                                      </p:cBhvr>
                                    </p:animEffect>
                                    <p:anim calcmode="lin" valueType="num">
                                      <p:cBhvr>
                                        <p:cTn id="44" dur="1000" fill="hold"/>
                                        <p:tgtEl>
                                          <p:spTgt spid="14"/>
                                        </p:tgtEl>
                                        <p:attrNameLst>
                                          <p:attrName>ppt_x</p:attrName>
                                        </p:attrNameLst>
                                      </p:cBhvr>
                                      <p:tavLst>
                                        <p:tav tm="0">
                                          <p:val>
                                            <p:strVal val="#ppt_x"/>
                                          </p:val>
                                        </p:tav>
                                        <p:tav tm="100000">
                                          <p:val>
                                            <p:strVal val="#ppt_x"/>
                                          </p:val>
                                        </p:tav>
                                      </p:tavLst>
                                    </p:anim>
                                    <p:anim calcmode="lin" valueType="num">
                                      <p:cBhvr>
                                        <p:cTn id="4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6" repeatCount="indefinite" fill="remove" display="0">
                  <p:stCondLst>
                    <p:cond delay="indefinite"/>
                  </p:stCondLst>
                  <p:endCondLst>
                    <p:cond evt="onStopAudio" delay="0">
                      <p:tgtEl>
                        <p:sldTgt/>
                      </p:tgtEl>
                    </p:cond>
                  </p:endCondLst>
                </p:cTn>
                <p:tgtEl>
                  <p:spTgt spid="16"/>
                </p:tgtEl>
              </p:cMediaNode>
            </p:audio>
          </p:childTnLst>
        </p:cTn>
      </p:par>
    </p:tnLst>
    <p:bldLst>
      <p:bldP spid="10" grpId="0"/>
      <p:bldP spid="11" grpId="0"/>
      <p:bldP spid="12" grpId="0"/>
      <p:bldP spid="13"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p:nvPr/>
        </p:nvSpPr>
        <p:spPr>
          <a:xfrm>
            <a:off x="350135" y="330407"/>
            <a:ext cx="6094070" cy="369332"/>
          </a:xfrm>
          <a:prstGeom prst="rect">
            <a:avLst/>
          </a:prstGeom>
          <a:noFill/>
        </p:spPr>
        <p:txBody>
          <a:bodyPr wrap="square">
            <a:spAutoFit/>
          </a:bodyPr>
          <a:lstStyle/>
          <a:p>
            <a:pPr marL="285750" indent="-285750">
              <a:buFont typeface="Wingdings" panose="05000000000000000000" pitchFamily="2" charset="2"/>
              <a:buChar char="p"/>
            </a:pPr>
            <a:r>
              <a:rPr lang="en-US" altLang="zh-CN" sz="1800" b="1" dirty="0">
                <a:solidFill>
                  <a:schemeClr val="bg1"/>
                </a:solidFill>
                <a:latin typeface="阿里汉仪智能黑体" panose="00020600040101010101" pitchFamily="18" charset="-122"/>
                <a:ea typeface="阿里汉仪智能黑体" panose="00020600040101010101" pitchFamily="18" charset="-122"/>
                <a:cs typeface="+mn-ea"/>
                <a:sym typeface="+mn-lt"/>
              </a:rPr>
              <a:t>02</a:t>
            </a:r>
            <a:r>
              <a:rPr lang="zh-CN" altLang="en-US" sz="1800" b="1" dirty="0">
                <a:solidFill>
                  <a:schemeClr val="bg1"/>
                </a:solidFill>
                <a:latin typeface="阿里汉仪智能黑体" panose="00020600040101010101" pitchFamily="18" charset="-122"/>
                <a:ea typeface="阿里汉仪智能黑体" panose="00020600040101010101" pitchFamily="18" charset="-122"/>
                <a:cs typeface="+mn-ea"/>
                <a:sym typeface="+mn-lt"/>
              </a:rPr>
              <a:t>：区域成绩</a:t>
            </a:r>
            <a:endParaRPr lang="zh-CN" altLang="en-US" sz="1800" b="1" dirty="0">
              <a:solidFill>
                <a:schemeClr val="bg1"/>
              </a:solidFill>
              <a:latin typeface="阿里汉仪智能黑体" panose="00020600040101010101" pitchFamily="18" charset="-122"/>
              <a:ea typeface="阿里汉仪智能黑体" panose="00020600040101010101" pitchFamily="18" charset="-122"/>
              <a:cs typeface="+mn-ea"/>
              <a:sym typeface="+mn-lt"/>
            </a:endParaRPr>
          </a:p>
        </p:txBody>
      </p:sp>
      <p:grpSp>
        <p:nvGrpSpPr>
          <p:cNvPr id="2" name="组合 1"/>
          <p:cNvGrpSpPr/>
          <p:nvPr/>
        </p:nvGrpSpPr>
        <p:grpSpPr>
          <a:xfrm>
            <a:off x="1506190" y="2210584"/>
            <a:ext cx="2721036" cy="3657281"/>
            <a:chOff x="1506190" y="2210584"/>
            <a:chExt cx="2721036" cy="3657281"/>
          </a:xfrm>
        </p:grpSpPr>
        <p:sp>
          <p:nvSpPr>
            <p:cNvPr id="4" name="椭圆 3"/>
            <p:cNvSpPr/>
            <p:nvPr/>
          </p:nvSpPr>
          <p:spPr>
            <a:xfrm>
              <a:off x="2133600" y="2210584"/>
              <a:ext cx="1582420" cy="1582420"/>
            </a:xfrm>
            <a:prstGeom prst="ellipse">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1506190" y="4193689"/>
              <a:ext cx="2721036" cy="1674176"/>
            </a:xfrm>
            <a:prstGeom prst="rect">
              <a:avLst/>
            </a:prstGeom>
            <a:noFill/>
          </p:spPr>
          <p:txBody>
            <a:bodyPr wrap="square" rtlCol="0">
              <a:spAutoFit/>
            </a:bodyPr>
            <a:lstStyle/>
            <a:p>
              <a:pPr algn="ctr">
                <a:lnSpc>
                  <a:spcPct val="150000"/>
                </a:lnSpc>
              </a:pPr>
              <a:r>
                <a:rPr lang="zh-CN" altLang="en-US" sz="1400" dirty="0">
                  <a:solidFill>
                    <a:schemeClr val="bg1"/>
                  </a:solidFill>
                  <a:latin typeface="微软雅黑" panose="020B0503020204020204" pitchFamily="34" charset="-122"/>
                  <a:ea typeface="微软雅黑" panose="020B0503020204020204" pitchFamily="34" charset="-122"/>
                  <a:sym typeface="+mn-ea"/>
                </a:rPr>
                <a:t>点击添加主要文字内容点击添加主要文字内容点击添加文字，</a:t>
              </a:r>
              <a:r>
                <a:rPr lang="zh-CN" altLang="en-US" sz="1400" dirty="0">
                  <a:solidFill>
                    <a:schemeClr val="bg1"/>
                  </a:solidFill>
                  <a:latin typeface="微软雅黑" panose="020B0503020204020204" pitchFamily="34" charset="-122"/>
                  <a:ea typeface="微软雅黑" panose="020B0503020204020204" pitchFamily="34" charset="-122"/>
                  <a:cs typeface="+mn-ea"/>
                  <a:sym typeface="+mn-lt"/>
                </a:rPr>
                <a:t>点击添加主要文字内容点击添加主要文字内容点击添加文字</a:t>
              </a:r>
              <a:endParaRPr lang="zh-CN" altLang="en-US" sz="1400" dirty="0">
                <a:solidFill>
                  <a:schemeClr val="bg1"/>
                </a:solidFill>
                <a:latin typeface="微软雅黑" panose="020B0503020204020204" pitchFamily="34" charset="-122"/>
                <a:ea typeface="微软雅黑" panose="020B0503020204020204" pitchFamily="34" charset="-122"/>
                <a:cs typeface="+mn-ea"/>
                <a:sym typeface="+mn-lt"/>
              </a:endParaRPr>
            </a:p>
            <a:p>
              <a:pPr algn="ctr">
                <a:lnSpc>
                  <a:spcPct val="150000"/>
                </a:lnSpc>
              </a:pPr>
              <a:endParaRPr lang="zh-CN" altLang="en-US" sz="1400" dirty="0">
                <a:solidFill>
                  <a:schemeClr val="bg1"/>
                </a:solidFill>
                <a:latin typeface="微软雅黑" panose="020B0503020204020204" pitchFamily="34" charset="-122"/>
                <a:ea typeface="微软雅黑" panose="020B0503020204020204" pitchFamily="34" charset="-122"/>
                <a:sym typeface="+mn-ea"/>
              </a:endParaRPr>
            </a:p>
          </p:txBody>
        </p:sp>
        <p:sp>
          <p:nvSpPr>
            <p:cNvPr id="9" name="Freeform 88"/>
            <p:cNvSpPr>
              <a:spLocks noEditPoints="1"/>
            </p:cNvSpPr>
            <p:nvPr/>
          </p:nvSpPr>
          <p:spPr bwMode="auto">
            <a:xfrm>
              <a:off x="2715856" y="2744633"/>
              <a:ext cx="417692" cy="513890"/>
            </a:xfrm>
            <a:custGeom>
              <a:avLst/>
              <a:gdLst>
                <a:gd name="T0" fmla="*/ 58 w 828"/>
                <a:gd name="T1" fmla="*/ 7 h 1017"/>
                <a:gd name="T2" fmla="*/ 12 w 828"/>
                <a:gd name="T3" fmla="*/ 49 h 1017"/>
                <a:gd name="T4" fmla="*/ 0 w 828"/>
                <a:gd name="T5" fmla="*/ 921 h 1017"/>
                <a:gd name="T6" fmla="*/ 22 w 828"/>
                <a:gd name="T7" fmla="*/ 982 h 1017"/>
                <a:gd name="T8" fmla="*/ 76 w 828"/>
                <a:gd name="T9" fmla="*/ 1015 h 1017"/>
                <a:gd name="T10" fmla="*/ 760 w 828"/>
                <a:gd name="T11" fmla="*/ 1012 h 1017"/>
                <a:gd name="T12" fmla="*/ 810 w 828"/>
                <a:gd name="T13" fmla="*/ 975 h 1017"/>
                <a:gd name="T14" fmla="*/ 828 w 828"/>
                <a:gd name="T15" fmla="*/ 95 h 1017"/>
                <a:gd name="T16" fmla="*/ 810 w 828"/>
                <a:gd name="T17" fmla="*/ 41 h 1017"/>
                <a:gd name="T18" fmla="*/ 760 w 828"/>
                <a:gd name="T19" fmla="*/ 4 h 1017"/>
                <a:gd name="T20" fmla="*/ 763 w 828"/>
                <a:gd name="T21" fmla="*/ 928 h 1017"/>
                <a:gd name="T22" fmla="*/ 732 w 828"/>
                <a:gd name="T23" fmla="*/ 953 h 1017"/>
                <a:gd name="T24" fmla="*/ 69 w 828"/>
                <a:gd name="T25" fmla="*/ 939 h 1017"/>
                <a:gd name="T26" fmla="*/ 87 w 828"/>
                <a:gd name="T27" fmla="*/ 285 h 1017"/>
                <a:gd name="T28" fmla="*/ 763 w 828"/>
                <a:gd name="T29" fmla="*/ 921 h 1017"/>
                <a:gd name="T30" fmla="*/ 749 w 828"/>
                <a:gd name="T31" fmla="*/ 216 h 1017"/>
                <a:gd name="T32" fmla="*/ 83 w 828"/>
                <a:gd name="T33" fmla="*/ 220 h 1017"/>
                <a:gd name="T34" fmla="*/ 64 w 828"/>
                <a:gd name="T35" fmla="*/ 95 h 1017"/>
                <a:gd name="T36" fmla="*/ 83 w 828"/>
                <a:gd name="T37" fmla="*/ 65 h 1017"/>
                <a:gd name="T38" fmla="*/ 749 w 828"/>
                <a:gd name="T39" fmla="*/ 68 h 1017"/>
                <a:gd name="T40" fmla="*/ 191 w 828"/>
                <a:gd name="T41" fmla="*/ 508 h 1017"/>
                <a:gd name="T42" fmla="*/ 232 w 828"/>
                <a:gd name="T43" fmla="*/ 563 h 1017"/>
                <a:gd name="T44" fmla="*/ 267 w 828"/>
                <a:gd name="T45" fmla="*/ 569 h 1017"/>
                <a:gd name="T46" fmla="*/ 287 w 828"/>
                <a:gd name="T47" fmla="*/ 508 h 1017"/>
                <a:gd name="T48" fmla="*/ 345 w 828"/>
                <a:gd name="T49" fmla="*/ 494 h 1017"/>
                <a:gd name="T50" fmla="*/ 345 w 828"/>
                <a:gd name="T51" fmla="*/ 459 h 1017"/>
                <a:gd name="T52" fmla="*/ 287 w 828"/>
                <a:gd name="T53" fmla="*/ 413 h 1017"/>
                <a:gd name="T54" fmla="*/ 267 w 828"/>
                <a:gd name="T55" fmla="*/ 384 h 1017"/>
                <a:gd name="T56" fmla="*/ 232 w 828"/>
                <a:gd name="T57" fmla="*/ 390 h 1017"/>
                <a:gd name="T58" fmla="*/ 191 w 828"/>
                <a:gd name="T59" fmla="*/ 445 h 1017"/>
                <a:gd name="T60" fmla="*/ 160 w 828"/>
                <a:gd name="T61" fmla="*/ 470 h 1017"/>
                <a:gd name="T62" fmla="*/ 173 w 828"/>
                <a:gd name="T63" fmla="*/ 503 h 1017"/>
                <a:gd name="T64" fmla="*/ 509 w 828"/>
                <a:gd name="T65" fmla="*/ 445 h 1017"/>
                <a:gd name="T66" fmla="*/ 478 w 828"/>
                <a:gd name="T67" fmla="*/ 470 h 1017"/>
                <a:gd name="T68" fmla="*/ 492 w 828"/>
                <a:gd name="T69" fmla="*/ 503 h 1017"/>
                <a:gd name="T70" fmla="*/ 648 w 828"/>
                <a:gd name="T71" fmla="*/ 506 h 1017"/>
                <a:gd name="T72" fmla="*/ 668 w 828"/>
                <a:gd name="T73" fmla="*/ 476 h 1017"/>
                <a:gd name="T74" fmla="*/ 643 w 828"/>
                <a:gd name="T75" fmla="*/ 445 h 1017"/>
                <a:gd name="T76" fmla="*/ 497 w 828"/>
                <a:gd name="T77" fmla="*/ 670 h 1017"/>
                <a:gd name="T78" fmla="*/ 478 w 828"/>
                <a:gd name="T79" fmla="*/ 699 h 1017"/>
                <a:gd name="T80" fmla="*/ 502 w 828"/>
                <a:gd name="T81" fmla="*/ 730 h 1017"/>
                <a:gd name="T82" fmla="*/ 659 w 828"/>
                <a:gd name="T83" fmla="*/ 722 h 1017"/>
                <a:gd name="T84" fmla="*/ 666 w 828"/>
                <a:gd name="T85" fmla="*/ 686 h 1017"/>
                <a:gd name="T86" fmla="*/ 637 w 828"/>
                <a:gd name="T87" fmla="*/ 667 h 1017"/>
                <a:gd name="T88" fmla="*/ 486 w 828"/>
                <a:gd name="T89" fmla="*/ 803 h 1017"/>
                <a:gd name="T90" fmla="*/ 480 w 828"/>
                <a:gd name="T91" fmla="*/ 839 h 1017"/>
                <a:gd name="T92" fmla="*/ 637 w 828"/>
                <a:gd name="T93" fmla="*/ 858 h 1017"/>
                <a:gd name="T94" fmla="*/ 666 w 828"/>
                <a:gd name="T95" fmla="*/ 839 h 1017"/>
                <a:gd name="T96" fmla="*/ 659 w 828"/>
                <a:gd name="T97" fmla="*/ 803 h 1017"/>
                <a:gd name="T98" fmla="*/ 340 w 828"/>
                <a:gd name="T99" fmla="*/ 677 h 1017"/>
                <a:gd name="T100" fmla="*/ 301 w 828"/>
                <a:gd name="T101" fmla="*/ 672 h 1017"/>
                <a:gd name="T102" fmla="*/ 197 w 828"/>
                <a:gd name="T103" fmla="*/ 668 h 1017"/>
                <a:gd name="T104" fmla="*/ 164 w 828"/>
                <a:gd name="T105" fmla="*/ 682 h 1017"/>
                <a:gd name="T106" fmla="*/ 169 w 828"/>
                <a:gd name="T107" fmla="*/ 722 h 1017"/>
                <a:gd name="T108" fmla="*/ 159 w 828"/>
                <a:gd name="T109" fmla="*/ 826 h 1017"/>
                <a:gd name="T110" fmla="*/ 179 w 828"/>
                <a:gd name="T111" fmla="*/ 856 h 1017"/>
                <a:gd name="T112" fmla="*/ 214 w 828"/>
                <a:gd name="T113" fmla="*/ 848 h 1017"/>
                <a:gd name="T114" fmla="*/ 318 w 828"/>
                <a:gd name="T115" fmla="*/ 858 h 1017"/>
                <a:gd name="T116" fmla="*/ 345 w 828"/>
                <a:gd name="T117" fmla="*/ 844 h 1017"/>
                <a:gd name="T118" fmla="*/ 340 w 828"/>
                <a:gd name="T119" fmla="*/ 803 h 1017"/>
                <a:gd name="T120" fmla="*/ 350 w 828"/>
                <a:gd name="T121" fmla="*/ 699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28" h="1017">
                  <a:moveTo>
                    <a:pt x="732" y="0"/>
                  </a:moveTo>
                  <a:lnTo>
                    <a:pt x="96" y="0"/>
                  </a:lnTo>
                  <a:lnTo>
                    <a:pt x="96" y="0"/>
                  </a:lnTo>
                  <a:lnTo>
                    <a:pt x="86" y="0"/>
                  </a:lnTo>
                  <a:lnTo>
                    <a:pt x="76" y="2"/>
                  </a:lnTo>
                  <a:lnTo>
                    <a:pt x="67" y="4"/>
                  </a:lnTo>
                  <a:lnTo>
                    <a:pt x="58" y="7"/>
                  </a:lnTo>
                  <a:lnTo>
                    <a:pt x="50" y="10"/>
                  </a:lnTo>
                  <a:lnTo>
                    <a:pt x="42" y="16"/>
                  </a:lnTo>
                  <a:lnTo>
                    <a:pt x="35" y="21"/>
                  </a:lnTo>
                  <a:lnTo>
                    <a:pt x="28" y="27"/>
                  </a:lnTo>
                  <a:lnTo>
                    <a:pt x="22" y="34"/>
                  </a:lnTo>
                  <a:lnTo>
                    <a:pt x="16" y="41"/>
                  </a:lnTo>
                  <a:lnTo>
                    <a:pt x="12" y="49"/>
                  </a:lnTo>
                  <a:lnTo>
                    <a:pt x="8" y="58"/>
                  </a:lnTo>
                  <a:lnTo>
                    <a:pt x="5" y="66"/>
                  </a:lnTo>
                  <a:lnTo>
                    <a:pt x="2" y="76"/>
                  </a:lnTo>
                  <a:lnTo>
                    <a:pt x="0" y="85"/>
                  </a:lnTo>
                  <a:lnTo>
                    <a:pt x="0" y="95"/>
                  </a:lnTo>
                  <a:lnTo>
                    <a:pt x="0" y="921"/>
                  </a:lnTo>
                  <a:lnTo>
                    <a:pt x="0" y="921"/>
                  </a:lnTo>
                  <a:lnTo>
                    <a:pt x="0" y="931"/>
                  </a:lnTo>
                  <a:lnTo>
                    <a:pt x="2" y="941"/>
                  </a:lnTo>
                  <a:lnTo>
                    <a:pt x="5" y="950"/>
                  </a:lnTo>
                  <a:lnTo>
                    <a:pt x="8" y="959"/>
                  </a:lnTo>
                  <a:lnTo>
                    <a:pt x="12" y="967"/>
                  </a:lnTo>
                  <a:lnTo>
                    <a:pt x="16" y="975"/>
                  </a:lnTo>
                  <a:lnTo>
                    <a:pt x="22" y="982"/>
                  </a:lnTo>
                  <a:lnTo>
                    <a:pt x="28" y="989"/>
                  </a:lnTo>
                  <a:lnTo>
                    <a:pt x="35" y="995"/>
                  </a:lnTo>
                  <a:lnTo>
                    <a:pt x="42" y="1001"/>
                  </a:lnTo>
                  <a:lnTo>
                    <a:pt x="50" y="1006"/>
                  </a:lnTo>
                  <a:lnTo>
                    <a:pt x="58" y="1009"/>
                  </a:lnTo>
                  <a:lnTo>
                    <a:pt x="67" y="1012"/>
                  </a:lnTo>
                  <a:lnTo>
                    <a:pt x="76" y="1015"/>
                  </a:lnTo>
                  <a:lnTo>
                    <a:pt x="86" y="1017"/>
                  </a:lnTo>
                  <a:lnTo>
                    <a:pt x="96" y="1017"/>
                  </a:lnTo>
                  <a:lnTo>
                    <a:pt x="732" y="1017"/>
                  </a:lnTo>
                  <a:lnTo>
                    <a:pt x="732" y="1017"/>
                  </a:lnTo>
                  <a:lnTo>
                    <a:pt x="742" y="1017"/>
                  </a:lnTo>
                  <a:lnTo>
                    <a:pt x="751" y="1015"/>
                  </a:lnTo>
                  <a:lnTo>
                    <a:pt x="760" y="1012"/>
                  </a:lnTo>
                  <a:lnTo>
                    <a:pt x="769" y="1009"/>
                  </a:lnTo>
                  <a:lnTo>
                    <a:pt x="777" y="1006"/>
                  </a:lnTo>
                  <a:lnTo>
                    <a:pt x="785" y="1001"/>
                  </a:lnTo>
                  <a:lnTo>
                    <a:pt x="792" y="995"/>
                  </a:lnTo>
                  <a:lnTo>
                    <a:pt x="800" y="989"/>
                  </a:lnTo>
                  <a:lnTo>
                    <a:pt x="805" y="982"/>
                  </a:lnTo>
                  <a:lnTo>
                    <a:pt x="810" y="975"/>
                  </a:lnTo>
                  <a:lnTo>
                    <a:pt x="816" y="967"/>
                  </a:lnTo>
                  <a:lnTo>
                    <a:pt x="820" y="959"/>
                  </a:lnTo>
                  <a:lnTo>
                    <a:pt x="823" y="950"/>
                  </a:lnTo>
                  <a:lnTo>
                    <a:pt x="825" y="941"/>
                  </a:lnTo>
                  <a:lnTo>
                    <a:pt x="826" y="931"/>
                  </a:lnTo>
                  <a:lnTo>
                    <a:pt x="828" y="921"/>
                  </a:lnTo>
                  <a:lnTo>
                    <a:pt x="828" y="95"/>
                  </a:lnTo>
                  <a:lnTo>
                    <a:pt x="828" y="95"/>
                  </a:lnTo>
                  <a:lnTo>
                    <a:pt x="826" y="85"/>
                  </a:lnTo>
                  <a:lnTo>
                    <a:pt x="825" y="76"/>
                  </a:lnTo>
                  <a:lnTo>
                    <a:pt x="823" y="66"/>
                  </a:lnTo>
                  <a:lnTo>
                    <a:pt x="820" y="58"/>
                  </a:lnTo>
                  <a:lnTo>
                    <a:pt x="816" y="49"/>
                  </a:lnTo>
                  <a:lnTo>
                    <a:pt x="810" y="41"/>
                  </a:lnTo>
                  <a:lnTo>
                    <a:pt x="805" y="34"/>
                  </a:lnTo>
                  <a:lnTo>
                    <a:pt x="800" y="27"/>
                  </a:lnTo>
                  <a:lnTo>
                    <a:pt x="792" y="21"/>
                  </a:lnTo>
                  <a:lnTo>
                    <a:pt x="785" y="16"/>
                  </a:lnTo>
                  <a:lnTo>
                    <a:pt x="777" y="10"/>
                  </a:lnTo>
                  <a:lnTo>
                    <a:pt x="769" y="7"/>
                  </a:lnTo>
                  <a:lnTo>
                    <a:pt x="760" y="4"/>
                  </a:lnTo>
                  <a:lnTo>
                    <a:pt x="751" y="2"/>
                  </a:lnTo>
                  <a:lnTo>
                    <a:pt x="742" y="0"/>
                  </a:lnTo>
                  <a:lnTo>
                    <a:pt x="732" y="0"/>
                  </a:lnTo>
                  <a:lnTo>
                    <a:pt x="732" y="0"/>
                  </a:lnTo>
                  <a:close/>
                  <a:moveTo>
                    <a:pt x="763" y="921"/>
                  </a:moveTo>
                  <a:lnTo>
                    <a:pt x="763" y="921"/>
                  </a:lnTo>
                  <a:lnTo>
                    <a:pt x="763" y="928"/>
                  </a:lnTo>
                  <a:lnTo>
                    <a:pt x="761" y="934"/>
                  </a:lnTo>
                  <a:lnTo>
                    <a:pt x="758" y="939"/>
                  </a:lnTo>
                  <a:lnTo>
                    <a:pt x="755" y="944"/>
                  </a:lnTo>
                  <a:lnTo>
                    <a:pt x="749" y="948"/>
                  </a:lnTo>
                  <a:lnTo>
                    <a:pt x="744" y="951"/>
                  </a:lnTo>
                  <a:lnTo>
                    <a:pt x="738" y="952"/>
                  </a:lnTo>
                  <a:lnTo>
                    <a:pt x="732" y="953"/>
                  </a:lnTo>
                  <a:lnTo>
                    <a:pt x="96" y="953"/>
                  </a:lnTo>
                  <a:lnTo>
                    <a:pt x="96" y="953"/>
                  </a:lnTo>
                  <a:lnTo>
                    <a:pt x="89" y="952"/>
                  </a:lnTo>
                  <a:lnTo>
                    <a:pt x="83" y="951"/>
                  </a:lnTo>
                  <a:lnTo>
                    <a:pt x="78" y="948"/>
                  </a:lnTo>
                  <a:lnTo>
                    <a:pt x="73" y="944"/>
                  </a:lnTo>
                  <a:lnTo>
                    <a:pt x="69" y="939"/>
                  </a:lnTo>
                  <a:lnTo>
                    <a:pt x="66" y="934"/>
                  </a:lnTo>
                  <a:lnTo>
                    <a:pt x="65" y="928"/>
                  </a:lnTo>
                  <a:lnTo>
                    <a:pt x="64" y="921"/>
                  </a:lnTo>
                  <a:lnTo>
                    <a:pt x="64" y="280"/>
                  </a:lnTo>
                  <a:lnTo>
                    <a:pt x="64" y="280"/>
                  </a:lnTo>
                  <a:lnTo>
                    <a:pt x="80" y="284"/>
                  </a:lnTo>
                  <a:lnTo>
                    <a:pt x="87" y="285"/>
                  </a:lnTo>
                  <a:lnTo>
                    <a:pt x="96" y="286"/>
                  </a:lnTo>
                  <a:lnTo>
                    <a:pt x="732" y="286"/>
                  </a:lnTo>
                  <a:lnTo>
                    <a:pt x="732" y="286"/>
                  </a:lnTo>
                  <a:lnTo>
                    <a:pt x="740" y="285"/>
                  </a:lnTo>
                  <a:lnTo>
                    <a:pt x="748" y="284"/>
                  </a:lnTo>
                  <a:lnTo>
                    <a:pt x="763" y="280"/>
                  </a:lnTo>
                  <a:lnTo>
                    <a:pt x="763" y="921"/>
                  </a:lnTo>
                  <a:close/>
                  <a:moveTo>
                    <a:pt x="763" y="191"/>
                  </a:moveTo>
                  <a:lnTo>
                    <a:pt x="763" y="191"/>
                  </a:lnTo>
                  <a:lnTo>
                    <a:pt x="763" y="197"/>
                  </a:lnTo>
                  <a:lnTo>
                    <a:pt x="761" y="202"/>
                  </a:lnTo>
                  <a:lnTo>
                    <a:pt x="758" y="208"/>
                  </a:lnTo>
                  <a:lnTo>
                    <a:pt x="755" y="213"/>
                  </a:lnTo>
                  <a:lnTo>
                    <a:pt x="749" y="216"/>
                  </a:lnTo>
                  <a:lnTo>
                    <a:pt x="744" y="220"/>
                  </a:lnTo>
                  <a:lnTo>
                    <a:pt x="738" y="222"/>
                  </a:lnTo>
                  <a:lnTo>
                    <a:pt x="732" y="222"/>
                  </a:lnTo>
                  <a:lnTo>
                    <a:pt x="96" y="222"/>
                  </a:lnTo>
                  <a:lnTo>
                    <a:pt x="96" y="222"/>
                  </a:lnTo>
                  <a:lnTo>
                    <a:pt x="89" y="222"/>
                  </a:lnTo>
                  <a:lnTo>
                    <a:pt x="83" y="220"/>
                  </a:lnTo>
                  <a:lnTo>
                    <a:pt x="78" y="216"/>
                  </a:lnTo>
                  <a:lnTo>
                    <a:pt x="73" y="213"/>
                  </a:lnTo>
                  <a:lnTo>
                    <a:pt x="69" y="208"/>
                  </a:lnTo>
                  <a:lnTo>
                    <a:pt x="66" y="202"/>
                  </a:lnTo>
                  <a:lnTo>
                    <a:pt x="65" y="197"/>
                  </a:lnTo>
                  <a:lnTo>
                    <a:pt x="64" y="191"/>
                  </a:lnTo>
                  <a:lnTo>
                    <a:pt x="64" y="95"/>
                  </a:lnTo>
                  <a:lnTo>
                    <a:pt x="64" y="95"/>
                  </a:lnTo>
                  <a:lnTo>
                    <a:pt x="65" y="89"/>
                  </a:lnTo>
                  <a:lnTo>
                    <a:pt x="66" y="82"/>
                  </a:lnTo>
                  <a:lnTo>
                    <a:pt x="69" y="77"/>
                  </a:lnTo>
                  <a:lnTo>
                    <a:pt x="73" y="73"/>
                  </a:lnTo>
                  <a:lnTo>
                    <a:pt x="78" y="68"/>
                  </a:lnTo>
                  <a:lnTo>
                    <a:pt x="83" y="65"/>
                  </a:lnTo>
                  <a:lnTo>
                    <a:pt x="89" y="64"/>
                  </a:lnTo>
                  <a:lnTo>
                    <a:pt x="96" y="63"/>
                  </a:lnTo>
                  <a:lnTo>
                    <a:pt x="732" y="63"/>
                  </a:lnTo>
                  <a:lnTo>
                    <a:pt x="732" y="63"/>
                  </a:lnTo>
                  <a:lnTo>
                    <a:pt x="738" y="64"/>
                  </a:lnTo>
                  <a:lnTo>
                    <a:pt x="744" y="65"/>
                  </a:lnTo>
                  <a:lnTo>
                    <a:pt x="749" y="68"/>
                  </a:lnTo>
                  <a:lnTo>
                    <a:pt x="755" y="73"/>
                  </a:lnTo>
                  <a:lnTo>
                    <a:pt x="758" y="77"/>
                  </a:lnTo>
                  <a:lnTo>
                    <a:pt x="761" y="82"/>
                  </a:lnTo>
                  <a:lnTo>
                    <a:pt x="763" y="89"/>
                  </a:lnTo>
                  <a:lnTo>
                    <a:pt x="763" y="95"/>
                  </a:lnTo>
                  <a:lnTo>
                    <a:pt x="763" y="191"/>
                  </a:lnTo>
                  <a:close/>
                  <a:moveTo>
                    <a:pt x="191" y="508"/>
                  </a:moveTo>
                  <a:lnTo>
                    <a:pt x="222" y="508"/>
                  </a:lnTo>
                  <a:lnTo>
                    <a:pt x="222" y="540"/>
                  </a:lnTo>
                  <a:lnTo>
                    <a:pt x="222" y="540"/>
                  </a:lnTo>
                  <a:lnTo>
                    <a:pt x="223" y="547"/>
                  </a:lnTo>
                  <a:lnTo>
                    <a:pt x="226" y="552"/>
                  </a:lnTo>
                  <a:lnTo>
                    <a:pt x="228" y="557"/>
                  </a:lnTo>
                  <a:lnTo>
                    <a:pt x="232" y="563"/>
                  </a:lnTo>
                  <a:lnTo>
                    <a:pt x="236" y="566"/>
                  </a:lnTo>
                  <a:lnTo>
                    <a:pt x="242" y="569"/>
                  </a:lnTo>
                  <a:lnTo>
                    <a:pt x="248" y="571"/>
                  </a:lnTo>
                  <a:lnTo>
                    <a:pt x="255" y="571"/>
                  </a:lnTo>
                  <a:lnTo>
                    <a:pt x="255" y="571"/>
                  </a:lnTo>
                  <a:lnTo>
                    <a:pt x="261" y="571"/>
                  </a:lnTo>
                  <a:lnTo>
                    <a:pt x="267" y="569"/>
                  </a:lnTo>
                  <a:lnTo>
                    <a:pt x="273" y="566"/>
                  </a:lnTo>
                  <a:lnTo>
                    <a:pt x="277" y="563"/>
                  </a:lnTo>
                  <a:lnTo>
                    <a:pt x="281" y="557"/>
                  </a:lnTo>
                  <a:lnTo>
                    <a:pt x="284" y="552"/>
                  </a:lnTo>
                  <a:lnTo>
                    <a:pt x="286" y="547"/>
                  </a:lnTo>
                  <a:lnTo>
                    <a:pt x="287" y="540"/>
                  </a:lnTo>
                  <a:lnTo>
                    <a:pt x="287" y="508"/>
                  </a:lnTo>
                  <a:lnTo>
                    <a:pt x="318" y="508"/>
                  </a:lnTo>
                  <a:lnTo>
                    <a:pt x="318" y="508"/>
                  </a:lnTo>
                  <a:lnTo>
                    <a:pt x="324" y="507"/>
                  </a:lnTo>
                  <a:lnTo>
                    <a:pt x="331" y="506"/>
                  </a:lnTo>
                  <a:lnTo>
                    <a:pt x="336" y="503"/>
                  </a:lnTo>
                  <a:lnTo>
                    <a:pt x="340" y="498"/>
                  </a:lnTo>
                  <a:lnTo>
                    <a:pt x="345" y="494"/>
                  </a:lnTo>
                  <a:lnTo>
                    <a:pt x="348" y="489"/>
                  </a:lnTo>
                  <a:lnTo>
                    <a:pt x="349" y="482"/>
                  </a:lnTo>
                  <a:lnTo>
                    <a:pt x="350" y="476"/>
                  </a:lnTo>
                  <a:lnTo>
                    <a:pt x="350" y="476"/>
                  </a:lnTo>
                  <a:lnTo>
                    <a:pt x="349" y="470"/>
                  </a:lnTo>
                  <a:lnTo>
                    <a:pt x="348" y="464"/>
                  </a:lnTo>
                  <a:lnTo>
                    <a:pt x="345" y="459"/>
                  </a:lnTo>
                  <a:lnTo>
                    <a:pt x="340" y="453"/>
                  </a:lnTo>
                  <a:lnTo>
                    <a:pt x="336" y="450"/>
                  </a:lnTo>
                  <a:lnTo>
                    <a:pt x="331" y="447"/>
                  </a:lnTo>
                  <a:lnTo>
                    <a:pt x="324" y="445"/>
                  </a:lnTo>
                  <a:lnTo>
                    <a:pt x="318" y="445"/>
                  </a:lnTo>
                  <a:lnTo>
                    <a:pt x="287" y="445"/>
                  </a:lnTo>
                  <a:lnTo>
                    <a:pt x="287" y="413"/>
                  </a:lnTo>
                  <a:lnTo>
                    <a:pt x="287" y="413"/>
                  </a:lnTo>
                  <a:lnTo>
                    <a:pt x="286" y="406"/>
                  </a:lnTo>
                  <a:lnTo>
                    <a:pt x="284" y="401"/>
                  </a:lnTo>
                  <a:lnTo>
                    <a:pt x="281" y="395"/>
                  </a:lnTo>
                  <a:lnTo>
                    <a:pt x="277" y="390"/>
                  </a:lnTo>
                  <a:lnTo>
                    <a:pt x="273" y="387"/>
                  </a:lnTo>
                  <a:lnTo>
                    <a:pt x="267" y="384"/>
                  </a:lnTo>
                  <a:lnTo>
                    <a:pt x="261" y="382"/>
                  </a:lnTo>
                  <a:lnTo>
                    <a:pt x="255" y="380"/>
                  </a:lnTo>
                  <a:lnTo>
                    <a:pt x="255" y="380"/>
                  </a:lnTo>
                  <a:lnTo>
                    <a:pt x="248" y="382"/>
                  </a:lnTo>
                  <a:lnTo>
                    <a:pt x="242" y="384"/>
                  </a:lnTo>
                  <a:lnTo>
                    <a:pt x="236" y="387"/>
                  </a:lnTo>
                  <a:lnTo>
                    <a:pt x="232" y="390"/>
                  </a:lnTo>
                  <a:lnTo>
                    <a:pt x="228" y="395"/>
                  </a:lnTo>
                  <a:lnTo>
                    <a:pt x="226" y="401"/>
                  </a:lnTo>
                  <a:lnTo>
                    <a:pt x="223" y="406"/>
                  </a:lnTo>
                  <a:lnTo>
                    <a:pt x="222" y="413"/>
                  </a:lnTo>
                  <a:lnTo>
                    <a:pt x="222" y="445"/>
                  </a:lnTo>
                  <a:lnTo>
                    <a:pt x="191" y="445"/>
                  </a:lnTo>
                  <a:lnTo>
                    <a:pt x="191" y="445"/>
                  </a:lnTo>
                  <a:lnTo>
                    <a:pt x="185" y="445"/>
                  </a:lnTo>
                  <a:lnTo>
                    <a:pt x="178" y="447"/>
                  </a:lnTo>
                  <a:lnTo>
                    <a:pt x="173" y="450"/>
                  </a:lnTo>
                  <a:lnTo>
                    <a:pt x="169" y="453"/>
                  </a:lnTo>
                  <a:lnTo>
                    <a:pt x="164" y="459"/>
                  </a:lnTo>
                  <a:lnTo>
                    <a:pt x="161" y="464"/>
                  </a:lnTo>
                  <a:lnTo>
                    <a:pt x="160" y="470"/>
                  </a:lnTo>
                  <a:lnTo>
                    <a:pt x="159" y="476"/>
                  </a:lnTo>
                  <a:lnTo>
                    <a:pt x="159" y="476"/>
                  </a:lnTo>
                  <a:lnTo>
                    <a:pt x="160" y="482"/>
                  </a:lnTo>
                  <a:lnTo>
                    <a:pt x="161" y="489"/>
                  </a:lnTo>
                  <a:lnTo>
                    <a:pt x="164" y="494"/>
                  </a:lnTo>
                  <a:lnTo>
                    <a:pt x="169" y="498"/>
                  </a:lnTo>
                  <a:lnTo>
                    <a:pt x="173" y="503"/>
                  </a:lnTo>
                  <a:lnTo>
                    <a:pt x="178" y="506"/>
                  </a:lnTo>
                  <a:lnTo>
                    <a:pt x="185" y="507"/>
                  </a:lnTo>
                  <a:lnTo>
                    <a:pt x="191" y="508"/>
                  </a:lnTo>
                  <a:lnTo>
                    <a:pt x="191" y="508"/>
                  </a:lnTo>
                  <a:close/>
                  <a:moveTo>
                    <a:pt x="637" y="445"/>
                  </a:moveTo>
                  <a:lnTo>
                    <a:pt x="509" y="445"/>
                  </a:lnTo>
                  <a:lnTo>
                    <a:pt x="509" y="445"/>
                  </a:lnTo>
                  <a:lnTo>
                    <a:pt x="502" y="445"/>
                  </a:lnTo>
                  <a:lnTo>
                    <a:pt x="497" y="447"/>
                  </a:lnTo>
                  <a:lnTo>
                    <a:pt x="492" y="450"/>
                  </a:lnTo>
                  <a:lnTo>
                    <a:pt x="486" y="453"/>
                  </a:lnTo>
                  <a:lnTo>
                    <a:pt x="483" y="459"/>
                  </a:lnTo>
                  <a:lnTo>
                    <a:pt x="480" y="464"/>
                  </a:lnTo>
                  <a:lnTo>
                    <a:pt x="478" y="470"/>
                  </a:lnTo>
                  <a:lnTo>
                    <a:pt x="478" y="476"/>
                  </a:lnTo>
                  <a:lnTo>
                    <a:pt x="478" y="476"/>
                  </a:lnTo>
                  <a:lnTo>
                    <a:pt x="478" y="482"/>
                  </a:lnTo>
                  <a:lnTo>
                    <a:pt x="480" y="489"/>
                  </a:lnTo>
                  <a:lnTo>
                    <a:pt x="483" y="494"/>
                  </a:lnTo>
                  <a:lnTo>
                    <a:pt x="486" y="498"/>
                  </a:lnTo>
                  <a:lnTo>
                    <a:pt x="492" y="503"/>
                  </a:lnTo>
                  <a:lnTo>
                    <a:pt x="497" y="506"/>
                  </a:lnTo>
                  <a:lnTo>
                    <a:pt x="502" y="507"/>
                  </a:lnTo>
                  <a:lnTo>
                    <a:pt x="509" y="508"/>
                  </a:lnTo>
                  <a:lnTo>
                    <a:pt x="637" y="508"/>
                  </a:lnTo>
                  <a:lnTo>
                    <a:pt x="637" y="508"/>
                  </a:lnTo>
                  <a:lnTo>
                    <a:pt x="643" y="507"/>
                  </a:lnTo>
                  <a:lnTo>
                    <a:pt x="648" y="506"/>
                  </a:lnTo>
                  <a:lnTo>
                    <a:pt x="654" y="503"/>
                  </a:lnTo>
                  <a:lnTo>
                    <a:pt x="659" y="498"/>
                  </a:lnTo>
                  <a:lnTo>
                    <a:pt x="662" y="494"/>
                  </a:lnTo>
                  <a:lnTo>
                    <a:pt x="666" y="489"/>
                  </a:lnTo>
                  <a:lnTo>
                    <a:pt x="668" y="482"/>
                  </a:lnTo>
                  <a:lnTo>
                    <a:pt x="668" y="476"/>
                  </a:lnTo>
                  <a:lnTo>
                    <a:pt x="668" y="476"/>
                  </a:lnTo>
                  <a:lnTo>
                    <a:pt x="668" y="470"/>
                  </a:lnTo>
                  <a:lnTo>
                    <a:pt x="666" y="464"/>
                  </a:lnTo>
                  <a:lnTo>
                    <a:pt x="662" y="459"/>
                  </a:lnTo>
                  <a:lnTo>
                    <a:pt x="659" y="453"/>
                  </a:lnTo>
                  <a:lnTo>
                    <a:pt x="654" y="450"/>
                  </a:lnTo>
                  <a:lnTo>
                    <a:pt x="648" y="447"/>
                  </a:lnTo>
                  <a:lnTo>
                    <a:pt x="643" y="445"/>
                  </a:lnTo>
                  <a:lnTo>
                    <a:pt x="637" y="445"/>
                  </a:lnTo>
                  <a:lnTo>
                    <a:pt x="637" y="445"/>
                  </a:lnTo>
                  <a:close/>
                  <a:moveTo>
                    <a:pt x="637" y="667"/>
                  </a:moveTo>
                  <a:lnTo>
                    <a:pt x="509" y="667"/>
                  </a:lnTo>
                  <a:lnTo>
                    <a:pt x="509" y="667"/>
                  </a:lnTo>
                  <a:lnTo>
                    <a:pt x="502" y="668"/>
                  </a:lnTo>
                  <a:lnTo>
                    <a:pt x="497" y="670"/>
                  </a:lnTo>
                  <a:lnTo>
                    <a:pt x="492" y="672"/>
                  </a:lnTo>
                  <a:lnTo>
                    <a:pt x="486" y="677"/>
                  </a:lnTo>
                  <a:lnTo>
                    <a:pt x="483" y="681"/>
                  </a:lnTo>
                  <a:lnTo>
                    <a:pt x="480" y="686"/>
                  </a:lnTo>
                  <a:lnTo>
                    <a:pt x="478" y="693"/>
                  </a:lnTo>
                  <a:lnTo>
                    <a:pt x="478" y="699"/>
                  </a:lnTo>
                  <a:lnTo>
                    <a:pt x="478" y="699"/>
                  </a:lnTo>
                  <a:lnTo>
                    <a:pt x="478" y="706"/>
                  </a:lnTo>
                  <a:lnTo>
                    <a:pt x="480" y="711"/>
                  </a:lnTo>
                  <a:lnTo>
                    <a:pt x="483" y="716"/>
                  </a:lnTo>
                  <a:lnTo>
                    <a:pt x="486" y="722"/>
                  </a:lnTo>
                  <a:lnTo>
                    <a:pt x="492" y="725"/>
                  </a:lnTo>
                  <a:lnTo>
                    <a:pt x="497" y="728"/>
                  </a:lnTo>
                  <a:lnTo>
                    <a:pt x="502" y="730"/>
                  </a:lnTo>
                  <a:lnTo>
                    <a:pt x="509" y="731"/>
                  </a:lnTo>
                  <a:lnTo>
                    <a:pt x="637" y="731"/>
                  </a:lnTo>
                  <a:lnTo>
                    <a:pt x="637" y="731"/>
                  </a:lnTo>
                  <a:lnTo>
                    <a:pt x="643" y="730"/>
                  </a:lnTo>
                  <a:lnTo>
                    <a:pt x="648" y="728"/>
                  </a:lnTo>
                  <a:lnTo>
                    <a:pt x="654" y="725"/>
                  </a:lnTo>
                  <a:lnTo>
                    <a:pt x="659" y="722"/>
                  </a:lnTo>
                  <a:lnTo>
                    <a:pt x="662" y="716"/>
                  </a:lnTo>
                  <a:lnTo>
                    <a:pt x="666" y="711"/>
                  </a:lnTo>
                  <a:lnTo>
                    <a:pt x="668" y="706"/>
                  </a:lnTo>
                  <a:lnTo>
                    <a:pt x="668" y="699"/>
                  </a:lnTo>
                  <a:lnTo>
                    <a:pt x="668" y="699"/>
                  </a:lnTo>
                  <a:lnTo>
                    <a:pt x="668" y="693"/>
                  </a:lnTo>
                  <a:lnTo>
                    <a:pt x="666" y="686"/>
                  </a:lnTo>
                  <a:lnTo>
                    <a:pt x="662" y="681"/>
                  </a:lnTo>
                  <a:lnTo>
                    <a:pt x="659" y="677"/>
                  </a:lnTo>
                  <a:lnTo>
                    <a:pt x="654" y="672"/>
                  </a:lnTo>
                  <a:lnTo>
                    <a:pt x="648" y="670"/>
                  </a:lnTo>
                  <a:lnTo>
                    <a:pt x="643" y="668"/>
                  </a:lnTo>
                  <a:lnTo>
                    <a:pt x="637" y="667"/>
                  </a:lnTo>
                  <a:lnTo>
                    <a:pt x="637" y="667"/>
                  </a:lnTo>
                  <a:close/>
                  <a:moveTo>
                    <a:pt x="637" y="795"/>
                  </a:moveTo>
                  <a:lnTo>
                    <a:pt x="509" y="795"/>
                  </a:lnTo>
                  <a:lnTo>
                    <a:pt x="509" y="795"/>
                  </a:lnTo>
                  <a:lnTo>
                    <a:pt x="502" y="795"/>
                  </a:lnTo>
                  <a:lnTo>
                    <a:pt x="497" y="797"/>
                  </a:lnTo>
                  <a:lnTo>
                    <a:pt x="492" y="800"/>
                  </a:lnTo>
                  <a:lnTo>
                    <a:pt x="486" y="803"/>
                  </a:lnTo>
                  <a:lnTo>
                    <a:pt x="483" y="809"/>
                  </a:lnTo>
                  <a:lnTo>
                    <a:pt x="480" y="814"/>
                  </a:lnTo>
                  <a:lnTo>
                    <a:pt x="478" y="819"/>
                  </a:lnTo>
                  <a:lnTo>
                    <a:pt x="478" y="826"/>
                  </a:lnTo>
                  <a:lnTo>
                    <a:pt x="478" y="826"/>
                  </a:lnTo>
                  <a:lnTo>
                    <a:pt x="478" y="832"/>
                  </a:lnTo>
                  <a:lnTo>
                    <a:pt x="480" y="839"/>
                  </a:lnTo>
                  <a:lnTo>
                    <a:pt x="483" y="844"/>
                  </a:lnTo>
                  <a:lnTo>
                    <a:pt x="486" y="848"/>
                  </a:lnTo>
                  <a:lnTo>
                    <a:pt x="492" y="853"/>
                  </a:lnTo>
                  <a:lnTo>
                    <a:pt x="497" y="856"/>
                  </a:lnTo>
                  <a:lnTo>
                    <a:pt x="502" y="857"/>
                  </a:lnTo>
                  <a:lnTo>
                    <a:pt x="509" y="858"/>
                  </a:lnTo>
                  <a:lnTo>
                    <a:pt x="637" y="858"/>
                  </a:lnTo>
                  <a:lnTo>
                    <a:pt x="637" y="858"/>
                  </a:lnTo>
                  <a:lnTo>
                    <a:pt x="643" y="857"/>
                  </a:lnTo>
                  <a:lnTo>
                    <a:pt x="648" y="856"/>
                  </a:lnTo>
                  <a:lnTo>
                    <a:pt x="654" y="853"/>
                  </a:lnTo>
                  <a:lnTo>
                    <a:pt x="659" y="848"/>
                  </a:lnTo>
                  <a:lnTo>
                    <a:pt x="662" y="844"/>
                  </a:lnTo>
                  <a:lnTo>
                    <a:pt x="666" y="839"/>
                  </a:lnTo>
                  <a:lnTo>
                    <a:pt x="668" y="832"/>
                  </a:lnTo>
                  <a:lnTo>
                    <a:pt x="668" y="826"/>
                  </a:lnTo>
                  <a:lnTo>
                    <a:pt x="668" y="826"/>
                  </a:lnTo>
                  <a:lnTo>
                    <a:pt x="668" y="819"/>
                  </a:lnTo>
                  <a:lnTo>
                    <a:pt x="666" y="814"/>
                  </a:lnTo>
                  <a:lnTo>
                    <a:pt x="662" y="809"/>
                  </a:lnTo>
                  <a:lnTo>
                    <a:pt x="659" y="803"/>
                  </a:lnTo>
                  <a:lnTo>
                    <a:pt x="654" y="800"/>
                  </a:lnTo>
                  <a:lnTo>
                    <a:pt x="648" y="797"/>
                  </a:lnTo>
                  <a:lnTo>
                    <a:pt x="643" y="795"/>
                  </a:lnTo>
                  <a:lnTo>
                    <a:pt x="637" y="795"/>
                  </a:lnTo>
                  <a:lnTo>
                    <a:pt x="637" y="795"/>
                  </a:lnTo>
                  <a:close/>
                  <a:moveTo>
                    <a:pt x="340" y="677"/>
                  </a:moveTo>
                  <a:lnTo>
                    <a:pt x="340" y="677"/>
                  </a:lnTo>
                  <a:lnTo>
                    <a:pt x="336" y="672"/>
                  </a:lnTo>
                  <a:lnTo>
                    <a:pt x="330" y="669"/>
                  </a:lnTo>
                  <a:lnTo>
                    <a:pt x="324" y="668"/>
                  </a:lnTo>
                  <a:lnTo>
                    <a:pt x="318" y="667"/>
                  </a:lnTo>
                  <a:lnTo>
                    <a:pt x="313" y="668"/>
                  </a:lnTo>
                  <a:lnTo>
                    <a:pt x="306" y="669"/>
                  </a:lnTo>
                  <a:lnTo>
                    <a:pt x="301" y="672"/>
                  </a:lnTo>
                  <a:lnTo>
                    <a:pt x="295" y="677"/>
                  </a:lnTo>
                  <a:lnTo>
                    <a:pt x="255" y="717"/>
                  </a:lnTo>
                  <a:lnTo>
                    <a:pt x="214" y="677"/>
                  </a:lnTo>
                  <a:lnTo>
                    <a:pt x="214" y="677"/>
                  </a:lnTo>
                  <a:lnTo>
                    <a:pt x="208" y="672"/>
                  </a:lnTo>
                  <a:lnTo>
                    <a:pt x="203" y="669"/>
                  </a:lnTo>
                  <a:lnTo>
                    <a:pt x="197" y="668"/>
                  </a:lnTo>
                  <a:lnTo>
                    <a:pt x="191" y="667"/>
                  </a:lnTo>
                  <a:lnTo>
                    <a:pt x="185" y="668"/>
                  </a:lnTo>
                  <a:lnTo>
                    <a:pt x="179" y="669"/>
                  </a:lnTo>
                  <a:lnTo>
                    <a:pt x="173" y="672"/>
                  </a:lnTo>
                  <a:lnTo>
                    <a:pt x="169" y="677"/>
                  </a:lnTo>
                  <a:lnTo>
                    <a:pt x="169" y="677"/>
                  </a:lnTo>
                  <a:lnTo>
                    <a:pt x="164" y="682"/>
                  </a:lnTo>
                  <a:lnTo>
                    <a:pt x="161" y="687"/>
                  </a:lnTo>
                  <a:lnTo>
                    <a:pt x="160" y="693"/>
                  </a:lnTo>
                  <a:lnTo>
                    <a:pt x="159" y="699"/>
                  </a:lnTo>
                  <a:lnTo>
                    <a:pt x="160" y="706"/>
                  </a:lnTo>
                  <a:lnTo>
                    <a:pt x="161" y="711"/>
                  </a:lnTo>
                  <a:lnTo>
                    <a:pt x="164" y="716"/>
                  </a:lnTo>
                  <a:lnTo>
                    <a:pt x="169" y="722"/>
                  </a:lnTo>
                  <a:lnTo>
                    <a:pt x="210" y="762"/>
                  </a:lnTo>
                  <a:lnTo>
                    <a:pt x="169" y="803"/>
                  </a:lnTo>
                  <a:lnTo>
                    <a:pt x="169" y="803"/>
                  </a:lnTo>
                  <a:lnTo>
                    <a:pt x="164" y="809"/>
                  </a:lnTo>
                  <a:lnTo>
                    <a:pt x="161" y="814"/>
                  </a:lnTo>
                  <a:lnTo>
                    <a:pt x="160" y="820"/>
                  </a:lnTo>
                  <a:lnTo>
                    <a:pt x="159" y="826"/>
                  </a:lnTo>
                  <a:lnTo>
                    <a:pt x="160" y="832"/>
                  </a:lnTo>
                  <a:lnTo>
                    <a:pt x="161" y="839"/>
                  </a:lnTo>
                  <a:lnTo>
                    <a:pt x="164" y="844"/>
                  </a:lnTo>
                  <a:lnTo>
                    <a:pt x="169" y="848"/>
                  </a:lnTo>
                  <a:lnTo>
                    <a:pt x="169" y="848"/>
                  </a:lnTo>
                  <a:lnTo>
                    <a:pt x="173" y="853"/>
                  </a:lnTo>
                  <a:lnTo>
                    <a:pt x="179" y="856"/>
                  </a:lnTo>
                  <a:lnTo>
                    <a:pt x="185" y="858"/>
                  </a:lnTo>
                  <a:lnTo>
                    <a:pt x="191" y="858"/>
                  </a:lnTo>
                  <a:lnTo>
                    <a:pt x="191" y="858"/>
                  </a:lnTo>
                  <a:lnTo>
                    <a:pt x="197" y="858"/>
                  </a:lnTo>
                  <a:lnTo>
                    <a:pt x="203" y="856"/>
                  </a:lnTo>
                  <a:lnTo>
                    <a:pt x="208" y="853"/>
                  </a:lnTo>
                  <a:lnTo>
                    <a:pt x="214" y="848"/>
                  </a:lnTo>
                  <a:lnTo>
                    <a:pt x="255" y="807"/>
                  </a:lnTo>
                  <a:lnTo>
                    <a:pt x="295" y="848"/>
                  </a:lnTo>
                  <a:lnTo>
                    <a:pt x="295" y="848"/>
                  </a:lnTo>
                  <a:lnTo>
                    <a:pt x="301" y="853"/>
                  </a:lnTo>
                  <a:lnTo>
                    <a:pt x="306" y="856"/>
                  </a:lnTo>
                  <a:lnTo>
                    <a:pt x="313" y="858"/>
                  </a:lnTo>
                  <a:lnTo>
                    <a:pt x="318" y="858"/>
                  </a:lnTo>
                  <a:lnTo>
                    <a:pt x="318" y="858"/>
                  </a:lnTo>
                  <a:lnTo>
                    <a:pt x="324" y="858"/>
                  </a:lnTo>
                  <a:lnTo>
                    <a:pt x="330" y="856"/>
                  </a:lnTo>
                  <a:lnTo>
                    <a:pt x="336" y="853"/>
                  </a:lnTo>
                  <a:lnTo>
                    <a:pt x="340" y="848"/>
                  </a:lnTo>
                  <a:lnTo>
                    <a:pt x="340" y="848"/>
                  </a:lnTo>
                  <a:lnTo>
                    <a:pt x="345" y="844"/>
                  </a:lnTo>
                  <a:lnTo>
                    <a:pt x="348" y="839"/>
                  </a:lnTo>
                  <a:lnTo>
                    <a:pt x="349" y="832"/>
                  </a:lnTo>
                  <a:lnTo>
                    <a:pt x="350" y="826"/>
                  </a:lnTo>
                  <a:lnTo>
                    <a:pt x="349" y="820"/>
                  </a:lnTo>
                  <a:lnTo>
                    <a:pt x="348" y="814"/>
                  </a:lnTo>
                  <a:lnTo>
                    <a:pt x="345" y="809"/>
                  </a:lnTo>
                  <a:lnTo>
                    <a:pt x="340" y="803"/>
                  </a:lnTo>
                  <a:lnTo>
                    <a:pt x="300" y="762"/>
                  </a:lnTo>
                  <a:lnTo>
                    <a:pt x="340" y="722"/>
                  </a:lnTo>
                  <a:lnTo>
                    <a:pt x="340" y="722"/>
                  </a:lnTo>
                  <a:lnTo>
                    <a:pt x="345" y="716"/>
                  </a:lnTo>
                  <a:lnTo>
                    <a:pt x="348" y="711"/>
                  </a:lnTo>
                  <a:lnTo>
                    <a:pt x="349" y="706"/>
                  </a:lnTo>
                  <a:lnTo>
                    <a:pt x="350" y="699"/>
                  </a:lnTo>
                  <a:lnTo>
                    <a:pt x="349" y="693"/>
                  </a:lnTo>
                  <a:lnTo>
                    <a:pt x="348" y="687"/>
                  </a:lnTo>
                  <a:lnTo>
                    <a:pt x="345" y="682"/>
                  </a:lnTo>
                  <a:lnTo>
                    <a:pt x="340" y="677"/>
                  </a:lnTo>
                  <a:lnTo>
                    <a:pt x="340" y="677"/>
                  </a:ln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endParaRPr>
            </a:p>
          </p:txBody>
        </p:sp>
      </p:grpSp>
      <p:grpSp>
        <p:nvGrpSpPr>
          <p:cNvPr id="3" name="组合 2"/>
          <p:cNvGrpSpPr/>
          <p:nvPr/>
        </p:nvGrpSpPr>
        <p:grpSpPr>
          <a:xfrm>
            <a:off x="4735481" y="2210584"/>
            <a:ext cx="2721036" cy="3623744"/>
            <a:chOff x="4735481" y="2210584"/>
            <a:chExt cx="2721036" cy="3623744"/>
          </a:xfrm>
        </p:grpSpPr>
        <p:sp>
          <p:nvSpPr>
            <p:cNvPr id="5" name="椭圆 4"/>
            <p:cNvSpPr/>
            <p:nvPr/>
          </p:nvSpPr>
          <p:spPr>
            <a:xfrm>
              <a:off x="5304790" y="2210584"/>
              <a:ext cx="1582420" cy="1582420"/>
            </a:xfrm>
            <a:prstGeom prst="ellipse">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0" name="Freeform 80"/>
            <p:cNvSpPr>
              <a:spLocks noEditPoints="1"/>
            </p:cNvSpPr>
            <p:nvPr/>
          </p:nvSpPr>
          <p:spPr bwMode="auto">
            <a:xfrm>
              <a:off x="5806938" y="2710429"/>
              <a:ext cx="513892" cy="516422"/>
            </a:xfrm>
            <a:custGeom>
              <a:avLst/>
              <a:gdLst>
                <a:gd name="T0" fmla="*/ 1017 w 1017"/>
                <a:gd name="T1" fmla="*/ 28 h 1017"/>
                <a:gd name="T2" fmla="*/ 1017 w 1017"/>
                <a:gd name="T3" fmla="*/ 25 h 1017"/>
                <a:gd name="T4" fmla="*/ 1015 w 1017"/>
                <a:gd name="T5" fmla="*/ 19 h 1017"/>
                <a:gd name="T6" fmla="*/ 1014 w 1017"/>
                <a:gd name="T7" fmla="*/ 17 h 1017"/>
                <a:gd name="T8" fmla="*/ 1011 w 1017"/>
                <a:gd name="T9" fmla="*/ 12 h 1017"/>
                <a:gd name="T10" fmla="*/ 1008 w 1017"/>
                <a:gd name="T11" fmla="*/ 9 h 1017"/>
                <a:gd name="T12" fmla="*/ 1005 w 1017"/>
                <a:gd name="T13" fmla="*/ 6 h 1017"/>
                <a:gd name="T14" fmla="*/ 1003 w 1017"/>
                <a:gd name="T15" fmla="*/ 5 h 1017"/>
                <a:gd name="T16" fmla="*/ 1002 w 1017"/>
                <a:gd name="T17" fmla="*/ 4 h 1017"/>
                <a:gd name="T18" fmla="*/ 1002 w 1017"/>
                <a:gd name="T19" fmla="*/ 4 h 1017"/>
                <a:gd name="T20" fmla="*/ 995 w 1017"/>
                <a:gd name="T21" fmla="*/ 1 h 1017"/>
                <a:gd name="T22" fmla="*/ 991 w 1017"/>
                <a:gd name="T23" fmla="*/ 0 h 1017"/>
                <a:gd name="T24" fmla="*/ 984 w 1017"/>
                <a:gd name="T25" fmla="*/ 0 h 1017"/>
                <a:gd name="T26" fmla="*/ 983 w 1017"/>
                <a:gd name="T27" fmla="*/ 0 h 1017"/>
                <a:gd name="T28" fmla="*/ 977 w 1017"/>
                <a:gd name="T29" fmla="*/ 1 h 1017"/>
                <a:gd name="T30" fmla="*/ 973 w 1017"/>
                <a:gd name="T31" fmla="*/ 2 h 1017"/>
                <a:gd name="T32" fmla="*/ 968 w 1017"/>
                <a:gd name="T33" fmla="*/ 5 h 1017"/>
                <a:gd name="T34" fmla="*/ 968 w 1017"/>
                <a:gd name="T35" fmla="*/ 5 h 1017"/>
                <a:gd name="T36" fmla="*/ 10 w 1017"/>
                <a:gd name="T37" fmla="*/ 676 h 1017"/>
                <a:gd name="T38" fmla="*/ 1 w 1017"/>
                <a:gd name="T39" fmla="*/ 689 h 1017"/>
                <a:gd name="T40" fmla="*/ 0 w 1017"/>
                <a:gd name="T41" fmla="*/ 704 h 1017"/>
                <a:gd name="T42" fmla="*/ 3 w 1017"/>
                <a:gd name="T43" fmla="*/ 713 h 1017"/>
                <a:gd name="T44" fmla="*/ 13 w 1017"/>
                <a:gd name="T45" fmla="*/ 724 h 1017"/>
                <a:gd name="T46" fmla="*/ 27 w 1017"/>
                <a:gd name="T47" fmla="*/ 731 h 1017"/>
                <a:gd name="T48" fmla="*/ 350 w 1017"/>
                <a:gd name="T49" fmla="*/ 985 h 1017"/>
                <a:gd name="T50" fmla="*/ 351 w 1017"/>
                <a:gd name="T51" fmla="*/ 988 h 1017"/>
                <a:gd name="T52" fmla="*/ 354 w 1017"/>
                <a:gd name="T53" fmla="*/ 1000 h 1017"/>
                <a:gd name="T54" fmla="*/ 357 w 1017"/>
                <a:gd name="T55" fmla="*/ 1005 h 1017"/>
                <a:gd name="T56" fmla="*/ 365 w 1017"/>
                <a:gd name="T57" fmla="*/ 1012 h 1017"/>
                <a:gd name="T58" fmla="*/ 368 w 1017"/>
                <a:gd name="T59" fmla="*/ 1014 h 1017"/>
                <a:gd name="T60" fmla="*/ 376 w 1017"/>
                <a:gd name="T61" fmla="*/ 1016 h 1017"/>
                <a:gd name="T62" fmla="*/ 382 w 1017"/>
                <a:gd name="T63" fmla="*/ 1017 h 1017"/>
                <a:gd name="T64" fmla="*/ 393 w 1017"/>
                <a:gd name="T65" fmla="*/ 1015 h 1017"/>
                <a:gd name="T66" fmla="*/ 399 w 1017"/>
                <a:gd name="T67" fmla="*/ 1012 h 1017"/>
                <a:gd name="T68" fmla="*/ 405 w 1017"/>
                <a:gd name="T69" fmla="*/ 1006 h 1017"/>
                <a:gd name="T70" fmla="*/ 524 w 1017"/>
                <a:gd name="T71" fmla="*/ 821 h 1017"/>
                <a:gd name="T72" fmla="*/ 876 w 1017"/>
                <a:gd name="T73" fmla="*/ 1013 h 1017"/>
                <a:gd name="T74" fmla="*/ 891 w 1017"/>
                <a:gd name="T75" fmla="*/ 1017 h 1017"/>
                <a:gd name="T76" fmla="*/ 906 w 1017"/>
                <a:gd name="T77" fmla="*/ 1013 h 1017"/>
                <a:gd name="T78" fmla="*/ 921 w 1017"/>
                <a:gd name="T79" fmla="*/ 996 h 1017"/>
                <a:gd name="T80" fmla="*/ 1017 w 1017"/>
                <a:gd name="T81" fmla="*/ 34 h 1017"/>
                <a:gd name="T82" fmla="*/ 367 w 1017"/>
                <a:gd name="T83" fmla="*/ 667 h 1017"/>
                <a:gd name="T84" fmla="*/ 367 w 1017"/>
                <a:gd name="T85" fmla="*/ 667 h 1017"/>
                <a:gd name="T86" fmla="*/ 760 w 1017"/>
                <a:gd name="T87" fmla="*/ 328 h 1017"/>
                <a:gd name="T88" fmla="*/ 557 w 1017"/>
                <a:gd name="T89" fmla="*/ 767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17" h="1017">
                  <a:moveTo>
                    <a:pt x="1017" y="31"/>
                  </a:moveTo>
                  <a:lnTo>
                    <a:pt x="1017" y="31"/>
                  </a:lnTo>
                  <a:lnTo>
                    <a:pt x="1017" y="28"/>
                  </a:lnTo>
                  <a:lnTo>
                    <a:pt x="1017" y="28"/>
                  </a:lnTo>
                  <a:lnTo>
                    <a:pt x="1017" y="25"/>
                  </a:lnTo>
                  <a:lnTo>
                    <a:pt x="1017" y="25"/>
                  </a:lnTo>
                  <a:lnTo>
                    <a:pt x="1016" y="23"/>
                  </a:lnTo>
                  <a:lnTo>
                    <a:pt x="1016" y="23"/>
                  </a:lnTo>
                  <a:lnTo>
                    <a:pt x="1015" y="19"/>
                  </a:lnTo>
                  <a:lnTo>
                    <a:pt x="1015" y="19"/>
                  </a:lnTo>
                  <a:lnTo>
                    <a:pt x="1014" y="17"/>
                  </a:lnTo>
                  <a:lnTo>
                    <a:pt x="1014" y="17"/>
                  </a:lnTo>
                  <a:lnTo>
                    <a:pt x="1013" y="15"/>
                  </a:lnTo>
                  <a:lnTo>
                    <a:pt x="1013" y="15"/>
                  </a:lnTo>
                  <a:lnTo>
                    <a:pt x="1011" y="12"/>
                  </a:lnTo>
                  <a:lnTo>
                    <a:pt x="1011" y="12"/>
                  </a:lnTo>
                  <a:lnTo>
                    <a:pt x="1008" y="9"/>
                  </a:lnTo>
                  <a:lnTo>
                    <a:pt x="1008" y="9"/>
                  </a:lnTo>
                  <a:lnTo>
                    <a:pt x="1006" y="7"/>
                  </a:lnTo>
                  <a:lnTo>
                    <a:pt x="1006" y="7"/>
                  </a:lnTo>
                  <a:lnTo>
                    <a:pt x="1005" y="6"/>
                  </a:lnTo>
                  <a:lnTo>
                    <a:pt x="1005" y="6"/>
                  </a:lnTo>
                  <a:lnTo>
                    <a:pt x="1003" y="5"/>
                  </a:lnTo>
                  <a:lnTo>
                    <a:pt x="1003" y="5"/>
                  </a:lnTo>
                  <a:lnTo>
                    <a:pt x="1002" y="4"/>
                  </a:lnTo>
                  <a:lnTo>
                    <a:pt x="1002" y="4"/>
                  </a:lnTo>
                  <a:lnTo>
                    <a:pt x="1002" y="4"/>
                  </a:lnTo>
                  <a:lnTo>
                    <a:pt x="1002" y="4"/>
                  </a:lnTo>
                  <a:lnTo>
                    <a:pt x="1002" y="4"/>
                  </a:lnTo>
                  <a:lnTo>
                    <a:pt x="1002" y="4"/>
                  </a:lnTo>
                  <a:lnTo>
                    <a:pt x="998" y="2"/>
                  </a:lnTo>
                  <a:lnTo>
                    <a:pt x="998" y="2"/>
                  </a:lnTo>
                  <a:lnTo>
                    <a:pt x="995" y="1"/>
                  </a:lnTo>
                  <a:lnTo>
                    <a:pt x="995" y="1"/>
                  </a:lnTo>
                  <a:lnTo>
                    <a:pt x="991" y="0"/>
                  </a:lnTo>
                  <a:lnTo>
                    <a:pt x="991" y="0"/>
                  </a:lnTo>
                  <a:lnTo>
                    <a:pt x="988" y="0"/>
                  </a:lnTo>
                  <a:lnTo>
                    <a:pt x="988" y="0"/>
                  </a:lnTo>
                  <a:lnTo>
                    <a:pt x="984" y="0"/>
                  </a:lnTo>
                  <a:lnTo>
                    <a:pt x="984" y="0"/>
                  </a:lnTo>
                  <a:lnTo>
                    <a:pt x="983" y="0"/>
                  </a:lnTo>
                  <a:lnTo>
                    <a:pt x="983" y="0"/>
                  </a:lnTo>
                  <a:lnTo>
                    <a:pt x="981" y="0"/>
                  </a:lnTo>
                  <a:lnTo>
                    <a:pt x="981" y="0"/>
                  </a:lnTo>
                  <a:lnTo>
                    <a:pt x="977" y="1"/>
                  </a:lnTo>
                  <a:lnTo>
                    <a:pt x="977" y="1"/>
                  </a:lnTo>
                  <a:lnTo>
                    <a:pt x="973" y="2"/>
                  </a:lnTo>
                  <a:lnTo>
                    <a:pt x="973" y="2"/>
                  </a:lnTo>
                  <a:lnTo>
                    <a:pt x="971" y="3"/>
                  </a:lnTo>
                  <a:lnTo>
                    <a:pt x="971" y="3"/>
                  </a:lnTo>
                  <a:lnTo>
                    <a:pt x="968" y="5"/>
                  </a:lnTo>
                  <a:lnTo>
                    <a:pt x="968" y="5"/>
                  </a:lnTo>
                  <a:lnTo>
                    <a:pt x="968" y="5"/>
                  </a:lnTo>
                  <a:lnTo>
                    <a:pt x="968" y="5"/>
                  </a:lnTo>
                  <a:lnTo>
                    <a:pt x="14" y="673"/>
                  </a:lnTo>
                  <a:lnTo>
                    <a:pt x="14" y="673"/>
                  </a:lnTo>
                  <a:lnTo>
                    <a:pt x="10" y="676"/>
                  </a:lnTo>
                  <a:lnTo>
                    <a:pt x="6" y="680"/>
                  </a:lnTo>
                  <a:lnTo>
                    <a:pt x="3" y="684"/>
                  </a:lnTo>
                  <a:lnTo>
                    <a:pt x="1" y="689"/>
                  </a:lnTo>
                  <a:lnTo>
                    <a:pt x="0" y="693"/>
                  </a:lnTo>
                  <a:lnTo>
                    <a:pt x="0" y="698"/>
                  </a:lnTo>
                  <a:lnTo>
                    <a:pt x="0" y="704"/>
                  </a:lnTo>
                  <a:lnTo>
                    <a:pt x="1" y="708"/>
                  </a:lnTo>
                  <a:lnTo>
                    <a:pt x="1" y="708"/>
                  </a:lnTo>
                  <a:lnTo>
                    <a:pt x="3" y="713"/>
                  </a:lnTo>
                  <a:lnTo>
                    <a:pt x="6" y="718"/>
                  </a:lnTo>
                  <a:lnTo>
                    <a:pt x="10" y="721"/>
                  </a:lnTo>
                  <a:lnTo>
                    <a:pt x="13" y="724"/>
                  </a:lnTo>
                  <a:lnTo>
                    <a:pt x="17" y="727"/>
                  </a:lnTo>
                  <a:lnTo>
                    <a:pt x="21" y="730"/>
                  </a:lnTo>
                  <a:lnTo>
                    <a:pt x="27" y="731"/>
                  </a:lnTo>
                  <a:lnTo>
                    <a:pt x="32" y="731"/>
                  </a:lnTo>
                  <a:lnTo>
                    <a:pt x="350" y="731"/>
                  </a:lnTo>
                  <a:lnTo>
                    <a:pt x="350" y="985"/>
                  </a:lnTo>
                  <a:lnTo>
                    <a:pt x="350" y="985"/>
                  </a:lnTo>
                  <a:lnTo>
                    <a:pt x="351" y="988"/>
                  </a:lnTo>
                  <a:lnTo>
                    <a:pt x="351" y="988"/>
                  </a:lnTo>
                  <a:lnTo>
                    <a:pt x="352" y="995"/>
                  </a:lnTo>
                  <a:lnTo>
                    <a:pt x="352" y="995"/>
                  </a:lnTo>
                  <a:lnTo>
                    <a:pt x="354" y="1000"/>
                  </a:lnTo>
                  <a:lnTo>
                    <a:pt x="354" y="1000"/>
                  </a:lnTo>
                  <a:lnTo>
                    <a:pt x="357" y="1005"/>
                  </a:lnTo>
                  <a:lnTo>
                    <a:pt x="357" y="1005"/>
                  </a:lnTo>
                  <a:lnTo>
                    <a:pt x="362" y="1010"/>
                  </a:lnTo>
                  <a:lnTo>
                    <a:pt x="362" y="1010"/>
                  </a:lnTo>
                  <a:lnTo>
                    <a:pt x="365" y="1012"/>
                  </a:lnTo>
                  <a:lnTo>
                    <a:pt x="365" y="1012"/>
                  </a:lnTo>
                  <a:lnTo>
                    <a:pt x="368" y="1014"/>
                  </a:lnTo>
                  <a:lnTo>
                    <a:pt x="368" y="1014"/>
                  </a:lnTo>
                  <a:lnTo>
                    <a:pt x="370" y="1015"/>
                  </a:lnTo>
                  <a:lnTo>
                    <a:pt x="370" y="1015"/>
                  </a:lnTo>
                  <a:lnTo>
                    <a:pt x="376" y="1016"/>
                  </a:lnTo>
                  <a:lnTo>
                    <a:pt x="382" y="1017"/>
                  </a:lnTo>
                  <a:lnTo>
                    <a:pt x="382" y="1017"/>
                  </a:lnTo>
                  <a:lnTo>
                    <a:pt x="382" y="1017"/>
                  </a:lnTo>
                  <a:lnTo>
                    <a:pt x="387" y="1016"/>
                  </a:lnTo>
                  <a:lnTo>
                    <a:pt x="393" y="1015"/>
                  </a:lnTo>
                  <a:lnTo>
                    <a:pt x="393" y="1015"/>
                  </a:lnTo>
                  <a:lnTo>
                    <a:pt x="395" y="1014"/>
                  </a:lnTo>
                  <a:lnTo>
                    <a:pt x="395" y="1014"/>
                  </a:lnTo>
                  <a:lnTo>
                    <a:pt x="399" y="1012"/>
                  </a:lnTo>
                  <a:lnTo>
                    <a:pt x="403" y="1007"/>
                  </a:lnTo>
                  <a:lnTo>
                    <a:pt x="403" y="1007"/>
                  </a:lnTo>
                  <a:lnTo>
                    <a:pt x="405" y="1006"/>
                  </a:lnTo>
                  <a:lnTo>
                    <a:pt x="405" y="1006"/>
                  </a:lnTo>
                  <a:lnTo>
                    <a:pt x="409" y="1002"/>
                  </a:lnTo>
                  <a:lnTo>
                    <a:pt x="524" y="821"/>
                  </a:lnTo>
                  <a:lnTo>
                    <a:pt x="524" y="821"/>
                  </a:lnTo>
                  <a:lnTo>
                    <a:pt x="526" y="822"/>
                  </a:lnTo>
                  <a:lnTo>
                    <a:pt x="876" y="1013"/>
                  </a:lnTo>
                  <a:lnTo>
                    <a:pt x="876" y="1013"/>
                  </a:lnTo>
                  <a:lnTo>
                    <a:pt x="883" y="1016"/>
                  </a:lnTo>
                  <a:lnTo>
                    <a:pt x="891" y="1017"/>
                  </a:lnTo>
                  <a:lnTo>
                    <a:pt x="898" y="1016"/>
                  </a:lnTo>
                  <a:lnTo>
                    <a:pt x="906" y="1013"/>
                  </a:lnTo>
                  <a:lnTo>
                    <a:pt x="906" y="1013"/>
                  </a:lnTo>
                  <a:lnTo>
                    <a:pt x="912" y="1009"/>
                  </a:lnTo>
                  <a:lnTo>
                    <a:pt x="917" y="1003"/>
                  </a:lnTo>
                  <a:lnTo>
                    <a:pt x="921" y="996"/>
                  </a:lnTo>
                  <a:lnTo>
                    <a:pt x="922" y="988"/>
                  </a:lnTo>
                  <a:lnTo>
                    <a:pt x="1017" y="34"/>
                  </a:lnTo>
                  <a:lnTo>
                    <a:pt x="1017" y="34"/>
                  </a:lnTo>
                  <a:lnTo>
                    <a:pt x="1017" y="31"/>
                  </a:lnTo>
                  <a:lnTo>
                    <a:pt x="1017" y="31"/>
                  </a:lnTo>
                  <a:close/>
                  <a:moveTo>
                    <a:pt x="367" y="667"/>
                  </a:moveTo>
                  <a:lnTo>
                    <a:pt x="133" y="667"/>
                  </a:lnTo>
                  <a:lnTo>
                    <a:pt x="773" y="219"/>
                  </a:lnTo>
                  <a:lnTo>
                    <a:pt x="367" y="667"/>
                  </a:lnTo>
                  <a:close/>
                  <a:moveTo>
                    <a:pt x="413" y="875"/>
                  </a:moveTo>
                  <a:lnTo>
                    <a:pt x="413" y="711"/>
                  </a:lnTo>
                  <a:lnTo>
                    <a:pt x="760" y="328"/>
                  </a:lnTo>
                  <a:lnTo>
                    <a:pt x="413" y="875"/>
                  </a:lnTo>
                  <a:close/>
                  <a:moveTo>
                    <a:pt x="864" y="934"/>
                  </a:moveTo>
                  <a:lnTo>
                    <a:pt x="557" y="767"/>
                  </a:lnTo>
                  <a:lnTo>
                    <a:pt x="941" y="162"/>
                  </a:lnTo>
                  <a:lnTo>
                    <a:pt x="864" y="934"/>
                  </a:ln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12" name="文本框 11"/>
            <p:cNvSpPr txBox="1"/>
            <p:nvPr/>
          </p:nvSpPr>
          <p:spPr>
            <a:xfrm>
              <a:off x="4735481" y="4160152"/>
              <a:ext cx="2721036" cy="1674176"/>
            </a:xfrm>
            <a:prstGeom prst="rect">
              <a:avLst/>
            </a:prstGeom>
            <a:noFill/>
          </p:spPr>
          <p:txBody>
            <a:bodyPr wrap="square" rtlCol="0">
              <a:spAutoFit/>
            </a:bodyPr>
            <a:lstStyle/>
            <a:p>
              <a:pPr algn="ctr">
                <a:lnSpc>
                  <a:spcPct val="150000"/>
                </a:lnSpc>
              </a:pPr>
              <a:r>
                <a:rPr lang="zh-CN" altLang="en-US" sz="1400" dirty="0">
                  <a:solidFill>
                    <a:schemeClr val="bg1"/>
                  </a:solidFill>
                  <a:latin typeface="微软雅黑" panose="020B0503020204020204" pitchFamily="34" charset="-122"/>
                  <a:ea typeface="微软雅黑" panose="020B0503020204020204" pitchFamily="34" charset="-122"/>
                  <a:sym typeface="+mn-ea"/>
                </a:rPr>
                <a:t>点击添加主要文字内容点击添加主要文字内容点击添加文字，</a:t>
              </a:r>
              <a:r>
                <a:rPr lang="zh-CN" altLang="en-US" sz="1400" dirty="0">
                  <a:solidFill>
                    <a:schemeClr val="bg1"/>
                  </a:solidFill>
                  <a:latin typeface="微软雅黑" panose="020B0503020204020204" pitchFamily="34" charset="-122"/>
                  <a:ea typeface="微软雅黑" panose="020B0503020204020204" pitchFamily="34" charset="-122"/>
                  <a:cs typeface="+mn-ea"/>
                  <a:sym typeface="+mn-lt"/>
                </a:rPr>
                <a:t>点击添加主要文字内容点击添加主要文字内容点击添加文字</a:t>
              </a:r>
              <a:endParaRPr lang="zh-CN" altLang="en-US" sz="1400" dirty="0">
                <a:solidFill>
                  <a:schemeClr val="bg1"/>
                </a:solidFill>
                <a:latin typeface="微软雅黑" panose="020B0503020204020204" pitchFamily="34" charset="-122"/>
                <a:ea typeface="微软雅黑" panose="020B0503020204020204" pitchFamily="34" charset="-122"/>
                <a:cs typeface="+mn-ea"/>
                <a:sym typeface="+mn-lt"/>
              </a:endParaRPr>
            </a:p>
            <a:p>
              <a:pPr algn="ctr">
                <a:lnSpc>
                  <a:spcPct val="150000"/>
                </a:lnSpc>
              </a:pPr>
              <a:endParaRPr lang="zh-CN" altLang="en-US" sz="1400" dirty="0">
                <a:solidFill>
                  <a:schemeClr val="bg1"/>
                </a:solidFill>
                <a:latin typeface="微软雅黑" panose="020B0503020204020204" pitchFamily="34" charset="-122"/>
                <a:ea typeface="微软雅黑" panose="020B0503020204020204" pitchFamily="34" charset="-122"/>
                <a:sym typeface="+mn-ea"/>
              </a:endParaRPr>
            </a:p>
          </p:txBody>
        </p:sp>
      </p:grpSp>
      <p:grpSp>
        <p:nvGrpSpPr>
          <p:cNvPr id="14" name="组合 13"/>
          <p:cNvGrpSpPr/>
          <p:nvPr/>
        </p:nvGrpSpPr>
        <p:grpSpPr>
          <a:xfrm>
            <a:off x="7964772" y="2210584"/>
            <a:ext cx="2721036" cy="3623744"/>
            <a:chOff x="7964772" y="2210584"/>
            <a:chExt cx="2721036" cy="3623744"/>
          </a:xfrm>
        </p:grpSpPr>
        <p:sp>
          <p:nvSpPr>
            <p:cNvPr id="6" name="椭圆 5"/>
            <p:cNvSpPr/>
            <p:nvPr/>
          </p:nvSpPr>
          <p:spPr>
            <a:xfrm>
              <a:off x="8592245" y="2210584"/>
              <a:ext cx="1582420" cy="1582420"/>
            </a:xfrm>
            <a:prstGeom prst="ellipse">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1" name="Freeform 6"/>
            <p:cNvSpPr>
              <a:spLocks noEditPoints="1"/>
            </p:cNvSpPr>
            <p:nvPr/>
          </p:nvSpPr>
          <p:spPr bwMode="auto">
            <a:xfrm>
              <a:off x="9125385" y="2710430"/>
              <a:ext cx="516420" cy="516420"/>
            </a:xfrm>
            <a:custGeom>
              <a:avLst/>
              <a:gdLst>
                <a:gd name="T0" fmla="*/ 410 w 1017"/>
                <a:gd name="T1" fmla="*/ 428 h 1018"/>
                <a:gd name="T2" fmla="*/ 220 w 1017"/>
                <a:gd name="T3" fmla="*/ 735 h 1018"/>
                <a:gd name="T4" fmla="*/ 283 w 1017"/>
                <a:gd name="T5" fmla="*/ 797 h 1018"/>
                <a:gd name="T6" fmla="*/ 581 w 1017"/>
                <a:gd name="T7" fmla="*/ 613 h 1018"/>
                <a:gd name="T8" fmla="*/ 781 w 1017"/>
                <a:gd name="T9" fmla="*/ 326 h 1018"/>
                <a:gd name="T10" fmla="*/ 778 w 1017"/>
                <a:gd name="T11" fmla="*/ 239 h 1018"/>
                <a:gd name="T12" fmla="*/ 691 w 1017"/>
                <a:gd name="T13" fmla="*/ 236 h 1018"/>
                <a:gd name="T14" fmla="*/ 405 w 1017"/>
                <a:gd name="T15" fmla="*/ 584 h 1018"/>
                <a:gd name="T16" fmla="*/ 567 w 1017"/>
                <a:gd name="T17" fmla="*/ 531 h 1018"/>
                <a:gd name="T18" fmla="*/ 473 w 1017"/>
                <a:gd name="T19" fmla="*/ 562 h 1018"/>
                <a:gd name="T20" fmla="*/ 448 w 1017"/>
                <a:gd name="T21" fmla="*/ 487 h 1018"/>
                <a:gd name="T22" fmla="*/ 539 w 1017"/>
                <a:gd name="T23" fmla="*/ 453 h 1018"/>
                <a:gd name="T24" fmla="*/ 571 w 1017"/>
                <a:gd name="T25" fmla="*/ 520 h 1018"/>
                <a:gd name="T26" fmla="*/ 382 w 1017"/>
                <a:gd name="T27" fmla="*/ 16 h 1018"/>
                <a:gd name="T28" fmla="*/ 184 w 1017"/>
                <a:gd name="T29" fmla="*/ 116 h 1018"/>
                <a:gd name="T30" fmla="*/ 49 w 1017"/>
                <a:gd name="T31" fmla="*/ 289 h 1018"/>
                <a:gd name="T32" fmla="*/ 0 w 1017"/>
                <a:gd name="T33" fmla="*/ 509 h 1018"/>
                <a:gd name="T34" fmla="*/ 40 w 1017"/>
                <a:gd name="T35" fmla="*/ 707 h 1018"/>
                <a:gd name="T36" fmla="*/ 166 w 1017"/>
                <a:gd name="T37" fmla="*/ 885 h 1018"/>
                <a:gd name="T38" fmla="*/ 357 w 1017"/>
                <a:gd name="T39" fmla="*/ 995 h 1018"/>
                <a:gd name="T40" fmla="*/ 560 w 1017"/>
                <a:gd name="T41" fmla="*/ 1015 h 1018"/>
                <a:gd name="T42" fmla="*/ 772 w 1017"/>
                <a:gd name="T43" fmla="*/ 944 h 1018"/>
                <a:gd name="T44" fmla="*/ 930 w 1017"/>
                <a:gd name="T45" fmla="*/ 793 h 1018"/>
                <a:gd name="T46" fmla="*/ 1012 w 1017"/>
                <a:gd name="T47" fmla="*/ 586 h 1018"/>
                <a:gd name="T48" fmla="*/ 1001 w 1017"/>
                <a:gd name="T49" fmla="*/ 382 h 1018"/>
                <a:gd name="T50" fmla="*/ 901 w 1017"/>
                <a:gd name="T51" fmla="*/ 186 h 1018"/>
                <a:gd name="T52" fmla="*/ 728 w 1017"/>
                <a:gd name="T53" fmla="*/ 50 h 1018"/>
                <a:gd name="T54" fmla="*/ 508 w 1017"/>
                <a:gd name="T55" fmla="*/ 0 h 1018"/>
                <a:gd name="T56" fmla="*/ 376 w 1017"/>
                <a:gd name="T57" fmla="*/ 935 h 1018"/>
                <a:gd name="T58" fmla="*/ 209 w 1017"/>
                <a:gd name="T59" fmla="*/ 838 h 1018"/>
                <a:gd name="T60" fmla="*/ 99 w 1017"/>
                <a:gd name="T61" fmla="*/ 682 h 1018"/>
                <a:gd name="T62" fmla="*/ 63 w 1017"/>
                <a:gd name="T63" fmla="*/ 509 h 1018"/>
                <a:gd name="T64" fmla="*/ 107 w 1017"/>
                <a:gd name="T65" fmla="*/ 315 h 1018"/>
                <a:gd name="T66" fmla="*/ 225 w 1017"/>
                <a:gd name="T67" fmla="*/ 165 h 1018"/>
                <a:gd name="T68" fmla="*/ 397 w 1017"/>
                <a:gd name="T69" fmla="*/ 77 h 1018"/>
                <a:gd name="T70" fmla="*/ 576 w 1017"/>
                <a:gd name="T71" fmla="*/ 69 h 1018"/>
                <a:gd name="T72" fmla="*/ 757 w 1017"/>
                <a:gd name="T73" fmla="*/ 139 h 1018"/>
                <a:gd name="T74" fmla="*/ 889 w 1017"/>
                <a:gd name="T75" fmla="*/ 278 h 1018"/>
                <a:gd name="T76" fmla="*/ 952 w 1017"/>
                <a:gd name="T77" fmla="*/ 463 h 1018"/>
                <a:gd name="T78" fmla="*/ 933 w 1017"/>
                <a:gd name="T79" fmla="*/ 642 h 1018"/>
                <a:gd name="T80" fmla="*/ 838 w 1017"/>
                <a:gd name="T81" fmla="*/ 808 h 1018"/>
                <a:gd name="T82" fmla="*/ 681 w 1017"/>
                <a:gd name="T83" fmla="*/ 919 h 1018"/>
                <a:gd name="T84" fmla="*/ 508 w 1017"/>
                <a:gd name="T85" fmla="*/ 954 h 1018"/>
                <a:gd name="T86" fmla="*/ 540 w 1017"/>
                <a:gd name="T87" fmla="*/ 165 h 1018"/>
                <a:gd name="T88" fmla="*/ 515 w 1017"/>
                <a:gd name="T89" fmla="*/ 128 h 1018"/>
                <a:gd name="T90" fmla="*/ 477 w 1017"/>
                <a:gd name="T91" fmla="*/ 152 h 1018"/>
                <a:gd name="T92" fmla="*/ 502 w 1017"/>
                <a:gd name="T93" fmla="*/ 190 h 1018"/>
                <a:gd name="T94" fmla="*/ 482 w 1017"/>
                <a:gd name="T95" fmla="*/ 841 h 1018"/>
                <a:gd name="T96" fmla="*/ 490 w 1017"/>
                <a:gd name="T97" fmla="*/ 885 h 1018"/>
                <a:gd name="T98" fmla="*/ 534 w 1017"/>
                <a:gd name="T99" fmla="*/ 877 h 1018"/>
                <a:gd name="T100" fmla="*/ 526 w 1017"/>
                <a:gd name="T101" fmla="*/ 833 h 1018"/>
                <a:gd name="T102" fmla="*/ 840 w 1017"/>
                <a:gd name="T103" fmla="*/ 483 h 1018"/>
                <a:gd name="T104" fmla="*/ 831 w 1017"/>
                <a:gd name="T105" fmla="*/ 527 h 1018"/>
                <a:gd name="T106" fmla="*/ 876 w 1017"/>
                <a:gd name="T107" fmla="*/ 535 h 1018"/>
                <a:gd name="T108" fmla="*/ 885 w 1017"/>
                <a:gd name="T109" fmla="*/ 491 h 1018"/>
                <a:gd name="T110" fmla="*/ 152 w 1017"/>
                <a:gd name="T111" fmla="*/ 477 h 1018"/>
                <a:gd name="T112" fmla="*/ 128 w 1017"/>
                <a:gd name="T113" fmla="*/ 515 h 1018"/>
                <a:gd name="T114" fmla="*/ 165 w 1017"/>
                <a:gd name="T115" fmla="*/ 540 h 1018"/>
                <a:gd name="T116" fmla="*/ 190 w 1017"/>
                <a:gd name="T117" fmla="*/ 502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7" h="1018">
                  <a:moveTo>
                    <a:pt x="691" y="236"/>
                  </a:moveTo>
                  <a:lnTo>
                    <a:pt x="455" y="394"/>
                  </a:lnTo>
                  <a:lnTo>
                    <a:pt x="455" y="394"/>
                  </a:lnTo>
                  <a:lnTo>
                    <a:pt x="445" y="399"/>
                  </a:lnTo>
                  <a:lnTo>
                    <a:pt x="436" y="404"/>
                  </a:lnTo>
                  <a:lnTo>
                    <a:pt x="427" y="411"/>
                  </a:lnTo>
                  <a:lnTo>
                    <a:pt x="418" y="418"/>
                  </a:lnTo>
                  <a:lnTo>
                    <a:pt x="418" y="418"/>
                  </a:lnTo>
                  <a:lnTo>
                    <a:pt x="410" y="428"/>
                  </a:lnTo>
                  <a:lnTo>
                    <a:pt x="402" y="439"/>
                  </a:lnTo>
                  <a:lnTo>
                    <a:pt x="396" y="450"/>
                  </a:lnTo>
                  <a:lnTo>
                    <a:pt x="390" y="460"/>
                  </a:lnTo>
                  <a:lnTo>
                    <a:pt x="236" y="691"/>
                  </a:lnTo>
                  <a:lnTo>
                    <a:pt x="236" y="691"/>
                  </a:lnTo>
                  <a:lnTo>
                    <a:pt x="228" y="702"/>
                  </a:lnTo>
                  <a:lnTo>
                    <a:pt x="224" y="712"/>
                  </a:lnTo>
                  <a:lnTo>
                    <a:pt x="221" y="723"/>
                  </a:lnTo>
                  <a:lnTo>
                    <a:pt x="220" y="735"/>
                  </a:lnTo>
                  <a:lnTo>
                    <a:pt x="221" y="747"/>
                  </a:lnTo>
                  <a:lnTo>
                    <a:pt x="225" y="759"/>
                  </a:lnTo>
                  <a:lnTo>
                    <a:pt x="231" y="769"/>
                  </a:lnTo>
                  <a:lnTo>
                    <a:pt x="238" y="779"/>
                  </a:lnTo>
                  <a:lnTo>
                    <a:pt x="238" y="779"/>
                  </a:lnTo>
                  <a:lnTo>
                    <a:pt x="248" y="786"/>
                  </a:lnTo>
                  <a:lnTo>
                    <a:pt x="260" y="793"/>
                  </a:lnTo>
                  <a:lnTo>
                    <a:pt x="271" y="796"/>
                  </a:lnTo>
                  <a:lnTo>
                    <a:pt x="283" y="797"/>
                  </a:lnTo>
                  <a:lnTo>
                    <a:pt x="283" y="797"/>
                  </a:lnTo>
                  <a:lnTo>
                    <a:pt x="295" y="796"/>
                  </a:lnTo>
                  <a:lnTo>
                    <a:pt x="306" y="793"/>
                  </a:lnTo>
                  <a:lnTo>
                    <a:pt x="316" y="789"/>
                  </a:lnTo>
                  <a:lnTo>
                    <a:pt x="326" y="781"/>
                  </a:lnTo>
                  <a:lnTo>
                    <a:pt x="561" y="624"/>
                  </a:lnTo>
                  <a:lnTo>
                    <a:pt x="561" y="624"/>
                  </a:lnTo>
                  <a:lnTo>
                    <a:pt x="572" y="619"/>
                  </a:lnTo>
                  <a:lnTo>
                    <a:pt x="581" y="613"/>
                  </a:lnTo>
                  <a:lnTo>
                    <a:pt x="590" y="606"/>
                  </a:lnTo>
                  <a:lnTo>
                    <a:pt x="599" y="599"/>
                  </a:lnTo>
                  <a:lnTo>
                    <a:pt x="599" y="599"/>
                  </a:lnTo>
                  <a:lnTo>
                    <a:pt x="607" y="589"/>
                  </a:lnTo>
                  <a:lnTo>
                    <a:pt x="615" y="579"/>
                  </a:lnTo>
                  <a:lnTo>
                    <a:pt x="621" y="569"/>
                  </a:lnTo>
                  <a:lnTo>
                    <a:pt x="626" y="558"/>
                  </a:lnTo>
                  <a:lnTo>
                    <a:pt x="781" y="326"/>
                  </a:lnTo>
                  <a:lnTo>
                    <a:pt x="781" y="326"/>
                  </a:lnTo>
                  <a:lnTo>
                    <a:pt x="789" y="317"/>
                  </a:lnTo>
                  <a:lnTo>
                    <a:pt x="793" y="306"/>
                  </a:lnTo>
                  <a:lnTo>
                    <a:pt x="796" y="294"/>
                  </a:lnTo>
                  <a:lnTo>
                    <a:pt x="797" y="282"/>
                  </a:lnTo>
                  <a:lnTo>
                    <a:pt x="795" y="270"/>
                  </a:lnTo>
                  <a:lnTo>
                    <a:pt x="792" y="260"/>
                  </a:lnTo>
                  <a:lnTo>
                    <a:pt x="786" y="249"/>
                  </a:lnTo>
                  <a:lnTo>
                    <a:pt x="778" y="239"/>
                  </a:lnTo>
                  <a:lnTo>
                    <a:pt x="778" y="239"/>
                  </a:lnTo>
                  <a:lnTo>
                    <a:pt x="769" y="232"/>
                  </a:lnTo>
                  <a:lnTo>
                    <a:pt x="758" y="225"/>
                  </a:lnTo>
                  <a:lnTo>
                    <a:pt x="747" y="222"/>
                  </a:lnTo>
                  <a:lnTo>
                    <a:pt x="735" y="221"/>
                  </a:lnTo>
                  <a:lnTo>
                    <a:pt x="723" y="222"/>
                  </a:lnTo>
                  <a:lnTo>
                    <a:pt x="711" y="224"/>
                  </a:lnTo>
                  <a:lnTo>
                    <a:pt x="701" y="230"/>
                  </a:lnTo>
                  <a:lnTo>
                    <a:pt x="691" y="236"/>
                  </a:lnTo>
                  <a:lnTo>
                    <a:pt x="691" y="236"/>
                  </a:lnTo>
                  <a:close/>
                  <a:moveTo>
                    <a:pt x="289" y="730"/>
                  </a:moveTo>
                  <a:lnTo>
                    <a:pt x="283" y="734"/>
                  </a:lnTo>
                  <a:lnTo>
                    <a:pt x="283" y="734"/>
                  </a:lnTo>
                  <a:lnTo>
                    <a:pt x="283" y="765"/>
                  </a:lnTo>
                  <a:lnTo>
                    <a:pt x="283" y="734"/>
                  </a:lnTo>
                  <a:lnTo>
                    <a:pt x="396" y="566"/>
                  </a:lnTo>
                  <a:lnTo>
                    <a:pt x="396" y="566"/>
                  </a:lnTo>
                  <a:lnTo>
                    <a:pt x="400" y="575"/>
                  </a:lnTo>
                  <a:lnTo>
                    <a:pt x="405" y="584"/>
                  </a:lnTo>
                  <a:lnTo>
                    <a:pt x="412" y="591"/>
                  </a:lnTo>
                  <a:lnTo>
                    <a:pt x="418" y="599"/>
                  </a:lnTo>
                  <a:lnTo>
                    <a:pt x="418" y="599"/>
                  </a:lnTo>
                  <a:lnTo>
                    <a:pt x="426" y="605"/>
                  </a:lnTo>
                  <a:lnTo>
                    <a:pt x="433" y="612"/>
                  </a:lnTo>
                  <a:lnTo>
                    <a:pt x="442" y="617"/>
                  </a:lnTo>
                  <a:lnTo>
                    <a:pt x="451" y="621"/>
                  </a:lnTo>
                  <a:lnTo>
                    <a:pt x="289" y="730"/>
                  </a:lnTo>
                  <a:close/>
                  <a:moveTo>
                    <a:pt x="567" y="531"/>
                  </a:moveTo>
                  <a:lnTo>
                    <a:pt x="552" y="554"/>
                  </a:lnTo>
                  <a:lnTo>
                    <a:pt x="530" y="569"/>
                  </a:lnTo>
                  <a:lnTo>
                    <a:pt x="530" y="569"/>
                  </a:lnTo>
                  <a:lnTo>
                    <a:pt x="519" y="572"/>
                  </a:lnTo>
                  <a:lnTo>
                    <a:pt x="508" y="573"/>
                  </a:lnTo>
                  <a:lnTo>
                    <a:pt x="508" y="573"/>
                  </a:lnTo>
                  <a:lnTo>
                    <a:pt x="496" y="571"/>
                  </a:lnTo>
                  <a:lnTo>
                    <a:pt x="484" y="568"/>
                  </a:lnTo>
                  <a:lnTo>
                    <a:pt x="473" y="562"/>
                  </a:lnTo>
                  <a:lnTo>
                    <a:pt x="463" y="554"/>
                  </a:lnTo>
                  <a:lnTo>
                    <a:pt x="463" y="554"/>
                  </a:lnTo>
                  <a:lnTo>
                    <a:pt x="456" y="544"/>
                  </a:lnTo>
                  <a:lnTo>
                    <a:pt x="449" y="533"/>
                  </a:lnTo>
                  <a:lnTo>
                    <a:pt x="446" y="521"/>
                  </a:lnTo>
                  <a:lnTo>
                    <a:pt x="445" y="509"/>
                  </a:lnTo>
                  <a:lnTo>
                    <a:pt x="445" y="509"/>
                  </a:lnTo>
                  <a:lnTo>
                    <a:pt x="446" y="498"/>
                  </a:lnTo>
                  <a:lnTo>
                    <a:pt x="448" y="487"/>
                  </a:lnTo>
                  <a:lnTo>
                    <a:pt x="463" y="465"/>
                  </a:lnTo>
                  <a:lnTo>
                    <a:pt x="486" y="450"/>
                  </a:lnTo>
                  <a:lnTo>
                    <a:pt x="486" y="450"/>
                  </a:lnTo>
                  <a:lnTo>
                    <a:pt x="495" y="447"/>
                  </a:lnTo>
                  <a:lnTo>
                    <a:pt x="503" y="446"/>
                  </a:lnTo>
                  <a:lnTo>
                    <a:pt x="513" y="446"/>
                  </a:lnTo>
                  <a:lnTo>
                    <a:pt x="521" y="447"/>
                  </a:lnTo>
                  <a:lnTo>
                    <a:pt x="530" y="450"/>
                  </a:lnTo>
                  <a:lnTo>
                    <a:pt x="539" y="453"/>
                  </a:lnTo>
                  <a:lnTo>
                    <a:pt x="546" y="458"/>
                  </a:lnTo>
                  <a:lnTo>
                    <a:pt x="554" y="463"/>
                  </a:lnTo>
                  <a:lnTo>
                    <a:pt x="554" y="463"/>
                  </a:lnTo>
                  <a:lnTo>
                    <a:pt x="561" y="473"/>
                  </a:lnTo>
                  <a:lnTo>
                    <a:pt x="567" y="485"/>
                  </a:lnTo>
                  <a:lnTo>
                    <a:pt x="571" y="497"/>
                  </a:lnTo>
                  <a:lnTo>
                    <a:pt x="572" y="509"/>
                  </a:lnTo>
                  <a:lnTo>
                    <a:pt x="572" y="509"/>
                  </a:lnTo>
                  <a:lnTo>
                    <a:pt x="571" y="520"/>
                  </a:lnTo>
                  <a:lnTo>
                    <a:pt x="567" y="531"/>
                  </a:lnTo>
                  <a:lnTo>
                    <a:pt x="567" y="531"/>
                  </a:lnTo>
                  <a:close/>
                  <a:moveTo>
                    <a:pt x="508" y="0"/>
                  </a:moveTo>
                  <a:lnTo>
                    <a:pt x="508" y="0"/>
                  </a:lnTo>
                  <a:lnTo>
                    <a:pt x="483" y="1"/>
                  </a:lnTo>
                  <a:lnTo>
                    <a:pt x="456" y="2"/>
                  </a:lnTo>
                  <a:lnTo>
                    <a:pt x="431" y="5"/>
                  </a:lnTo>
                  <a:lnTo>
                    <a:pt x="405" y="11"/>
                  </a:lnTo>
                  <a:lnTo>
                    <a:pt x="382" y="16"/>
                  </a:lnTo>
                  <a:lnTo>
                    <a:pt x="357" y="23"/>
                  </a:lnTo>
                  <a:lnTo>
                    <a:pt x="334" y="31"/>
                  </a:lnTo>
                  <a:lnTo>
                    <a:pt x="310" y="40"/>
                  </a:lnTo>
                  <a:lnTo>
                    <a:pt x="287" y="50"/>
                  </a:lnTo>
                  <a:lnTo>
                    <a:pt x="266" y="61"/>
                  </a:lnTo>
                  <a:lnTo>
                    <a:pt x="245" y="74"/>
                  </a:lnTo>
                  <a:lnTo>
                    <a:pt x="224" y="87"/>
                  </a:lnTo>
                  <a:lnTo>
                    <a:pt x="204" y="101"/>
                  </a:lnTo>
                  <a:lnTo>
                    <a:pt x="184" y="116"/>
                  </a:lnTo>
                  <a:lnTo>
                    <a:pt x="166" y="132"/>
                  </a:lnTo>
                  <a:lnTo>
                    <a:pt x="149" y="149"/>
                  </a:lnTo>
                  <a:lnTo>
                    <a:pt x="132" y="167"/>
                  </a:lnTo>
                  <a:lnTo>
                    <a:pt x="116" y="186"/>
                  </a:lnTo>
                  <a:lnTo>
                    <a:pt x="101" y="205"/>
                  </a:lnTo>
                  <a:lnTo>
                    <a:pt x="87" y="224"/>
                  </a:lnTo>
                  <a:lnTo>
                    <a:pt x="73" y="245"/>
                  </a:lnTo>
                  <a:lnTo>
                    <a:pt x="61" y="266"/>
                  </a:lnTo>
                  <a:lnTo>
                    <a:pt x="49" y="289"/>
                  </a:lnTo>
                  <a:lnTo>
                    <a:pt x="40" y="311"/>
                  </a:lnTo>
                  <a:lnTo>
                    <a:pt x="30" y="334"/>
                  </a:lnTo>
                  <a:lnTo>
                    <a:pt x="22" y="357"/>
                  </a:lnTo>
                  <a:lnTo>
                    <a:pt x="16" y="382"/>
                  </a:lnTo>
                  <a:lnTo>
                    <a:pt x="10" y="407"/>
                  </a:lnTo>
                  <a:lnTo>
                    <a:pt x="5" y="431"/>
                  </a:lnTo>
                  <a:lnTo>
                    <a:pt x="2" y="457"/>
                  </a:lnTo>
                  <a:lnTo>
                    <a:pt x="0" y="483"/>
                  </a:lnTo>
                  <a:lnTo>
                    <a:pt x="0" y="509"/>
                  </a:lnTo>
                  <a:lnTo>
                    <a:pt x="0" y="509"/>
                  </a:lnTo>
                  <a:lnTo>
                    <a:pt x="0" y="535"/>
                  </a:lnTo>
                  <a:lnTo>
                    <a:pt x="2" y="561"/>
                  </a:lnTo>
                  <a:lnTo>
                    <a:pt x="5" y="586"/>
                  </a:lnTo>
                  <a:lnTo>
                    <a:pt x="10" y="612"/>
                  </a:lnTo>
                  <a:lnTo>
                    <a:pt x="16" y="636"/>
                  </a:lnTo>
                  <a:lnTo>
                    <a:pt x="22" y="660"/>
                  </a:lnTo>
                  <a:lnTo>
                    <a:pt x="30" y="683"/>
                  </a:lnTo>
                  <a:lnTo>
                    <a:pt x="40" y="707"/>
                  </a:lnTo>
                  <a:lnTo>
                    <a:pt x="49" y="730"/>
                  </a:lnTo>
                  <a:lnTo>
                    <a:pt x="61" y="751"/>
                  </a:lnTo>
                  <a:lnTo>
                    <a:pt x="73" y="772"/>
                  </a:lnTo>
                  <a:lnTo>
                    <a:pt x="87" y="793"/>
                  </a:lnTo>
                  <a:lnTo>
                    <a:pt x="101" y="813"/>
                  </a:lnTo>
                  <a:lnTo>
                    <a:pt x="116" y="833"/>
                  </a:lnTo>
                  <a:lnTo>
                    <a:pt x="132" y="851"/>
                  </a:lnTo>
                  <a:lnTo>
                    <a:pt x="149" y="868"/>
                  </a:lnTo>
                  <a:lnTo>
                    <a:pt x="166" y="885"/>
                  </a:lnTo>
                  <a:lnTo>
                    <a:pt x="184" y="901"/>
                  </a:lnTo>
                  <a:lnTo>
                    <a:pt x="204" y="916"/>
                  </a:lnTo>
                  <a:lnTo>
                    <a:pt x="224" y="930"/>
                  </a:lnTo>
                  <a:lnTo>
                    <a:pt x="245" y="944"/>
                  </a:lnTo>
                  <a:lnTo>
                    <a:pt x="266" y="956"/>
                  </a:lnTo>
                  <a:lnTo>
                    <a:pt x="287" y="968"/>
                  </a:lnTo>
                  <a:lnTo>
                    <a:pt x="310" y="977"/>
                  </a:lnTo>
                  <a:lnTo>
                    <a:pt x="334" y="987"/>
                  </a:lnTo>
                  <a:lnTo>
                    <a:pt x="357" y="995"/>
                  </a:lnTo>
                  <a:lnTo>
                    <a:pt x="382" y="1002"/>
                  </a:lnTo>
                  <a:lnTo>
                    <a:pt x="405" y="1007"/>
                  </a:lnTo>
                  <a:lnTo>
                    <a:pt x="431" y="1012"/>
                  </a:lnTo>
                  <a:lnTo>
                    <a:pt x="456" y="1015"/>
                  </a:lnTo>
                  <a:lnTo>
                    <a:pt x="483" y="1017"/>
                  </a:lnTo>
                  <a:lnTo>
                    <a:pt x="508" y="1018"/>
                  </a:lnTo>
                  <a:lnTo>
                    <a:pt x="508" y="1018"/>
                  </a:lnTo>
                  <a:lnTo>
                    <a:pt x="534" y="1017"/>
                  </a:lnTo>
                  <a:lnTo>
                    <a:pt x="560" y="1015"/>
                  </a:lnTo>
                  <a:lnTo>
                    <a:pt x="586" y="1012"/>
                  </a:lnTo>
                  <a:lnTo>
                    <a:pt x="610" y="1007"/>
                  </a:lnTo>
                  <a:lnTo>
                    <a:pt x="635" y="1002"/>
                  </a:lnTo>
                  <a:lnTo>
                    <a:pt x="660" y="995"/>
                  </a:lnTo>
                  <a:lnTo>
                    <a:pt x="683" y="987"/>
                  </a:lnTo>
                  <a:lnTo>
                    <a:pt x="706" y="977"/>
                  </a:lnTo>
                  <a:lnTo>
                    <a:pt x="728" y="968"/>
                  </a:lnTo>
                  <a:lnTo>
                    <a:pt x="751" y="956"/>
                  </a:lnTo>
                  <a:lnTo>
                    <a:pt x="772" y="944"/>
                  </a:lnTo>
                  <a:lnTo>
                    <a:pt x="793" y="930"/>
                  </a:lnTo>
                  <a:lnTo>
                    <a:pt x="812" y="916"/>
                  </a:lnTo>
                  <a:lnTo>
                    <a:pt x="831" y="901"/>
                  </a:lnTo>
                  <a:lnTo>
                    <a:pt x="851" y="885"/>
                  </a:lnTo>
                  <a:lnTo>
                    <a:pt x="868" y="868"/>
                  </a:lnTo>
                  <a:lnTo>
                    <a:pt x="885" y="851"/>
                  </a:lnTo>
                  <a:lnTo>
                    <a:pt x="901" y="833"/>
                  </a:lnTo>
                  <a:lnTo>
                    <a:pt x="916" y="813"/>
                  </a:lnTo>
                  <a:lnTo>
                    <a:pt x="930" y="793"/>
                  </a:lnTo>
                  <a:lnTo>
                    <a:pt x="943" y="772"/>
                  </a:lnTo>
                  <a:lnTo>
                    <a:pt x="956" y="751"/>
                  </a:lnTo>
                  <a:lnTo>
                    <a:pt x="967" y="730"/>
                  </a:lnTo>
                  <a:lnTo>
                    <a:pt x="977" y="707"/>
                  </a:lnTo>
                  <a:lnTo>
                    <a:pt x="986" y="683"/>
                  </a:lnTo>
                  <a:lnTo>
                    <a:pt x="995" y="660"/>
                  </a:lnTo>
                  <a:lnTo>
                    <a:pt x="1001" y="636"/>
                  </a:lnTo>
                  <a:lnTo>
                    <a:pt x="1007" y="612"/>
                  </a:lnTo>
                  <a:lnTo>
                    <a:pt x="1012" y="586"/>
                  </a:lnTo>
                  <a:lnTo>
                    <a:pt x="1015" y="561"/>
                  </a:lnTo>
                  <a:lnTo>
                    <a:pt x="1017" y="535"/>
                  </a:lnTo>
                  <a:lnTo>
                    <a:pt x="1017" y="509"/>
                  </a:lnTo>
                  <a:lnTo>
                    <a:pt x="1017" y="509"/>
                  </a:lnTo>
                  <a:lnTo>
                    <a:pt x="1017" y="483"/>
                  </a:lnTo>
                  <a:lnTo>
                    <a:pt x="1015" y="457"/>
                  </a:lnTo>
                  <a:lnTo>
                    <a:pt x="1012" y="431"/>
                  </a:lnTo>
                  <a:lnTo>
                    <a:pt x="1007" y="407"/>
                  </a:lnTo>
                  <a:lnTo>
                    <a:pt x="1001" y="382"/>
                  </a:lnTo>
                  <a:lnTo>
                    <a:pt x="995" y="357"/>
                  </a:lnTo>
                  <a:lnTo>
                    <a:pt x="986" y="334"/>
                  </a:lnTo>
                  <a:lnTo>
                    <a:pt x="977" y="311"/>
                  </a:lnTo>
                  <a:lnTo>
                    <a:pt x="967" y="289"/>
                  </a:lnTo>
                  <a:lnTo>
                    <a:pt x="956" y="266"/>
                  </a:lnTo>
                  <a:lnTo>
                    <a:pt x="943" y="245"/>
                  </a:lnTo>
                  <a:lnTo>
                    <a:pt x="930" y="224"/>
                  </a:lnTo>
                  <a:lnTo>
                    <a:pt x="916" y="205"/>
                  </a:lnTo>
                  <a:lnTo>
                    <a:pt x="901" y="186"/>
                  </a:lnTo>
                  <a:lnTo>
                    <a:pt x="885" y="167"/>
                  </a:lnTo>
                  <a:lnTo>
                    <a:pt x="868" y="149"/>
                  </a:lnTo>
                  <a:lnTo>
                    <a:pt x="851" y="132"/>
                  </a:lnTo>
                  <a:lnTo>
                    <a:pt x="831" y="116"/>
                  </a:lnTo>
                  <a:lnTo>
                    <a:pt x="812" y="101"/>
                  </a:lnTo>
                  <a:lnTo>
                    <a:pt x="793" y="87"/>
                  </a:lnTo>
                  <a:lnTo>
                    <a:pt x="772" y="74"/>
                  </a:lnTo>
                  <a:lnTo>
                    <a:pt x="751" y="61"/>
                  </a:lnTo>
                  <a:lnTo>
                    <a:pt x="728" y="50"/>
                  </a:lnTo>
                  <a:lnTo>
                    <a:pt x="706" y="40"/>
                  </a:lnTo>
                  <a:lnTo>
                    <a:pt x="683" y="31"/>
                  </a:lnTo>
                  <a:lnTo>
                    <a:pt x="660" y="23"/>
                  </a:lnTo>
                  <a:lnTo>
                    <a:pt x="635" y="16"/>
                  </a:lnTo>
                  <a:lnTo>
                    <a:pt x="610" y="11"/>
                  </a:lnTo>
                  <a:lnTo>
                    <a:pt x="586" y="5"/>
                  </a:lnTo>
                  <a:lnTo>
                    <a:pt x="560" y="2"/>
                  </a:lnTo>
                  <a:lnTo>
                    <a:pt x="534" y="1"/>
                  </a:lnTo>
                  <a:lnTo>
                    <a:pt x="508" y="0"/>
                  </a:lnTo>
                  <a:lnTo>
                    <a:pt x="508" y="0"/>
                  </a:lnTo>
                  <a:close/>
                  <a:moveTo>
                    <a:pt x="508" y="954"/>
                  </a:moveTo>
                  <a:lnTo>
                    <a:pt x="508" y="954"/>
                  </a:lnTo>
                  <a:lnTo>
                    <a:pt x="486" y="954"/>
                  </a:lnTo>
                  <a:lnTo>
                    <a:pt x="463" y="952"/>
                  </a:lnTo>
                  <a:lnTo>
                    <a:pt x="441" y="948"/>
                  </a:lnTo>
                  <a:lnTo>
                    <a:pt x="418" y="945"/>
                  </a:lnTo>
                  <a:lnTo>
                    <a:pt x="397" y="940"/>
                  </a:lnTo>
                  <a:lnTo>
                    <a:pt x="376" y="935"/>
                  </a:lnTo>
                  <a:lnTo>
                    <a:pt x="355" y="927"/>
                  </a:lnTo>
                  <a:lnTo>
                    <a:pt x="336" y="919"/>
                  </a:lnTo>
                  <a:lnTo>
                    <a:pt x="315" y="910"/>
                  </a:lnTo>
                  <a:lnTo>
                    <a:pt x="296" y="900"/>
                  </a:lnTo>
                  <a:lnTo>
                    <a:pt x="278" y="889"/>
                  </a:lnTo>
                  <a:lnTo>
                    <a:pt x="260" y="878"/>
                  </a:lnTo>
                  <a:lnTo>
                    <a:pt x="242" y="866"/>
                  </a:lnTo>
                  <a:lnTo>
                    <a:pt x="225" y="852"/>
                  </a:lnTo>
                  <a:lnTo>
                    <a:pt x="209" y="838"/>
                  </a:lnTo>
                  <a:lnTo>
                    <a:pt x="194" y="824"/>
                  </a:lnTo>
                  <a:lnTo>
                    <a:pt x="179" y="808"/>
                  </a:lnTo>
                  <a:lnTo>
                    <a:pt x="165" y="792"/>
                  </a:lnTo>
                  <a:lnTo>
                    <a:pt x="151" y="775"/>
                  </a:lnTo>
                  <a:lnTo>
                    <a:pt x="139" y="757"/>
                  </a:lnTo>
                  <a:lnTo>
                    <a:pt x="128" y="739"/>
                  </a:lnTo>
                  <a:lnTo>
                    <a:pt x="117" y="721"/>
                  </a:lnTo>
                  <a:lnTo>
                    <a:pt x="107" y="702"/>
                  </a:lnTo>
                  <a:lnTo>
                    <a:pt x="99" y="682"/>
                  </a:lnTo>
                  <a:lnTo>
                    <a:pt x="90" y="662"/>
                  </a:lnTo>
                  <a:lnTo>
                    <a:pt x="84" y="642"/>
                  </a:lnTo>
                  <a:lnTo>
                    <a:pt x="77" y="620"/>
                  </a:lnTo>
                  <a:lnTo>
                    <a:pt x="72" y="599"/>
                  </a:lnTo>
                  <a:lnTo>
                    <a:pt x="69" y="576"/>
                  </a:lnTo>
                  <a:lnTo>
                    <a:pt x="65" y="555"/>
                  </a:lnTo>
                  <a:lnTo>
                    <a:pt x="63" y="532"/>
                  </a:lnTo>
                  <a:lnTo>
                    <a:pt x="63" y="509"/>
                  </a:lnTo>
                  <a:lnTo>
                    <a:pt x="63" y="509"/>
                  </a:lnTo>
                  <a:lnTo>
                    <a:pt x="63" y="486"/>
                  </a:lnTo>
                  <a:lnTo>
                    <a:pt x="65" y="463"/>
                  </a:lnTo>
                  <a:lnTo>
                    <a:pt x="69" y="441"/>
                  </a:lnTo>
                  <a:lnTo>
                    <a:pt x="72" y="420"/>
                  </a:lnTo>
                  <a:lnTo>
                    <a:pt x="77" y="398"/>
                  </a:lnTo>
                  <a:lnTo>
                    <a:pt x="84" y="377"/>
                  </a:lnTo>
                  <a:lnTo>
                    <a:pt x="90" y="356"/>
                  </a:lnTo>
                  <a:lnTo>
                    <a:pt x="99" y="336"/>
                  </a:lnTo>
                  <a:lnTo>
                    <a:pt x="107" y="315"/>
                  </a:lnTo>
                  <a:lnTo>
                    <a:pt x="117" y="297"/>
                  </a:lnTo>
                  <a:lnTo>
                    <a:pt x="128" y="278"/>
                  </a:lnTo>
                  <a:lnTo>
                    <a:pt x="139" y="260"/>
                  </a:lnTo>
                  <a:lnTo>
                    <a:pt x="151" y="242"/>
                  </a:lnTo>
                  <a:lnTo>
                    <a:pt x="165" y="225"/>
                  </a:lnTo>
                  <a:lnTo>
                    <a:pt x="179" y="209"/>
                  </a:lnTo>
                  <a:lnTo>
                    <a:pt x="194" y="194"/>
                  </a:lnTo>
                  <a:lnTo>
                    <a:pt x="209" y="179"/>
                  </a:lnTo>
                  <a:lnTo>
                    <a:pt x="225" y="165"/>
                  </a:lnTo>
                  <a:lnTo>
                    <a:pt x="242" y="152"/>
                  </a:lnTo>
                  <a:lnTo>
                    <a:pt x="260" y="139"/>
                  </a:lnTo>
                  <a:lnTo>
                    <a:pt x="278" y="128"/>
                  </a:lnTo>
                  <a:lnTo>
                    <a:pt x="296" y="117"/>
                  </a:lnTo>
                  <a:lnTo>
                    <a:pt x="315" y="107"/>
                  </a:lnTo>
                  <a:lnTo>
                    <a:pt x="336" y="99"/>
                  </a:lnTo>
                  <a:lnTo>
                    <a:pt x="355" y="90"/>
                  </a:lnTo>
                  <a:lnTo>
                    <a:pt x="376" y="84"/>
                  </a:lnTo>
                  <a:lnTo>
                    <a:pt x="397" y="77"/>
                  </a:lnTo>
                  <a:lnTo>
                    <a:pt x="418" y="73"/>
                  </a:lnTo>
                  <a:lnTo>
                    <a:pt x="441" y="69"/>
                  </a:lnTo>
                  <a:lnTo>
                    <a:pt x="463" y="65"/>
                  </a:lnTo>
                  <a:lnTo>
                    <a:pt x="486" y="64"/>
                  </a:lnTo>
                  <a:lnTo>
                    <a:pt x="508" y="63"/>
                  </a:lnTo>
                  <a:lnTo>
                    <a:pt x="508" y="63"/>
                  </a:lnTo>
                  <a:lnTo>
                    <a:pt x="531" y="64"/>
                  </a:lnTo>
                  <a:lnTo>
                    <a:pt x="554" y="65"/>
                  </a:lnTo>
                  <a:lnTo>
                    <a:pt x="576" y="69"/>
                  </a:lnTo>
                  <a:lnTo>
                    <a:pt x="598" y="73"/>
                  </a:lnTo>
                  <a:lnTo>
                    <a:pt x="620" y="77"/>
                  </a:lnTo>
                  <a:lnTo>
                    <a:pt x="640" y="84"/>
                  </a:lnTo>
                  <a:lnTo>
                    <a:pt x="661" y="90"/>
                  </a:lnTo>
                  <a:lnTo>
                    <a:pt x="681" y="99"/>
                  </a:lnTo>
                  <a:lnTo>
                    <a:pt x="702" y="107"/>
                  </a:lnTo>
                  <a:lnTo>
                    <a:pt x="721" y="117"/>
                  </a:lnTo>
                  <a:lnTo>
                    <a:pt x="739" y="128"/>
                  </a:lnTo>
                  <a:lnTo>
                    <a:pt x="757" y="139"/>
                  </a:lnTo>
                  <a:lnTo>
                    <a:pt x="775" y="152"/>
                  </a:lnTo>
                  <a:lnTo>
                    <a:pt x="792" y="165"/>
                  </a:lnTo>
                  <a:lnTo>
                    <a:pt x="808" y="179"/>
                  </a:lnTo>
                  <a:lnTo>
                    <a:pt x="823" y="194"/>
                  </a:lnTo>
                  <a:lnTo>
                    <a:pt x="838" y="209"/>
                  </a:lnTo>
                  <a:lnTo>
                    <a:pt x="852" y="225"/>
                  </a:lnTo>
                  <a:lnTo>
                    <a:pt x="865" y="242"/>
                  </a:lnTo>
                  <a:lnTo>
                    <a:pt x="878" y="260"/>
                  </a:lnTo>
                  <a:lnTo>
                    <a:pt x="889" y="278"/>
                  </a:lnTo>
                  <a:lnTo>
                    <a:pt x="900" y="297"/>
                  </a:lnTo>
                  <a:lnTo>
                    <a:pt x="910" y="315"/>
                  </a:lnTo>
                  <a:lnTo>
                    <a:pt x="918" y="336"/>
                  </a:lnTo>
                  <a:lnTo>
                    <a:pt x="927" y="356"/>
                  </a:lnTo>
                  <a:lnTo>
                    <a:pt x="933" y="377"/>
                  </a:lnTo>
                  <a:lnTo>
                    <a:pt x="940" y="398"/>
                  </a:lnTo>
                  <a:lnTo>
                    <a:pt x="944" y="420"/>
                  </a:lnTo>
                  <a:lnTo>
                    <a:pt x="948" y="441"/>
                  </a:lnTo>
                  <a:lnTo>
                    <a:pt x="952" y="463"/>
                  </a:lnTo>
                  <a:lnTo>
                    <a:pt x="953" y="486"/>
                  </a:lnTo>
                  <a:lnTo>
                    <a:pt x="954" y="509"/>
                  </a:lnTo>
                  <a:lnTo>
                    <a:pt x="954" y="509"/>
                  </a:lnTo>
                  <a:lnTo>
                    <a:pt x="953" y="532"/>
                  </a:lnTo>
                  <a:lnTo>
                    <a:pt x="952" y="555"/>
                  </a:lnTo>
                  <a:lnTo>
                    <a:pt x="948" y="576"/>
                  </a:lnTo>
                  <a:lnTo>
                    <a:pt x="944" y="599"/>
                  </a:lnTo>
                  <a:lnTo>
                    <a:pt x="940" y="620"/>
                  </a:lnTo>
                  <a:lnTo>
                    <a:pt x="933" y="642"/>
                  </a:lnTo>
                  <a:lnTo>
                    <a:pt x="927" y="662"/>
                  </a:lnTo>
                  <a:lnTo>
                    <a:pt x="918" y="682"/>
                  </a:lnTo>
                  <a:lnTo>
                    <a:pt x="910" y="702"/>
                  </a:lnTo>
                  <a:lnTo>
                    <a:pt x="900" y="721"/>
                  </a:lnTo>
                  <a:lnTo>
                    <a:pt x="889" y="739"/>
                  </a:lnTo>
                  <a:lnTo>
                    <a:pt x="878" y="757"/>
                  </a:lnTo>
                  <a:lnTo>
                    <a:pt x="865" y="775"/>
                  </a:lnTo>
                  <a:lnTo>
                    <a:pt x="852" y="792"/>
                  </a:lnTo>
                  <a:lnTo>
                    <a:pt x="838" y="808"/>
                  </a:lnTo>
                  <a:lnTo>
                    <a:pt x="823" y="824"/>
                  </a:lnTo>
                  <a:lnTo>
                    <a:pt x="808" y="838"/>
                  </a:lnTo>
                  <a:lnTo>
                    <a:pt x="792" y="852"/>
                  </a:lnTo>
                  <a:lnTo>
                    <a:pt x="775" y="866"/>
                  </a:lnTo>
                  <a:lnTo>
                    <a:pt x="757" y="878"/>
                  </a:lnTo>
                  <a:lnTo>
                    <a:pt x="739" y="889"/>
                  </a:lnTo>
                  <a:lnTo>
                    <a:pt x="721" y="900"/>
                  </a:lnTo>
                  <a:lnTo>
                    <a:pt x="702" y="910"/>
                  </a:lnTo>
                  <a:lnTo>
                    <a:pt x="681" y="919"/>
                  </a:lnTo>
                  <a:lnTo>
                    <a:pt x="661" y="927"/>
                  </a:lnTo>
                  <a:lnTo>
                    <a:pt x="640" y="935"/>
                  </a:lnTo>
                  <a:lnTo>
                    <a:pt x="620" y="940"/>
                  </a:lnTo>
                  <a:lnTo>
                    <a:pt x="598" y="945"/>
                  </a:lnTo>
                  <a:lnTo>
                    <a:pt x="576" y="948"/>
                  </a:lnTo>
                  <a:lnTo>
                    <a:pt x="554" y="952"/>
                  </a:lnTo>
                  <a:lnTo>
                    <a:pt x="531" y="954"/>
                  </a:lnTo>
                  <a:lnTo>
                    <a:pt x="508" y="954"/>
                  </a:lnTo>
                  <a:lnTo>
                    <a:pt x="508" y="954"/>
                  </a:lnTo>
                  <a:close/>
                  <a:moveTo>
                    <a:pt x="508" y="191"/>
                  </a:moveTo>
                  <a:lnTo>
                    <a:pt x="508" y="191"/>
                  </a:lnTo>
                  <a:lnTo>
                    <a:pt x="515" y="190"/>
                  </a:lnTo>
                  <a:lnTo>
                    <a:pt x="520" y="188"/>
                  </a:lnTo>
                  <a:lnTo>
                    <a:pt x="526" y="186"/>
                  </a:lnTo>
                  <a:lnTo>
                    <a:pt x="531" y="181"/>
                  </a:lnTo>
                  <a:lnTo>
                    <a:pt x="534" y="177"/>
                  </a:lnTo>
                  <a:lnTo>
                    <a:pt x="537" y="172"/>
                  </a:lnTo>
                  <a:lnTo>
                    <a:pt x="540" y="165"/>
                  </a:lnTo>
                  <a:lnTo>
                    <a:pt x="541" y="159"/>
                  </a:lnTo>
                  <a:lnTo>
                    <a:pt x="541" y="159"/>
                  </a:lnTo>
                  <a:lnTo>
                    <a:pt x="540" y="152"/>
                  </a:lnTo>
                  <a:lnTo>
                    <a:pt x="537" y="147"/>
                  </a:lnTo>
                  <a:lnTo>
                    <a:pt x="534" y="142"/>
                  </a:lnTo>
                  <a:lnTo>
                    <a:pt x="531" y="136"/>
                  </a:lnTo>
                  <a:lnTo>
                    <a:pt x="526" y="133"/>
                  </a:lnTo>
                  <a:lnTo>
                    <a:pt x="520" y="130"/>
                  </a:lnTo>
                  <a:lnTo>
                    <a:pt x="515" y="128"/>
                  </a:lnTo>
                  <a:lnTo>
                    <a:pt x="508" y="128"/>
                  </a:lnTo>
                  <a:lnTo>
                    <a:pt x="508" y="128"/>
                  </a:lnTo>
                  <a:lnTo>
                    <a:pt x="502" y="128"/>
                  </a:lnTo>
                  <a:lnTo>
                    <a:pt x="496" y="130"/>
                  </a:lnTo>
                  <a:lnTo>
                    <a:pt x="490" y="133"/>
                  </a:lnTo>
                  <a:lnTo>
                    <a:pt x="486" y="136"/>
                  </a:lnTo>
                  <a:lnTo>
                    <a:pt x="482" y="142"/>
                  </a:lnTo>
                  <a:lnTo>
                    <a:pt x="479" y="147"/>
                  </a:lnTo>
                  <a:lnTo>
                    <a:pt x="477" y="152"/>
                  </a:lnTo>
                  <a:lnTo>
                    <a:pt x="476" y="159"/>
                  </a:lnTo>
                  <a:lnTo>
                    <a:pt x="476" y="159"/>
                  </a:lnTo>
                  <a:lnTo>
                    <a:pt x="477" y="165"/>
                  </a:lnTo>
                  <a:lnTo>
                    <a:pt x="479" y="172"/>
                  </a:lnTo>
                  <a:lnTo>
                    <a:pt x="482" y="177"/>
                  </a:lnTo>
                  <a:lnTo>
                    <a:pt x="486" y="181"/>
                  </a:lnTo>
                  <a:lnTo>
                    <a:pt x="490" y="186"/>
                  </a:lnTo>
                  <a:lnTo>
                    <a:pt x="496" y="188"/>
                  </a:lnTo>
                  <a:lnTo>
                    <a:pt x="502" y="190"/>
                  </a:lnTo>
                  <a:lnTo>
                    <a:pt x="508" y="191"/>
                  </a:lnTo>
                  <a:lnTo>
                    <a:pt x="508" y="191"/>
                  </a:lnTo>
                  <a:close/>
                  <a:moveTo>
                    <a:pt x="508" y="827"/>
                  </a:moveTo>
                  <a:lnTo>
                    <a:pt x="508" y="827"/>
                  </a:lnTo>
                  <a:lnTo>
                    <a:pt x="502" y="827"/>
                  </a:lnTo>
                  <a:lnTo>
                    <a:pt x="496" y="829"/>
                  </a:lnTo>
                  <a:lnTo>
                    <a:pt x="490" y="833"/>
                  </a:lnTo>
                  <a:lnTo>
                    <a:pt x="486" y="836"/>
                  </a:lnTo>
                  <a:lnTo>
                    <a:pt x="482" y="841"/>
                  </a:lnTo>
                  <a:lnTo>
                    <a:pt x="479" y="847"/>
                  </a:lnTo>
                  <a:lnTo>
                    <a:pt x="477" y="852"/>
                  </a:lnTo>
                  <a:lnTo>
                    <a:pt x="476" y="858"/>
                  </a:lnTo>
                  <a:lnTo>
                    <a:pt x="476" y="858"/>
                  </a:lnTo>
                  <a:lnTo>
                    <a:pt x="477" y="865"/>
                  </a:lnTo>
                  <a:lnTo>
                    <a:pt x="479" y="871"/>
                  </a:lnTo>
                  <a:lnTo>
                    <a:pt x="482" y="877"/>
                  </a:lnTo>
                  <a:lnTo>
                    <a:pt x="486" y="881"/>
                  </a:lnTo>
                  <a:lnTo>
                    <a:pt x="490" y="885"/>
                  </a:lnTo>
                  <a:lnTo>
                    <a:pt x="496" y="888"/>
                  </a:lnTo>
                  <a:lnTo>
                    <a:pt x="502" y="889"/>
                  </a:lnTo>
                  <a:lnTo>
                    <a:pt x="508" y="891"/>
                  </a:lnTo>
                  <a:lnTo>
                    <a:pt x="508" y="891"/>
                  </a:lnTo>
                  <a:lnTo>
                    <a:pt x="515" y="889"/>
                  </a:lnTo>
                  <a:lnTo>
                    <a:pt x="520" y="888"/>
                  </a:lnTo>
                  <a:lnTo>
                    <a:pt x="526" y="885"/>
                  </a:lnTo>
                  <a:lnTo>
                    <a:pt x="531" y="881"/>
                  </a:lnTo>
                  <a:lnTo>
                    <a:pt x="534" y="877"/>
                  </a:lnTo>
                  <a:lnTo>
                    <a:pt x="537" y="871"/>
                  </a:lnTo>
                  <a:lnTo>
                    <a:pt x="540" y="865"/>
                  </a:lnTo>
                  <a:lnTo>
                    <a:pt x="541" y="858"/>
                  </a:lnTo>
                  <a:lnTo>
                    <a:pt x="541" y="858"/>
                  </a:lnTo>
                  <a:lnTo>
                    <a:pt x="540" y="852"/>
                  </a:lnTo>
                  <a:lnTo>
                    <a:pt x="537" y="847"/>
                  </a:lnTo>
                  <a:lnTo>
                    <a:pt x="534" y="841"/>
                  </a:lnTo>
                  <a:lnTo>
                    <a:pt x="531" y="836"/>
                  </a:lnTo>
                  <a:lnTo>
                    <a:pt x="526" y="833"/>
                  </a:lnTo>
                  <a:lnTo>
                    <a:pt x="520" y="829"/>
                  </a:lnTo>
                  <a:lnTo>
                    <a:pt x="515" y="827"/>
                  </a:lnTo>
                  <a:lnTo>
                    <a:pt x="508" y="827"/>
                  </a:lnTo>
                  <a:lnTo>
                    <a:pt x="508" y="827"/>
                  </a:lnTo>
                  <a:close/>
                  <a:moveTo>
                    <a:pt x="858" y="477"/>
                  </a:moveTo>
                  <a:lnTo>
                    <a:pt x="858" y="477"/>
                  </a:lnTo>
                  <a:lnTo>
                    <a:pt x="852" y="477"/>
                  </a:lnTo>
                  <a:lnTo>
                    <a:pt x="845" y="480"/>
                  </a:lnTo>
                  <a:lnTo>
                    <a:pt x="840" y="483"/>
                  </a:lnTo>
                  <a:lnTo>
                    <a:pt x="836" y="486"/>
                  </a:lnTo>
                  <a:lnTo>
                    <a:pt x="831" y="491"/>
                  </a:lnTo>
                  <a:lnTo>
                    <a:pt x="829" y="497"/>
                  </a:lnTo>
                  <a:lnTo>
                    <a:pt x="827" y="502"/>
                  </a:lnTo>
                  <a:lnTo>
                    <a:pt x="826" y="509"/>
                  </a:lnTo>
                  <a:lnTo>
                    <a:pt x="826" y="509"/>
                  </a:lnTo>
                  <a:lnTo>
                    <a:pt x="827" y="515"/>
                  </a:lnTo>
                  <a:lnTo>
                    <a:pt x="829" y="521"/>
                  </a:lnTo>
                  <a:lnTo>
                    <a:pt x="831" y="527"/>
                  </a:lnTo>
                  <a:lnTo>
                    <a:pt x="836" y="531"/>
                  </a:lnTo>
                  <a:lnTo>
                    <a:pt x="840" y="535"/>
                  </a:lnTo>
                  <a:lnTo>
                    <a:pt x="845" y="539"/>
                  </a:lnTo>
                  <a:lnTo>
                    <a:pt x="852" y="540"/>
                  </a:lnTo>
                  <a:lnTo>
                    <a:pt x="858" y="541"/>
                  </a:lnTo>
                  <a:lnTo>
                    <a:pt x="858" y="541"/>
                  </a:lnTo>
                  <a:lnTo>
                    <a:pt x="865" y="540"/>
                  </a:lnTo>
                  <a:lnTo>
                    <a:pt x="871" y="539"/>
                  </a:lnTo>
                  <a:lnTo>
                    <a:pt x="876" y="535"/>
                  </a:lnTo>
                  <a:lnTo>
                    <a:pt x="881" y="531"/>
                  </a:lnTo>
                  <a:lnTo>
                    <a:pt x="885" y="527"/>
                  </a:lnTo>
                  <a:lnTo>
                    <a:pt x="887" y="521"/>
                  </a:lnTo>
                  <a:lnTo>
                    <a:pt x="889" y="515"/>
                  </a:lnTo>
                  <a:lnTo>
                    <a:pt x="890" y="509"/>
                  </a:lnTo>
                  <a:lnTo>
                    <a:pt x="890" y="509"/>
                  </a:lnTo>
                  <a:lnTo>
                    <a:pt x="889" y="502"/>
                  </a:lnTo>
                  <a:lnTo>
                    <a:pt x="887" y="497"/>
                  </a:lnTo>
                  <a:lnTo>
                    <a:pt x="885" y="491"/>
                  </a:lnTo>
                  <a:lnTo>
                    <a:pt x="881" y="486"/>
                  </a:lnTo>
                  <a:lnTo>
                    <a:pt x="876" y="483"/>
                  </a:lnTo>
                  <a:lnTo>
                    <a:pt x="871" y="480"/>
                  </a:lnTo>
                  <a:lnTo>
                    <a:pt x="865" y="477"/>
                  </a:lnTo>
                  <a:lnTo>
                    <a:pt x="858" y="477"/>
                  </a:lnTo>
                  <a:lnTo>
                    <a:pt x="858" y="477"/>
                  </a:lnTo>
                  <a:close/>
                  <a:moveTo>
                    <a:pt x="159" y="477"/>
                  </a:moveTo>
                  <a:lnTo>
                    <a:pt x="159" y="477"/>
                  </a:lnTo>
                  <a:lnTo>
                    <a:pt x="152" y="477"/>
                  </a:lnTo>
                  <a:lnTo>
                    <a:pt x="146" y="480"/>
                  </a:lnTo>
                  <a:lnTo>
                    <a:pt x="140" y="483"/>
                  </a:lnTo>
                  <a:lnTo>
                    <a:pt x="136" y="486"/>
                  </a:lnTo>
                  <a:lnTo>
                    <a:pt x="132" y="491"/>
                  </a:lnTo>
                  <a:lnTo>
                    <a:pt x="130" y="497"/>
                  </a:lnTo>
                  <a:lnTo>
                    <a:pt x="128" y="502"/>
                  </a:lnTo>
                  <a:lnTo>
                    <a:pt x="126" y="509"/>
                  </a:lnTo>
                  <a:lnTo>
                    <a:pt x="126" y="509"/>
                  </a:lnTo>
                  <a:lnTo>
                    <a:pt x="128" y="515"/>
                  </a:lnTo>
                  <a:lnTo>
                    <a:pt x="130" y="521"/>
                  </a:lnTo>
                  <a:lnTo>
                    <a:pt x="132" y="527"/>
                  </a:lnTo>
                  <a:lnTo>
                    <a:pt x="136" y="531"/>
                  </a:lnTo>
                  <a:lnTo>
                    <a:pt x="140" y="535"/>
                  </a:lnTo>
                  <a:lnTo>
                    <a:pt x="146" y="539"/>
                  </a:lnTo>
                  <a:lnTo>
                    <a:pt x="152" y="540"/>
                  </a:lnTo>
                  <a:lnTo>
                    <a:pt x="159" y="541"/>
                  </a:lnTo>
                  <a:lnTo>
                    <a:pt x="159" y="541"/>
                  </a:lnTo>
                  <a:lnTo>
                    <a:pt x="165" y="540"/>
                  </a:lnTo>
                  <a:lnTo>
                    <a:pt x="170" y="539"/>
                  </a:lnTo>
                  <a:lnTo>
                    <a:pt x="176" y="535"/>
                  </a:lnTo>
                  <a:lnTo>
                    <a:pt x="181" y="531"/>
                  </a:lnTo>
                  <a:lnTo>
                    <a:pt x="184" y="527"/>
                  </a:lnTo>
                  <a:lnTo>
                    <a:pt x="188" y="521"/>
                  </a:lnTo>
                  <a:lnTo>
                    <a:pt x="190" y="515"/>
                  </a:lnTo>
                  <a:lnTo>
                    <a:pt x="190" y="509"/>
                  </a:lnTo>
                  <a:lnTo>
                    <a:pt x="190" y="509"/>
                  </a:lnTo>
                  <a:lnTo>
                    <a:pt x="190" y="502"/>
                  </a:lnTo>
                  <a:lnTo>
                    <a:pt x="188" y="497"/>
                  </a:lnTo>
                  <a:lnTo>
                    <a:pt x="184" y="491"/>
                  </a:lnTo>
                  <a:lnTo>
                    <a:pt x="181" y="486"/>
                  </a:lnTo>
                  <a:lnTo>
                    <a:pt x="176" y="483"/>
                  </a:lnTo>
                  <a:lnTo>
                    <a:pt x="170" y="480"/>
                  </a:lnTo>
                  <a:lnTo>
                    <a:pt x="165" y="477"/>
                  </a:lnTo>
                  <a:lnTo>
                    <a:pt x="159" y="477"/>
                  </a:lnTo>
                  <a:lnTo>
                    <a:pt x="159" y="477"/>
                  </a:ln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13" name="文本框 12"/>
            <p:cNvSpPr txBox="1"/>
            <p:nvPr/>
          </p:nvSpPr>
          <p:spPr>
            <a:xfrm>
              <a:off x="7964772" y="4160152"/>
              <a:ext cx="2721036" cy="1674176"/>
            </a:xfrm>
            <a:prstGeom prst="rect">
              <a:avLst/>
            </a:prstGeom>
            <a:noFill/>
          </p:spPr>
          <p:txBody>
            <a:bodyPr wrap="square" rtlCol="0">
              <a:spAutoFit/>
            </a:bodyPr>
            <a:lstStyle/>
            <a:p>
              <a:pPr algn="ctr">
                <a:lnSpc>
                  <a:spcPct val="150000"/>
                </a:lnSpc>
              </a:pPr>
              <a:r>
                <a:rPr lang="zh-CN" altLang="en-US" sz="1400" dirty="0">
                  <a:solidFill>
                    <a:schemeClr val="bg1"/>
                  </a:solidFill>
                  <a:latin typeface="微软雅黑" panose="020B0503020204020204" pitchFamily="34" charset="-122"/>
                  <a:ea typeface="微软雅黑" panose="020B0503020204020204" pitchFamily="34" charset="-122"/>
                  <a:sym typeface="+mn-ea"/>
                </a:rPr>
                <a:t>点击添加主要文字内容点击添加主要文字内容点击添加文字，</a:t>
              </a:r>
              <a:r>
                <a:rPr lang="zh-CN" altLang="en-US" sz="1400" dirty="0">
                  <a:solidFill>
                    <a:schemeClr val="bg1"/>
                  </a:solidFill>
                  <a:latin typeface="微软雅黑" panose="020B0503020204020204" pitchFamily="34" charset="-122"/>
                  <a:ea typeface="微软雅黑" panose="020B0503020204020204" pitchFamily="34" charset="-122"/>
                  <a:cs typeface="+mn-ea"/>
                  <a:sym typeface="+mn-lt"/>
                </a:rPr>
                <a:t>点击添加主要文字内容点击添加主要文字内容点击添加文字</a:t>
              </a:r>
              <a:endParaRPr lang="zh-CN" altLang="en-US" sz="1400" dirty="0">
                <a:solidFill>
                  <a:schemeClr val="bg1"/>
                </a:solidFill>
                <a:latin typeface="微软雅黑" panose="020B0503020204020204" pitchFamily="34" charset="-122"/>
                <a:ea typeface="微软雅黑" panose="020B0503020204020204" pitchFamily="34" charset="-122"/>
                <a:cs typeface="+mn-ea"/>
                <a:sym typeface="+mn-lt"/>
              </a:endParaRPr>
            </a:p>
            <a:p>
              <a:pPr algn="ctr">
                <a:lnSpc>
                  <a:spcPct val="150000"/>
                </a:lnSpc>
              </a:pPr>
              <a:endParaRPr lang="zh-CN" altLang="en-US" sz="1400" dirty="0">
                <a:solidFill>
                  <a:schemeClr val="bg1"/>
                </a:solidFill>
                <a:latin typeface="微软雅黑" panose="020B0503020204020204" pitchFamily="34" charset="-122"/>
                <a:ea typeface="微软雅黑" panose="020B0503020204020204" pitchFamily="34" charset="-122"/>
                <a:sym typeface="+mn-ea"/>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drap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p:nvPr/>
        </p:nvSpPr>
        <p:spPr>
          <a:xfrm>
            <a:off x="350135" y="330407"/>
            <a:ext cx="6094070" cy="369332"/>
          </a:xfrm>
          <a:prstGeom prst="rect">
            <a:avLst/>
          </a:prstGeom>
          <a:noFill/>
        </p:spPr>
        <p:txBody>
          <a:bodyPr wrap="square">
            <a:spAutoFit/>
          </a:bodyPr>
          <a:lstStyle/>
          <a:p>
            <a:pPr marL="285750" indent="-285750">
              <a:buFont typeface="Wingdings" panose="05000000000000000000" pitchFamily="2" charset="2"/>
              <a:buChar char="p"/>
            </a:pPr>
            <a:r>
              <a:rPr lang="en-US" altLang="zh-CN" sz="1800" b="1" dirty="0">
                <a:solidFill>
                  <a:schemeClr val="bg1"/>
                </a:solidFill>
                <a:latin typeface="阿里汉仪智能黑体" panose="00020600040101010101" pitchFamily="18" charset="-122"/>
                <a:ea typeface="阿里汉仪智能黑体" panose="00020600040101010101" pitchFamily="18" charset="-122"/>
                <a:cs typeface="+mn-ea"/>
                <a:sym typeface="+mn-lt"/>
              </a:rPr>
              <a:t>02</a:t>
            </a:r>
            <a:r>
              <a:rPr lang="zh-CN" altLang="en-US" sz="1800" b="1" dirty="0">
                <a:solidFill>
                  <a:schemeClr val="bg1"/>
                </a:solidFill>
                <a:latin typeface="阿里汉仪智能黑体" panose="00020600040101010101" pitchFamily="18" charset="-122"/>
                <a:ea typeface="阿里汉仪智能黑体" panose="00020600040101010101" pitchFamily="18" charset="-122"/>
                <a:cs typeface="+mn-ea"/>
                <a:sym typeface="+mn-lt"/>
              </a:rPr>
              <a:t>：区域成绩</a:t>
            </a:r>
            <a:endParaRPr lang="zh-CN" altLang="en-US" sz="1800" b="1" dirty="0">
              <a:solidFill>
                <a:schemeClr val="bg1"/>
              </a:solidFill>
              <a:latin typeface="阿里汉仪智能黑体" panose="00020600040101010101" pitchFamily="18" charset="-122"/>
              <a:ea typeface="阿里汉仪智能黑体" panose="00020600040101010101" pitchFamily="18" charset="-122"/>
              <a:cs typeface="+mn-ea"/>
              <a:sym typeface="+mn-lt"/>
            </a:endParaRPr>
          </a:p>
        </p:txBody>
      </p:sp>
      <p:sp>
        <p:nvSpPr>
          <p:cNvPr id="4" name="Freeform 3"/>
          <p:cNvSpPr/>
          <p:nvPr/>
        </p:nvSpPr>
        <p:spPr bwMode="auto">
          <a:xfrm>
            <a:off x="1182412" y="1798886"/>
            <a:ext cx="3935886" cy="3949510"/>
          </a:xfrm>
          <a:custGeom>
            <a:avLst/>
            <a:gdLst>
              <a:gd name="T0" fmla="*/ 365 w 2340"/>
              <a:gd name="T1" fmla="*/ 542 h 2348"/>
              <a:gd name="T2" fmla="*/ 805 w 2340"/>
              <a:gd name="T3" fmla="*/ 220 h 2348"/>
              <a:gd name="T4" fmla="*/ 1001 w 2340"/>
              <a:gd name="T5" fmla="*/ 167 h 2348"/>
              <a:gd name="T6" fmla="*/ 1122 w 2340"/>
              <a:gd name="T7" fmla="*/ 155 h 2348"/>
              <a:gd name="T8" fmla="*/ 1230 w 2340"/>
              <a:gd name="T9" fmla="*/ 156 h 2348"/>
              <a:gd name="T10" fmla="*/ 1341 w 2340"/>
              <a:gd name="T11" fmla="*/ 169 h 2348"/>
              <a:gd name="T12" fmla="*/ 1513 w 2340"/>
              <a:gd name="T13" fmla="*/ 215 h 2348"/>
              <a:gd name="T14" fmla="*/ 1590 w 2340"/>
              <a:gd name="T15" fmla="*/ 246 h 2348"/>
              <a:gd name="T16" fmla="*/ 1708 w 2340"/>
              <a:gd name="T17" fmla="*/ 310 h 2348"/>
              <a:gd name="T18" fmla="*/ 1818 w 2340"/>
              <a:gd name="T19" fmla="*/ 389 h 2348"/>
              <a:gd name="T20" fmla="*/ 1940 w 2340"/>
              <a:gd name="T21" fmla="*/ 510 h 2348"/>
              <a:gd name="T22" fmla="*/ 2014 w 2340"/>
              <a:gd name="T23" fmla="*/ 608 h 2348"/>
              <a:gd name="T24" fmla="*/ 2076 w 2340"/>
              <a:gd name="T25" fmla="*/ 714 h 2348"/>
              <a:gd name="T26" fmla="*/ 2137 w 2340"/>
              <a:gd name="T27" fmla="*/ 860 h 2348"/>
              <a:gd name="T28" fmla="*/ 2174 w 2340"/>
              <a:gd name="T29" fmla="*/ 1015 h 2348"/>
              <a:gd name="T30" fmla="*/ 2186 w 2340"/>
              <a:gd name="T31" fmla="*/ 1192 h 2348"/>
              <a:gd name="T32" fmla="*/ 2174 w 2340"/>
              <a:gd name="T33" fmla="*/ 1333 h 2348"/>
              <a:gd name="T34" fmla="*/ 2131 w 2340"/>
              <a:gd name="T35" fmla="*/ 1505 h 2348"/>
              <a:gd name="T36" fmla="*/ 2077 w 2340"/>
              <a:gd name="T37" fmla="*/ 1634 h 2348"/>
              <a:gd name="T38" fmla="*/ 1985 w 2340"/>
              <a:gd name="T39" fmla="*/ 1782 h 2348"/>
              <a:gd name="T40" fmla="*/ 1859 w 2340"/>
              <a:gd name="T41" fmla="*/ 1922 h 2348"/>
              <a:gd name="T42" fmla="*/ 1740 w 2340"/>
              <a:gd name="T43" fmla="*/ 2017 h 2348"/>
              <a:gd name="T44" fmla="*/ 1611 w 2340"/>
              <a:gd name="T45" fmla="*/ 2092 h 2348"/>
              <a:gd name="T46" fmla="*/ 1382 w 2340"/>
              <a:gd name="T47" fmla="*/ 2171 h 2348"/>
              <a:gd name="T48" fmla="*/ 1167 w 2340"/>
              <a:gd name="T49" fmla="*/ 2194 h 2348"/>
              <a:gd name="T50" fmla="*/ 1018 w 2340"/>
              <a:gd name="T51" fmla="*/ 2183 h 2348"/>
              <a:gd name="T52" fmla="*/ 906 w 2340"/>
              <a:gd name="T53" fmla="*/ 2161 h 2348"/>
              <a:gd name="T54" fmla="*/ 775 w 2340"/>
              <a:gd name="T55" fmla="*/ 2117 h 2348"/>
              <a:gd name="T56" fmla="*/ 669 w 2340"/>
              <a:gd name="T57" fmla="*/ 2065 h 2348"/>
              <a:gd name="T58" fmla="*/ 435 w 2340"/>
              <a:gd name="T59" fmla="*/ 1886 h 2348"/>
              <a:gd name="T60" fmla="*/ 486 w 2340"/>
              <a:gd name="T61" fmla="*/ 1739 h 2348"/>
              <a:gd name="T62" fmla="*/ 283 w 2340"/>
              <a:gd name="T63" fmla="*/ 1948 h 2348"/>
              <a:gd name="T64" fmla="*/ 532 w 2340"/>
              <a:gd name="T65" fmla="*/ 2162 h 2348"/>
              <a:gd name="T66" fmla="*/ 660 w 2340"/>
              <a:gd name="T67" fmla="*/ 2234 h 2348"/>
              <a:gd name="T68" fmla="*/ 836 w 2340"/>
              <a:gd name="T69" fmla="*/ 2301 h 2348"/>
              <a:gd name="T70" fmla="*/ 963 w 2340"/>
              <a:gd name="T71" fmla="*/ 2331 h 2348"/>
              <a:gd name="T72" fmla="*/ 1098 w 2340"/>
              <a:gd name="T73" fmla="*/ 2346 h 2348"/>
              <a:gd name="T74" fmla="*/ 1343 w 2340"/>
              <a:gd name="T75" fmla="*/ 2335 h 2348"/>
              <a:gd name="T76" fmla="*/ 1626 w 2340"/>
              <a:gd name="T77" fmla="*/ 2254 h 2348"/>
              <a:gd name="T78" fmla="*/ 1795 w 2340"/>
              <a:gd name="T79" fmla="*/ 2166 h 2348"/>
              <a:gd name="T80" fmla="*/ 1949 w 2340"/>
              <a:gd name="T81" fmla="*/ 2049 h 2348"/>
              <a:gd name="T82" fmla="*/ 2072 w 2340"/>
              <a:gd name="T83" fmla="*/ 1921 h 2348"/>
              <a:gd name="T84" fmla="*/ 2195 w 2340"/>
              <a:gd name="T85" fmla="*/ 1739 h 2348"/>
              <a:gd name="T86" fmla="*/ 2267 w 2340"/>
              <a:gd name="T87" fmla="*/ 1583 h 2348"/>
              <a:gd name="T88" fmla="*/ 2306 w 2340"/>
              <a:gd name="T89" fmla="*/ 1457 h 2348"/>
              <a:gd name="T90" fmla="*/ 2336 w 2340"/>
              <a:gd name="T91" fmla="*/ 1276 h 2348"/>
              <a:gd name="T92" fmla="*/ 2334 w 2340"/>
              <a:gd name="T93" fmla="*/ 1052 h 2348"/>
              <a:gd name="T94" fmla="*/ 2301 w 2340"/>
              <a:gd name="T95" fmla="*/ 871 h 2348"/>
              <a:gd name="T96" fmla="*/ 2231 w 2340"/>
              <a:gd name="T97" fmla="*/ 680 h 2348"/>
              <a:gd name="T98" fmla="*/ 2164 w 2340"/>
              <a:gd name="T99" fmla="*/ 556 h 2348"/>
              <a:gd name="T100" fmla="*/ 2083 w 2340"/>
              <a:gd name="T101" fmla="*/ 441 h 2348"/>
              <a:gd name="T102" fmla="*/ 1990 w 2340"/>
              <a:gd name="T103" fmla="*/ 337 h 2348"/>
              <a:gd name="T104" fmla="*/ 1854 w 2340"/>
              <a:gd name="T105" fmla="*/ 223 h 2348"/>
              <a:gd name="T106" fmla="*/ 1680 w 2340"/>
              <a:gd name="T107" fmla="*/ 118 h 2348"/>
              <a:gd name="T108" fmla="*/ 1583 w 2340"/>
              <a:gd name="T109" fmla="*/ 76 h 2348"/>
              <a:gd name="T110" fmla="*/ 1439 w 2340"/>
              <a:gd name="T111" fmla="*/ 32 h 2348"/>
              <a:gd name="T112" fmla="*/ 1276 w 2340"/>
              <a:gd name="T113" fmla="*/ 5 h 2348"/>
              <a:gd name="T114" fmla="*/ 1168 w 2340"/>
              <a:gd name="T115" fmla="*/ 0 h 2348"/>
              <a:gd name="T116" fmla="*/ 1045 w 2340"/>
              <a:gd name="T117" fmla="*/ 6 h 2348"/>
              <a:gd name="T118" fmla="*/ 844 w 2340"/>
              <a:gd name="T119" fmla="*/ 45 h 2348"/>
              <a:gd name="T120" fmla="*/ 579 w 2340"/>
              <a:gd name="T121" fmla="*/ 157 h 2348"/>
              <a:gd name="T122" fmla="*/ 3 w 2340"/>
              <a:gd name="T123" fmla="*/ 1014 h 2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40" h="2348">
                <a:moveTo>
                  <a:pt x="153" y="1052"/>
                </a:moveTo>
                <a:cubicBezTo>
                  <a:pt x="153" y="1052"/>
                  <a:pt x="154" y="1046"/>
                  <a:pt x="155" y="1035"/>
                </a:cubicBezTo>
                <a:cubicBezTo>
                  <a:pt x="157" y="1024"/>
                  <a:pt x="159" y="1007"/>
                  <a:pt x="164" y="985"/>
                </a:cubicBezTo>
                <a:cubicBezTo>
                  <a:pt x="172" y="941"/>
                  <a:pt x="186" y="878"/>
                  <a:pt x="217" y="801"/>
                </a:cubicBezTo>
                <a:cubicBezTo>
                  <a:pt x="224" y="781"/>
                  <a:pt x="233" y="761"/>
                  <a:pt x="242" y="740"/>
                </a:cubicBezTo>
                <a:cubicBezTo>
                  <a:pt x="253" y="720"/>
                  <a:pt x="263" y="698"/>
                  <a:pt x="275" y="677"/>
                </a:cubicBezTo>
                <a:cubicBezTo>
                  <a:pt x="300" y="633"/>
                  <a:pt x="329" y="588"/>
                  <a:pt x="365" y="542"/>
                </a:cubicBezTo>
                <a:cubicBezTo>
                  <a:pt x="401" y="497"/>
                  <a:pt x="443" y="452"/>
                  <a:pt x="491" y="409"/>
                </a:cubicBezTo>
                <a:cubicBezTo>
                  <a:pt x="540" y="366"/>
                  <a:pt x="595" y="326"/>
                  <a:pt x="656" y="290"/>
                </a:cubicBezTo>
                <a:cubicBezTo>
                  <a:pt x="672" y="281"/>
                  <a:pt x="688" y="273"/>
                  <a:pt x="704" y="265"/>
                </a:cubicBezTo>
                <a:cubicBezTo>
                  <a:pt x="712" y="260"/>
                  <a:pt x="720" y="256"/>
                  <a:pt x="728" y="253"/>
                </a:cubicBezTo>
                <a:cubicBezTo>
                  <a:pt x="737" y="249"/>
                  <a:pt x="745" y="245"/>
                  <a:pt x="753" y="241"/>
                </a:cubicBezTo>
                <a:cubicBezTo>
                  <a:pt x="762" y="237"/>
                  <a:pt x="770" y="234"/>
                  <a:pt x="779" y="230"/>
                </a:cubicBezTo>
                <a:cubicBezTo>
                  <a:pt x="787" y="227"/>
                  <a:pt x="796" y="223"/>
                  <a:pt x="805" y="220"/>
                </a:cubicBezTo>
                <a:cubicBezTo>
                  <a:pt x="823" y="213"/>
                  <a:pt x="840" y="207"/>
                  <a:pt x="859" y="201"/>
                </a:cubicBezTo>
                <a:cubicBezTo>
                  <a:pt x="868" y="198"/>
                  <a:pt x="877" y="195"/>
                  <a:pt x="886" y="193"/>
                </a:cubicBezTo>
                <a:cubicBezTo>
                  <a:pt x="896" y="190"/>
                  <a:pt x="905" y="188"/>
                  <a:pt x="914" y="185"/>
                </a:cubicBezTo>
                <a:cubicBezTo>
                  <a:pt x="919" y="184"/>
                  <a:pt x="924" y="183"/>
                  <a:pt x="929" y="182"/>
                </a:cubicBezTo>
                <a:cubicBezTo>
                  <a:pt x="933" y="181"/>
                  <a:pt x="938" y="180"/>
                  <a:pt x="943" y="179"/>
                </a:cubicBezTo>
                <a:cubicBezTo>
                  <a:pt x="952" y="177"/>
                  <a:pt x="962" y="174"/>
                  <a:pt x="972" y="172"/>
                </a:cubicBezTo>
                <a:cubicBezTo>
                  <a:pt x="981" y="170"/>
                  <a:pt x="991" y="169"/>
                  <a:pt x="1001" y="167"/>
                </a:cubicBezTo>
                <a:cubicBezTo>
                  <a:pt x="1011" y="166"/>
                  <a:pt x="1021" y="164"/>
                  <a:pt x="1031" y="163"/>
                </a:cubicBezTo>
                <a:cubicBezTo>
                  <a:pt x="1041" y="162"/>
                  <a:pt x="1051" y="161"/>
                  <a:pt x="1061" y="159"/>
                </a:cubicBezTo>
                <a:cubicBezTo>
                  <a:pt x="1068" y="159"/>
                  <a:pt x="1068" y="159"/>
                  <a:pt x="1068" y="159"/>
                </a:cubicBezTo>
                <a:cubicBezTo>
                  <a:pt x="1071" y="158"/>
                  <a:pt x="1073" y="158"/>
                  <a:pt x="1076" y="158"/>
                </a:cubicBezTo>
                <a:cubicBezTo>
                  <a:pt x="1081" y="158"/>
                  <a:pt x="1086" y="157"/>
                  <a:pt x="1091" y="157"/>
                </a:cubicBezTo>
                <a:cubicBezTo>
                  <a:pt x="1096" y="157"/>
                  <a:pt x="1101" y="156"/>
                  <a:pt x="1106" y="156"/>
                </a:cubicBezTo>
                <a:cubicBezTo>
                  <a:pt x="1111" y="156"/>
                  <a:pt x="1116" y="155"/>
                  <a:pt x="1122" y="155"/>
                </a:cubicBezTo>
                <a:cubicBezTo>
                  <a:pt x="1132" y="155"/>
                  <a:pt x="1142" y="154"/>
                  <a:pt x="1152" y="154"/>
                </a:cubicBezTo>
                <a:cubicBezTo>
                  <a:pt x="1158" y="154"/>
                  <a:pt x="1163" y="154"/>
                  <a:pt x="1168" y="154"/>
                </a:cubicBezTo>
                <a:cubicBezTo>
                  <a:pt x="1173" y="154"/>
                  <a:pt x="1178" y="154"/>
                  <a:pt x="1183" y="154"/>
                </a:cubicBezTo>
                <a:cubicBezTo>
                  <a:pt x="1194" y="155"/>
                  <a:pt x="1204" y="155"/>
                  <a:pt x="1215" y="155"/>
                </a:cubicBezTo>
                <a:cubicBezTo>
                  <a:pt x="1219" y="155"/>
                  <a:pt x="1219" y="155"/>
                  <a:pt x="1219" y="155"/>
                </a:cubicBezTo>
                <a:cubicBezTo>
                  <a:pt x="1223" y="156"/>
                  <a:pt x="1223" y="156"/>
                  <a:pt x="1223" y="156"/>
                </a:cubicBezTo>
                <a:cubicBezTo>
                  <a:pt x="1230" y="156"/>
                  <a:pt x="1230" y="156"/>
                  <a:pt x="1230" y="156"/>
                </a:cubicBezTo>
                <a:cubicBezTo>
                  <a:pt x="1236" y="157"/>
                  <a:pt x="1241" y="157"/>
                  <a:pt x="1246" y="157"/>
                </a:cubicBezTo>
                <a:cubicBezTo>
                  <a:pt x="1251" y="158"/>
                  <a:pt x="1257" y="158"/>
                  <a:pt x="1262" y="159"/>
                </a:cubicBezTo>
                <a:cubicBezTo>
                  <a:pt x="1270" y="159"/>
                  <a:pt x="1270" y="159"/>
                  <a:pt x="1270" y="159"/>
                </a:cubicBezTo>
                <a:cubicBezTo>
                  <a:pt x="1272" y="159"/>
                  <a:pt x="1275" y="160"/>
                  <a:pt x="1278" y="160"/>
                </a:cubicBezTo>
                <a:cubicBezTo>
                  <a:pt x="1288" y="161"/>
                  <a:pt x="1299" y="163"/>
                  <a:pt x="1309" y="164"/>
                </a:cubicBezTo>
                <a:cubicBezTo>
                  <a:pt x="1314" y="165"/>
                  <a:pt x="1320" y="165"/>
                  <a:pt x="1325" y="166"/>
                </a:cubicBezTo>
                <a:cubicBezTo>
                  <a:pt x="1330" y="167"/>
                  <a:pt x="1335" y="168"/>
                  <a:pt x="1341" y="169"/>
                </a:cubicBezTo>
                <a:cubicBezTo>
                  <a:pt x="1351" y="171"/>
                  <a:pt x="1362" y="173"/>
                  <a:pt x="1372" y="175"/>
                </a:cubicBezTo>
                <a:cubicBezTo>
                  <a:pt x="1383" y="177"/>
                  <a:pt x="1393" y="180"/>
                  <a:pt x="1404" y="182"/>
                </a:cubicBezTo>
                <a:cubicBezTo>
                  <a:pt x="1409" y="183"/>
                  <a:pt x="1414" y="184"/>
                  <a:pt x="1419" y="186"/>
                </a:cubicBezTo>
                <a:cubicBezTo>
                  <a:pt x="1425" y="187"/>
                  <a:pt x="1430" y="189"/>
                  <a:pt x="1435" y="190"/>
                </a:cubicBezTo>
                <a:cubicBezTo>
                  <a:pt x="1446" y="193"/>
                  <a:pt x="1456" y="196"/>
                  <a:pt x="1466" y="199"/>
                </a:cubicBezTo>
                <a:cubicBezTo>
                  <a:pt x="1477" y="202"/>
                  <a:pt x="1487" y="206"/>
                  <a:pt x="1498" y="209"/>
                </a:cubicBezTo>
                <a:cubicBezTo>
                  <a:pt x="1503" y="211"/>
                  <a:pt x="1508" y="213"/>
                  <a:pt x="1513" y="215"/>
                </a:cubicBezTo>
                <a:cubicBezTo>
                  <a:pt x="1516" y="215"/>
                  <a:pt x="1518" y="216"/>
                  <a:pt x="1521" y="217"/>
                </a:cubicBezTo>
                <a:cubicBezTo>
                  <a:pt x="1528" y="220"/>
                  <a:pt x="1528" y="220"/>
                  <a:pt x="1528" y="220"/>
                </a:cubicBezTo>
                <a:cubicBezTo>
                  <a:pt x="1539" y="224"/>
                  <a:pt x="1549" y="228"/>
                  <a:pt x="1559" y="233"/>
                </a:cubicBezTo>
                <a:cubicBezTo>
                  <a:pt x="1563" y="234"/>
                  <a:pt x="1563" y="234"/>
                  <a:pt x="1563" y="234"/>
                </a:cubicBezTo>
                <a:cubicBezTo>
                  <a:pt x="1567" y="236"/>
                  <a:pt x="1567" y="236"/>
                  <a:pt x="1567" y="236"/>
                </a:cubicBezTo>
                <a:cubicBezTo>
                  <a:pt x="1574" y="239"/>
                  <a:pt x="1574" y="239"/>
                  <a:pt x="1574" y="239"/>
                </a:cubicBezTo>
                <a:cubicBezTo>
                  <a:pt x="1590" y="246"/>
                  <a:pt x="1590" y="246"/>
                  <a:pt x="1590" y="246"/>
                </a:cubicBezTo>
                <a:cubicBezTo>
                  <a:pt x="1605" y="253"/>
                  <a:pt x="1605" y="253"/>
                  <a:pt x="1605" y="253"/>
                </a:cubicBezTo>
                <a:cubicBezTo>
                  <a:pt x="1607" y="254"/>
                  <a:pt x="1610" y="255"/>
                  <a:pt x="1612" y="257"/>
                </a:cubicBezTo>
                <a:cubicBezTo>
                  <a:pt x="1620" y="260"/>
                  <a:pt x="1620" y="260"/>
                  <a:pt x="1620" y="260"/>
                </a:cubicBezTo>
                <a:cubicBezTo>
                  <a:pt x="1630" y="265"/>
                  <a:pt x="1640" y="270"/>
                  <a:pt x="1649" y="276"/>
                </a:cubicBezTo>
                <a:cubicBezTo>
                  <a:pt x="1659" y="281"/>
                  <a:pt x="1669" y="287"/>
                  <a:pt x="1679" y="292"/>
                </a:cubicBezTo>
                <a:cubicBezTo>
                  <a:pt x="1693" y="301"/>
                  <a:pt x="1693" y="301"/>
                  <a:pt x="1693" y="301"/>
                </a:cubicBezTo>
                <a:cubicBezTo>
                  <a:pt x="1698" y="303"/>
                  <a:pt x="1703" y="307"/>
                  <a:pt x="1708" y="310"/>
                </a:cubicBezTo>
                <a:cubicBezTo>
                  <a:pt x="1717" y="316"/>
                  <a:pt x="1727" y="322"/>
                  <a:pt x="1736" y="328"/>
                </a:cubicBezTo>
                <a:cubicBezTo>
                  <a:pt x="1745" y="334"/>
                  <a:pt x="1755" y="341"/>
                  <a:pt x="1764" y="348"/>
                </a:cubicBezTo>
                <a:cubicBezTo>
                  <a:pt x="1768" y="351"/>
                  <a:pt x="1773" y="354"/>
                  <a:pt x="1778" y="358"/>
                </a:cubicBezTo>
                <a:cubicBezTo>
                  <a:pt x="1791" y="368"/>
                  <a:pt x="1791" y="368"/>
                  <a:pt x="1791" y="368"/>
                </a:cubicBezTo>
                <a:cubicBezTo>
                  <a:pt x="1804" y="379"/>
                  <a:pt x="1804" y="379"/>
                  <a:pt x="1804" y="379"/>
                </a:cubicBezTo>
                <a:cubicBezTo>
                  <a:pt x="1811" y="384"/>
                  <a:pt x="1811" y="384"/>
                  <a:pt x="1811" y="384"/>
                </a:cubicBezTo>
                <a:cubicBezTo>
                  <a:pt x="1813" y="386"/>
                  <a:pt x="1816" y="387"/>
                  <a:pt x="1818" y="389"/>
                </a:cubicBezTo>
                <a:cubicBezTo>
                  <a:pt x="1835" y="404"/>
                  <a:pt x="1853" y="419"/>
                  <a:pt x="1869" y="435"/>
                </a:cubicBezTo>
                <a:cubicBezTo>
                  <a:pt x="1882" y="447"/>
                  <a:pt x="1882" y="447"/>
                  <a:pt x="1882" y="447"/>
                </a:cubicBezTo>
                <a:cubicBezTo>
                  <a:pt x="1888" y="453"/>
                  <a:pt x="1888" y="453"/>
                  <a:pt x="1888" y="453"/>
                </a:cubicBezTo>
                <a:cubicBezTo>
                  <a:pt x="1894" y="459"/>
                  <a:pt x="1894" y="459"/>
                  <a:pt x="1894" y="459"/>
                </a:cubicBezTo>
                <a:cubicBezTo>
                  <a:pt x="1902" y="468"/>
                  <a:pt x="1910" y="476"/>
                  <a:pt x="1918" y="484"/>
                </a:cubicBezTo>
                <a:cubicBezTo>
                  <a:pt x="1922" y="489"/>
                  <a:pt x="1925" y="493"/>
                  <a:pt x="1929" y="497"/>
                </a:cubicBezTo>
                <a:cubicBezTo>
                  <a:pt x="1940" y="510"/>
                  <a:pt x="1940" y="510"/>
                  <a:pt x="1940" y="510"/>
                </a:cubicBezTo>
                <a:cubicBezTo>
                  <a:pt x="1952" y="524"/>
                  <a:pt x="1952" y="524"/>
                  <a:pt x="1952" y="524"/>
                </a:cubicBezTo>
                <a:cubicBezTo>
                  <a:pt x="1956" y="528"/>
                  <a:pt x="1959" y="533"/>
                  <a:pt x="1963" y="537"/>
                </a:cubicBezTo>
                <a:cubicBezTo>
                  <a:pt x="1970" y="546"/>
                  <a:pt x="1977" y="556"/>
                  <a:pt x="1984" y="565"/>
                </a:cubicBezTo>
                <a:cubicBezTo>
                  <a:pt x="1991" y="574"/>
                  <a:pt x="1998" y="584"/>
                  <a:pt x="2004" y="593"/>
                </a:cubicBezTo>
                <a:cubicBezTo>
                  <a:pt x="2010" y="600"/>
                  <a:pt x="2010" y="600"/>
                  <a:pt x="2010" y="600"/>
                </a:cubicBezTo>
                <a:cubicBezTo>
                  <a:pt x="2012" y="604"/>
                  <a:pt x="2012" y="604"/>
                  <a:pt x="2012" y="604"/>
                </a:cubicBezTo>
                <a:cubicBezTo>
                  <a:pt x="2014" y="608"/>
                  <a:pt x="2014" y="608"/>
                  <a:pt x="2014" y="608"/>
                </a:cubicBezTo>
                <a:cubicBezTo>
                  <a:pt x="2024" y="622"/>
                  <a:pt x="2024" y="622"/>
                  <a:pt x="2024" y="622"/>
                </a:cubicBezTo>
                <a:cubicBezTo>
                  <a:pt x="2033" y="637"/>
                  <a:pt x="2033" y="637"/>
                  <a:pt x="2033" y="637"/>
                </a:cubicBezTo>
                <a:cubicBezTo>
                  <a:pt x="2038" y="644"/>
                  <a:pt x="2038" y="644"/>
                  <a:pt x="2038" y="644"/>
                </a:cubicBezTo>
                <a:cubicBezTo>
                  <a:pt x="2040" y="647"/>
                  <a:pt x="2041" y="649"/>
                  <a:pt x="2042" y="652"/>
                </a:cubicBezTo>
                <a:cubicBezTo>
                  <a:pt x="2048" y="662"/>
                  <a:pt x="2054" y="672"/>
                  <a:pt x="2060" y="682"/>
                </a:cubicBezTo>
                <a:cubicBezTo>
                  <a:pt x="2063" y="687"/>
                  <a:pt x="2066" y="693"/>
                  <a:pt x="2068" y="698"/>
                </a:cubicBezTo>
                <a:cubicBezTo>
                  <a:pt x="2076" y="714"/>
                  <a:pt x="2076" y="714"/>
                  <a:pt x="2076" y="714"/>
                </a:cubicBezTo>
                <a:cubicBezTo>
                  <a:pt x="2084" y="729"/>
                  <a:pt x="2084" y="729"/>
                  <a:pt x="2084" y="729"/>
                </a:cubicBezTo>
                <a:cubicBezTo>
                  <a:pt x="2087" y="734"/>
                  <a:pt x="2089" y="740"/>
                  <a:pt x="2092" y="745"/>
                </a:cubicBezTo>
                <a:cubicBezTo>
                  <a:pt x="2096" y="756"/>
                  <a:pt x="2101" y="767"/>
                  <a:pt x="2106" y="777"/>
                </a:cubicBezTo>
                <a:cubicBezTo>
                  <a:pt x="2110" y="788"/>
                  <a:pt x="2115" y="799"/>
                  <a:pt x="2119" y="810"/>
                </a:cubicBezTo>
                <a:cubicBezTo>
                  <a:pt x="2121" y="816"/>
                  <a:pt x="2124" y="821"/>
                  <a:pt x="2125" y="827"/>
                </a:cubicBezTo>
                <a:cubicBezTo>
                  <a:pt x="2131" y="843"/>
                  <a:pt x="2131" y="843"/>
                  <a:pt x="2131" y="843"/>
                </a:cubicBezTo>
                <a:cubicBezTo>
                  <a:pt x="2137" y="860"/>
                  <a:pt x="2137" y="860"/>
                  <a:pt x="2137" y="860"/>
                </a:cubicBezTo>
                <a:cubicBezTo>
                  <a:pt x="2139" y="866"/>
                  <a:pt x="2141" y="871"/>
                  <a:pt x="2142" y="877"/>
                </a:cubicBezTo>
                <a:cubicBezTo>
                  <a:pt x="2152" y="911"/>
                  <a:pt x="2152" y="911"/>
                  <a:pt x="2152" y="911"/>
                </a:cubicBezTo>
                <a:cubicBezTo>
                  <a:pt x="2154" y="920"/>
                  <a:pt x="2154" y="920"/>
                  <a:pt x="2154" y="920"/>
                </a:cubicBezTo>
                <a:cubicBezTo>
                  <a:pt x="2156" y="928"/>
                  <a:pt x="2156" y="928"/>
                  <a:pt x="2156" y="928"/>
                </a:cubicBezTo>
                <a:cubicBezTo>
                  <a:pt x="2160" y="945"/>
                  <a:pt x="2160" y="945"/>
                  <a:pt x="2160" y="945"/>
                </a:cubicBezTo>
                <a:cubicBezTo>
                  <a:pt x="2163" y="957"/>
                  <a:pt x="2166" y="968"/>
                  <a:pt x="2167" y="980"/>
                </a:cubicBezTo>
                <a:cubicBezTo>
                  <a:pt x="2174" y="1015"/>
                  <a:pt x="2174" y="1015"/>
                  <a:pt x="2174" y="1015"/>
                </a:cubicBezTo>
                <a:cubicBezTo>
                  <a:pt x="2176" y="1027"/>
                  <a:pt x="2177" y="1038"/>
                  <a:pt x="2178" y="1050"/>
                </a:cubicBezTo>
                <a:cubicBezTo>
                  <a:pt x="2181" y="1068"/>
                  <a:pt x="2181" y="1068"/>
                  <a:pt x="2181" y="1068"/>
                </a:cubicBezTo>
                <a:cubicBezTo>
                  <a:pt x="2181" y="1074"/>
                  <a:pt x="2182" y="1080"/>
                  <a:pt x="2182" y="1086"/>
                </a:cubicBezTo>
                <a:cubicBezTo>
                  <a:pt x="2185" y="1121"/>
                  <a:pt x="2185" y="1121"/>
                  <a:pt x="2185" y="1121"/>
                </a:cubicBezTo>
                <a:cubicBezTo>
                  <a:pt x="2186" y="1156"/>
                  <a:pt x="2186" y="1156"/>
                  <a:pt x="2186" y="1156"/>
                </a:cubicBezTo>
                <a:cubicBezTo>
                  <a:pt x="2186" y="1174"/>
                  <a:pt x="2186" y="1174"/>
                  <a:pt x="2186" y="1174"/>
                </a:cubicBezTo>
                <a:cubicBezTo>
                  <a:pt x="2186" y="1192"/>
                  <a:pt x="2186" y="1192"/>
                  <a:pt x="2186" y="1192"/>
                </a:cubicBezTo>
                <a:cubicBezTo>
                  <a:pt x="2185" y="1228"/>
                  <a:pt x="2185" y="1228"/>
                  <a:pt x="2185" y="1228"/>
                </a:cubicBezTo>
                <a:cubicBezTo>
                  <a:pt x="2182" y="1263"/>
                  <a:pt x="2182" y="1263"/>
                  <a:pt x="2182" y="1263"/>
                </a:cubicBezTo>
                <a:cubicBezTo>
                  <a:pt x="2182" y="1269"/>
                  <a:pt x="2181" y="1275"/>
                  <a:pt x="2181" y="1281"/>
                </a:cubicBezTo>
                <a:cubicBezTo>
                  <a:pt x="2178" y="1298"/>
                  <a:pt x="2178" y="1298"/>
                  <a:pt x="2178" y="1298"/>
                </a:cubicBezTo>
                <a:cubicBezTo>
                  <a:pt x="2176" y="1316"/>
                  <a:pt x="2176" y="1316"/>
                  <a:pt x="2176" y="1316"/>
                </a:cubicBezTo>
                <a:cubicBezTo>
                  <a:pt x="2175" y="1325"/>
                  <a:pt x="2175" y="1325"/>
                  <a:pt x="2175" y="1325"/>
                </a:cubicBezTo>
                <a:cubicBezTo>
                  <a:pt x="2175" y="1327"/>
                  <a:pt x="2174" y="1330"/>
                  <a:pt x="2174" y="1333"/>
                </a:cubicBezTo>
                <a:cubicBezTo>
                  <a:pt x="2169" y="1357"/>
                  <a:pt x="2166" y="1380"/>
                  <a:pt x="2160" y="1403"/>
                </a:cubicBezTo>
                <a:cubicBezTo>
                  <a:pt x="2156" y="1420"/>
                  <a:pt x="2156" y="1420"/>
                  <a:pt x="2156" y="1420"/>
                </a:cubicBezTo>
                <a:cubicBezTo>
                  <a:pt x="2154" y="1429"/>
                  <a:pt x="2154" y="1429"/>
                  <a:pt x="2154" y="1429"/>
                </a:cubicBezTo>
                <a:cubicBezTo>
                  <a:pt x="2152" y="1437"/>
                  <a:pt x="2152" y="1437"/>
                  <a:pt x="2152" y="1437"/>
                </a:cubicBezTo>
                <a:cubicBezTo>
                  <a:pt x="2149" y="1448"/>
                  <a:pt x="2145" y="1460"/>
                  <a:pt x="2142" y="1471"/>
                </a:cubicBezTo>
                <a:cubicBezTo>
                  <a:pt x="2141" y="1477"/>
                  <a:pt x="2139" y="1482"/>
                  <a:pt x="2137" y="1488"/>
                </a:cubicBezTo>
                <a:cubicBezTo>
                  <a:pt x="2131" y="1505"/>
                  <a:pt x="2131" y="1505"/>
                  <a:pt x="2131" y="1505"/>
                </a:cubicBezTo>
                <a:cubicBezTo>
                  <a:pt x="2125" y="1521"/>
                  <a:pt x="2125" y="1521"/>
                  <a:pt x="2125" y="1521"/>
                </a:cubicBezTo>
                <a:cubicBezTo>
                  <a:pt x="2125" y="1524"/>
                  <a:pt x="2124" y="1527"/>
                  <a:pt x="2122" y="1529"/>
                </a:cubicBezTo>
                <a:cubicBezTo>
                  <a:pt x="2119" y="1538"/>
                  <a:pt x="2119" y="1538"/>
                  <a:pt x="2119" y="1538"/>
                </a:cubicBezTo>
                <a:cubicBezTo>
                  <a:pt x="2115" y="1549"/>
                  <a:pt x="2111" y="1559"/>
                  <a:pt x="2106" y="1570"/>
                </a:cubicBezTo>
                <a:cubicBezTo>
                  <a:pt x="2101" y="1581"/>
                  <a:pt x="2097" y="1592"/>
                  <a:pt x="2092" y="1602"/>
                </a:cubicBezTo>
                <a:cubicBezTo>
                  <a:pt x="2089" y="1608"/>
                  <a:pt x="2087" y="1613"/>
                  <a:pt x="2085" y="1618"/>
                </a:cubicBezTo>
                <a:cubicBezTo>
                  <a:pt x="2077" y="1634"/>
                  <a:pt x="2077" y="1634"/>
                  <a:pt x="2077" y="1634"/>
                </a:cubicBezTo>
                <a:cubicBezTo>
                  <a:pt x="2069" y="1649"/>
                  <a:pt x="2069" y="1649"/>
                  <a:pt x="2069" y="1649"/>
                </a:cubicBezTo>
                <a:cubicBezTo>
                  <a:pt x="2066" y="1655"/>
                  <a:pt x="2063" y="1660"/>
                  <a:pt x="2060" y="1665"/>
                </a:cubicBezTo>
                <a:cubicBezTo>
                  <a:pt x="2055" y="1675"/>
                  <a:pt x="2049" y="1685"/>
                  <a:pt x="2043" y="1695"/>
                </a:cubicBezTo>
                <a:cubicBezTo>
                  <a:pt x="2039" y="1703"/>
                  <a:pt x="2039" y="1703"/>
                  <a:pt x="2039" y="1703"/>
                </a:cubicBezTo>
                <a:cubicBezTo>
                  <a:pt x="2034" y="1710"/>
                  <a:pt x="2034" y="1710"/>
                  <a:pt x="2034" y="1710"/>
                </a:cubicBezTo>
                <a:cubicBezTo>
                  <a:pt x="2025" y="1725"/>
                  <a:pt x="2025" y="1725"/>
                  <a:pt x="2025" y="1725"/>
                </a:cubicBezTo>
                <a:cubicBezTo>
                  <a:pt x="2012" y="1744"/>
                  <a:pt x="1999" y="1763"/>
                  <a:pt x="1985" y="1782"/>
                </a:cubicBezTo>
                <a:cubicBezTo>
                  <a:pt x="1978" y="1791"/>
                  <a:pt x="1971" y="1800"/>
                  <a:pt x="1964" y="1809"/>
                </a:cubicBezTo>
                <a:cubicBezTo>
                  <a:pt x="1953" y="1823"/>
                  <a:pt x="1953" y="1823"/>
                  <a:pt x="1953" y="1823"/>
                </a:cubicBezTo>
                <a:cubicBezTo>
                  <a:pt x="1942" y="1836"/>
                  <a:pt x="1942" y="1836"/>
                  <a:pt x="1942" y="1836"/>
                </a:cubicBezTo>
                <a:cubicBezTo>
                  <a:pt x="1934" y="1844"/>
                  <a:pt x="1927" y="1853"/>
                  <a:pt x="1919" y="1862"/>
                </a:cubicBezTo>
                <a:cubicBezTo>
                  <a:pt x="1911" y="1870"/>
                  <a:pt x="1904" y="1878"/>
                  <a:pt x="1896" y="1887"/>
                </a:cubicBezTo>
                <a:cubicBezTo>
                  <a:pt x="1888" y="1895"/>
                  <a:pt x="1880" y="1903"/>
                  <a:pt x="1871" y="1911"/>
                </a:cubicBezTo>
                <a:cubicBezTo>
                  <a:pt x="1859" y="1922"/>
                  <a:pt x="1859" y="1922"/>
                  <a:pt x="1859" y="1922"/>
                </a:cubicBezTo>
                <a:cubicBezTo>
                  <a:pt x="1853" y="1928"/>
                  <a:pt x="1853" y="1928"/>
                  <a:pt x="1853" y="1928"/>
                </a:cubicBezTo>
                <a:cubicBezTo>
                  <a:pt x="1851" y="1930"/>
                  <a:pt x="1849" y="1932"/>
                  <a:pt x="1846" y="1934"/>
                </a:cubicBezTo>
                <a:cubicBezTo>
                  <a:pt x="1838" y="1941"/>
                  <a:pt x="1829" y="1949"/>
                  <a:pt x="1821" y="1956"/>
                </a:cubicBezTo>
                <a:cubicBezTo>
                  <a:pt x="1819" y="1958"/>
                  <a:pt x="1816" y="1960"/>
                  <a:pt x="1814" y="1962"/>
                </a:cubicBezTo>
                <a:cubicBezTo>
                  <a:pt x="1808" y="1967"/>
                  <a:pt x="1808" y="1967"/>
                  <a:pt x="1808" y="1967"/>
                </a:cubicBezTo>
                <a:cubicBezTo>
                  <a:pt x="1794" y="1977"/>
                  <a:pt x="1794" y="1977"/>
                  <a:pt x="1794" y="1977"/>
                </a:cubicBezTo>
                <a:cubicBezTo>
                  <a:pt x="1777" y="1992"/>
                  <a:pt x="1758" y="2004"/>
                  <a:pt x="1740" y="2017"/>
                </a:cubicBezTo>
                <a:cubicBezTo>
                  <a:pt x="1736" y="2021"/>
                  <a:pt x="1731" y="2023"/>
                  <a:pt x="1726" y="2027"/>
                </a:cubicBezTo>
                <a:cubicBezTo>
                  <a:pt x="1712" y="2036"/>
                  <a:pt x="1712" y="2036"/>
                  <a:pt x="1712" y="2036"/>
                </a:cubicBezTo>
                <a:cubicBezTo>
                  <a:pt x="1698" y="2045"/>
                  <a:pt x="1698" y="2045"/>
                  <a:pt x="1698" y="2045"/>
                </a:cubicBezTo>
                <a:cubicBezTo>
                  <a:pt x="1693" y="2048"/>
                  <a:pt x="1688" y="2050"/>
                  <a:pt x="1684" y="2053"/>
                </a:cubicBezTo>
                <a:cubicBezTo>
                  <a:pt x="1674" y="2059"/>
                  <a:pt x="1664" y="2064"/>
                  <a:pt x="1655" y="2070"/>
                </a:cubicBezTo>
                <a:cubicBezTo>
                  <a:pt x="1645" y="2075"/>
                  <a:pt x="1635" y="2080"/>
                  <a:pt x="1625" y="2085"/>
                </a:cubicBezTo>
                <a:cubicBezTo>
                  <a:pt x="1621" y="2087"/>
                  <a:pt x="1616" y="2090"/>
                  <a:pt x="1611" y="2092"/>
                </a:cubicBezTo>
                <a:cubicBezTo>
                  <a:pt x="1606" y="2095"/>
                  <a:pt x="1601" y="2097"/>
                  <a:pt x="1596" y="2099"/>
                </a:cubicBezTo>
                <a:cubicBezTo>
                  <a:pt x="1586" y="2104"/>
                  <a:pt x="1576" y="2108"/>
                  <a:pt x="1566" y="2113"/>
                </a:cubicBezTo>
                <a:cubicBezTo>
                  <a:pt x="1526" y="2129"/>
                  <a:pt x="1485" y="2145"/>
                  <a:pt x="1444" y="2156"/>
                </a:cubicBezTo>
                <a:cubicBezTo>
                  <a:pt x="1439" y="2157"/>
                  <a:pt x="1434" y="2158"/>
                  <a:pt x="1429" y="2160"/>
                </a:cubicBezTo>
                <a:cubicBezTo>
                  <a:pt x="1421" y="2162"/>
                  <a:pt x="1421" y="2162"/>
                  <a:pt x="1421" y="2162"/>
                </a:cubicBezTo>
                <a:cubicBezTo>
                  <a:pt x="1413" y="2164"/>
                  <a:pt x="1413" y="2164"/>
                  <a:pt x="1413" y="2164"/>
                </a:cubicBezTo>
                <a:cubicBezTo>
                  <a:pt x="1403" y="2166"/>
                  <a:pt x="1392" y="2169"/>
                  <a:pt x="1382" y="2171"/>
                </a:cubicBezTo>
                <a:cubicBezTo>
                  <a:pt x="1372" y="2174"/>
                  <a:pt x="1362" y="2175"/>
                  <a:pt x="1351" y="2177"/>
                </a:cubicBezTo>
                <a:cubicBezTo>
                  <a:pt x="1341" y="2179"/>
                  <a:pt x="1331" y="2181"/>
                  <a:pt x="1320" y="2183"/>
                </a:cubicBezTo>
                <a:cubicBezTo>
                  <a:pt x="1310" y="2184"/>
                  <a:pt x="1300" y="2185"/>
                  <a:pt x="1289" y="2186"/>
                </a:cubicBezTo>
                <a:cubicBezTo>
                  <a:pt x="1284" y="2187"/>
                  <a:pt x="1279" y="2188"/>
                  <a:pt x="1274" y="2188"/>
                </a:cubicBezTo>
                <a:cubicBezTo>
                  <a:pt x="1269" y="2189"/>
                  <a:pt x="1264" y="2189"/>
                  <a:pt x="1258" y="2190"/>
                </a:cubicBezTo>
                <a:cubicBezTo>
                  <a:pt x="1238" y="2191"/>
                  <a:pt x="1218" y="2193"/>
                  <a:pt x="1197" y="2193"/>
                </a:cubicBezTo>
                <a:cubicBezTo>
                  <a:pt x="1187" y="2194"/>
                  <a:pt x="1177" y="2194"/>
                  <a:pt x="1167" y="2194"/>
                </a:cubicBezTo>
                <a:cubicBezTo>
                  <a:pt x="1157" y="2194"/>
                  <a:pt x="1146" y="2194"/>
                  <a:pt x="1136" y="2194"/>
                </a:cubicBezTo>
                <a:cubicBezTo>
                  <a:pt x="1126" y="2194"/>
                  <a:pt x="1116" y="2193"/>
                  <a:pt x="1106" y="2192"/>
                </a:cubicBezTo>
                <a:cubicBezTo>
                  <a:pt x="1102" y="2192"/>
                  <a:pt x="1097" y="2192"/>
                  <a:pt x="1092" y="2191"/>
                </a:cubicBezTo>
                <a:cubicBezTo>
                  <a:pt x="1084" y="2191"/>
                  <a:pt x="1084" y="2191"/>
                  <a:pt x="1084" y="2191"/>
                </a:cubicBezTo>
                <a:cubicBezTo>
                  <a:pt x="1077" y="2190"/>
                  <a:pt x="1077" y="2190"/>
                  <a:pt x="1077" y="2190"/>
                </a:cubicBezTo>
                <a:cubicBezTo>
                  <a:pt x="1067" y="2189"/>
                  <a:pt x="1057" y="2188"/>
                  <a:pt x="1047" y="2187"/>
                </a:cubicBezTo>
                <a:cubicBezTo>
                  <a:pt x="1038" y="2186"/>
                  <a:pt x="1028" y="2185"/>
                  <a:pt x="1018" y="2183"/>
                </a:cubicBezTo>
                <a:cubicBezTo>
                  <a:pt x="1014" y="2183"/>
                  <a:pt x="1009" y="2182"/>
                  <a:pt x="1004" y="2181"/>
                </a:cubicBezTo>
                <a:cubicBezTo>
                  <a:pt x="999" y="2181"/>
                  <a:pt x="994" y="2180"/>
                  <a:pt x="990" y="2179"/>
                </a:cubicBezTo>
                <a:cubicBezTo>
                  <a:pt x="985" y="2178"/>
                  <a:pt x="980" y="2177"/>
                  <a:pt x="975" y="2176"/>
                </a:cubicBezTo>
                <a:cubicBezTo>
                  <a:pt x="971" y="2175"/>
                  <a:pt x="966" y="2175"/>
                  <a:pt x="961" y="2174"/>
                </a:cubicBezTo>
                <a:cubicBezTo>
                  <a:pt x="952" y="2172"/>
                  <a:pt x="943" y="2170"/>
                  <a:pt x="933" y="2167"/>
                </a:cubicBezTo>
                <a:cubicBezTo>
                  <a:pt x="929" y="2167"/>
                  <a:pt x="924" y="2165"/>
                  <a:pt x="920" y="2164"/>
                </a:cubicBezTo>
                <a:cubicBezTo>
                  <a:pt x="915" y="2163"/>
                  <a:pt x="910" y="2162"/>
                  <a:pt x="906" y="2161"/>
                </a:cubicBezTo>
                <a:cubicBezTo>
                  <a:pt x="901" y="2159"/>
                  <a:pt x="897" y="2158"/>
                  <a:pt x="892" y="2157"/>
                </a:cubicBezTo>
                <a:cubicBezTo>
                  <a:pt x="888" y="2156"/>
                  <a:pt x="883" y="2154"/>
                  <a:pt x="879" y="2153"/>
                </a:cubicBezTo>
                <a:cubicBezTo>
                  <a:pt x="870" y="2150"/>
                  <a:pt x="861" y="2148"/>
                  <a:pt x="852" y="2145"/>
                </a:cubicBezTo>
                <a:cubicBezTo>
                  <a:pt x="844" y="2142"/>
                  <a:pt x="835" y="2139"/>
                  <a:pt x="826" y="2136"/>
                </a:cubicBezTo>
                <a:cubicBezTo>
                  <a:pt x="822" y="2135"/>
                  <a:pt x="818" y="2133"/>
                  <a:pt x="813" y="2132"/>
                </a:cubicBezTo>
                <a:cubicBezTo>
                  <a:pt x="809" y="2130"/>
                  <a:pt x="805" y="2128"/>
                  <a:pt x="801" y="2127"/>
                </a:cubicBezTo>
                <a:cubicBezTo>
                  <a:pt x="792" y="2123"/>
                  <a:pt x="784" y="2120"/>
                  <a:pt x="775" y="2117"/>
                </a:cubicBezTo>
                <a:cubicBezTo>
                  <a:pt x="767" y="2113"/>
                  <a:pt x="759" y="2110"/>
                  <a:pt x="751" y="2106"/>
                </a:cubicBezTo>
                <a:cubicBezTo>
                  <a:pt x="743" y="2103"/>
                  <a:pt x="735" y="2099"/>
                  <a:pt x="727" y="2095"/>
                </a:cubicBezTo>
                <a:cubicBezTo>
                  <a:pt x="723" y="2093"/>
                  <a:pt x="719" y="2091"/>
                  <a:pt x="715" y="2089"/>
                </a:cubicBezTo>
                <a:cubicBezTo>
                  <a:pt x="709" y="2086"/>
                  <a:pt x="709" y="2086"/>
                  <a:pt x="709" y="2086"/>
                </a:cubicBezTo>
                <a:cubicBezTo>
                  <a:pt x="703" y="2083"/>
                  <a:pt x="703" y="2083"/>
                  <a:pt x="703" y="2083"/>
                </a:cubicBezTo>
                <a:cubicBezTo>
                  <a:pt x="696" y="2079"/>
                  <a:pt x="688" y="2075"/>
                  <a:pt x="680" y="2071"/>
                </a:cubicBezTo>
                <a:cubicBezTo>
                  <a:pt x="677" y="2069"/>
                  <a:pt x="673" y="2067"/>
                  <a:pt x="669" y="2065"/>
                </a:cubicBezTo>
                <a:cubicBezTo>
                  <a:pt x="665" y="2063"/>
                  <a:pt x="662" y="2061"/>
                  <a:pt x="658" y="2059"/>
                </a:cubicBezTo>
                <a:cubicBezTo>
                  <a:pt x="643" y="2051"/>
                  <a:pt x="629" y="2041"/>
                  <a:pt x="615" y="2033"/>
                </a:cubicBezTo>
                <a:cubicBezTo>
                  <a:pt x="610" y="2029"/>
                  <a:pt x="610" y="2029"/>
                  <a:pt x="610" y="2029"/>
                </a:cubicBezTo>
                <a:cubicBezTo>
                  <a:pt x="605" y="2026"/>
                  <a:pt x="605" y="2026"/>
                  <a:pt x="605" y="2026"/>
                </a:cubicBezTo>
                <a:cubicBezTo>
                  <a:pt x="601" y="2024"/>
                  <a:pt x="598" y="2021"/>
                  <a:pt x="594" y="2019"/>
                </a:cubicBezTo>
                <a:cubicBezTo>
                  <a:pt x="588" y="2014"/>
                  <a:pt x="581" y="2010"/>
                  <a:pt x="574" y="2005"/>
                </a:cubicBezTo>
                <a:cubicBezTo>
                  <a:pt x="522" y="1967"/>
                  <a:pt x="475" y="1927"/>
                  <a:pt x="435" y="1886"/>
                </a:cubicBezTo>
                <a:cubicBezTo>
                  <a:pt x="425" y="1875"/>
                  <a:pt x="415" y="1865"/>
                  <a:pt x="406" y="1854"/>
                </a:cubicBezTo>
                <a:cubicBezTo>
                  <a:pt x="403" y="1852"/>
                  <a:pt x="401" y="1849"/>
                  <a:pt x="399" y="1846"/>
                </a:cubicBezTo>
                <a:cubicBezTo>
                  <a:pt x="398" y="1845"/>
                  <a:pt x="397" y="1844"/>
                  <a:pt x="396" y="1843"/>
                </a:cubicBezTo>
                <a:cubicBezTo>
                  <a:pt x="394" y="1841"/>
                  <a:pt x="392" y="1839"/>
                  <a:pt x="391" y="1837"/>
                </a:cubicBezTo>
                <a:cubicBezTo>
                  <a:pt x="388" y="1833"/>
                  <a:pt x="385" y="1831"/>
                  <a:pt x="384" y="1829"/>
                </a:cubicBezTo>
                <a:cubicBezTo>
                  <a:pt x="382" y="1827"/>
                  <a:pt x="381" y="1826"/>
                  <a:pt x="381" y="1826"/>
                </a:cubicBezTo>
                <a:cubicBezTo>
                  <a:pt x="486" y="1739"/>
                  <a:pt x="486" y="1739"/>
                  <a:pt x="486" y="1739"/>
                </a:cubicBezTo>
                <a:cubicBezTo>
                  <a:pt x="368" y="1708"/>
                  <a:pt x="247" y="1648"/>
                  <a:pt x="138" y="1558"/>
                </a:cubicBezTo>
                <a:cubicBezTo>
                  <a:pt x="114" y="1697"/>
                  <a:pt x="119" y="1853"/>
                  <a:pt x="158" y="2011"/>
                </a:cubicBezTo>
                <a:cubicBezTo>
                  <a:pt x="263" y="1924"/>
                  <a:pt x="263" y="1924"/>
                  <a:pt x="263" y="1924"/>
                </a:cubicBezTo>
                <a:cubicBezTo>
                  <a:pt x="263" y="1924"/>
                  <a:pt x="264" y="1925"/>
                  <a:pt x="265" y="1928"/>
                </a:cubicBezTo>
                <a:cubicBezTo>
                  <a:pt x="267" y="1930"/>
                  <a:pt x="270" y="1933"/>
                  <a:pt x="274" y="1937"/>
                </a:cubicBezTo>
                <a:cubicBezTo>
                  <a:pt x="275" y="1939"/>
                  <a:pt x="277" y="1941"/>
                  <a:pt x="280" y="1944"/>
                </a:cubicBezTo>
                <a:cubicBezTo>
                  <a:pt x="281" y="1945"/>
                  <a:pt x="282" y="1946"/>
                  <a:pt x="283" y="1948"/>
                </a:cubicBezTo>
                <a:cubicBezTo>
                  <a:pt x="286" y="1951"/>
                  <a:pt x="288" y="1954"/>
                  <a:pt x="291" y="1957"/>
                </a:cubicBezTo>
                <a:cubicBezTo>
                  <a:pt x="302" y="1969"/>
                  <a:pt x="313" y="1981"/>
                  <a:pt x="325" y="1993"/>
                </a:cubicBezTo>
                <a:cubicBezTo>
                  <a:pt x="371" y="2040"/>
                  <a:pt x="424" y="2087"/>
                  <a:pt x="485" y="2131"/>
                </a:cubicBezTo>
                <a:cubicBezTo>
                  <a:pt x="492" y="2136"/>
                  <a:pt x="500" y="2141"/>
                  <a:pt x="508" y="2146"/>
                </a:cubicBezTo>
                <a:cubicBezTo>
                  <a:pt x="512" y="2149"/>
                  <a:pt x="516" y="2152"/>
                  <a:pt x="520" y="2154"/>
                </a:cubicBezTo>
                <a:cubicBezTo>
                  <a:pt x="526" y="2158"/>
                  <a:pt x="526" y="2158"/>
                  <a:pt x="526" y="2158"/>
                </a:cubicBezTo>
                <a:cubicBezTo>
                  <a:pt x="532" y="2162"/>
                  <a:pt x="532" y="2162"/>
                  <a:pt x="532" y="2162"/>
                </a:cubicBezTo>
                <a:cubicBezTo>
                  <a:pt x="548" y="2172"/>
                  <a:pt x="564" y="2183"/>
                  <a:pt x="581" y="2192"/>
                </a:cubicBezTo>
                <a:cubicBezTo>
                  <a:pt x="585" y="2195"/>
                  <a:pt x="590" y="2197"/>
                  <a:pt x="594" y="2200"/>
                </a:cubicBezTo>
                <a:cubicBezTo>
                  <a:pt x="598" y="2202"/>
                  <a:pt x="603" y="2205"/>
                  <a:pt x="607" y="2207"/>
                </a:cubicBezTo>
                <a:cubicBezTo>
                  <a:pt x="616" y="2211"/>
                  <a:pt x="625" y="2216"/>
                  <a:pt x="633" y="2221"/>
                </a:cubicBezTo>
                <a:cubicBezTo>
                  <a:pt x="640" y="2224"/>
                  <a:pt x="640" y="2224"/>
                  <a:pt x="640" y="2224"/>
                </a:cubicBezTo>
                <a:cubicBezTo>
                  <a:pt x="647" y="2227"/>
                  <a:pt x="647" y="2227"/>
                  <a:pt x="647" y="2227"/>
                </a:cubicBezTo>
                <a:cubicBezTo>
                  <a:pt x="651" y="2230"/>
                  <a:pt x="656" y="2232"/>
                  <a:pt x="660" y="2234"/>
                </a:cubicBezTo>
                <a:cubicBezTo>
                  <a:pt x="670" y="2238"/>
                  <a:pt x="679" y="2243"/>
                  <a:pt x="688" y="2247"/>
                </a:cubicBezTo>
                <a:cubicBezTo>
                  <a:pt x="698" y="2251"/>
                  <a:pt x="707" y="2255"/>
                  <a:pt x="716" y="2259"/>
                </a:cubicBezTo>
                <a:cubicBezTo>
                  <a:pt x="726" y="2263"/>
                  <a:pt x="736" y="2267"/>
                  <a:pt x="745" y="2270"/>
                </a:cubicBezTo>
                <a:cubicBezTo>
                  <a:pt x="750" y="2272"/>
                  <a:pt x="755" y="2274"/>
                  <a:pt x="760" y="2276"/>
                </a:cubicBezTo>
                <a:cubicBezTo>
                  <a:pt x="765" y="2278"/>
                  <a:pt x="770" y="2280"/>
                  <a:pt x="775" y="2281"/>
                </a:cubicBezTo>
                <a:cubicBezTo>
                  <a:pt x="785" y="2285"/>
                  <a:pt x="795" y="2288"/>
                  <a:pt x="805" y="2292"/>
                </a:cubicBezTo>
                <a:cubicBezTo>
                  <a:pt x="815" y="2295"/>
                  <a:pt x="825" y="2298"/>
                  <a:pt x="836" y="2301"/>
                </a:cubicBezTo>
                <a:cubicBezTo>
                  <a:pt x="841" y="2302"/>
                  <a:pt x="846" y="2304"/>
                  <a:pt x="851" y="2305"/>
                </a:cubicBezTo>
                <a:cubicBezTo>
                  <a:pt x="856" y="2307"/>
                  <a:pt x="862" y="2308"/>
                  <a:pt x="867" y="2310"/>
                </a:cubicBezTo>
                <a:cubicBezTo>
                  <a:pt x="872" y="2311"/>
                  <a:pt x="877" y="2312"/>
                  <a:pt x="883" y="2314"/>
                </a:cubicBezTo>
                <a:cubicBezTo>
                  <a:pt x="888" y="2315"/>
                  <a:pt x="893" y="2316"/>
                  <a:pt x="898" y="2318"/>
                </a:cubicBezTo>
                <a:cubicBezTo>
                  <a:pt x="909" y="2320"/>
                  <a:pt x="920" y="2322"/>
                  <a:pt x="931" y="2325"/>
                </a:cubicBezTo>
                <a:cubicBezTo>
                  <a:pt x="936" y="2326"/>
                  <a:pt x="941" y="2327"/>
                  <a:pt x="947" y="2328"/>
                </a:cubicBezTo>
                <a:cubicBezTo>
                  <a:pt x="952" y="2329"/>
                  <a:pt x="958" y="2330"/>
                  <a:pt x="963" y="2331"/>
                </a:cubicBezTo>
                <a:cubicBezTo>
                  <a:pt x="969" y="2332"/>
                  <a:pt x="974" y="2333"/>
                  <a:pt x="980" y="2334"/>
                </a:cubicBezTo>
                <a:cubicBezTo>
                  <a:pt x="985" y="2334"/>
                  <a:pt x="991" y="2335"/>
                  <a:pt x="996" y="2336"/>
                </a:cubicBezTo>
                <a:cubicBezTo>
                  <a:pt x="1007" y="2337"/>
                  <a:pt x="1018" y="2339"/>
                  <a:pt x="1030" y="2340"/>
                </a:cubicBezTo>
                <a:cubicBezTo>
                  <a:pt x="1041" y="2341"/>
                  <a:pt x="1052" y="2343"/>
                  <a:pt x="1063" y="2344"/>
                </a:cubicBezTo>
                <a:cubicBezTo>
                  <a:pt x="1072" y="2345"/>
                  <a:pt x="1072" y="2345"/>
                  <a:pt x="1072" y="2345"/>
                </a:cubicBezTo>
                <a:cubicBezTo>
                  <a:pt x="1081" y="2345"/>
                  <a:pt x="1081" y="2345"/>
                  <a:pt x="1081" y="2345"/>
                </a:cubicBezTo>
                <a:cubicBezTo>
                  <a:pt x="1086" y="2345"/>
                  <a:pt x="1092" y="2346"/>
                  <a:pt x="1098" y="2346"/>
                </a:cubicBezTo>
                <a:cubicBezTo>
                  <a:pt x="1109" y="2347"/>
                  <a:pt x="1121" y="2348"/>
                  <a:pt x="1132" y="2348"/>
                </a:cubicBezTo>
                <a:cubicBezTo>
                  <a:pt x="1144" y="2348"/>
                  <a:pt x="1155" y="2348"/>
                  <a:pt x="1167" y="2348"/>
                </a:cubicBezTo>
                <a:cubicBezTo>
                  <a:pt x="1178" y="2348"/>
                  <a:pt x="1190" y="2348"/>
                  <a:pt x="1202" y="2347"/>
                </a:cubicBezTo>
                <a:cubicBezTo>
                  <a:pt x="1225" y="2347"/>
                  <a:pt x="1249" y="2345"/>
                  <a:pt x="1272" y="2343"/>
                </a:cubicBezTo>
                <a:cubicBezTo>
                  <a:pt x="1278" y="2343"/>
                  <a:pt x="1284" y="2343"/>
                  <a:pt x="1290" y="2342"/>
                </a:cubicBezTo>
                <a:cubicBezTo>
                  <a:pt x="1296" y="2341"/>
                  <a:pt x="1302" y="2340"/>
                  <a:pt x="1308" y="2339"/>
                </a:cubicBezTo>
                <a:cubicBezTo>
                  <a:pt x="1320" y="2338"/>
                  <a:pt x="1331" y="2336"/>
                  <a:pt x="1343" y="2335"/>
                </a:cubicBezTo>
                <a:cubicBezTo>
                  <a:pt x="1355" y="2333"/>
                  <a:pt x="1367" y="2331"/>
                  <a:pt x="1379" y="2329"/>
                </a:cubicBezTo>
                <a:cubicBezTo>
                  <a:pt x="1391" y="2326"/>
                  <a:pt x="1403" y="2325"/>
                  <a:pt x="1415" y="2322"/>
                </a:cubicBezTo>
                <a:cubicBezTo>
                  <a:pt x="1427" y="2319"/>
                  <a:pt x="1438" y="2316"/>
                  <a:pt x="1450" y="2313"/>
                </a:cubicBezTo>
                <a:cubicBezTo>
                  <a:pt x="1459" y="2311"/>
                  <a:pt x="1459" y="2311"/>
                  <a:pt x="1459" y="2311"/>
                </a:cubicBezTo>
                <a:cubicBezTo>
                  <a:pt x="1468" y="2309"/>
                  <a:pt x="1468" y="2309"/>
                  <a:pt x="1468" y="2309"/>
                </a:cubicBezTo>
                <a:cubicBezTo>
                  <a:pt x="1474" y="2307"/>
                  <a:pt x="1480" y="2305"/>
                  <a:pt x="1486" y="2304"/>
                </a:cubicBezTo>
                <a:cubicBezTo>
                  <a:pt x="1533" y="2291"/>
                  <a:pt x="1580" y="2273"/>
                  <a:pt x="1626" y="2254"/>
                </a:cubicBezTo>
                <a:cubicBezTo>
                  <a:pt x="1638" y="2249"/>
                  <a:pt x="1649" y="2244"/>
                  <a:pt x="1661" y="2239"/>
                </a:cubicBezTo>
                <a:cubicBezTo>
                  <a:pt x="1667" y="2236"/>
                  <a:pt x="1672" y="2234"/>
                  <a:pt x="1678" y="2231"/>
                </a:cubicBezTo>
                <a:cubicBezTo>
                  <a:pt x="1684" y="2228"/>
                  <a:pt x="1689" y="2225"/>
                  <a:pt x="1695" y="2222"/>
                </a:cubicBezTo>
                <a:cubicBezTo>
                  <a:pt x="1706" y="2216"/>
                  <a:pt x="1718" y="2211"/>
                  <a:pt x="1729" y="2205"/>
                </a:cubicBezTo>
                <a:cubicBezTo>
                  <a:pt x="1740" y="2198"/>
                  <a:pt x="1751" y="2192"/>
                  <a:pt x="1762" y="2186"/>
                </a:cubicBezTo>
                <a:cubicBezTo>
                  <a:pt x="1767" y="2182"/>
                  <a:pt x="1773" y="2180"/>
                  <a:pt x="1778" y="2176"/>
                </a:cubicBezTo>
                <a:cubicBezTo>
                  <a:pt x="1784" y="2173"/>
                  <a:pt x="1789" y="2169"/>
                  <a:pt x="1795" y="2166"/>
                </a:cubicBezTo>
                <a:cubicBezTo>
                  <a:pt x="1800" y="2162"/>
                  <a:pt x="1805" y="2159"/>
                  <a:pt x="1811" y="2155"/>
                </a:cubicBezTo>
                <a:cubicBezTo>
                  <a:pt x="1816" y="2152"/>
                  <a:pt x="1822" y="2148"/>
                  <a:pt x="1827" y="2145"/>
                </a:cubicBezTo>
                <a:cubicBezTo>
                  <a:pt x="1848" y="2130"/>
                  <a:pt x="1869" y="2115"/>
                  <a:pt x="1889" y="2099"/>
                </a:cubicBezTo>
                <a:cubicBezTo>
                  <a:pt x="1905" y="2087"/>
                  <a:pt x="1905" y="2087"/>
                  <a:pt x="1905" y="2087"/>
                </a:cubicBezTo>
                <a:cubicBezTo>
                  <a:pt x="1912" y="2081"/>
                  <a:pt x="1912" y="2081"/>
                  <a:pt x="1912" y="2081"/>
                </a:cubicBezTo>
                <a:cubicBezTo>
                  <a:pt x="1915" y="2079"/>
                  <a:pt x="1917" y="2076"/>
                  <a:pt x="1920" y="2074"/>
                </a:cubicBezTo>
                <a:cubicBezTo>
                  <a:pt x="1930" y="2066"/>
                  <a:pt x="1939" y="2057"/>
                  <a:pt x="1949" y="2049"/>
                </a:cubicBezTo>
                <a:cubicBezTo>
                  <a:pt x="1952" y="2046"/>
                  <a:pt x="1954" y="2044"/>
                  <a:pt x="1957" y="2042"/>
                </a:cubicBezTo>
                <a:cubicBezTo>
                  <a:pt x="1964" y="2035"/>
                  <a:pt x="1964" y="2035"/>
                  <a:pt x="1964" y="2035"/>
                </a:cubicBezTo>
                <a:cubicBezTo>
                  <a:pt x="1978" y="2022"/>
                  <a:pt x="1978" y="2022"/>
                  <a:pt x="1978" y="2022"/>
                </a:cubicBezTo>
                <a:cubicBezTo>
                  <a:pt x="1987" y="2013"/>
                  <a:pt x="1997" y="2004"/>
                  <a:pt x="2006" y="1994"/>
                </a:cubicBezTo>
                <a:cubicBezTo>
                  <a:pt x="2018" y="1985"/>
                  <a:pt x="2024" y="1975"/>
                  <a:pt x="2033" y="1966"/>
                </a:cubicBezTo>
                <a:cubicBezTo>
                  <a:pt x="2042" y="1956"/>
                  <a:pt x="2050" y="1946"/>
                  <a:pt x="2059" y="1936"/>
                </a:cubicBezTo>
                <a:cubicBezTo>
                  <a:pt x="2072" y="1921"/>
                  <a:pt x="2072" y="1921"/>
                  <a:pt x="2072" y="1921"/>
                </a:cubicBezTo>
                <a:cubicBezTo>
                  <a:pt x="2084" y="1905"/>
                  <a:pt x="2084" y="1905"/>
                  <a:pt x="2084" y="1905"/>
                </a:cubicBezTo>
                <a:cubicBezTo>
                  <a:pt x="2093" y="1895"/>
                  <a:pt x="2101" y="1884"/>
                  <a:pt x="2109" y="1874"/>
                </a:cubicBezTo>
                <a:cubicBezTo>
                  <a:pt x="2124" y="1852"/>
                  <a:pt x="2140" y="1831"/>
                  <a:pt x="2154" y="1808"/>
                </a:cubicBezTo>
                <a:cubicBezTo>
                  <a:pt x="2165" y="1791"/>
                  <a:pt x="2165" y="1791"/>
                  <a:pt x="2165" y="1791"/>
                </a:cubicBezTo>
                <a:cubicBezTo>
                  <a:pt x="2170" y="1783"/>
                  <a:pt x="2170" y="1783"/>
                  <a:pt x="2170" y="1783"/>
                </a:cubicBezTo>
                <a:cubicBezTo>
                  <a:pt x="2175" y="1774"/>
                  <a:pt x="2175" y="1774"/>
                  <a:pt x="2175" y="1774"/>
                </a:cubicBezTo>
                <a:cubicBezTo>
                  <a:pt x="2182" y="1762"/>
                  <a:pt x="2189" y="1751"/>
                  <a:pt x="2195" y="1739"/>
                </a:cubicBezTo>
                <a:cubicBezTo>
                  <a:pt x="2199" y="1733"/>
                  <a:pt x="2202" y="1727"/>
                  <a:pt x="2205" y="1721"/>
                </a:cubicBezTo>
                <a:cubicBezTo>
                  <a:pt x="2214" y="1703"/>
                  <a:pt x="2214" y="1703"/>
                  <a:pt x="2214" y="1703"/>
                </a:cubicBezTo>
                <a:cubicBezTo>
                  <a:pt x="2223" y="1685"/>
                  <a:pt x="2223" y="1685"/>
                  <a:pt x="2223" y="1685"/>
                </a:cubicBezTo>
                <a:cubicBezTo>
                  <a:pt x="2226" y="1679"/>
                  <a:pt x="2229" y="1673"/>
                  <a:pt x="2232" y="1667"/>
                </a:cubicBezTo>
                <a:cubicBezTo>
                  <a:pt x="2237" y="1655"/>
                  <a:pt x="2243" y="1643"/>
                  <a:pt x="2248" y="1630"/>
                </a:cubicBezTo>
                <a:cubicBezTo>
                  <a:pt x="2253" y="1618"/>
                  <a:pt x="2258" y="1605"/>
                  <a:pt x="2263" y="1593"/>
                </a:cubicBezTo>
                <a:cubicBezTo>
                  <a:pt x="2267" y="1583"/>
                  <a:pt x="2267" y="1583"/>
                  <a:pt x="2267" y="1583"/>
                </a:cubicBezTo>
                <a:cubicBezTo>
                  <a:pt x="2268" y="1580"/>
                  <a:pt x="2269" y="1577"/>
                  <a:pt x="2270" y="1574"/>
                </a:cubicBezTo>
                <a:cubicBezTo>
                  <a:pt x="2277" y="1554"/>
                  <a:pt x="2277" y="1554"/>
                  <a:pt x="2277" y="1554"/>
                </a:cubicBezTo>
                <a:cubicBezTo>
                  <a:pt x="2283" y="1535"/>
                  <a:pt x="2283" y="1535"/>
                  <a:pt x="2283" y="1535"/>
                </a:cubicBezTo>
                <a:cubicBezTo>
                  <a:pt x="2286" y="1529"/>
                  <a:pt x="2288" y="1522"/>
                  <a:pt x="2289" y="1516"/>
                </a:cubicBezTo>
                <a:cubicBezTo>
                  <a:pt x="2293" y="1503"/>
                  <a:pt x="2297" y="1490"/>
                  <a:pt x="2301" y="1477"/>
                </a:cubicBezTo>
                <a:cubicBezTo>
                  <a:pt x="2303" y="1467"/>
                  <a:pt x="2303" y="1467"/>
                  <a:pt x="2303" y="1467"/>
                </a:cubicBezTo>
                <a:cubicBezTo>
                  <a:pt x="2306" y="1457"/>
                  <a:pt x="2306" y="1457"/>
                  <a:pt x="2306" y="1457"/>
                </a:cubicBezTo>
                <a:cubicBezTo>
                  <a:pt x="2310" y="1437"/>
                  <a:pt x="2310" y="1437"/>
                  <a:pt x="2310" y="1437"/>
                </a:cubicBezTo>
                <a:cubicBezTo>
                  <a:pt x="2317" y="1411"/>
                  <a:pt x="2321" y="1384"/>
                  <a:pt x="2326" y="1357"/>
                </a:cubicBezTo>
                <a:cubicBezTo>
                  <a:pt x="2327" y="1354"/>
                  <a:pt x="2327" y="1350"/>
                  <a:pt x="2327" y="1347"/>
                </a:cubicBezTo>
                <a:cubicBezTo>
                  <a:pt x="2329" y="1337"/>
                  <a:pt x="2329" y="1337"/>
                  <a:pt x="2329" y="1337"/>
                </a:cubicBezTo>
                <a:cubicBezTo>
                  <a:pt x="2331" y="1317"/>
                  <a:pt x="2331" y="1317"/>
                  <a:pt x="2331" y="1317"/>
                </a:cubicBezTo>
                <a:cubicBezTo>
                  <a:pt x="2334" y="1296"/>
                  <a:pt x="2334" y="1296"/>
                  <a:pt x="2334" y="1296"/>
                </a:cubicBezTo>
                <a:cubicBezTo>
                  <a:pt x="2335" y="1290"/>
                  <a:pt x="2335" y="1283"/>
                  <a:pt x="2336" y="1276"/>
                </a:cubicBezTo>
                <a:cubicBezTo>
                  <a:pt x="2339" y="1235"/>
                  <a:pt x="2339" y="1235"/>
                  <a:pt x="2339" y="1235"/>
                </a:cubicBezTo>
                <a:cubicBezTo>
                  <a:pt x="2340" y="1195"/>
                  <a:pt x="2340" y="1195"/>
                  <a:pt x="2340" y="1195"/>
                </a:cubicBezTo>
                <a:cubicBezTo>
                  <a:pt x="2340" y="1174"/>
                  <a:pt x="2340" y="1174"/>
                  <a:pt x="2340" y="1174"/>
                </a:cubicBezTo>
                <a:cubicBezTo>
                  <a:pt x="2340" y="1154"/>
                  <a:pt x="2340" y="1154"/>
                  <a:pt x="2340" y="1154"/>
                </a:cubicBezTo>
                <a:cubicBezTo>
                  <a:pt x="2339" y="1113"/>
                  <a:pt x="2339" y="1113"/>
                  <a:pt x="2339" y="1113"/>
                </a:cubicBezTo>
                <a:cubicBezTo>
                  <a:pt x="2336" y="1072"/>
                  <a:pt x="2336" y="1072"/>
                  <a:pt x="2336" y="1072"/>
                </a:cubicBezTo>
                <a:cubicBezTo>
                  <a:pt x="2335" y="1066"/>
                  <a:pt x="2335" y="1059"/>
                  <a:pt x="2334" y="1052"/>
                </a:cubicBezTo>
                <a:cubicBezTo>
                  <a:pt x="2331" y="1032"/>
                  <a:pt x="2331" y="1032"/>
                  <a:pt x="2331" y="1032"/>
                </a:cubicBezTo>
                <a:cubicBezTo>
                  <a:pt x="2330" y="1018"/>
                  <a:pt x="2328" y="1005"/>
                  <a:pt x="2326" y="991"/>
                </a:cubicBezTo>
                <a:cubicBezTo>
                  <a:pt x="2319" y="951"/>
                  <a:pt x="2319" y="951"/>
                  <a:pt x="2319" y="951"/>
                </a:cubicBezTo>
                <a:cubicBezTo>
                  <a:pt x="2317" y="938"/>
                  <a:pt x="2313" y="924"/>
                  <a:pt x="2310" y="911"/>
                </a:cubicBezTo>
                <a:cubicBezTo>
                  <a:pt x="2306" y="891"/>
                  <a:pt x="2306" y="891"/>
                  <a:pt x="2306" y="891"/>
                </a:cubicBezTo>
                <a:cubicBezTo>
                  <a:pt x="2303" y="881"/>
                  <a:pt x="2303" y="881"/>
                  <a:pt x="2303" y="881"/>
                </a:cubicBezTo>
                <a:cubicBezTo>
                  <a:pt x="2301" y="871"/>
                  <a:pt x="2301" y="871"/>
                  <a:pt x="2301" y="871"/>
                </a:cubicBezTo>
                <a:cubicBezTo>
                  <a:pt x="2289" y="832"/>
                  <a:pt x="2289" y="832"/>
                  <a:pt x="2289" y="832"/>
                </a:cubicBezTo>
                <a:cubicBezTo>
                  <a:pt x="2288" y="826"/>
                  <a:pt x="2285" y="819"/>
                  <a:pt x="2283" y="813"/>
                </a:cubicBezTo>
                <a:cubicBezTo>
                  <a:pt x="2277" y="793"/>
                  <a:pt x="2277" y="793"/>
                  <a:pt x="2277" y="793"/>
                </a:cubicBezTo>
                <a:cubicBezTo>
                  <a:pt x="2270" y="774"/>
                  <a:pt x="2270" y="774"/>
                  <a:pt x="2270" y="774"/>
                </a:cubicBezTo>
                <a:cubicBezTo>
                  <a:pt x="2268" y="768"/>
                  <a:pt x="2265" y="762"/>
                  <a:pt x="2263" y="755"/>
                </a:cubicBezTo>
                <a:cubicBezTo>
                  <a:pt x="2258" y="743"/>
                  <a:pt x="2253" y="730"/>
                  <a:pt x="2248" y="717"/>
                </a:cubicBezTo>
                <a:cubicBezTo>
                  <a:pt x="2242" y="705"/>
                  <a:pt x="2237" y="693"/>
                  <a:pt x="2231" y="680"/>
                </a:cubicBezTo>
                <a:cubicBezTo>
                  <a:pt x="2229" y="674"/>
                  <a:pt x="2226" y="668"/>
                  <a:pt x="2223" y="662"/>
                </a:cubicBezTo>
                <a:cubicBezTo>
                  <a:pt x="2214" y="644"/>
                  <a:pt x="2214" y="644"/>
                  <a:pt x="2214" y="644"/>
                </a:cubicBezTo>
                <a:cubicBezTo>
                  <a:pt x="2204" y="626"/>
                  <a:pt x="2204" y="626"/>
                  <a:pt x="2204" y="626"/>
                </a:cubicBezTo>
                <a:cubicBezTo>
                  <a:pt x="2201" y="620"/>
                  <a:pt x="2198" y="614"/>
                  <a:pt x="2195" y="608"/>
                </a:cubicBezTo>
                <a:cubicBezTo>
                  <a:pt x="2188" y="596"/>
                  <a:pt x="2181" y="585"/>
                  <a:pt x="2175" y="573"/>
                </a:cubicBezTo>
                <a:cubicBezTo>
                  <a:pt x="2173" y="570"/>
                  <a:pt x="2171" y="567"/>
                  <a:pt x="2170" y="564"/>
                </a:cubicBezTo>
                <a:cubicBezTo>
                  <a:pt x="2164" y="556"/>
                  <a:pt x="2164" y="556"/>
                  <a:pt x="2164" y="556"/>
                </a:cubicBezTo>
                <a:cubicBezTo>
                  <a:pt x="2153" y="539"/>
                  <a:pt x="2153" y="539"/>
                  <a:pt x="2153" y="539"/>
                </a:cubicBezTo>
                <a:cubicBezTo>
                  <a:pt x="2142" y="522"/>
                  <a:pt x="2142" y="522"/>
                  <a:pt x="2142" y="522"/>
                </a:cubicBezTo>
                <a:cubicBezTo>
                  <a:pt x="2140" y="518"/>
                  <a:pt x="2140" y="518"/>
                  <a:pt x="2140" y="518"/>
                </a:cubicBezTo>
                <a:cubicBezTo>
                  <a:pt x="2137" y="513"/>
                  <a:pt x="2137" y="513"/>
                  <a:pt x="2137" y="513"/>
                </a:cubicBezTo>
                <a:cubicBezTo>
                  <a:pt x="2131" y="505"/>
                  <a:pt x="2131" y="505"/>
                  <a:pt x="2131" y="505"/>
                </a:cubicBezTo>
                <a:cubicBezTo>
                  <a:pt x="2123" y="494"/>
                  <a:pt x="2115" y="483"/>
                  <a:pt x="2108" y="473"/>
                </a:cubicBezTo>
                <a:cubicBezTo>
                  <a:pt x="2100" y="462"/>
                  <a:pt x="2091" y="451"/>
                  <a:pt x="2083" y="441"/>
                </a:cubicBezTo>
                <a:cubicBezTo>
                  <a:pt x="2079" y="436"/>
                  <a:pt x="2075" y="430"/>
                  <a:pt x="2071" y="425"/>
                </a:cubicBezTo>
                <a:cubicBezTo>
                  <a:pt x="2057" y="410"/>
                  <a:pt x="2057" y="410"/>
                  <a:pt x="2057" y="410"/>
                </a:cubicBezTo>
                <a:cubicBezTo>
                  <a:pt x="2044" y="395"/>
                  <a:pt x="2044" y="395"/>
                  <a:pt x="2044" y="395"/>
                </a:cubicBezTo>
                <a:cubicBezTo>
                  <a:pt x="2040" y="390"/>
                  <a:pt x="2036" y="385"/>
                  <a:pt x="2031" y="380"/>
                </a:cubicBezTo>
                <a:cubicBezTo>
                  <a:pt x="2022" y="371"/>
                  <a:pt x="2013" y="361"/>
                  <a:pt x="2004" y="351"/>
                </a:cubicBezTo>
                <a:cubicBezTo>
                  <a:pt x="1997" y="344"/>
                  <a:pt x="1997" y="344"/>
                  <a:pt x="1997" y="344"/>
                </a:cubicBezTo>
                <a:cubicBezTo>
                  <a:pt x="1990" y="337"/>
                  <a:pt x="1990" y="337"/>
                  <a:pt x="1990" y="337"/>
                </a:cubicBezTo>
                <a:cubicBezTo>
                  <a:pt x="1975" y="324"/>
                  <a:pt x="1975" y="324"/>
                  <a:pt x="1975" y="324"/>
                </a:cubicBezTo>
                <a:cubicBezTo>
                  <a:pt x="1956" y="305"/>
                  <a:pt x="1936" y="288"/>
                  <a:pt x="1916" y="271"/>
                </a:cubicBezTo>
                <a:cubicBezTo>
                  <a:pt x="1914" y="269"/>
                  <a:pt x="1911" y="267"/>
                  <a:pt x="1909" y="265"/>
                </a:cubicBezTo>
                <a:cubicBezTo>
                  <a:pt x="1901" y="259"/>
                  <a:pt x="1901" y="259"/>
                  <a:pt x="1901" y="259"/>
                </a:cubicBezTo>
                <a:cubicBezTo>
                  <a:pt x="1886" y="246"/>
                  <a:pt x="1886" y="246"/>
                  <a:pt x="1886" y="246"/>
                </a:cubicBezTo>
                <a:cubicBezTo>
                  <a:pt x="1870" y="234"/>
                  <a:pt x="1870" y="234"/>
                  <a:pt x="1870" y="234"/>
                </a:cubicBezTo>
                <a:cubicBezTo>
                  <a:pt x="1865" y="230"/>
                  <a:pt x="1859" y="227"/>
                  <a:pt x="1854" y="223"/>
                </a:cubicBezTo>
                <a:cubicBezTo>
                  <a:pt x="1844" y="215"/>
                  <a:pt x="1833" y="208"/>
                  <a:pt x="1822" y="200"/>
                </a:cubicBezTo>
                <a:cubicBezTo>
                  <a:pt x="1811" y="193"/>
                  <a:pt x="1800" y="186"/>
                  <a:pt x="1789" y="179"/>
                </a:cubicBezTo>
                <a:cubicBezTo>
                  <a:pt x="1784" y="176"/>
                  <a:pt x="1779" y="172"/>
                  <a:pt x="1773" y="169"/>
                </a:cubicBezTo>
                <a:cubicBezTo>
                  <a:pt x="1756" y="159"/>
                  <a:pt x="1756" y="159"/>
                  <a:pt x="1756" y="159"/>
                </a:cubicBezTo>
                <a:cubicBezTo>
                  <a:pt x="1745" y="153"/>
                  <a:pt x="1734" y="146"/>
                  <a:pt x="1723" y="140"/>
                </a:cubicBezTo>
                <a:cubicBezTo>
                  <a:pt x="1711" y="134"/>
                  <a:pt x="1700" y="128"/>
                  <a:pt x="1688" y="122"/>
                </a:cubicBezTo>
                <a:cubicBezTo>
                  <a:pt x="1680" y="118"/>
                  <a:pt x="1680" y="118"/>
                  <a:pt x="1680" y="118"/>
                </a:cubicBezTo>
                <a:cubicBezTo>
                  <a:pt x="1677" y="117"/>
                  <a:pt x="1674" y="115"/>
                  <a:pt x="1671" y="114"/>
                </a:cubicBezTo>
                <a:cubicBezTo>
                  <a:pt x="1665" y="111"/>
                  <a:pt x="1659" y="109"/>
                  <a:pt x="1654" y="106"/>
                </a:cubicBezTo>
                <a:cubicBezTo>
                  <a:pt x="1648" y="103"/>
                  <a:pt x="1642" y="101"/>
                  <a:pt x="1636" y="98"/>
                </a:cubicBezTo>
                <a:cubicBezTo>
                  <a:pt x="1627" y="94"/>
                  <a:pt x="1627" y="94"/>
                  <a:pt x="1627" y="94"/>
                </a:cubicBezTo>
                <a:cubicBezTo>
                  <a:pt x="1623" y="92"/>
                  <a:pt x="1623" y="92"/>
                  <a:pt x="1623" y="92"/>
                </a:cubicBezTo>
                <a:cubicBezTo>
                  <a:pt x="1619" y="90"/>
                  <a:pt x="1619" y="90"/>
                  <a:pt x="1619" y="90"/>
                </a:cubicBezTo>
                <a:cubicBezTo>
                  <a:pt x="1607" y="86"/>
                  <a:pt x="1595" y="81"/>
                  <a:pt x="1583" y="76"/>
                </a:cubicBezTo>
                <a:cubicBezTo>
                  <a:pt x="1574" y="73"/>
                  <a:pt x="1574" y="73"/>
                  <a:pt x="1574" y="73"/>
                </a:cubicBezTo>
                <a:cubicBezTo>
                  <a:pt x="1571" y="72"/>
                  <a:pt x="1569" y="71"/>
                  <a:pt x="1566" y="70"/>
                </a:cubicBezTo>
                <a:cubicBezTo>
                  <a:pt x="1560" y="68"/>
                  <a:pt x="1554" y="66"/>
                  <a:pt x="1548" y="64"/>
                </a:cubicBezTo>
                <a:cubicBezTo>
                  <a:pt x="1536" y="60"/>
                  <a:pt x="1524" y="55"/>
                  <a:pt x="1512" y="52"/>
                </a:cubicBezTo>
                <a:cubicBezTo>
                  <a:pt x="1500" y="48"/>
                  <a:pt x="1488" y="45"/>
                  <a:pt x="1476" y="41"/>
                </a:cubicBezTo>
                <a:cubicBezTo>
                  <a:pt x="1470" y="40"/>
                  <a:pt x="1464" y="38"/>
                  <a:pt x="1458" y="36"/>
                </a:cubicBezTo>
                <a:cubicBezTo>
                  <a:pt x="1452" y="35"/>
                  <a:pt x="1445" y="34"/>
                  <a:pt x="1439" y="32"/>
                </a:cubicBezTo>
                <a:cubicBezTo>
                  <a:pt x="1427" y="29"/>
                  <a:pt x="1415" y="27"/>
                  <a:pt x="1403" y="24"/>
                </a:cubicBezTo>
                <a:cubicBezTo>
                  <a:pt x="1391" y="22"/>
                  <a:pt x="1379" y="19"/>
                  <a:pt x="1367" y="17"/>
                </a:cubicBezTo>
                <a:cubicBezTo>
                  <a:pt x="1361" y="16"/>
                  <a:pt x="1355" y="15"/>
                  <a:pt x="1349" y="14"/>
                </a:cubicBezTo>
                <a:cubicBezTo>
                  <a:pt x="1343" y="13"/>
                  <a:pt x="1337" y="12"/>
                  <a:pt x="1330" y="12"/>
                </a:cubicBezTo>
                <a:cubicBezTo>
                  <a:pt x="1318" y="10"/>
                  <a:pt x="1306" y="8"/>
                  <a:pt x="1294" y="7"/>
                </a:cubicBezTo>
                <a:cubicBezTo>
                  <a:pt x="1291" y="7"/>
                  <a:pt x="1288" y="6"/>
                  <a:pt x="1285" y="6"/>
                </a:cubicBezTo>
                <a:cubicBezTo>
                  <a:pt x="1276" y="5"/>
                  <a:pt x="1276" y="5"/>
                  <a:pt x="1276" y="5"/>
                </a:cubicBezTo>
                <a:cubicBezTo>
                  <a:pt x="1270" y="5"/>
                  <a:pt x="1264" y="4"/>
                  <a:pt x="1258" y="4"/>
                </a:cubicBezTo>
                <a:cubicBezTo>
                  <a:pt x="1252" y="3"/>
                  <a:pt x="1246" y="3"/>
                  <a:pt x="1240" y="2"/>
                </a:cubicBezTo>
                <a:cubicBezTo>
                  <a:pt x="1231" y="2"/>
                  <a:pt x="1231" y="2"/>
                  <a:pt x="1231" y="2"/>
                </a:cubicBezTo>
                <a:cubicBezTo>
                  <a:pt x="1226" y="1"/>
                  <a:pt x="1226" y="1"/>
                  <a:pt x="1226" y="1"/>
                </a:cubicBezTo>
                <a:cubicBezTo>
                  <a:pt x="1222" y="1"/>
                  <a:pt x="1222" y="1"/>
                  <a:pt x="1222" y="1"/>
                </a:cubicBezTo>
                <a:cubicBezTo>
                  <a:pt x="1210" y="1"/>
                  <a:pt x="1198" y="1"/>
                  <a:pt x="1186" y="0"/>
                </a:cubicBezTo>
                <a:cubicBezTo>
                  <a:pt x="1180" y="0"/>
                  <a:pt x="1174" y="0"/>
                  <a:pt x="1168" y="0"/>
                </a:cubicBezTo>
                <a:cubicBezTo>
                  <a:pt x="1162" y="0"/>
                  <a:pt x="1156" y="0"/>
                  <a:pt x="1150" y="0"/>
                </a:cubicBezTo>
                <a:cubicBezTo>
                  <a:pt x="1139" y="0"/>
                  <a:pt x="1127" y="1"/>
                  <a:pt x="1115" y="1"/>
                </a:cubicBezTo>
                <a:cubicBezTo>
                  <a:pt x="1109" y="1"/>
                  <a:pt x="1103" y="2"/>
                  <a:pt x="1097" y="2"/>
                </a:cubicBezTo>
                <a:cubicBezTo>
                  <a:pt x="1092" y="2"/>
                  <a:pt x="1086" y="3"/>
                  <a:pt x="1080" y="3"/>
                </a:cubicBezTo>
                <a:cubicBezTo>
                  <a:pt x="1074" y="4"/>
                  <a:pt x="1068" y="4"/>
                  <a:pt x="1062" y="4"/>
                </a:cubicBezTo>
                <a:cubicBezTo>
                  <a:pt x="1059" y="5"/>
                  <a:pt x="1057" y="5"/>
                  <a:pt x="1054" y="5"/>
                </a:cubicBezTo>
                <a:cubicBezTo>
                  <a:pt x="1045" y="6"/>
                  <a:pt x="1045" y="6"/>
                  <a:pt x="1045" y="6"/>
                </a:cubicBezTo>
                <a:cubicBezTo>
                  <a:pt x="1033" y="8"/>
                  <a:pt x="1022" y="9"/>
                  <a:pt x="1010" y="10"/>
                </a:cubicBezTo>
                <a:cubicBezTo>
                  <a:pt x="999" y="11"/>
                  <a:pt x="988" y="14"/>
                  <a:pt x="976" y="15"/>
                </a:cubicBezTo>
                <a:cubicBezTo>
                  <a:pt x="965" y="17"/>
                  <a:pt x="954" y="19"/>
                  <a:pt x="943" y="21"/>
                </a:cubicBezTo>
                <a:cubicBezTo>
                  <a:pt x="931" y="24"/>
                  <a:pt x="920" y="26"/>
                  <a:pt x="909" y="28"/>
                </a:cubicBezTo>
                <a:cubicBezTo>
                  <a:pt x="904" y="29"/>
                  <a:pt x="898" y="31"/>
                  <a:pt x="893" y="32"/>
                </a:cubicBezTo>
                <a:cubicBezTo>
                  <a:pt x="887" y="33"/>
                  <a:pt x="882" y="35"/>
                  <a:pt x="876" y="36"/>
                </a:cubicBezTo>
                <a:cubicBezTo>
                  <a:pt x="866" y="39"/>
                  <a:pt x="855" y="42"/>
                  <a:pt x="844" y="45"/>
                </a:cubicBezTo>
                <a:cubicBezTo>
                  <a:pt x="833" y="48"/>
                  <a:pt x="823" y="51"/>
                  <a:pt x="812" y="54"/>
                </a:cubicBezTo>
                <a:cubicBezTo>
                  <a:pt x="791" y="60"/>
                  <a:pt x="771" y="68"/>
                  <a:pt x="750" y="76"/>
                </a:cubicBezTo>
                <a:cubicBezTo>
                  <a:pt x="740" y="79"/>
                  <a:pt x="730" y="84"/>
                  <a:pt x="720" y="88"/>
                </a:cubicBezTo>
                <a:cubicBezTo>
                  <a:pt x="710" y="92"/>
                  <a:pt x="701" y="96"/>
                  <a:pt x="691" y="100"/>
                </a:cubicBezTo>
                <a:cubicBezTo>
                  <a:pt x="681" y="104"/>
                  <a:pt x="672" y="109"/>
                  <a:pt x="662" y="113"/>
                </a:cubicBezTo>
                <a:cubicBezTo>
                  <a:pt x="653" y="118"/>
                  <a:pt x="643" y="122"/>
                  <a:pt x="634" y="127"/>
                </a:cubicBezTo>
                <a:cubicBezTo>
                  <a:pt x="615" y="137"/>
                  <a:pt x="597" y="146"/>
                  <a:pt x="579" y="157"/>
                </a:cubicBezTo>
                <a:cubicBezTo>
                  <a:pt x="509" y="198"/>
                  <a:pt x="445" y="244"/>
                  <a:pt x="389" y="294"/>
                </a:cubicBezTo>
                <a:cubicBezTo>
                  <a:pt x="333" y="343"/>
                  <a:pt x="285" y="395"/>
                  <a:pt x="244" y="447"/>
                </a:cubicBezTo>
                <a:cubicBezTo>
                  <a:pt x="203" y="499"/>
                  <a:pt x="169" y="551"/>
                  <a:pt x="141" y="601"/>
                </a:cubicBezTo>
                <a:cubicBezTo>
                  <a:pt x="126" y="626"/>
                  <a:pt x="115" y="651"/>
                  <a:pt x="103" y="675"/>
                </a:cubicBezTo>
                <a:cubicBezTo>
                  <a:pt x="92" y="699"/>
                  <a:pt x="82" y="722"/>
                  <a:pt x="73" y="744"/>
                </a:cubicBezTo>
                <a:cubicBezTo>
                  <a:pt x="38" y="833"/>
                  <a:pt x="21" y="906"/>
                  <a:pt x="12" y="957"/>
                </a:cubicBezTo>
                <a:cubicBezTo>
                  <a:pt x="7" y="982"/>
                  <a:pt x="5" y="1001"/>
                  <a:pt x="3" y="1014"/>
                </a:cubicBezTo>
                <a:cubicBezTo>
                  <a:pt x="1" y="1027"/>
                  <a:pt x="0" y="1034"/>
                  <a:pt x="0" y="1034"/>
                </a:cubicBezTo>
                <a:lnTo>
                  <a:pt x="153" y="1052"/>
                </a:lnTo>
                <a:close/>
              </a:path>
            </a:pathLst>
          </a:custGeom>
          <a:solidFill>
            <a:schemeClr val="bg1">
              <a:alpha val="30000"/>
            </a:schemeClr>
          </a:solidFill>
          <a:ln>
            <a:solidFill>
              <a:schemeClr val="bg1"/>
            </a:solidFill>
          </a:ln>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endParaRPr>
          </a:p>
        </p:txBody>
      </p:sp>
      <p:sp>
        <p:nvSpPr>
          <p:cNvPr id="5" name="Oval 5"/>
          <p:cNvSpPr/>
          <p:nvPr/>
        </p:nvSpPr>
        <p:spPr>
          <a:xfrm>
            <a:off x="715899" y="3015114"/>
            <a:ext cx="1323433" cy="1323605"/>
          </a:xfrm>
          <a:prstGeom prst="ellipse">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微软雅黑" panose="020B0503020204020204" pitchFamily="34" charset="-122"/>
              <a:ea typeface="微软雅黑" panose="020B0503020204020204" pitchFamily="34" charset="-122"/>
            </a:endParaRPr>
          </a:p>
        </p:txBody>
      </p:sp>
      <p:sp>
        <p:nvSpPr>
          <p:cNvPr id="6" name="Oval 6"/>
          <p:cNvSpPr/>
          <p:nvPr/>
        </p:nvSpPr>
        <p:spPr>
          <a:xfrm>
            <a:off x="2466514" y="1300027"/>
            <a:ext cx="1323433" cy="1323605"/>
          </a:xfrm>
          <a:prstGeom prst="ellipse">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微软雅黑" panose="020B0503020204020204" pitchFamily="34" charset="-122"/>
              <a:ea typeface="微软雅黑" panose="020B0503020204020204" pitchFamily="34" charset="-122"/>
            </a:endParaRPr>
          </a:p>
        </p:txBody>
      </p:sp>
      <p:sp>
        <p:nvSpPr>
          <p:cNvPr id="8" name="Oval 7"/>
          <p:cNvSpPr/>
          <p:nvPr/>
        </p:nvSpPr>
        <p:spPr>
          <a:xfrm>
            <a:off x="2466514" y="4828282"/>
            <a:ext cx="1323433" cy="1323605"/>
          </a:xfrm>
          <a:prstGeom prst="ellipse">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微软雅黑" panose="020B0503020204020204" pitchFamily="34" charset="-122"/>
              <a:ea typeface="微软雅黑" panose="020B0503020204020204" pitchFamily="34" charset="-122"/>
            </a:endParaRPr>
          </a:p>
        </p:txBody>
      </p:sp>
      <p:sp>
        <p:nvSpPr>
          <p:cNvPr id="9" name="Oval 8"/>
          <p:cNvSpPr/>
          <p:nvPr/>
        </p:nvSpPr>
        <p:spPr>
          <a:xfrm>
            <a:off x="4260715" y="3015114"/>
            <a:ext cx="1323433" cy="1323605"/>
          </a:xfrm>
          <a:prstGeom prst="ellipse">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微软雅黑" panose="020B0503020204020204" pitchFamily="34" charset="-122"/>
              <a:ea typeface="微软雅黑" panose="020B0503020204020204" pitchFamily="34" charset="-122"/>
            </a:endParaRPr>
          </a:p>
        </p:txBody>
      </p:sp>
      <p:sp>
        <p:nvSpPr>
          <p:cNvPr id="10" name="TextBox 15"/>
          <p:cNvSpPr txBox="1"/>
          <p:nvPr/>
        </p:nvSpPr>
        <p:spPr>
          <a:xfrm>
            <a:off x="6593680" y="2713342"/>
            <a:ext cx="405880" cy="307777"/>
          </a:xfrm>
          <a:prstGeom prst="rect">
            <a:avLst/>
          </a:prstGeom>
          <a:noFill/>
        </p:spPr>
        <p:txBody>
          <a:bodyPr wrap="none" rtlCol="0">
            <a:spAutoFit/>
          </a:bodyPr>
          <a:lstStyle/>
          <a:p>
            <a:r>
              <a:rPr lang="en-US" sz="1400" b="1" dirty="0">
                <a:solidFill>
                  <a:schemeClr val="bg1"/>
                </a:solidFill>
                <a:latin typeface="微软雅黑" panose="020B0503020204020204" pitchFamily="34" charset="-122"/>
                <a:ea typeface="微软雅黑" panose="020B0503020204020204" pitchFamily="34" charset="-122"/>
              </a:rPr>
              <a:t>01</a:t>
            </a:r>
            <a:endParaRPr lang="id-ID" sz="1400" b="1" dirty="0">
              <a:solidFill>
                <a:schemeClr val="bg1"/>
              </a:solidFill>
              <a:latin typeface="微软雅黑" panose="020B0503020204020204" pitchFamily="34" charset="-122"/>
              <a:ea typeface="微软雅黑" panose="020B0503020204020204" pitchFamily="34" charset="-122"/>
            </a:endParaRPr>
          </a:p>
        </p:txBody>
      </p:sp>
      <p:sp>
        <p:nvSpPr>
          <p:cNvPr id="11" name="Rectangle 16"/>
          <p:cNvSpPr/>
          <p:nvPr/>
        </p:nvSpPr>
        <p:spPr>
          <a:xfrm>
            <a:off x="6593679" y="2924530"/>
            <a:ext cx="2200230" cy="1185324"/>
          </a:xfrm>
          <a:prstGeom prst="rect">
            <a:avLst/>
          </a:prstGeom>
        </p:spPr>
        <p:txBody>
          <a:bodyPr wrap="square">
            <a:spAutoFit/>
          </a:bodyPr>
          <a:lstStyle/>
          <a:p>
            <a:pPr>
              <a:lnSpc>
                <a:spcPct val="130000"/>
              </a:lnSpc>
            </a:pPr>
            <a:r>
              <a:rPr lang="zh-CN" altLang="en-US" sz="1400" b="1" kern="3000" spc="31" dirty="0">
                <a:solidFill>
                  <a:schemeClr val="bg1"/>
                </a:solidFill>
                <a:latin typeface="微软雅黑" panose="020B0503020204020204" pitchFamily="34" charset="-122"/>
                <a:ea typeface="微软雅黑" panose="020B0503020204020204" pitchFamily="34" charset="-122"/>
              </a:rPr>
              <a:t>文字内容需概括精炼，建议与标题相关并符合整体语言风格，语言描述尽量简洁生动</a:t>
            </a:r>
            <a:endParaRPr lang="zh-CN" altLang="en-US" sz="1400" b="1" kern="3000" spc="31" dirty="0">
              <a:solidFill>
                <a:schemeClr val="bg1"/>
              </a:solidFill>
              <a:latin typeface="微软雅黑" panose="020B0503020204020204" pitchFamily="34" charset="-122"/>
              <a:ea typeface="微软雅黑" panose="020B0503020204020204" pitchFamily="34" charset="-122"/>
            </a:endParaRPr>
          </a:p>
        </p:txBody>
      </p:sp>
      <p:sp>
        <p:nvSpPr>
          <p:cNvPr id="12" name="TextBox 17"/>
          <p:cNvSpPr txBox="1"/>
          <p:nvPr/>
        </p:nvSpPr>
        <p:spPr>
          <a:xfrm>
            <a:off x="6593678" y="4392904"/>
            <a:ext cx="405880" cy="307777"/>
          </a:xfrm>
          <a:prstGeom prst="rect">
            <a:avLst/>
          </a:prstGeom>
          <a:noFill/>
        </p:spPr>
        <p:txBody>
          <a:bodyPr wrap="none" rtlCol="0">
            <a:spAutoFit/>
          </a:bodyPr>
          <a:lstStyle/>
          <a:p>
            <a:r>
              <a:rPr lang="en-US" sz="1400" b="1" dirty="0">
                <a:solidFill>
                  <a:schemeClr val="bg1"/>
                </a:solidFill>
                <a:latin typeface="微软雅黑" panose="020B0503020204020204" pitchFamily="34" charset="-122"/>
                <a:ea typeface="微软雅黑" panose="020B0503020204020204" pitchFamily="34" charset="-122"/>
              </a:rPr>
              <a:t>03</a:t>
            </a:r>
            <a:endParaRPr lang="id-ID" sz="1400" b="1" dirty="0">
              <a:solidFill>
                <a:schemeClr val="bg1"/>
              </a:solidFill>
              <a:latin typeface="微软雅黑" panose="020B0503020204020204" pitchFamily="34" charset="-122"/>
              <a:ea typeface="微软雅黑" panose="020B0503020204020204" pitchFamily="34" charset="-122"/>
            </a:endParaRPr>
          </a:p>
        </p:txBody>
      </p:sp>
      <p:sp>
        <p:nvSpPr>
          <p:cNvPr id="13" name="Rectangle 18"/>
          <p:cNvSpPr/>
          <p:nvPr/>
        </p:nvSpPr>
        <p:spPr>
          <a:xfrm>
            <a:off x="6593679" y="4633908"/>
            <a:ext cx="2200230" cy="1185324"/>
          </a:xfrm>
          <a:prstGeom prst="rect">
            <a:avLst/>
          </a:prstGeom>
        </p:spPr>
        <p:txBody>
          <a:bodyPr wrap="square">
            <a:spAutoFit/>
          </a:bodyPr>
          <a:lstStyle/>
          <a:p>
            <a:pPr>
              <a:lnSpc>
                <a:spcPct val="130000"/>
              </a:lnSpc>
            </a:pPr>
            <a:r>
              <a:rPr lang="zh-CN" altLang="en-US" sz="1400" b="1" kern="3000" spc="31" dirty="0">
                <a:solidFill>
                  <a:schemeClr val="bg1"/>
                </a:solidFill>
                <a:latin typeface="微软雅黑" panose="020B0503020204020204" pitchFamily="34" charset="-122"/>
                <a:ea typeface="微软雅黑" panose="020B0503020204020204" pitchFamily="34" charset="-122"/>
              </a:rPr>
              <a:t>文字内容需概括精炼，建议与标题相关并符合整体语言风格，语言描述尽量简洁生动</a:t>
            </a:r>
            <a:endParaRPr lang="zh-CN" altLang="en-US" sz="1400" b="1" kern="3000" spc="31" dirty="0">
              <a:solidFill>
                <a:schemeClr val="bg1"/>
              </a:solidFill>
              <a:latin typeface="微软雅黑" panose="020B0503020204020204" pitchFamily="34" charset="-122"/>
              <a:ea typeface="微软雅黑" panose="020B0503020204020204" pitchFamily="34" charset="-122"/>
            </a:endParaRPr>
          </a:p>
        </p:txBody>
      </p:sp>
      <p:sp>
        <p:nvSpPr>
          <p:cNvPr id="14" name="TextBox 19"/>
          <p:cNvSpPr txBox="1"/>
          <p:nvPr/>
        </p:nvSpPr>
        <p:spPr>
          <a:xfrm>
            <a:off x="9351810" y="2713342"/>
            <a:ext cx="405880" cy="307777"/>
          </a:xfrm>
          <a:prstGeom prst="rect">
            <a:avLst/>
          </a:prstGeom>
          <a:noFill/>
        </p:spPr>
        <p:txBody>
          <a:bodyPr wrap="none" rtlCol="0">
            <a:spAutoFit/>
          </a:bodyPr>
          <a:lstStyle/>
          <a:p>
            <a:r>
              <a:rPr lang="en-US" sz="1400" b="1" dirty="0">
                <a:solidFill>
                  <a:schemeClr val="bg1"/>
                </a:solidFill>
                <a:latin typeface="微软雅黑" panose="020B0503020204020204" pitchFamily="34" charset="-122"/>
                <a:ea typeface="微软雅黑" panose="020B0503020204020204" pitchFamily="34" charset="-122"/>
              </a:rPr>
              <a:t>02</a:t>
            </a:r>
            <a:endParaRPr lang="id-ID" sz="1400" b="1" dirty="0">
              <a:solidFill>
                <a:schemeClr val="bg1"/>
              </a:solidFill>
              <a:latin typeface="微软雅黑" panose="020B0503020204020204" pitchFamily="34" charset="-122"/>
              <a:ea typeface="微软雅黑" panose="020B0503020204020204" pitchFamily="34" charset="-122"/>
            </a:endParaRPr>
          </a:p>
        </p:txBody>
      </p:sp>
      <p:sp>
        <p:nvSpPr>
          <p:cNvPr id="15" name="Rectangle 20"/>
          <p:cNvSpPr/>
          <p:nvPr/>
        </p:nvSpPr>
        <p:spPr>
          <a:xfrm>
            <a:off x="9351809" y="2924530"/>
            <a:ext cx="2200230" cy="1185324"/>
          </a:xfrm>
          <a:prstGeom prst="rect">
            <a:avLst/>
          </a:prstGeom>
        </p:spPr>
        <p:txBody>
          <a:bodyPr wrap="square">
            <a:spAutoFit/>
          </a:bodyPr>
          <a:lstStyle/>
          <a:p>
            <a:pPr>
              <a:lnSpc>
                <a:spcPct val="130000"/>
              </a:lnSpc>
            </a:pPr>
            <a:r>
              <a:rPr lang="zh-CN" altLang="en-US" sz="1400" b="1" kern="3000" spc="31" dirty="0">
                <a:solidFill>
                  <a:schemeClr val="bg1"/>
                </a:solidFill>
                <a:latin typeface="微软雅黑" panose="020B0503020204020204" pitchFamily="34" charset="-122"/>
                <a:ea typeface="微软雅黑" panose="020B0503020204020204" pitchFamily="34" charset="-122"/>
              </a:rPr>
              <a:t>文字内容需概括精炼，建议与标题相关并符合整体语言风格，语言描述尽量简洁生动</a:t>
            </a:r>
            <a:endParaRPr lang="zh-CN" altLang="en-US" sz="1400" b="1" kern="3000" spc="31" dirty="0">
              <a:solidFill>
                <a:schemeClr val="bg1"/>
              </a:solidFill>
              <a:latin typeface="微软雅黑" panose="020B0503020204020204" pitchFamily="34" charset="-122"/>
              <a:ea typeface="微软雅黑" panose="020B0503020204020204" pitchFamily="34" charset="-122"/>
            </a:endParaRPr>
          </a:p>
        </p:txBody>
      </p:sp>
      <p:sp>
        <p:nvSpPr>
          <p:cNvPr id="16" name="TextBox 21"/>
          <p:cNvSpPr txBox="1"/>
          <p:nvPr/>
        </p:nvSpPr>
        <p:spPr>
          <a:xfrm>
            <a:off x="9339004" y="4397569"/>
            <a:ext cx="405880" cy="307777"/>
          </a:xfrm>
          <a:prstGeom prst="rect">
            <a:avLst/>
          </a:prstGeom>
          <a:noFill/>
        </p:spPr>
        <p:txBody>
          <a:bodyPr wrap="none" rtlCol="0">
            <a:spAutoFit/>
          </a:bodyPr>
          <a:lstStyle/>
          <a:p>
            <a:r>
              <a:rPr lang="en-US" sz="1400" b="1" dirty="0">
                <a:solidFill>
                  <a:schemeClr val="bg1"/>
                </a:solidFill>
                <a:latin typeface="微软雅黑" panose="020B0503020204020204" pitchFamily="34" charset="-122"/>
                <a:ea typeface="微软雅黑" panose="020B0503020204020204" pitchFamily="34" charset="-122"/>
              </a:rPr>
              <a:t>04</a:t>
            </a:r>
            <a:endParaRPr lang="id-ID" sz="1400" b="1" dirty="0">
              <a:solidFill>
                <a:schemeClr val="bg1"/>
              </a:solidFill>
              <a:latin typeface="微软雅黑" panose="020B0503020204020204" pitchFamily="34" charset="-122"/>
              <a:ea typeface="微软雅黑" panose="020B0503020204020204" pitchFamily="34" charset="-122"/>
            </a:endParaRPr>
          </a:p>
        </p:txBody>
      </p:sp>
      <p:sp>
        <p:nvSpPr>
          <p:cNvPr id="17" name="Rectangle 22"/>
          <p:cNvSpPr/>
          <p:nvPr/>
        </p:nvSpPr>
        <p:spPr>
          <a:xfrm>
            <a:off x="9339003" y="4629242"/>
            <a:ext cx="2200230" cy="1185324"/>
          </a:xfrm>
          <a:prstGeom prst="rect">
            <a:avLst/>
          </a:prstGeom>
        </p:spPr>
        <p:txBody>
          <a:bodyPr wrap="square">
            <a:spAutoFit/>
          </a:bodyPr>
          <a:lstStyle/>
          <a:p>
            <a:pPr>
              <a:lnSpc>
                <a:spcPct val="130000"/>
              </a:lnSpc>
            </a:pPr>
            <a:r>
              <a:rPr lang="zh-CN" altLang="en-US" sz="1400" b="1" kern="3000" spc="31" dirty="0">
                <a:solidFill>
                  <a:schemeClr val="bg1"/>
                </a:solidFill>
                <a:latin typeface="微软雅黑" panose="020B0503020204020204" pitchFamily="34" charset="-122"/>
                <a:ea typeface="微软雅黑" panose="020B0503020204020204" pitchFamily="34" charset="-122"/>
              </a:rPr>
              <a:t>文字内容需概括精炼，建议与标题相关并符合整体语言风格，语言描述尽量简洁生动</a:t>
            </a:r>
            <a:endParaRPr lang="zh-CN" altLang="en-US" sz="1400" b="1" kern="3000" spc="31" dirty="0">
              <a:solidFill>
                <a:schemeClr val="bg1"/>
              </a:solidFill>
              <a:latin typeface="微软雅黑" panose="020B0503020204020204" pitchFamily="34" charset="-122"/>
              <a:ea typeface="微软雅黑" panose="020B0503020204020204" pitchFamily="34" charset="-122"/>
            </a:endParaRPr>
          </a:p>
        </p:txBody>
      </p:sp>
      <p:sp>
        <p:nvSpPr>
          <p:cNvPr id="18" name="TextBox 23"/>
          <p:cNvSpPr txBox="1"/>
          <p:nvPr/>
        </p:nvSpPr>
        <p:spPr>
          <a:xfrm>
            <a:off x="6209403" y="1645367"/>
            <a:ext cx="2236690" cy="369332"/>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rPr>
              <a:t>添加文字</a:t>
            </a:r>
            <a:endParaRPr lang="id-ID" b="1" dirty="0">
              <a:solidFill>
                <a:schemeClr val="bg1"/>
              </a:solidFill>
              <a:latin typeface="微软雅黑" panose="020B0503020204020204" pitchFamily="34" charset="-122"/>
              <a:ea typeface="微软雅黑" panose="020B0503020204020204" pitchFamily="34" charset="-122"/>
            </a:endParaRPr>
          </a:p>
        </p:txBody>
      </p:sp>
      <p:sp>
        <p:nvSpPr>
          <p:cNvPr id="19" name="Rectangle 24"/>
          <p:cNvSpPr/>
          <p:nvPr/>
        </p:nvSpPr>
        <p:spPr>
          <a:xfrm>
            <a:off x="6209404" y="1923820"/>
            <a:ext cx="5191809" cy="625171"/>
          </a:xfrm>
          <a:prstGeom prst="rect">
            <a:avLst/>
          </a:prstGeom>
        </p:spPr>
        <p:txBody>
          <a:bodyPr wrap="square">
            <a:spAutoFit/>
          </a:bodyPr>
          <a:lstStyle/>
          <a:p>
            <a:pPr>
              <a:lnSpc>
                <a:spcPct val="130000"/>
              </a:lnSpc>
            </a:pPr>
            <a:r>
              <a:rPr lang="zh-CN" altLang="en-US" sz="1400" b="1" kern="3000" spc="31" dirty="0">
                <a:solidFill>
                  <a:schemeClr val="bg1"/>
                </a:solidFill>
                <a:latin typeface="微软雅黑" panose="020B0503020204020204" pitchFamily="34" charset="-122"/>
                <a:ea typeface="微软雅黑" panose="020B0503020204020204" pitchFamily="34" charset="-122"/>
              </a:rPr>
              <a:t>文字内容需概括精炼，建议与标题相关并符合整体语言风格，语言描述尽量简洁生动</a:t>
            </a:r>
            <a:endParaRPr lang="zh-CN" altLang="en-US" sz="1400" b="1" kern="3000" spc="31" dirty="0">
              <a:solidFill>
                <a:schemeClr val="bg1"/>
              </a:solidFill>
              <a:latin typeface="微软雅黑" panose="020B0503020204020204" pitchFamily="34" charset="-122"/>
              <a:ea typeface="微软雅黑" panose="020B0503020204020204" pitchFamily="34" charset="-122"/>
            </a:endParaRPr>
          </a:p>
        </p:txBody>
      </p:sp>
      <p:sp>
        <p:nvSpPr>
          <p:cNvPr id="20" name="TextBox 25"/>
          <p:cNvSpPr txBox="1"/>
          <p:nvPr/>
        </p:nvSpPr>
        <p:spPr>
          <a:xfrm>
            <a:off x="1096748" y="3709854"/>
            <a:ext cx="470000" cy="369332"/>
          </a:xfrm>
          <a:prstGeom prst="rect">
            <a:avLst/>
          </a:prstGeom>
          <a:noFill/>
        </p:spPr>
        <p:txBody>
          <a:bodyPr wrap="none" rtlCol="0">
            <a:spAutoFit/>
          </a:bodyPr>
          <a:lstStyle/>
          <a:p>
            <a:pPr algn="ctr"/>
            <a:r>
              <a:rPr lang="en-US" b="1" dirty="0">
                <a:latin typeface="微软雅黑" panose="020B0503020204020204" pitchFamily="34" charset="-122"/>
                <a:ea typeface="微软雅黑" panose="020B0503020204020204" pitchFamily="34" charset="-122"/>
              </a:rPr>
              <a:t>04</a:t>
            </a:r>
            <a:endParaRPr lang="id-ID" b="1" dirty="0">
              <a:latin typeface="微软雅黑" panose="020B0503020204020204" pitchFamily="34" charset="-122"/>
              <a:ea typeface="微软雅黑" panose="020B0503020204020204" pitchFamily="34" charset="-122"/>
            </a:endParaRPr>
          </a:p>
        </p:txBody>
      </p:sp>
      <p:sp>
        <p:nvSpPr>
          <p:cNvPr id="21" name="TextBox 26"/>
          <p:cNvSpPr txBox="1"/>
          <p:nvPr/>
        </p:nvSpPr>
        <p:spPr>
          <a:xfrm>
            <a:off x="2893231" y="2055538"/>
            <a:ext cx="470000" cy="369332"/>
          </a:xfrm>
          <a:prstGeom prst="rect">
            <a:avLst/>
          </a:prstGeom>
          <a:noFill/>
        </p:spPr>
        <p:txBody>
          <a:bodyPr wrap="none" rtlCol="0">
            <a:spAutoFit/>
          </a:bodyPr>
          <a:lstStyle/>
          <a:p>
            <a:pPr algn="ctr"/>
            <a:r>
              <a:rPr lang="en-US" b="1" dirty="0">
                <a:latin typeface="微软雅黑" panose="020B0503020204020204" pitchFamily="34" charset="-122"/>
                <a:ea typeface="微软雅黑" panose="020B0503020204020204" pitchFamily="34" charset="-122"/>
              </a:rPr>
              <a:t>01</a:t>
            </a:r>
            <a:endParaRPr lang="id-ID" b="1" dirty="0">
              <a:latin typeface="微软雅黑" panose="020B0503020204020204" pitchFamily="34" charset="-122"/>
              <a:ea typeface="微软雅黑" panose="020B0503020204020204" pitchFamily="34" charset="-122"/>
            </a:endParaRPr>
          </a:p>
        </p:txBody>
      </p:sp>
      <p:sp>
        <p:nvSpPr>
          <p:cNvPr id="22" name="TextBox 27"/>
          <p:cNvSpPr txBox="1"/>
          <p:nvPr/>
        </p:nvSpPr>
        <p:spPr>
          <a:xfrm>
            <a:off x="2893232" y="5535554"/>
            <a:ext cx="470000" cy="369332"/>
          </a:xfrm>
          <a:prstGeom prst="rect">
            <a:avLst/>
          </a:prstGeom>
          <a:noFill/>
        </p:spPr>
        <p:txBody>
          <a:bodyPr wrap="none" rtlCol="0">
            <a:spAutoFit/>
          </a:bodyPr>
          <a:lstStyle/>
          <a:p>
            <a:pPr algn="ctr"/>
            <a:r>
              <a:rPr lang="en-US" b="1" dirty="0">
                <a:latin typeface="微软雅黑" panose="020B0503020204020204" pitchFamily="34" charset="-122"/>
                <a:ea typeface="微软雅黑" panose="020B0503020204020204" pitchFamily="34" charset="-122"/>
              </a:rPr>
              <a:t>03</a:t>
            </a:r>
            <a:endParaRPr lang="id-ID" b="1" dirty="0">
              <a:latin typeface="微软雅黑" panose="020B0503020204020204" pitchFamily="34" charset="-122"/>
              <a:ea typeface="微软雅黑" panose="020B0503020204020204" pitchFamily="34" charset="-122"/>
            </a:endParaRPr>
          </a:p>
        </p:txBody>
      </p:sp>
      <p:sp>
        <p:nvSpPr>
          <p:cNvPr id="23" name="TextBox 28"/>
          <p:cNvSpPr txBox="1"/>
          <p:nvPr/>
        </p:nvSpPr>
        <p:spPr>
          <a:xfrm>
            <a:off x="4698125" y="3774363"/>
            <a:ext cx="470000" cy="369332"/>
          </a:xfrm>
          <a:prstGeom prst="rect">
            <a:avLst/>
          </a:prstGeom>
          <a:noFill/>
        </p:spPr>
        <p:txBody>
          <a:bodyPr wrap="none" rtlCol="0">
            <a:spAutoFit/>
          </a:bodyPr>
          <a:lstStyle/>
          <a:p>
            <a:pPr algn="ctr"/>
            <a:r>
              <a:rPr lang="en-US" altLang="zh-CN" b="1" dirty="0">
                <a:latin typeface="微软雅黑" panose="020B0503020204020204" pitchFamily="34" charset="-122"/>
                <a:ea typeface="微软雅黑" panose="020B0503020204020204" pitchFamily="34" charset="-122"/>
              </a:rPr>
              <a:t>02</a:t>
            </a:r>
            <a:endParaRPr lang="id-ID" altLang="zh-CN" b="1" dirty="0">
              <a:latin typeface="微软雅黑" panose="020B0503020204020204" pitchFamily="34" charset="-122"/>
              <a:ea typeface="微软雅黑" panose="020B0503020204020204" pitchFamily="34" charset="-122"/>
            </a:endParaRPr>
          </a:p>
        </p:txBody>
      </p:sp>
      <p:grpSp>
        <p:nvGrpSpPr>
          <p:cNvPr id="24" name="Group 29"/>
          <p:cNvGrpSpPr/>
          <p:nvPr/>
        </p:nvGrpSpPr>
        <p:grpSpPr>
          <a:xfrm>
            <a:off x="2935732" y="1570687"/>
            <a:ext cx="427142" cy="403017"/>
            <a:chOff x="3498850" y="1541463"/>
            <a:chExt cx="504825" cy="476250"/>
          </a:xfrm>
          <a:solidFill>
            <a:schemeClr val="tx1"/>
          </a:solidFill>
        </p:grpSpPr>
        <p:sp>
          <p:nvSpPr>
            <p:cNvPr id="25" name="Oval 5"/>
            <p:cNvSpPr>
              <a:spLocks noChangeArrowheads="1"/>
            </p:cNvSpPr>
            <p:nvPr/>
          </p:nvSpPr>
          <p:spPr bwMode="auto">
            <a:xfrm>
              <a:off x="3743325" y="1801813"/>
              <a:ext cx="61913" cy="6191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endParaRPr>
            </a:p>
          </p:txBody>
        </p:sp>
        <p:sp>
          <p:nvSpPr>
            <p:cNvPr id="26" name="Freeform 6"/>
            <p:cNvSpPr>
              <a:spLocks noEditPoints="1"/>
            </p:cNvSpPr>
            <p:nvPr/>
          </p:nvSpPr>
          <p:spPr bwMode="auto">
            <a:xfrm>
              <a:off x="3498850" y="1541463"/>
              <a:ext cx="504825" cy="476250"/>
            </a:xfrm>
            <a:custGeom>
              <a:avLst/>
              <a:gdLst>
                <a:gd name="T0" fmla="*/ 116 w 132"/>
                <a:gd name="T1" fmla="*/ 48 h 124"/>
                <a:gd name="T2" fmla="*/ 116 w 132"/>
                <a:gd name="T3" fmla="*/ 22 h 124"/>
                <a:gd name="T4" fmla="*/ 104 w 132"/>
                <a:gd name="T5" fmla="*/ 0 h 124"/>
                <a:gd name="T6" fmla="*/ 22 w 132"/>
                <a:gd name="T7" fmla="*/ 0 h 124"/>
                <a:gd name="T8" fmla="*/ 0 w 132"/>
                <a:gd name="T9" fmla="*/ 102 h 124"/>
                <a:gd name="T10" fmla="*/ 94 w 132"/>
                <a:gd name="T11" fmla="*/ 124 h 124"/>
                <a:gd name="T12" fmla="*/ 116 w 132"/>
                <a:gd name="T13" fmla="*/ 96 h 124"/>
                <a:gd name="T14" fmla="*/ 116 w 132"/>
                <a:gd name="T15" fmla="*/ 48 h 124"/>
                <a:gd name="T16" fmla="*/ 88 w 132"/>
                <a:gd name="T17" fmla="*/ 8 h 124"/>
                <a:gd name="T18" fmla="*/ 108 w 132"/>
                <a:gd name="T19" fmla="*/ 12 h 124"/>
                <a:gd name="T20" fmla="*/ 108 w 132"/>
                <a:gd name="T21" fmla="*/ 24 h 124"/>
                <a:gd name="T22" fmla="*/ 104 w 132"/>
                <a:gd name="T23" fmla="*/ 36 h 124"/>
                <a:gd name="T24" fmla="*/ 104 w 132"/>
                <a:gd name="T25" fmla="*/ 32 h 124"/>
                <a:gd name="T26" fmla="*/ 104 w 132"/>
                <a:gd name="T27" fmla="*/ 16 h 124"/>
                <a:gd name="T28" fmla="*/ 16 w 132"/>
                <a:gd name="T29" fmla="*/ 12 h 124"/>
                <a:gd name="T30" fmla="*/ 12 w 132"/>
                <a:gd name="T31" fmla="*/ 24 h 124"/>
                <a:gd name="T32" fmla="*/ 8 w 132"/>
                <a:gd name="T33" fmla="*/ 22 h 124"/>
                <a:gd name="T34" fmla="*/ 100 w 132"/>
                <a:gd name="T35" fmla="*/ 20 h 124"/>
                <a:gd name="T36" fmla="*/ 16 w 132"/>
                <a:gd name="T37" fmla="*/ 16 h 124"/>
                <a:gd name="T38" fmla="*/ 100 w 132"/>
                <a:gd name="T39" fmla="*/ 20 h 124"/>
                <a:gd name="T40" fmla="*/ 100 w 132"/>
                <a:gd name="T41" fmla="*/ 28 h 124"/>
                <a:gd name="T42" fmla="*/ 16 w 132"/>
                <a:gd name="T43" fmla="*/ 24 h 124"/>
                <a:gd name="T44" fmla="*/ 100 w 132"/>
                <a:gd name="T45" fmla="*/ 32 h 124"/>
                <a:gd name="T46" fmla="*/ 88 w 132"/>
                <a:gd name="T47" fmla="*/ 36 h 124"/>
                <a:gd name="T48" fmla="*/ 16 w 132"/>
                <a:gd name="T49" fmla="*/ 35 h 124"/>
                <a:gd name="T50" fmla="*/ 100 w 132"/>
                <a:gd name="T51" fmla="*/ 32 h 124"/>
                <a:gd name="T52" fmla="*/ 94 w 132"/>
                <a:gd name="T53" fmla="*/ 116 h 124"/>
                <a:gd name="T54" fmla="*/ 8 w 132"/>
                <a:gd name="T55" fmla="*/ 102 h 124"/>
                <a:gd name="T56" fmla="*/ 22 w 132"/>
                <a:gd name="T57" fmla="*/ 44 h 124"/>
                <a:gd name="T58" fmla="*/ 104 w 132"/>
                <a:gd name="T59" fmla="*/ 44 h 124"/>
                <a:gd name="T60" fmla="*/ 108 w 132"/>
                <a:gd name="T61" fmla="*/ 56 h 124"/>
                <a:gd name="T62" fmla="*/ 52 w 132"/>
                <a:gd name="T63" fmla="*/ 76 h 124"/>
                <a:gd name="T64" fmla="*/ 108 w 132"/>
                <a:gd name="T65" fmla="*/ 96 h 124"/>
                <a:gd name="T66" fmla="*/ 113 w 132"/>
                <a:gd name="T67" fmla="*/ 88 h 124"/>
                <a:gd name="T68" fmla="*/ 60 w 132"/>
                <a:gd name="T69" fmla="*/ 76 h 124"/>
                <a:gd name="T70" fmla="*/ 108 w 132"/>
                <a:gd name="T71" fmla="*/ 64 h 124"/>
                <a:gd name="T72" fmla="*/ 115 w 132"/>
                <a:gd name="T73" fmla="*/ 59 h 124"/>
                <a:gd name="T74" fmla="*/ 120 w 132"/>
                <a:gd name="T75" fmla="*/ 7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24">
                  <a:moveTo>
                    <a:pt x="116" y="48"/>
                  </a:moveTo>
                  <a:cubicBezTo>
                    <a:pt x="116" y="48"/>
                    <a:pt x="116" y="48"/>
                    <a:pt x="116" y="48"/>
                  </a:cubicBezTo>
                  <a:cubicBezTo>
                    <a:pt x="116" y="24"/>
                    <a:pt x="116" y="24"/>
                    <a:pt x="116" y="24"/>
                  </a:cubicBezTo>
                  <a:cubicBezTo>
                    <a:pt x="116" y="22"/>
                    <a:pt x="116" y="22"/>
                    <a:pt x="116" y="22"/>
                  </a:cubicBezTo>
                  <a:cubicBezTo>
                    <a:pt x="116" y="12"/>
                    <a:pt x="116" y="12"/>
                    <a:pt x="116" y="12"/>
                  </a:cubicBezTo>
                  <a:cubicBezTo>
                    <a:pt x="116" y="5"/>
                    <a:pt x="111" y="0"/>
                    <a:pt x="104" y="0"/>
                  </a:cubicBezTo>
                  <a:cubicBezTo>
                    <a:pt x="88" y="0"/>
                    <a:pt x="88" y="0"/>
                    <a:pt x="88" y="0"/>
                  </a:cubicBezTo>
                  <a:cubicBezTo>
                    <a:pt x="22" y="0"/>
                    <a:pt x="22" y="0"/>
                    <a:pt x="22" y="0"/>
                  </a:cubicBezTo>
                  <a:cubicBezTo>
                    <a:pt x="10" y="0"/>
                    <a:pt x="0" y="10"/>
                    <a:pt x="0" y="22"/>
                  </a:cubicBezTo>
                  <a:cubicBezTo>
                    <a:pt x="0" y="102"/>
                    <a:pt x="0" y="102"/>
                    <a:pt x="0" y="102"/>
                  </a:cubicBezTo>
                  <a:cubicBezTo>
                    <a:pt x="0" y="114"/>
                    <a:pt x="10" y="124"/>
                    <a:pt x="22" y="124"/>
                  </a:cubicBezTo>
                  <a:cubicBezTo>
                    <a:pt x="94" y="124"/>
                    <a:pt x="94" y="124"/>
                    <a:pt x="94" y="124"/>
                  </a:cubicBezTo>
                  <a:cubicBezTo>
                    <a:pt x="106" y="124"/>
                    <a:pt x="116" y="114"/>
                    <a:pt x="116" y="102"/>
                  </a:cubicBezTo>
                  <a:cubicBezTo>
                    <a:pt x="116" y="96"/>
                    <a:pt x="116" y="96"/>
                    <a:pt x="116" y="96"/>
                  </a:cubicBezTo>
                  <a:cubicBezTo>
                    <a:pt x="116" y="96"/>
                    <a:pt x="116" y="96"/>
                    <a:pt x="116" y="96"/>
                  </a:cubicBezTo>
                  <a:cubicBezTo>
                    <a:pt x="132" y="84"/>
                    <a:pt x="132" y="60"/>
                    <a:pt x="116" y="48"/>
                  </a:cubicBezTo>
                  <a:close/>
                  <a:moveTo>
                    <a:pt x="22" y="8"/>
                  </a:moveTo>
                  <a:cubicBezTo>
                    <a:pt x="88" y="8"/>
                    <a:pt x="88" y="8"/>
                    <a:pt x="88" y="8"/>
                  </a:cubicBezTo>
                  <a:cubicBezTo>
                    <a:pt x="104" y="8"/>
                    <a:pt x="104" y="8"/>
                    <a:pt x="104" y="8"/>
                  </a:cubicBezTo>
                  <a:cubicBezTo>
                    <a:pt x="106" y="8"/>
                    <a:pt x="108" y="10"/>
                    <a:pt x="108" y="12"/>
                  </a:cubicBezTo>
                  <a:cubicBezTo>
                    <a:pt x="108" y="22"/>
                    <a:pt x="108" y="22"/>
                    <a:pt x="108" y="22"/>
                  </a:cubicBezTo>
                  <a:cubicBezTo>
                    <a:pt x="108" y="24"/>
                    <a:pt x="108" y="24"/>
                    <a:pt x="108" y="24"/>
                  </a:cubicBezTo>
                  <a:cubicBezTo>
                    <a:pt x="108" y="37"/>
                    <a:pt x="108" y="37"/>
                    <a:pt x="108" y="37"/>
                  </a:cubicBezTo>
                  <a:cubicBezTo>
                    <a:pt x="107" y="36"/>
                    <a:pt x="105" y="36"/>
                    <a:pt x="104" y="36"/>
                  </a:cubicBezTo>
                  <a:cubicBezTo>
                    <a:pt x="104" y="36"/>
                    <a:pt x="104" y="36"/>
                    <a:pt x="104" y="36"/>
                  </a:cubicBezTo>
                  <a:cubicBezTo>
                    <a:pt x="104" y="32"/>
                    <a:pt x="104" y="32"/>
                    <a:pt x="104" y="32"/>
                  </a:cubicBezTo>
                  <a:cubicBezTo>
                    <a:pt x="104" y="24"/>
                    <a:pt x="104" y="24"/>
                    <a:pt x="104" y="24"/>
                  </a:cubicBezTo>
                  <a:cubicBezTo>
                    <a:pt x="104" y="16"/>
                    <a:pt x="104" y="16"/>
                    <a:pt x="104" y="16"/>
                  </a:cubicBezTo>
                  <a:cubicBezTo>
                    <a:pt x="104" y="14"/>
                    <a:pt x="102" y="12"/>
                    <a:pt x="100" y="12"/>
                  </a:cubicBezTo>
                  <a:cubicBezTo>
                    <a:pt x="16" y="12"/>
                    <a:pt x="16" y="12"/>
                    <a:pt x="16" y="12"/>
                  </a:cubicBezTo>
                  <a:cubicBezTo>
                    <a:pt x="14" y="12"/>
                    <a:pt x="12" y="14"/>
                    <a:pt x="12" y="16"/>
                  </a:cubicBezTo>
                  <a:cubicBezTo>
                    <a:pt x="12" y="24"/>
                    <a:pt x="12" y="24"/>
                    <a:pt x="12" y="24"/>
                  </a:cubicBezTo>
                  <a:cubicBezTo>
                    <a:pt x="12" y="32"/>
                    <a:pt x="12" y="32"/>
                    <a:pt x="12" y="32"/>
                  </a:cubicBezTo>
                  <a:cubicBezTo>
                    <a:pt x="10" y="29"/>
                    <a:pt x="8" y="26"/>
                    <a:pt x="8" y="22"/>
                  </a:cubicBezTo>
                  <a:cubicBezTo>
                    <a:pt x="8" y="14"/>
                    <a:pt x="14" y="8"/>
                    <a:pt x="22" y="8"/>
                  </a:cubicBezTo>
                  <a:close/>
                  <a:moveTo>
                    <a:pt x="100" y="20"/>
                  </a:moveTo>
                  <a:cubicBezTo>
                    <a:pt x="16" y="20"/>
                    <a:pt x="16" y="20"/>
                    <a:pt x="16" y="20"/>
                  </a:cubicBezTo>
                  <a:cubicBezTo>
                    <a:pt x="16" y="16"/>
                    <a:pt x="16" y="16"/>
                    <a:pt x="16" y="16"/>
                  </a:cubicBezTo>
                  <a:cubicBezTo>
                    <a:pt x="100" y="16"/>
                    <a:pt x="100" y="16"/>
                    <a:pt x="100" y="16"/>
                  </a:cubicBezTo>
                  <a:lnTo>
                    <a:pt x="100" y="20"/>
                  </a:lnTo>
                  <a:close/>
                  <a:moveTo>
                    <a:pt x="100" y="24"/>
                  </a:moveTo>
                  <a:cubicBezTo>
                    <a:pt x="100" y="28"/>
                    <a:pt x="100" y="28"/>
                    <a:pt x="100" y="28"/>
                  </a:cubicBezTo>
                  <a:cubicBezTo>
                    <a:pt x="16" y="28"/>
                    <a:pt x="16" y="28"/>
                    <a:pt x="16" y="28"/>
                  </a:cubicBezTo>
                  <a:cubicBezTo>
                    <a:pt x="16" y="24"/>
                    <a:pt x="16" y="24"/>
                    <a:pt x="16" y="24"/>
                  </a:cubicBezTo>
                  <a:lnTo>
                    <a:pt x="100" y="24"/>
                  </a:lnTo>
                  <a:close/>
                  <a:moveTo>
                    <a:pt x="100" y="32"/>
                  </a:moveTo>
                  <a:cubicBezTo>
                    <a:pt x="100" y="36"/>
                    <a:pt x="100" y="36"/>
                    <a:pt x="100" y="36"/>
                  </a:cubicBezTo>
                  <a:cubicBezTo>
                    <a:pt x="88" y="36"/>
                    <a:pt x="88" y="36"/>
                    <a:pt x="88" y="36"/>
                  </a:cubicBezTo>
                  <a:cubicBezTo>
                    <a:pt x="22" y="36"/>
                    <a:pt x="22" y="36"/>
                    <a:pt x="22" y="36"/>
                  </a:cubicBezTo>
                  <a:cubicBezTo>
                    <a:pt x="20" y="36"/>
                    <a:pt x="18" y="35"/>
                    <a:pt x="16" y="35"/>
                  </a:cubicBezTo>
                  <a:cubicBezTo>
                    <a:pt x="16" y="32"/>
                    <a:pt x="16" y="32"/>
                    <a:pt x="16" y="32"/>
                  </a:cubicBezTo>
                  <a:lnTo>
                    <a:pt x="100" y="32"/>
                  </a:lnTo>
                  <a:close/>
                  <a:moveTo>
                    <a:pt x="108" y="102"/>
                  </a:moveTo>
                  <a:cubicBezTo>
                    <a:pt x="108" y="110"/>
                    <a:pt x="102" y="116"/>
                    <a:pt x="94" y="116"/>
                  </a:cubicBezTo>
                  <a:cubicBezTo>
                    <a:pt x="22" y="116"/>
                    <a:pt x="22" y="116"/>
                    <a:pt x="22" y="116"/>
                  </a:cubicBezTo>
                  <a:cubicBezTo>
                    <a:pt x="14" y="116"/>
                    <a:pt x="8" y="110"/>
                    <a:pt x="8" y="102"/>
                  </a:cubicBezTo>
                  <a:cubicBezTo>
                    <a:pt x="8" y="39"/>
                    <a:pt x="8" y="39"/>
                    <a:pt x="8" y="39"/>
                  </a:cubicBezTo>
                  <a:cubicBezTo>
                    <a:pt x="12" y="42"/>
                    <a:pt x="17" y="44"/>
                    <a:pt x="22" y="44"/>
                  </a:cubicBezTo>
                  <a:cubicBezTo>
                    <a:pt x="88" y="44"/>
                    <a:pt x="88" y="44"/>
                    <a:pt x="88" y="44"/>
                  </a:cubicBezTo>
                  <a:cubicBezTo>
                    <a:pt x="104" y="44"/>
                    <a:pt x="104" y="44"/>
                    <a:pt x="104" y="44"/>
                  </a:cubicBezTo>
                  <a:cubicBezTo>
                    <a:pt x="106" y="44"/>
                    <a:pt x="108" y="46"/>
                    <a:pt x="108" y="48"/>
                  </a:cubicBezTo>
                  <a:cubicBezTo>
                    <a:pt x="108" y="56"/>
                    <a:pt x="108" y="56"/>
                    <a:pt x="108" y="56"/>
                  </a:cubicBezTo>
                  <a:cubicBezTo>
                    <a:pt x="72" y="56"/>
                    <a:pt x="72" y="56"/>
                    <a:pt x="72" y="56"/>
                  </a:cubicBezTo>
                  <a:cubicBezTo>
                    <a:pt x="61" y="56"/>
                    <a:pt x="52" y="65"/>
                    <a:pt x="52" y="76"/>
                  </a:cubicBezTo>
                  <a:cubicBezTo>
                    <a:pt x="52" y="87"/>
                    <a:pt x="61" y="96"/>
                    <a:pt x="72" y="96"/>
                  </a:cubicBezTo>
                  <a:cubicBezTo>
                    <a:pt x="108" y="96"/>
                    <a:pt x="108" y="96"/>
                    <a:pt x="108" y="96"/>
                  </a:cubicBezTo>
                  <a:lnTo>
                    <a:pt x="108" y="102"/>
                  </a:lnTo>
                  <a:close/>
                  <a:moveTo>
                    <a:pt x="113" y="88"/>
                  </a:moveTo>
                  <a:cubicBezTo>
                    <a:pt x="72" y="88"/>
                    <a:pt x="72" y="88"/>
                    <a:pt x="72" y="88"/>
                  </a:cubicBezTo>
                  <a:cubicBezTo>
                    <a:pt x="65" y="88"/>
                    <a:pt x="60" y="83"/>
                    <a:pt x="60" y="76"/>
                  </a:cubicBezTo>
                  <a:cubicBezTo>
                    <a:pt x="60" y="69"/>
                    <a:pt x="65" y="64"/>
                    <a:pt x="72" y="64"/>
                  </a:cubicBezTo>
                  <a:cubicBezTo>
                    <a:pt x="108" y="64"/>
                    <a:pt x="108" y="64"/>
                    <a:pt x="108" y="64"/>
                  </a:cubicBezTo>
                  <a:cubicBezTo>
                    <a:pt x="110" y="64"/>
                    <a:pt x="113" y="63"/>
                    <a:pt x="114" y="61"/>
                  </a:cubicBezTo>
                  <a:cubicBezTo>
                    <a:pt x="115" y="60"/>
                    <a:pt x="115" y="60"/>
                    <a:pt x="115" y="59"/>
                  </a:cubicBezTo>
                  <a:cubicBezTo>
                    <a:pt x="115" y="59"/>
                    <a:pt x="116" y="59"/>
                    <a:pt x="116" y="59"/>
                  </a:cubicBezTo>
                  <a:cubicBezTo>
                    <a:pt x="118" y="62"/>
                    <a:pt x="120" y="67"/>
                    <a:pt x="120" y="72"/>
                  </a:cubicBezTo>
                  <a:cubicBezTo>
                    <a:pt x="120" y="78"/>
                    <a:pt x="118" y="84"/>
                    <a:pt x="113" y="8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endParaRPr>
            </a:p>
          </p:txBody>
        </p:sp>
      </p:grpSp>
      <p:grpSp>
        <p:nvGrpSpPr>
          <p:cNvPr id="27" name="Group 32"/>
          <p:cNvGrpSpPr/>
          <p:nvPr/>
        </p:nvGrpSpPr>
        <p:grpSpPr>
          <a:xfrm>
            <a:off x="1147784" y="3279371"/>
            <a:ext cx="399972" cy="398703"/>
            <a:chOff x="2437300" y="1144829"/>
            <a:chExt cx="400024" cy="398703"/>
          </a:xfrm>
          <a:solidFill>
            <a:schemeClr val="tx1"/>
          </a:solidFill>
        </p:grpSpPr>
        <p:sp>
          <p:nvSpPr>
            <p:cNvPr id="28" name="Freeform 129"/>
            <p:cNvSpPr>
              <a:spLocks noEditPoints="1"/>
            </p:cNvSpPr>
            <p:nvPr/>
          </p:nvSpPr>
          <p:spPr bwMode="auto">
            <a:xfrm>
              <a:off x="2437300" y="1144829"/>
              <a:ext cx="400024" cy="398703"/>
            </a:xfrm>
            <a:custGeom>
              <a:avLst/>
              <a:gdLst>
                <a:gd name="T0" fmla="*/ 88 w 128"/>
                <a:gd name="T1" fmla="*/ 0 h 128"/>
                <a:gd name="T2" fmla="*/ 48 w 128"/>
                <a:gd name="T3" fmla="*/ 40 h 128"/>
                <a:gd name="T4" fmla="*/ 51 w 128"/>
                <a:gd name="T5" fmla="*/ 55 h 128"/>
                <a:gd name="T6" fmla="*/ 2 w 128"/>
                <a:gd name="T7" fmla="*/ 103 h 128"/>
                <a:gd name="T8" fmla="*/ 0 w 128"/>
                <a:gd name="T9" fmla="*/ 108 h 128"/>
                <a:gd name="T10" fmla="*/ 0 w 128"/>
                <a:gd name="T11" fmla="*/ 120 h 128"/>
                <a:gd name="T12" fmla="*/ 8 w 128"/>
                <a:gd name="T13" fmla="*/ 128 h 128"/>
                <a:gd name="T14" fmla="*/ 20 w 128"/>
                <a:gd name="T15" fmla="*/ 128 h 128"/>
                <a:gd name="T16" fmla="*/ 25 w 128"/>
                <a:gd name="T17" fmla="*/ 126 h 128"/>
                <a:gd name="T18" fmla="*/ 31 w 128"/>
                <a:gd name="T19" fmla="*/ 120 h 128"/>
                <a:gd name="T20" fmla="*/ 40 w 128"/>
                <a:gd name="T21" fmla="*/ 120 h 128"/>
                <a:gd name="T22" fmla="*/ 48 w 128"/>
                <a:gd name="T23" fmla="*/ 112 h 128"/>
                <a:gd name="T24" fmla="*/ 48 w 128"/>
                <a:gd name="T25" fmla="*/ 104 h 128"/>
                <a:gd name="T26" fmla="*/ 56 w 128"/>
                <a:gd name="T27" fmla="*/ 104 h 128"/>
                <a:gd name="T28" fmla="*/ 64 w 128"/>
                <a:gd name="T29" fmla="*/ 96 h 128"/>
                <a:gd name="T30" fmla="*/ 64 w 128"/>
                <a:gd name="T31" fmla="*/ 87 h 128"/>
                <a:gd name="T32" fmla="*/ 73 w 128"/>
                <a:gd name="T33" fmla="*/ 77 h 128"/>
                <a:gd name="T34" fmla="*/ 88 w 128"/>
                <a:gd name="T35" fmla="*/ 80 h 128"/>
                <a:gd name="T36" fmla="*/ 128 w 128"/>
                <a:gd name="T37" fmla="*/ 40 h 128"/>
                <a:gd name="T38" fmla="*/ 88 w 128"/>
                <a:gd name="T39" fmla="*/ 0 h 128"/>
                <a:gd name="T40" fmla="*/ 88 w 128"/>
                <a:gd name="T41" fmla="*/ 72 h 128"/>
                <a:gd name="T42" fmla="*/ 72 w 128"/>
                <a:gd name="T43" fmla="*/ 67 h 128"/>
                <a:gd name="T44" fmla="*/ 70 w 128"/>
                <a:gd name="T45" fmla="*/ 69 h 128"/>
                <a:gd name="T46" fmla="*/ 66 w 128"/>
                <a:gd name="T47" fmla="*/ 73 h 128"/>
                <a:gd name="T48" fmla="*/ 58 w 128"/>
                <a:gd name="T49" fmla="*/ 81 h 128"/>
                <a:gd name="T50" fmla="*/ 56 w 128"/>
                <a:gd name="T51" fmla="*/ 87 h 128"/>
                <a:gd name="T52" fmla="*/ 56 w 128"/>
                <a:gd name="T53" fmla="*/ 96 h 128"/>
                <a:gd name="T54" fmla="*/ 48 w 128"/>
                <a:gd name="T55" fmla="*/ 96 h 128"/>
                <a:gd name="T56" fmla="*/ 40 w 128"/>
                <a:gd name="T57" fmla="*/ 104 h 128"/>
                <a:gd name="T58" fmla="*/ 40 w 128"/>
                <a:gd name="T59" fmla="*/ 112 h 128"/>
                <a:gd name="T60" fmla="*/ 31 w 128"/>
                <a:gd name="T61" fmla="*/ 112 h 128"/>
                <a:gd name="T62" fmla="*/ 25 w 128"/>
                <a:gd name="T63" fmla="*/ 114 h 128"/>
                <a:gd name="T64" fmla="*/ 19 w 128"/>
                <a:gd name="T65" fmla="*/ 120 h 128"/>
                <a:gd name="T66" fmla="*/ 8 w 128"/>
                <a:gd name="T67" fmla="*/ 120 h 128"/>
                <a:gd name="T68" fmla="*/ 8 w 128"/>
                <a:gd name="T69" fmla="*/ 109 h 128"/>
                <a:gd name="T70" fmla="*/ 55 w 128"/>
                <a:gd name="T71" fmla="*/ 62 h 128"/>
                <a:gd name="T72" fmla="*/ 55 w 128"/>
                <a:gd name="T73" fmla="*/ 62 h 128"/>
                <a:gd name="T74" fmla="*/ 61 w 128"/>
                <a:gd name="T75" fmla="*/ 56 h 128"/>
                <a:gd name="T76" fmla="*/ 56 w 128"/>
                <a:gd name="T77" fmla="*/ 40 h 128"/>
                <a:gd name="T78" fmla="*/ 88 w 128"/>
                <a:gd name="T79" fmla="*/ 8 h 128"/>
                <a:gd name="T80" fmla="*/ 120 w 128"/>
                <a:gd name="T81" fmla="*/ 40 h 128"/>
                <a:gd name="T82" fmla="*/ 88 w 128"/>
                <a:gd name="T83" fmla="*/ 7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8" h="128">
                  <a:moveTo>
                    <a:pt x="88" y="0"/>
                  </a:moveTo>
                  <a:cubicBezTo>
                    <a:pt x="66" y="0"/>
                    <a:pt x="48" y="18"/>
                    <a:pt x="48" y="40"/>
                  </a:cubicBezTo>
                  <a:cubicBezTo>
                    <a:pt x="48" y="45"/>
                    <a:pt x="49" y="50"/>
                    <a:pt x="51" y="55"/>
                  </a:cubicBezTo>
                  <a:cubicBezTo>
                    <a:pt x="2" y="103"/>
                    <a:pt x="2" y="103"/>
                    <a:pt x="2" y="103"/>
                  </a:cubicBezTo>
                  <a:cubicBezTo>
                    <a:pt x="1" y="105"/>
                    <a:pt x="0" y="106"/>
                    <a:pt x="0" y="108"/>
                  </a:cubicBezTo>
                  <a:cubicBezTo>
                    <a:pt x="0" y="120"/>
                    <a:pt x="0" y="120"/>
                    <a:pt x="0" y="120"/>
                  </a:cubicBezTo>
                  <a:cubicBezTo>
                    <a:pt x="0" y="124"/>
                    <a:pt x="4" y="128"/>
                    <a:pt x="8" y="128"/>
                  </a:cubicBezTo>
                  <a:cubicBezTo>
                    <a:pt x="20" y="128"/>
                    <a:pt x="20" y="128"/>
                    <a:pt x="20" y="128"/>
                  </a:cubicBezTo>
                  <a:cubicBezTo>
                    <a:pt x="22" y="128"/>
                    <a:pt x="23" y="127"/>
                    <a:pt x="25" y="126"/>
                  </a:cubicBezTo>
                  <a:cubicBezTo>
                    <a:pt x="31" y="120"/>
                    <a:pt x="31" y="120"/>
                    <a:pt x="31" y="120"/>
                  </a:cubicBezTo>
                  <a:cubicBezTo>
                    <a:pt x="40" y="120"/>
                    <a:pt x="40" y="120"/>
                    <a:pt x="40" y="120"/>
                  </a:cubicBezTo>
                  <a:cubicBezTo>
                    <a:pt x="44" y="120"/>
                    <a:pt x="48" y="116"/>
                    <a:pt x="48" y="112"/>
                  </a:cubicBezTo>
                  <a:cubicBezTo>
                    <a:pt x="48" y="104"/>
                    <a:pt x="48" y="104"/>
                    <a:pt x="48" y="104"/>
                  </a:cubicBezTo>
                  <a:cubicBezTo>
                    <a:pt x="56" y="104"/>
                    <a:pt x="56" y="104"/>
                    <a:pt x="56" y="104"/>
                  </a:cubicBezTo>
                  <a:cubicBezTo>
                    <a:pt x="60" y="104"/>
                    <a:pt x="64" y="100"/>
                    <a:pt x="64" y="96"/>
                  </a:cubicBezTo>
                  <a:cubicBezTo>
                    <a:pt x="64" y="87"/>
                    <a:pt x="64" y="87"/>
                    <a:pt x="64" y="87"/>
                  </a:cubicBezTo>
                  <a:cubicBezTo>
                    <a:pt x="73" y="77"/>
                    <a:pt x="73" y="77"/>
                    <a:pt x="73" y="77"/>
                  </a:cubicBezTo>
                  <a:cubicBezTo>
                    <a:pt x="78" y="79"/>
                    <a:pt x="83" y="80"/>
                    <a:pt x="88" y="80"/>
                  </a:cubicBezTo>
                  <a:cubicBezTo>
                    <a:pt x="110" y="80"/>
                    <a:pt x="128" y="62"/>
                    <a:pt x="128" y="40"/>
                  </a:cubicBezTo>
                  <a:cubicBezTo>
                    <a:pt x="128" y="18"/>
                    <a:pt x="110" y="0"/>
                    <a:pt x="88" y="0"/>
                  </a:cubicBezTo>
                  <a:close/>
                  <a:moveTo>
                    <a:pt x="88" y="72"/>
                  </a:moveTo>
                  <a:cubicBezTo>
                    <a:pt x="82" y="72"/>
                    <a:pt x="77" y="70"/>
                    <a:pt x="72" y="67"/>
                  </a:cubicBezTo>
                  <a:cubicBezTo>
                    <a:pt x="70" y="69"/>
                    <a:pt x="70" y="69"/>
                    <a:pt x="70" y="69"/>
                  </a:cubicBezTo>
                  <a:cubicBezTo>
                    <a:pt x="66" y="73"/>
                    <a:pt x="66" y="73"/>
                    <a:pt x="66" y="73"/>
                  </a:cubicBezTo>
                  <a:cubicBezTo>
                    <a:pt x="58" y="81"/>
                    <a:pt x="58" y="81"/>
                    <a:pt x="58" y="81"/>
                  </a:cubicBezTo>
                  <a:cubicBezTo>
                    <a:pt x="57" y="82"/>
                    <a:pt x="56" y="85"/>
                    <a:pt x="56" y="87"/>
                  </a:cubicBezTo>
                  <a:cubicBezTo>
                    <a:pt x="56" y="96"/>
                    <a:pt x="56" y="96"/>
                    <a:pt x="56" y="96"/>
                  </a:cubicBezTo>
                  <a:cubicBezTo>
                    <a:pt x="48" y="96"/>
                    <a:pt x="48" y="96"/>
                    <a:pt x="48" y="96"/>
                  </a:cubicBezTo>
                  <a:cubicBezTo>
                    <a:pt x="44" y="96"/>
                    <a:pt x="40" y="100"/>
                    <a:pt x="40" y="104"/>
                  </a:cubicBezTo>
                  <a:cubicBezTo>
                    <a:pt x="40" y="112"/>
                    <a:pt x="40" y="112"/>
                    <a:pt x="40" y="112"/>
                  </a:cubicBezTo>
                  <a:cubicBezTo>
                    <a:pt x="31" y="112"/>
                    <a:pt x="31" y="112"/>
                    <a:pt x="31" y="112"/>
                  </a:cubicBezTo>
                  <a:cubicBezTo>
                    <a:pt x="29" y="112"/>
                    <a:pt x="26" y="113"/>
                    <a:pt x="25" y="114"/>
                  </a:cubicBezTo>
                  <a:cubicBezTo>
                    <a:pt x="19" y="120"/>
                    <a:pt x="19" y="120"/>
                    <a:pt x="19" y="120"/>
                  </a:cubicBezTo>
                  <a:cubicBezTo>
                    <a:pt x="8" y="120"/>
                    <a:pt x="8" y="120"/>
                    <a:pt x="8" y="120"/>
                  </a:cubicBezTo>
                  <a:cubicBezTo>
                    <a:pt x="8" y="109"/>
                    <a:pt x="8" y="109"/>
                    <a:pt x="8" y="109"/>
                  </a:cubicBezTo>
                  <a:cubicBezTo>
                    <a:pt x="55" y="62"/>
                    <a:pt x="55" y="62"/>
                    <a:pt x="55" y="62"/>
                  </a:cubicBezTo>
                  <a:cubicBezTo>
                    <a:pt x="55" y="62"/>
                    <a:pt x="55" y="62"/>
                    <a:pt x="55" y="62"/>
                  </a:cubicBezTo>
                  <a:cubicBezTo>
                    <a:pt x="61" y="56"/>
                    <a:pt x="61" y="56"/>
                    <a:pt x="61" y="56"/>
                  </a:cubicBezTo>
                  <a:cubicBezTo>
                    <a:pt x="58" y="51"/>
                    <a:pt x="56" y="46"/>
                    <a:pt x="56" y="40"/>
                  </a:cubicBezTo>
                  <a:cubicBezTo>
                    <a:pt x="56" y="22"/>
                    <a:pt x="70" y="8"/>
                    <a:pt x="88" y="8"/>
                  </a:cubicBezTo>
                  <a:cubicBezTo>
                    <a:pt x="106" y="8"/>
                    <a:pt x="120" y="22"/>
                    <a:pt x="120" y="40"/>
                  </a:cubicBezTo>
                  <a:cubicBezTo>
                    <a:pt x="120" y="58"/>
                    <a:pt x="106" y="72"/>
                    <a:pt x="88"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endParaRPr>
            </a:p>
          </p:txBody>
        </p:sp>
        <p:sp>
          <p:nvSpPr>
            <p:cNvPr id="29" name="Freeform 130"/>
            <p:cNvSpPr>
              <a:spLocks noEditPoints="1"/>
            </p:cNvSpPr>
            <p:nvPr/>
          </p:nvSpPr>
          <p:spPr bwMode="auto">
            <a:xfrm>
              <a:off x="2686820" y="1193678"/>
              <a:ext cx="100336" cy="100336"/>
            </a:xfrm>
            <a:custGeom>
              <a:avLst/>
              <a:gdLst>
                <a:gd name="T0" fmla="*/ 31 w 32"/>
                <a:gd name="T1" fmla="*/ 17 h 32"/>
                <a:gd name="T2" fmla="*/ 15 w 32"/>
                <a:gd name="T3" fmla="*/ 1 h 32"/>
                <a:gd name="T4" fmla="*/ 12 w 32"/>
                <a:gd name="T5" fmla="*/ 0 h 32"/>
                <a:gd name="T6" fmla="*/ 0 w 32"/>
                <a:gd name="T7" fmla="*/ 12 h 32"/>
                <a:gd name="T8" fmla="*/ 0 w 32"/>
                <a:gd name="T9" fmla="*/ 13 h 32"/>
                <a:gd name="T10" fmla="*/ 1 w 32"/>
                <a:gd name="T11" fmla="*/ 15 h 32"/>
                <a:gd name="T12" fmla="*/ 17 w 32"/>
                <a:gd name="T13" fmla="*/ 31 h 32"/>
                <a:gd name="T14" fmla="*/ 20 w 32"/>
                <a:gd name="T15" fmla="*/ 32 h 32"/>
                <a:gd name="T16" fmla="*/ 32 w 32"/>
                <a:gd name="T17" fmla="*/ 20 h 32"/>
                <a:gd name="T18" fmla="*/ 32 w 32"/>
                <a:gd name="T19" fmla="*/ 19 h 32"/>
                <a:gd name="T20" fmla="*/ 31 w 32"/>
                <a:gd name="T21" fmla="*/ 17 h 32"/>
                <a:gd name="T22" fmla="*/ 19 w 32"/>
                <a:gd name="T23" fmla="*/ 28 h 32"/>
                <a:gd name="T24" fmla="*/ 4 w 32"/>
                <a:gd name="T25" fmla="*/ 13 h 32"/>
                <a:gd name="T26" fmla="*/ 13 w 32"/>
                <a:gd name="T27" fmla="*/ 4 h 32"/>
                <a:gd name="T28" fmla="*/ 28 w 32"/>
                <a:gd name="T29" fmla="*/ 19 h 32"/>
                <a:gd name="T30" fmla="*/ 19 w 32"/>
                <a:gd name="T31"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 h="32">
                  <a:moveTo>
                    <a:pt x="31" y="17"/>
                  </a:moveTo>
                  <a:cubicBezTo>
                    <a:pt x="27" y="11"/>
                    <a:pt x="21" y="5"/>
                    <a:pt x="15" y="1"/>
                  </a:cubicBezTo>
                  <a:cubicBezTo>
                    <a:pt x="14" y="0"/>
                    <a:pt x="13" y="0"/>
                    <a:pt x="12" y="0"/>
                  </a:cubicBezTo>
                  <a:cubicBezTo>
                    <a:pt x="6" y="2"/>
                    <a:pt x="2" y="6"/>
                    <a:pt x="0" y="12"/>
                  </a:cubicBezTo>
                  <a:cubicBezTo>
                    <a:pt x="0" y="12"/>
                    <a:pt x="0" y="12"/>
                    <a:pt x="0" y="13"/>
                  </a:cubicBezTo>
                  <a:cubicBezTo>
                    <a:pt x="0" y="14"/>
                    <a:pt x="0" y="14"/>
                    <a:pt x="1" y="15"/>
                  </a:cubicBezTo>
                  <a:cubicBezTo>
                    <a:pt x="5" y="21"/>
                    <a:pt x="11" y="27"/>
                    <a:pt x="17" y="31"/>
                  </a:cubicBezTo>
                  <a:cubicBezTo>
                    <a:pt x="18" y="32"/>
                    <a:pt x="19" y="32"/>
                    <a:pt x="20" y="32"/>
                  </a:cubicBezTo>
                  <a:cubicBezTo>
                    <a:pt x="26" y="30"/>
                    <a:pt x="30" y="26"/>
                    <a:pt x="32" y="20"/>
                  </a:cubicBezTo>
                  <a:cubicBezTo>
                    <a:pt x="32" y="20"/>
                    <a:pt x="32" y="20"/>
                    <a:pt x="32" y="19"/>
                  </a:cubicBezTo>
                  <a:cubicBezTo>
                    <a:pt x="32" y="18"/>
                    <a:pt x="32" y="18"/>
                    <a:pt x="31" y="17"/>
                  </a:cubicBezTo>
                  <a:close/>
                  <a:moveTo>
                    <a:pt x="19" y="28"/>
                  </a:moveTo>
                  <a:cubicBezTo>
                    <a:pt x="13" y="24"/>
                    <a:pt x="8" y="19"/>
                    <a:pt x="4" y="13"/>
                  </a:cubicBezTo>
                  <a:cubicBezTo>
                    <a:pt x="6" y="8"/>
                    <a:pt x="8" y="6"/>
                    <a:pt x="13" y="4"/>
                  </a:cubicBezTo>
                  <a:cubicBezTo>
                    <a:pt x="19" y="8"/>
                    <a:pt x="24" y="13"/>
                    <a:pt x="28" y="19"/>
                  </a:cubicBezTo>
                  <a:cubicBezTo>
                    <a:pt x="26" y="24"/>
                    <a:pt x="24" y="26"/>
                    <a:pt x="19"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endParaRPr>
            </a:p>
          </p:txBody>
        </p:sp>
      </p:grpSp>
      <p:sp>
        <p:nvSpPr>
          <p:cNvPr id="30" name="Freeform 60"/>
          <p:cNvSpPr>
            <a:spLocks noEditPoints="1"/>
          </p:cNvSpPr>
          <p:nvPr/>
        </p:nvSpPr>
        <p:spPr bwMode="auto">
          <a:xfrm>
            <a:off x="4710998" y="3346685"/>
            <a:ext cx="399972" cy="400024"/>
          </a:xfrm>
          <a:custGeom>
            <a:avLst/>
            <a:gdLst>
              <a:gd name="T0" fmla="*/ 126 w 128"/>
              <a:gd name="T1" fmla="*/ 1 h 128"/>
              <a:gd name="T2" fmla="*/ 124 w 128"/>
              <a:gd name="T3" fmla="*/ 0 h 128"/>
              <a:gd name="T4" fmla="*/ 122 w 128"/>
              <a:gd name="T5" fmla="*/ 1 h 128"/>
              <a:gd name="T6" fmla="*/ 2 w 128"/>
              <a:gd name="T7" fmla="*/ 81 h 128"/>
              <a:gd name="T8" fmla="*/ 0 w 128"/>
              <a:gd name="T9" fmla="*/ 84 h 128"/>
              <a:gd name="T10" fmla="*/ 3 w 128"/>
              <a:gd name="T11" fmla="*/ 88 h 128"/>
              <a:gd name="T12" fmla="*/ 34 w 128"/>
              <a:gd name="T13" fmla="*/ 100 h 128"/>
              <a:gd name="T14" fmla="*/ 49 w 128"/>
              <a:gd name="T15" fmla="*/ 126 h 128"/>
              <a:gd name="T16" fmla="*/ 52 w 128"/>
              <a:gd name="T17" fmla="*/ 128 h 128"/>
              <a:gd name="T18" fmla="*/ 52 w 128"/>
              <a:gd name="T19" fmla="*/ 128 h 128"/>
              <a:gd name="T20" fmla="*/ 55 w 128"/>
              <a:gd name="T21" fmla="*/ 126 h 128"/>
              <a:gd name="T22" fmla="*/ 64 w 128"/>
              <a:gd name="T23" fmla="*/ 112 h 128"/>
              <a:gd name="T24" fmla="*/ 103 w 128"/>
              <a:gd name="T25" fmla="*/ 128 h 128"/>
              <a:gd name="T26" fmla="*/ 104 w 128"/>
              <a:gd name="T27" fmla="*/ 128 h 128"/>
              <a:gd name="T28" fmla="*/ 106 w 128"/>
              <a:gd name="T29" fmla="*/ 127 h 128"/>
              <a:gd name="T30" fmla="*/ 108 w 128"/>
              <a:gd name="T31" fmla="*/ 125 h 128"/>
              <a:gd name="T32" fmla="*/ 128 w 128"/>
              <a:gd name="T33" fmla="*/ 5 h 128"/>
              <a:gd name="T34" fmla="*/ 126 w 128"/>
              <a:gd name="T35" fmla="*/ 1 h 128"/>
              <a:gd name="T36" fmla="*/ 13 w 128"/>
              <a:gd name="T37" fmla="*/ 83 h 128"/>
              <a:gd name="T38" fmla="*/ 105 w 128"/>
              <a:gd name="T39" fmla="*/ 21 h 128"/>
              <a:gd name="T40" fmla="*/ 38 w 128"/>
              <a:gd name="T41" fmla="*/ 93 h 128"/>
              <a:gd name="T42" fmla="*/ 37 w 128"/>
              <a:gd name="T43" fmla="*/ 93 h 128"/>
              <a:gd name="T44" fmla="*/ 13 w 128"/>
              <a:gd name="T45" fmla="*/ 83 h 128"/>
              <a:gd name="T46" fmla="*/ 41 w 128"/>
              <a:gd name="T47" fmla="*/ 96 h 128"/>
              <a:gd name="T48" fmla="*/ 41 w 128"/>
              <a:gd name="T49" fmla="*/ 96 h 128"/>
              <a:gd name="T50" fmla="*/ 117 w 128"/>
              <a:gd name="T51" fmla="*/ 15 h 128"/>
              <a:gd name="T52" fmla="*/ 52 w 128"/>
              <a:gd name="T53" fmla="*/ 116 h 128"/>
              <a:gd name="T54" fmla="*/ 41 w 128"/>
              <a:gd name="T55" fmla="*/ 96 h 128"/>
              <a:gd name="T56" fmla="*/ 101 w 128"/>
              <a:gd name="T57" fmla="*/ 118 h 128"/>
              <a:gd name="T58" fmla="*/ 67 w 128"/>
              <a:gd name="T59" fmla="*/ 105 h 128"/>
              <a:gd name="T60" fmla="*/ 64 w 128"/>
              <a:gd name="T61" fmla="*/ 104 h 128"/>
              <a:gd name="T62" fmla="*/ 117 w 128"/>
              <a:gd name="T63" fmla="*/ 23 h 128"/>
              <a:gd name="T64" fmla="*/ 101 w 128"/>
              <a:gd name="T65" fmla="*/ 11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8" h="128">
                <a:moveTo>
                  <a:pt x="126" y="1"/>
                </a:moveTo>
                <a:cubicBezTo>
                  <a:pt x="126" y="0"/>
                  <a:pt x="125" y="0"/>
                  <a:pt x="124" y="0"/>
                </a:cubicBezTo>
                <a:cubicBezTo>
                  <a:pt x="123" y="0"/>
                  <a:pt x="122" y="0"/>
                  <a:pt x="122" y="1"/>
                </a:cubicBezTo>
                <a:cubicBezTo>
                  <a:pt x="2" y="81"/>
                  <a:pt x="2" y="81"/>
                  <a:pt x="2" y="81"/>
                </a:cubicBezTo>
                <a:cubicBezTo>
                  <a:pt x="1" y="81"/>
                  <a:pt x="0" y="83"/>
                  <a:pt x="0" y="84"/>
                </a:cubicBezTo>
                <a:cubicBezTo>
                  <a:pt x="0" y="86"/>
                  <a:pt x="1" y="87"/>
                  <a:pt x="3" y="88"/>
                </a:cubicBezTo>
                <a:cubicBezTo>
                  <a:pt x="34" y="100"/>
                  <a:pt x="34" y="100"/>
                  <a:pt x="34" y="100"/>
                </a:cubicBezTo>
                <a:cubicBezTo>
                  <a:pt x="49" y="126"/>
                  <a:pt x="49" y="126"/>
                  <a:pt x="49" y="126"/>
                </a:cubicBezTo>
                <a:cubicBezTo>
                  <a:pt x="49" y="127"/>
                  <a:pt x="51" y="128"/>
                  <a:pt x="52" y="128"/>
                </a:cubicBezTo>
                <a:cubicBezTo>
                  <a:pt x="52" y="128"/>
                  <a:pt x="52" y="128"/>
                  <a:pt x="52" y="128"/>
                </a:cubicBezTo>
                <a:cubicBezTo>
                  <a:pt x="53" y="128"/>
                  <a:pt x="55" y="127"/>
                  <a:pt x="55" y="126"/>
                </a:cubicBezTo>
                <a:cubicBezTo>
                  <a:pt x="64" y="112"/>
                  <a:pt x="64" y="112"/>
                  <a:pt x="64" y="112"/>
                </a:cubicBezTo>
                <a:cubicBezTo>
                  <a:pt x="103" y="128"/>
                  <a:pt x="103" y="128"/>
                  <a:pt x="103" y="128"/>
                </a:cubicBezTo>
                <a:cubicBezTo>
                  <a:pt x="103" y="128"/>
                  <a:pt x="103" y="128"/>
                  <a:pt x="104" y="128"/>
                </a:cubicBezTo>
                <a:cubicBezTo>
                  <a:pt x="105" y="128"/>
                  <a:pt x="105" y="128"/>
                  <a:pt x="106" y="127"/>
                </a:cubicBezTo>
                <a:cubicBezTo>
                  <a:pt x="107" y="127"/>
                  <a:pt x="108" y="126"/>
                  <a:pt x="108" y="125"/>
                </a:cubicBezTo>
                <a:cubicBezTo>
                  <a:pt x="128" y="5"/>
                  <a:pt x="128" y="5"/>
                  <a:pt x="128" y="5"/>
                </a:cubicBezTo>
                <a:cubicBezTo>
                  <a:pt x="128" y="3"/>
                  <a:pt x="128" y="2"/>
                  <a:pt x="126" y="1"/>
                </a:cubicBezTo>
                <a:close/>
                <a:moveTo>
                  <a:pt x="13" y="83"/>
                </a:moveTo>
                <a:cubicBezTo>
                  <a:pt x="105" y="21"/>
                  <a:pt x="105" y="21"/>
                  <a:pt x="105" y="21"/>
                </a:cubicBezTo>
                <a:cubicBezTo>
                  <a:pt x="38" y="93"/>
                  <a:pt x="38" y="93"/>
                  <a:pt x="38" y="93"/>
                </a:cubicBezTo>
                <a:cubicBezTo>
                  <a:pt x="37" y="93"/>
                  <a:pt x="37" y="93"/>
                  <a:pt x="37" y="93"/>
                </a:cubicBezTo>
                <a:lnTo>
                  <a:pt x="13" y="83"/>
                </a:lnTo>
                <a:close/>
                <a:moveTo>
                  <a:pt x="41" y="96"/>
                </a:moveTo>
                <a:cubicBezTo>
                  <a:pt x="41" y="96"/>
                  <a:pt x="41" y="96"/>
                  <a:pt x="41" y="96"/>
                </a:cubicBezTo>
                <a:cubicBezTo>
                  <a:pt x="117" y="15"/>
                  <a:pt x="117" y="15"/>
                  <a:pt x="117" y="15"/>
                </a:cubicBezTo>
                <a:cubicBezTo>
                  <a:pt x="52" y="116"/>
                  <a:pt x="52" y="116"/>
                  <a:pt x="52" y="116"/>
                </a:cubicBezTo>
                <a:lnTo>
                  <a:pt x="41" y="96"/>
                </a:lnTo>
                <a:close/>
                <a:moveTo>
                  <a:pt x="101" y="118"/>
                </a:moveTo>
                <a:cubicBezTo>
                  <a:pt x="67" y="105"/>
                  <a:pt x="67" y="105"/>
                  <a:pt x="67" y="105"/>
                </a:cubicBezTo>
                <a:cubicBezTo>
                  <a:pt x="66" y="104"/>
                  <a:pt x="65" y="104"/>
                  <a:pt x="64" y="104"/>
                </a:cubicBezTo>
                <a:cubicBezTo>
                  <a:pt x="117" y="23"/>
                  <a:pt x="117" y="23"/>
                  <a:pt x="117" y="23"/>
                </a:cubicBezTo>
                <a:lnTo>
                  <a:pt x="101" y="118"/>
                </a:lnTo>
                <a:close/>
              </a:path>
            </a:pathLst>
          </a:custGeom>
          <a:solidFill>
            <a:schemeClr val="tx1"/>
          </a:solidFill>
          <a:ln>
            <a:noFill/>
          </a:ln>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endParaRPr>
          </a:p>
        </p:txBody>
      </p:sp>
      <p:grpSp>
        <p:nvGrpSpPr>
          <p:cNvPr id="31" name="Group 36"/>
          <p:cNvGrpSpPr/>
          <p:nvPr/>
        </p:nvGrpSpPr>
        <p:grpSpPr>
          <a:xfrm>
            <a:off x="2928243" y="5189871"/>
            <a:ext cx="399972" cy="348536"/>
            <a:chOff x="837205" y="5167510"/>
            <a:chExt cx="400024" cy="348536"/>
          </a:xfrm>
          <a:solidFill>
            <a:schemeClr val="tx1"/>
          </a:solidFill>
        </p:grpSpPr>
        <p:sp>
          <p:nvSpPr>
            <p:cNvPr id="32" name="Freeform 44"/>
            <p:cNvSpPr>
              <a:spLocks noEditPoints="1"/>
            </p:cNvSpPr>
            <p:nvPr/>
          </p:nvSpPr>
          <p:spPr bwMode="auto">
            <a:xfrm>
              <a:off x="837205" y="5167510"/>
              <a:ext cx="400024" cy="286486"/>
            </a:xfrm>
            <a:custGeom>
              <a:avLst/>
              <a:gdLst>
                <a:gd name="T0" fmla="*/ 128 w 128"/>
                <a:gd name="T1" fmla="*/ 24 h 92"/>
                <a:gd name="T2" fmla="*/ 119 w 128"/>
                <a:gd name="T3" fmla="*/ 12 h 92"/>
                <a:gd name="T4" fmla="*/ 67 w 128"/>
                <a:gd name="T5" fmla="*/ 0 h 92"/>
                <a:gd name="T6" fmla="*/ 64 w 128"/>
                <a:gd name="T7" fmla="*/ 0 h 92"/>
                <a:gd name="T8" fmla="*/ 61 w 128"/>
                <a:gd name="T9" fmla="*/ 0 h 92"/>
                <a:gd name="T10" fmla="*/ 9 w 128"/>
                <a:gd name="T11" fmla="*/ 12 h 92"/>
                <a:gd name="T12" fmla="*/ 0 w 128"/>
                <a:gd name="T13" fmla="*/ 24 h 92"/>
                <a:gd name="T14" fmla="*/ 9 w 128"/>
                <a:gd name="T15" fmla="*/ 36 h 92"/>
                <a:gd name="T16" fmla="*/ 20 w 128"/>
                <a:gd name="T17" fmla="*/ 38 h 92"/>
                <a:gd name="T18" fmla="*/ 20 w 128"/>
                <a:gd name="T19" fmla="*/ 72 h 92"/>
                <a:gd name="T20" fmla="*/ 64 w 128"/>
                <a:gd name="T21" fmla="*/ 92 h 92"/>
                <a:gd name="T22" fmla="*/ 108 w 128"/>
                <a:gd name="T23" fmla="*/ 72 h 92"/>
                <a:gd name="T24" fmla="*/ 108 w 128"/>
                <a:gd name="T25" fmla="*/ 38 h 92"/>
                <a:gd name="T26" fmla="*/ 119 w 128"/>
                <a:gd name="T27" fmla="*/ 36 h 92"/>
                <a:gd name="T28" fmla="*/ 128 w 128"/>
                <a:gd name="T29" fmla="*/ 24 h 92"/>
                <a:gd name="T30" fmla="*/ 100 w 128"/>
                <a:gd name="T31" fmla="*/ 72 h 92"/>
                <a:gd name="T32" fmla="*/ 64 w 128"/>
                <a:gd name="T33" fmla="*/ 84 h 92"/>
                <a:gd name="T34" fmla="*/ 28 w 128"/>
                <a:gd name="T35" fmla="*/ 72 h 92"/>
                <a:gd name="T36" fmla="*/ 28 w 128"/>
                <a:gd name="T37" fmla="*/ 40 h 92"/>
                <a:gd name="T38" fmla="*/ 61 w 128"/>
                <a:gd name="T39" fmla="*/ 48 h 92"/>
                <a:gd name="T40" fmla="*/ 64 w 128"/>
                <a:gd name="T41" fmla="*/ 48 h 92"/>
                <a:gd name="T42" fmla="*/ 67 w 128"/>
                <a:gd name="T43" fmla="*/ 48 h 92"/>
                <a:gd name="T44" fmla="*/ 100 w 128"/>
                <a:gd name="T45" fmla="*/ 40 h 92"/>
                <a:gd name="T46" fmla="*/ 100 w 128"/>
                <a:gd name="T47" fmla="*/ 72 h 92"/>
                <a:gd name="T48" fmla="*/ 65 w 128"/>
                <a:gd name="T49" fmla="*/ 40 h 92"/>
                <a:gd name="T50" fmla="*/ 64 w 128"/>
                <a:gd name="T51" fmla="*/ 40 h 92"/>
                <a:gd name="T52" fmla="*/ 63 w 128"/>
                <a:gd name="T53" fmla="*/ 40 h 92"/>
                <a:gd name="T54" fmla="*/ 11 w 128"/>
                <a:gd name="T55" fmla="*/ 28 h 92"/>
                <a:gd name="T56" fmla="*/ 8 w 128"/>
                <a:gd name="T57" fmla="*/ 24 h 92"/>
                <a:gd name="T58" fmla="*/ 11 w 128"/>
                <a:gd name="T59" fmla="*/ 20 h 92"/>
                <a:gd name="T60" fmla="*/ 63 w 128"/>
                <a:gd name="T61" fmla="*/ 8 h 92"/>
                <a:gd name="T62" fmla="*/ 64 w 128"/>
                <a:gd name="T63" fmla="*/ 8 h 92"/>
                <a:gd name="T64" fmla="*/ 65 w 128"/>
                <a:gd name="T65" fmla="*/ 8 h 92"/>
                <a:gd name="T66" fmla="*/ 117 w 128"/>
                <a:gd name="T67" fmla="*/ 20 h 92"/>
                <a:gd name="T68" fmla="*/ 120 w 128"/>
                <a:gd name="T69" fmla="*/ 24 h 92"/>
                <a:gd name="T70" fmla="*/ 117 w 128"/>
                <a:gd name="T71" fmla="*/ 28 h 92"/>
                <a:gd name="T72" fmla="*/ 65 w 128"/>
                <a:gd name="T73" fmla="*/ 4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92">
                  <a:moveTo>
                    <a:pt x="128" y="24"/>
                  </a:moveTo>
                  <a:cubicBezTo>
                    <a:pt x="128" y="18"/>
                    <a:pt x="124" y="14"/>
                    <a:pt x="119" y="12"/>
                  </a:cubicBezTo>
                  <a:cubicBezTo>
                    <a:pt x="67" y="0"/>
                    <a:pt x="67" y="0"/>
                    <a:pt x="67" y="0"/>
                  </a:cubicBezTo>
                  <a:cubicBezTo>
                    <a:pt x="66" y="0"/>
                    <a:pt x="65" y="0"/>
                    <a:pt x="64" y="0"/>
                  </a:cubicBezTo>
                  <a:cubicBezTo>
                    <a:pt x="63" y="0"/>
                    <a:pt x="62" y="0"/>
                    <a:pt x="61" y="0"/>
                  </a:cubicBezTo>
                  <a:cubicBezTo>
                    <a:pt x="9" y="12"/>
                    <a:pt x="9" y="12"/>
                    <a:pt x="9" y="12"/>
                  </a:cubicBezTo>
                  <a:cubicBezTo>
                    <a:pt x="4" y="14"/>
                    <a:pt x="0" y="18"/>
                    <a:pt x="0" y="24"/>
                  </a:cubicBezTo>
                  <a:cubicBezTo>
                    <a:pt x="0" y="30"/>
                    <a:pt x="4" y="34"/>
                    <a:pt x="9" y="36"/>
                  </a:cubicBezTo>
                  <a:cubicBezTo>
                    <a:pt x="20" y="38"/>
                    <a:pt x="20" y="38"/>
                    <a:pt x="20" y="38"/>
                  </a:cubicBezTo>
                  <a:cubicBezTo>
                    <a:pt x="20" y="72"/>
                    <a:pt x="20" y="72"/>
                    <a:pt x="20" y="72"/>
                  </a:cubicBezTo>
                  <a:cubicBezTo>
                    <a:pt x="20" y="83"/>
                    <a:pt x="32" y="92"/>
                    <a:pt x="64" y="92"/>
                  </a:cubicBezTo>
                  <a:cubicBezTo>
                    <a:pt x="96" y="92"/>
                    <a:pt x="108" y="83"/>
                    <a:pt x="108" y="72"/>
                  </a:cubicBezTo>
                  <a:cubicBezTo>
                    <a:pt x="108" y="38"/>
                    <a:pt x="108" y="38"/>
                    <a:pt x="108" y="38"/>
                  </a:cubicBezTo>
                  <a:cubicBezTo>
                    <a:pt x="119" y="36"/>
                    <a:pt x="119" y="36"/>
                    <a:pt x="119" y="36"/>
                  </a:cubicBezTo>
                  <a:cubicBezTo>
                    <a:pt x="124" y="34"/>
                    <a:pt x="128" y="30"/>
                    <a:pt x="128" y="24"/>
                  </a:cubicBezTo>
                  <a:close/>
                  <a:moveTo>
                    <a:pt x="100" y="72"/>
                  </a:moveTo>
                  <a:cubicBezTo>
                    <a:pt x="100" y="76"/>
                    <a:pt x="88" y="84"/>
                    <a:pt x="64" y="84"/>
                  </a:cubicBezTo>
                  <a:cubicBezTo>
                    <a:pt x="40" y="84"/>
                    <a:pt x="28" y="76"/>
                    <a:pt x="28" y="72"/>
                  </a:cubicBezTo>
                  <a:cubicBezTo>
                    <a:pt x="28" y="40"/>
                    <a:pt x="28" y="40"/>
                    <a:pt x="28" y="40"/>
                  </a:cubicBezTo>
                  <a:cubicBezTo>
                    <a:pt x="61" y="48"/>
                    <a:pt x="61" y="48"/>
                    <a:pt x="61" y="48"/>
                  </a:cubicBezTo>
                  <a:cubicBezTo>
                    <a:pt x="62" y="48"/>
                    <a:pt x="63" y="48"/>
                    <a:pt x="64" y="48"/>
                  </a:cubicBezTo>
                  <a:cubicBezTo>
                    <a:pt x="65" y="48"/>
                    <a:pt x="66" y="48"/>
                    <a:pt x="67" y="48"/>
                  </a:cubicBezTo>
                  <a:cubicBezTo>
                    <a:pt x="100" y="40"/>
                    <a:pt x="100" y="40"/>
                    <a:pt x="100" y="40"/>
                  </a:cubicBezTo>
                  <a:lnTo>
                    <a:pt x="100" y="72"/>
                  </a:lnTo>
                  <a:close/>
                  <a:moveTo>
                    <a:pt x="65" y="40"/>
                  </a:moveTo>
                  <a:cubicBezTo>
                    <a:pt x="65" y="40"/>
                    <a:pt x="64" y="40"/>
                    <a:pt x="64" y="40"/>
                  </a:cubicBezTo>
                  <a:cubicBezTo>
                    <a:pt x="64" y="40"/>
                    <a:pt x="63" y="40"/>
                    <a:pt x="63" y="40"/>
                  </a:cubicBezTo>
                  <a:cubicBezTo>
                    <a:pt x="11" y="28"/>
                    <a:pt x="11" y="28"/>
                    <a:pt x="11" y="28"/>
                  </a:cubicBezTo>
                  <a:cubicBezTo>
                    <a:pt x="9" y="27"/>
                    <a:pt x="8" y="26"/>
                    <a:pt x="8" y="24"/>
                  </a:cubicBezTo>
                  <a:cubicBezTo>
                    <a:pt x="8" y="22"/>
                    <a:pt x="9" y="21"/>
                    <a:pt x="11" y="20"/>
                  </a:cubicBezTo>
                  <a:cubicBezTo>
                    <a:pt x="63" y="8"/>
                    <a:pt x="63" y="8"/>
                    <a:pt x="63" y="8"/>
                  </a:cubicBezTo>
                  <a:cubicBezTo>
                    <a:pt x="63" y="8"/>
                    <a:pt x="64" y="8"/>
                    <a:pt x="64" y="8"/>
                  </a:cubicBezTo>
                  <a:cubicBezTo>
                    <a:pt x="64" y="8"/>
                    <a:pt x="65" y="8"/>
                    <a:pt x="65" y="8"/>
                  </a:cubicBezTo>
                  <a:cubicBezTo>
                    <a:pt x="117" y="20"/>
                    <a:pt x="117" y="20"/>
                    <a:pt x="117" y="20"/>
                  </a:cubicBezTo>
                  <a:cubicBezTo>
                    <a:pt x="119" y="21"/>
                    <a:pt x="120" y="22"/>
                    <a:pt x="120" y="24"/>
                  </a:cubicBezTo>
                  <a:cubicBezTo>
                    <a:pt x="120" y="26"/>
                    <a:pt x="119" y="27"/>
                    <a:pt x="117" y="28"/>
                  </a:cubicBezTo>
                  <a:lnTo>
                    <a:pt x="65" y="4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endParaRPr>
            </a:p>
          </p:txBody>
        </p:sp>
        <p:sp>
          <p:nvSpPr>
            <p:cNvPr id="34" name="Freeform 45"/>
            <p:cNvSpPr/>
            <p:nvPr/>
          </p:nvSpPr>
          <p:spPr bwMode="auto">
            <a:xfrm>
              <a:off x="1200263" y="5291610"/>
              <a:ext cx="23764" cy="137302"/>
            </a:xfrm>
            <a:custGeom>
              <a:avLst/>
              <a:gdLst>
                <a:gd name="T0" fmla="*/ 0 w 8"/>
                <a:gd name="T1" fmla="*/ 4 h 44"/>
                <a:gd name="T2" fmla="*/ 0 w 8"/>
                <a:gd name="T3" fmla="*/ 40 h 44"/>
                <a:gd name="T4" fmla="*/ 4 w 8"/>
                <a:gd name="T5" fmla="*/ 44 h 44"/>
                <a:gd name="T6" fmla="*/ 8 w 8"/>
                <a:gd name="T7" fmla="*/ 40 h 44"/>
                <a:gd name="T8" fmla="*/ 8 w 8"/>
                <a:gd name="T9" fmla="*/ 4 h 44"/>
                <a:gd name="T10" fmla="*/ 4 w 8"/>
                <a:gd name="T11" fmla="*/ 0 h 44"/>
                <a:gd name="T12" fmla="*/ 0 w 8"/>
                <a:gd name="T13" fmla="*/ 4 h 44"/>
              </a:gdLst>
              <a:ahLst/>
              <a:cxnLst>
                <a:cxn ang="0">
                  <a:pos x="T0" y="T1"/>
                </a:cxn>
                <a:cxn ang="0">
                  <a:pos x="T2" y="T3"/>
                </a:cxn>
                <a:cxn ang="0">
                  <a:pos x="T4" y="T5"/>
                </a:cxn>
                <a:cxn ang="0">
                  <a:pos x="T6" y="T7"/>
                </a:cxn>
                <a:cxn ang="0">
                  <a:pos x="T8" y="T9"/>
                </a:cxn>
                <a:cxn ang="0">
                  <a:pos x="T10" y="T11"/>
                </a:cxn>
                <a:cxn ang="0">
                  <a:pos x="T12" y="T13"/>
                </a:cxn>
              </a:cxnLst>
              <a:rect l="0" t="0" r="r" b="b"/>
              <a:pathLst>
                <a:path w="8" h="44">
                  <a:moveTo>
                    <a:pt x="0" y="4"/>
                  </a:moveTo>
                  <a:cubicBezTo>
                    <a:pt x="0" y="40"/>
                    <a:pt x="0" y="40"/>
                    <a:pt x="0" y="40"/>
                  </a:cubicBezTo>
                  <a:cubicBezTo>
                    <a:pt x="0" y="42"/>
                    <a:pt x="2" y="44"/>
                    <a:pt x="4" y="44"/>
                  </a:cubicBezTo>
                  <a:cubicBezTo>
                    <a:pt x="6" y="44"/>
                    <a:pt x="8" y="42"/>
                    <a:pt x="8" y="40"/>
                  </a:cubicBezTo>
                  <a:cubicBezTo>
                    <a:pt x="8" y="4"/>
                    <a:pt x="8" y="4"/>
                    <a:pt x="8" y="4"/>
                  </a:cubicBezTo>
                  <a:cubicBezTo>
                    <a:pt x="8" y="2"/>
                    <a:pt x="6" y="0"/>
                    <a:pt x="4" y="0"/>
                  </a:cubicBezTo>
                  <a:cubicBezTo>
                    <a:pt x="2" y="0"/>
                    <a:pt x="0" y="2"/>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endParaRPr>
            </a:p>
          </p:txBody>
        </p:sp>
        <p:sp>
          <p:nvSpPr>
            <p:cNvPr id="35" name="Oval 46"/>
            <p:cNvSpPr>
              <a:spLocks noChangeArrowheads="1"/>
            </p:cNvSpPr>
            <p:nvPr/>
          </p:nvSpPr>
          <p:spPr bwMode="auto">
            <a:xfrm>
              <a:off x="1187061" y="5442114"/>
              <a:ext cx="50168" cy="7393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endParaRPr>
            </a:p>
          </p:txBody>
        </p:sp>
      </p:grpSp>
      <p:grpSp>
        <p:nvGrpSpPr>
          <p:cNvPr id="36" name="Group 40"/>
          <p:cNvGrpSpPr/>
          <p:nvPr/>
        </p:nvGrpSpPr>
        <p:grpSpPr>
          <a:xfrm>
            <a:off x="8889046" y="2742405"/>
            <a:ext cx="427142" cy="403017"/>
            <a:chOff x="3498850" y="1541463"/>
            <a:chExt cx="504825" cy="476250"/>
          </a:xfrm>
          <a:solidFill>
            <a:schemeClr val="bg1"/>
          </a:solidFill>
        </p:grpSpPr>
        <p:sp>
          <p:nvSpPr>
            <p:cNvPr id="37" name="Oval 5"/>
            <p:cNvSpPr>
              <a:spLocks noChangeArrowheads="1"/>
            </p:cNvSpPr>
            <p:nvPr/>
          </p:nvSpPr>
          <p:spPr bwMode="auto">
            <a:xfrm>
              <a:off x="3743325" y="1801813"/>
              <a:ext cx="61913" cy="61913"/>
            </a:xfrm>
            <a:prstGeom prst="ellipse">
              <a:avLst/>
            </a:prstGeom>
            <a:grpFill/>
            <a:ln w="9525">
              <a:noFill/>
              <a:round/>
            </a:ln>
          </p:spPr>
          <p:txBody>
            <a:bodyPr vert="horz" wrap="square" lIns="91440" tIns="45720" rIns="91440" bIns="45720" numCol="1" anchor="t" anchorCtr="0" compatLnSpc="1"/>
            <a:lstStyle/>
            <a:p>
              <a:endParaRPr lang="id-ID" b="1">
                <a:solidFill>
                  <a:schemeClr val="bg1"/>
                </a:solidFill>
                <a:latin typeface="微软雅黑" panose="020B0503020204020204" pitchFamily="34" charset="-122"/>
                <a:ea typeface="微软雅黑" panose="020B0503020204020204" pitchFamily="34" charset="-122"/>
              </a:endParaRPr>
            </a:p>
          </p:txBody>
        </p:sp>
        <p:sp>
          <p:nvSpPr>
            <p:cNvPr id="38" name="Freeform 6"/>
            <p:cNvSpPr>
              <a:spLocks noEditPoints="1"/>
            </p:cNvSpPr>
            <p:nvPr/>
          </p:nvSpPr>
          <p:spPr bwMode="auto">
            <a:xfrm>
              <a:off x="3498850" y="1541463"/>
              <a:ext cx="504825" cy="476250"/>
            </a:xfrm>
            <a:custGeom>
              <a:avLst/>
              <a:gdLst>
                <a:gd name="T0" fmla="*/ 116 w 132"/>
                <a:gd name="T1" fmla="*/ 48 h 124"/>
                <a:gd name="T2" fmla="*/ 116 w 132"/>
                <a:gd name="T3" fmla="*/ 22 h 124"/>
                <a:gd name="T4" fmla="*/ 104 w 132"/>
                <a:gd name="T5" fmla="*/ 0 h 124"/>
                <a:gd name="T6" fmla="*/ 22 w 132"/>
                <a:gd name="T7" fmla="*/ 0 h 124"/>
                <a:gd name="T8" fmla="*/ 0 w 132"/>
                <a:gd name="T9" fmla="*/ 102 h 124"/>
                <a:gd name="T10" fmla="*/ 94 w 132"/>
                <a:gd name="T11" fmla="*/ 124 h 124"/>
                <a:gd name="T12" fmla="*/ 116 w 132"/>
                <a:gd name="T13" fmla="*/ 96 h 124"/>
                <a:gd name="T14" fmla="*/ 116 w 132"/>
                <a:gd name="T15" fmla="*/ 48 h 124"/>
                <a:gd name="T16" fmla="*/ 88 w 132"/>
                <a:gd name="T17" fmla="*/ 8 h 124"/>
                <a:gd name="T18" fmla="*/ 108 w 132"/>
                <a:gd name="T19" fmla="*/ 12 h 124"/>
                <a:gd name="T20" fmla="*/ 108 w 132"/>
                <a:gd name="T21" fmla="*/ 24 h 124"/>
                <a:gd name="T22" fmla="*/ 104 w 132"/>
                <a:gd name="T23" fmla="*/ 36 h 124"/>
                <a:gd name="T24" fmla="*/ 104 w 132"/>
                <a:gd name="T25" fmla="*/ 32 h 124"/>
                <a:gd name="T26" fmla="*/ 104 w 132"/>
                <a:gd name="T27" fmla="*/ 16 h 124"/>
                <a:gd name="T28" fmla="*/ 16 w 132"/>
                <a:gd name="T29" fmla="*/ 12 h 124"/>
                <a:gd name="T30" fmla="*/ 12 w 132"/>
                <a:gd name="T31" fmla="*/ 24 h 124"/>
                <a:gd name="T32" fmla="*/ 8 w 132"/>
                <a:gd name="T33" fmla="*/ 22 h 124"/>
                <a:gd name="T34" fmla="*/ 100 w 132"/>
                <a:gd name="T35" fmla="*/ 20 h 124"/>
                <a:gd name="T36" fmla="*/ 16 w 132"/>
                <a:gd name="T37" fmla="*/ 16 h 124"/>
                <a:gd name="T38" fmla="*/ 100 w 132"/>
                <a:gd name="T39" fmla="*/ 20 h 124"/>
                <a:gd name="T40" fmla="*/ 100 w 132"/>
                <a:gd name="T41" fmla="*/ 28 h 124"/>
                <a:gd name="T42" fmla="*/ 16 w 132"/>
                <a:gd name="T43" fmla="*/ 24 h 124"/>
                <a:gd name="T44" fmla="*/ 100 w 132"/>
                <a:gd name="T45" fmla="*/ 32 h 124"/>
                <a:gd name="T46" fmla="*/ 88 w 132"/>
                <a:gd name="T47" fmla="*/ 36 h 124"/>
                <a:gd name="T48" fmla="*/ 16 w 132"/>
                <a:gd name="T49" fmla="*/ 35 h 124"/>
                <a:gd name="T50" fmla="*/ 100 w 132"/>
                <a:gd name="T51" fmla="*/ 32 h 124"/>
                <a:gd name="T52" fmla="*/ 94 w 132"/>
                <a:gd name="T53" fmla="*/ 116 h 124"/>
                <a:gd name="T54" fmla="*/ 8 w 132"/>
                <a:gd name="T55" fmla="*/ 102 h 124"/>
                <a:gd name="T56" fmla="*/ 22 w 132"/>
                <a:gd name="T57" fmla="*/ 44 h 124"/>
                <a:gd name="T58" fmla="*/ 104 w 132"/>
                <a:gd name="T59" fmla="*/ 44 h 124"/>
                <a:gd name="T60" fmla="*/ 108 w 132"/>
                <a:gd name="T61" fmla="*/ 56 h 124"/>
                <a:gd name="T62" fmla="*/ 52 w 132"/>
                <a:gd name="T63" fmla="*/ 76 h 124"/>
                <a:gd name="T64" fmla="*/ 108 w 132"/>
                <a:gd name="T65" fmla="*/ 96 h 124"/>
                <a:gd name="T66" fmla="*/ 113 w 132"/>
                <a:gd name="T67" fmla="*/ 88 h 124"/>
                <a:gd name="T68" fmla="*/ 60 w 132"/>
                <a:gd name="T69" fmla="*/ 76 h 124"/>
                <a:gd name="T70" fmla="*/ 108 w 132"/>
                <a:gd name="T71" fmla="*/ 64 h 124"/>
                <a:gd name="T72" fmla="*/ 115 w 132"/>
                <a:gd name="T73" fmla="*/ 59 h 124"/>
                <a:gd name="T74" fmla="*/ 120 w 132"/>
                <a:gd name="T75" fmla="*/ 7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24">
                  <a:moveTo>
                    <a:pt x="116" y="48"/>
                  </a:moveTo>
                  <a:cubicBezTo>
                    <a:pt x="116" y="48"/>
                    <a:pt x="116" y="48"/>
                    <a:pt x="116" y="48"/>
                  </a:cubicBezTo>
                  <a:cubicBezTo>
                    <a:pt x="116" y="24"/>
                    <a:pt x="116" y="24"/>
                    <a:pt x="116" y="24"/>
                  </a:cubicBezTo>
                  <a:cubicBezTo>
                    <a:pt x="116" y="22"/>
                    <a:pt x="116" y="22"/>
                    <a:pt x="116" y="22"/>
                  </a:cubicBezTo>
                  <a:cubicBezTo>
                    <a:pt x="116" y="12"/>
                    <a:pt x="116" y="12"/>
                    <a:pt x="116" y="12"/>
                  </a:cubicBezTo>
                  <a:cubicBezTo>
                    <a:pt x="116" y="5"/>
                    <a:pt x="111" y="0"/>
                    <a:pt x="104" y="0"/>
                  </a:cubicBezTo>
                  <a:cubicBezTo>
                    <a:pt x="88" y="0"/>
                    <a:pt x="88" y="0"/>
                    <a:pt x="88" y="0"/>
                  </a:cubicBezTo>
                  <a:cubicBezTo>
                    <a:pt x="22" y="0"/>
                    <a:pt x="22" y="0"/>
                    <a:pt x="22" y="0"/>
                  </a:cubicBezTo>
                  <a:cubicBezTo>
                    <a:pt x="10" y="0"/>
                    <a:pt x="0" y="10"/>
                    <a:pt x="0" y="22"/>
                  </a:cubicBezTo>
                  <a:cubicBezTo>
                    <a:pt x="0" y="102"/>
                    <a:pt x="0" y="102"/>
                    <a:pt x="0" y="102"/>
                  </a:cubicBezTo>
                  <a:cubicBezTo>
                    <a:pt x="0" y="114"/>
                    <a:pt x="10" y="124"/>
                    <a:pt x="22" y="124"/>
                  </a:cubicBezTo>
                  <a:cubicBezTo>
                    <a:pt x="94" y="124"/>
                    <a:pt x="94" y="124"/>
                    <a:pt x="94" y="124"/>
                  </a:cubicBezTo>
                  <a:cubicBezTo>
                    <a:pt x="106" y="124"/>
                    <a:pt x="116" y="114"/>
                    <a:pt x="116" y="102"/>
                  </a:cubicBezTo>
                  <a:cubicBezTo>
                    <a:pt x="116" y="96"/>
                    <a:pt x="116" y="96"/>
                    <a:pt x="116" y="96"/>
                  </a:cubicBezTo>
                  <a:cubicBezTo>
                    <a:pt x="116" y="96"/>
                    <a:pt x="116" y="96"/>
                    <a:pt x="116" y="96"/>
                  </a:cubicBezTo>
                  <a:cubicBezTo>
                    <a:pt x="132" y="84"/>
                    <a:pt x="132" y="60"/>
                    <a:pt x="116" y="48"/>
                  </a:cubicBezTo>
                  <a:close/>
                  <a:moveTo>
                    <a:pt x="22" y="8"/>
                  </a:moveTo>
                  <a:cubicBezTo>
                    <a:pt x="88" y="8"/>
                    <a:pt x="88" y="8"/>
                    <a:pt x="88" y="8"/>
                  </a:cubicBezTo>
                  <a:cubicBezTo>
                    <a:pt x="104" y="8"/>
                    <a:pt x="104" y="8"/>
                    <a:pt x="104" y="8"/>
                  </a:cubicBezTo>
                  <a:cubicBezTo>
                    <a:pt x="106" y="8"/>
                    <a:pt x="108" y="10"/>
                    <a:pt x="108" y="12"/>
                  </a:cubicBezTo>
                  <a:cubicBezTo>
                    <a:pt x="108" y="22"/>
                    <a:pt x="108" y="22"/>
                    <a:pt x="108" y="22"/>
                  </a:cubicBezTo>
                  <a:cubicBezTo>
                    <a:pt x="108" y="24"/>
                    <a:pt x="108" y="24"/>
                    <a:pt x="108" y="24"/>
                  </a:cubicBezTo>
                  <a:cubicBezTo>
                    <a:pt x="108" y="37"/>
                    <a:pt x="108" y="37"/>
                    <a:pt x="108" y="37"/>
                  </a:cubicBezTo>
                  <a:cubicBezTo>
                    <a:pt x="107" y="36"/>
                    <a:pt x="105" y="36"/>
                    <a:pt x="104" y="36"/>
                  </a:cubicBezTo>
                  <a:cubicBezTo>
                    <a:pt x="104" y="36"/>
                    <a:pt x="104" y="36"/>
                    <a:pt x="104" y="36"/>
                  </a:cubicBezTo>
                  <a:cubicBezTo>
                    <a:pt x="104" y="32"/>
                    <a:pt x="104" y="32"/>
                    <a:pt x="104" y="32"/>
                  </a:cubicBezTo>
                  <a:cubicBezTo>
                    <a:pt x="104" y="24"/>
                    <a:pt x="104" y="24"/>
                    <a:pt x="104" y="24"/>
                  </a:cubicBezTo>
                  <a:cubicBezTo>
                    <a:pt x="104" y="16"/>
                    <a:pt x="104" y="16"/>
                    <a:pt x="104" y="16"/>
                  </a:cubicBezTo>
                  <a:cubicBezTo>
                    <a:pt x="104" y="14"/>
                    <a:pt x="102" y="12"/>
                    <a:pt x="100" y="12"/>
                  </a:cubicBezTo>
                  <a:cubicBezTo>
                    <a:pt x="16" y="12"/>
                    <a:pt x="16" y="12"/>
                    <a:pt x="16" y="12"/>
                  </a:cubicBezTo>
                  <a:cubicBezTo>
                    <a:pt x="14" y="12"/>
                    <a:pt x="12" y="14"/>
                    <a:pt x="12" y="16"/>
                  </a:cubicBezTo>
                  <a:cubicBezTo>
                    <a:pt x="12" y="24"/>
                    <a:pt x="12" y="24"/>
                    <a:pt x="12" y="24"/>
                  </a:cubicBezTo>
                  <a:cubicBezTo>
                    <a:pt x="12" y="32"/>
                    <a:pt x="12" y="32"/>
                    <a:pt x="12" y="32"/>
                  </a:cubicBezTo>
                  <a:cubicBezTo>
                    <a:pt x="10" y="29"/>
                    <a:pt x="8" y="26"/>
                    <a:pt x="8" y="22"/>
                  </a:cubicBezTo>
                  <a:cubicBezTo>
                    <a:pt x="8" y="14"/>
                    <a:pt x="14" y="8"/>
                    <a:pt x="22" y="8"/>
                  </a:cubicBezTo>
                  <a:close/>
                  <a:moveTo>
                    <a:pt x="100" y="20"/>
                  </a:moveTo>
                  <a:cubicBezTo>
                    <a:pt x="16" y="20"/>
                    <a:pt x="16" y="20"/>
                    <a:pt x="16" y="20"/>
                  </a:cubicBezTo>
                  <a:cubicBezTo>
                    <a:pt x="16" y="16"/>
                    <a:pt x="16" y="16"/>
                    <a:pt x="16" y="16"/>
                  </a:cubicBezTo>
                  <a:cubicBezTo>
                    <a:pt x="100" y="16"/>
                    <a:pt x="100" y="16"/>
                    <a:pt x="100" y="16"/>
                  </a:cubicBezTo>
                  <a:lnTo>
                    <a:pt x="100" y="20"/>
                  </a:lnTo>
                  <a:close/>
                  <a:moveTo>
                    <a:pt x="100" y="24"/>
                  </a:moveTo>
                  <a:cubicBezTo>
                    <a:pt x="100" y="28"/>
                    <a:pt x="100" y="28"/>
                    <a:pt x="100" y="28"/>
                  </a:cubicBezTo>
                  <a:cubicBezTo>
                    <a:pt x="16" y="28"/>
                    <a:pt x="16" y="28"/>
                    <a:pt x="16" y="28"/>
                  </a:cubicBezTo>
                  <a:cubicBezTo>
                    <a:pt x="16" y="24"/>
                    <a:pt x="16" y="24"/>
                    <a:pt x="16" y="24"/>
                  </a:cubicBezTo>
                  <a:lnTo>
                    <a:pt x="100" y="24"/>
                  </a:lnTo>
                  <a:close/>
                  <a:moveTo>
                    <a:pt x="100" y="32"/>
                  </a:moveTo>
                  <a:cubicBezTo>
                    <a:pt x="100" y="36"/>
                    <a:pt x="100" y="36"/>
                    <a:pt x="100" y="36"/>
                  </a:cubicBezTo>
                  <a:cubicBezTo>
                    <a:pt x="88" y="36"/>
                    <a:pt x="88" y="36"/>
                    <a:pt x="88" y="36"/>
                  </a:cubicBezTo>
                  <a:cubicBezTo>
                    <a:pt x="22" y="36"/>
                    <a:pt x="22" y="36"/>
                    <a:pt x="22" y="36"/>
                  </a:cubicBezTo>
                  <a:cubicBezTo>
                    <a:pt x="20" y="36"/>
                    <a:pt x="18" y="35"/>
                    <a:pt x="16" y="35"/>
                  </a:cubicBezTo>
                  <a:cubicBezTo>
                    <a:pt x="16" y="32"/>
                    <a:pt x="16" y="32"/>
                    <a:pt x="16" y="32"/>
                  </a:cubicBezTo>
                  <a:lnTo>
                    <a:pt x="100" y="32"/>
                  </a:lnTo>
                  <a:close/>
                  <a:moveTo>
                    <a:pt x="108" y="102"/>
                  </a:moveTo>
                  <a:cubicBezTo>
                    <a:pt x="108" y="110"/>
                    <a:pt x="102" y="116"/>
                    <a:pt x="94" y="116"/>
                  </a:cubicBezTo>
                  <a:cubicBezTo>
                    <a:pt x="22" y="116"/>
                    <a:pt x="22" y="116"/>
                    <a:pt x="22" y="116"/>
                  </a:cubicBezTo>
                  <a:cubicBezTo>
                    <a:pt x="14" y="116"/>
                    <a:pt x="8" y="110"/>
                    <a:pt x="8" y="102"/>
                  </a:cubicBezTo>
                  <a:cubicBezTo>
                    <a:pt x="8" y="39"/>
                    <a:pt x="8" y="39"/>
                    <a:pt x="8" y="39"/>
                  </a:cubicBezTo>
                  <a:cubicBezTo>
                    <a:pt x="12" y="42"/>
                    <a:pt x="17" y="44"/>
                    <a:pt x="22" y="44"/>
                  </a:cubicBezTo>
                  <a:cubicBezTo>
                    <a:pt x="88" y="44"/>
                    <a:pt x="88" y="44"/>
                    <a:pt x="88" y="44"/>
                  </a:cubicBezTo>
                  <a:cubicBezTo>
                    <a:pt x="104" y="44"/>
                    <a:pt x="104" y="44"/>
                    <a:pt x="104" y="44"/>
                  </a:cubicBezTo>
                  <a:cubicBezTo>
                    <a:pt x="106" y="44"/>
                    <a:pt x="108" y="46"/>
                    <a:pt x="108" y="48"/>
                  </a:cubicBezTo>
                  <a:cubicBezTo>
                    <a:pt x="108" y="56"/>
                    <a:pt x="108" y="56"/>
                    <a:pt x="108" y="56"/>
                  </a:cubicBezTo>
                  <a:cubicBezTo>
                    <a:pt x="72" y="56"/>
                    <a:pt x="72" y="56"/>
                    <a:pt x="72" y="56"/>
                  </a:cubicBezTo>
                  <a:cubicBezTo>
                    <a:pt x="61" y="56"/>
                    <a:pt x="52" y="65"/>
                    <a:pt x="52" y="76"/>
                  </a:cubicBezTo>
                  <a:cubicBezTo>
                    <a:pt x="52" y="87"/>
                    <a:pt x="61" y="96"/>
                    <a:pt x="72" y="96"/>
                  </a:cubicBezTo>
                  <a:cubicBezTo>
                    <a:pt x="108" y="96"/>
                    <a:pt x="108" y="96"/>
                    <a:pt x="108" y="96"/>
                  </a:cubicBezTo>
                  <a:lnTo>
                    <a:pt x="108" y="102"/>
                  </a:lnTo>
                  <a:close/>
                  <a:moveTo>
                    <a:pt x="113" y="88"/>
                  </a:moveTo>
                  <a:cubicBezTo>
                    <a:pt x="72" y="88"/>
                    <a:pt x="72" y="88"/>
                    <a:pt x="72" y="88"/>
                  </a:cubicBezTo>
                  <a:cubicBezTo>
                    <a:pt x="65" y="88"/>
                    <a:pt x="60" y="83"/>
                    <a:pt x="60" y="76"/>
                  </a:cubicBezTo>
                  <a:cubicBezTo>
                    <a:pt x="60" y="69"/>
                    <a:pt x="65" y="64"/>
                    <a:pt x="72" y="64"/>
                  </a:cubicBezTo>
                  <a:cubicBezTo>
                    <a:pt x="108" y="64"/>
                    <a:pt x="108" y="64"/>
                    <a:pt x="108" y="64"/>
                  </a:cubicBezTo>
                  <a:cubicBezTo>
                    <a:pt x="110" y="64"/>
                    <a:pt x="113" y="63"/>
                    <a:pt x="114" y="61"/>
                  </a:cubicBezTo>
                  <a:cubicBezTo>
                    <a:pt x="115" y="60"/>
                    <a:pt x="115" y="60"/>
                    <a:pt x="115" y="59"/>
                  </a:cubicBezTo>
                  <a:cubicBezTo>
                    <a:pt x="115" y="59"/>
                    <a:pt x="116" y="59"/>
                    <a:pt x="116" y="59"/>
                  </a:cubicBezTo>
                  <a:cubicBezTo>
                    <a:pt x="118" y="62"/>
                    <a:pt x="120" y="67"/>
                    <a:pt x="120" y="72"/>
                  </a:cubicBezTo>
                  <a:cubicBezTo>
                    <a:pt x="120" y="78"/>
                    <a:pt x="118" y="84"/>
                    <a:pt x="113" y="88"/>
                  </a:cubicBezTo>
                  <a:close/>
                </a:path>
              </a:pathLst>
            </a:custGeom>
            <a:grpFill/>
            <a:ln w="9525">
              <a:noFill/>
              <a:round/>
            </a:ln>
          </p:spPr>
          <p:txBody>
            <a:bodyPr vert="horz" wrap="square" lIns="91440" tIns="45720" rIns="91440" bIns="45720" numCol="1" anchor="t" anchorCtr="0" compatLnSpc="1"/>
            <a:lstStyle/>
            <a:p>
              <a:endParaRPr lang="id-ID" b="1">
                <a:solidFill>
                  <a:schemeClr val="bg1"/>
                </a:solidFill>
                <a:latin typeface="微软雅黑" panose="020B0503020204020204" pitchFamily="34" charset="-122"/>
                <a:ea typeface="微软雅黑" panose="020B0503020204020204" pitchFamily="34" charset="-122"/>
              </a:endParaRPr>
            </a:p>
          </p:txBody>
        </p:sp>
      </p:grpSp>
      <p:grpSp>
        <p:nvGrpSpPr>
          <p:cNvPr id="39" name="Group 43"/>
          <p:cNvGrpSpPr/>
          <p:nvPr/>
        </p:nvGrpSpPr>
        <p:grpSpPr>
          <a:xfrm>
            <a:off x="6131986" y="2744562"/>
            <a:ext cx="399972" cy="398703"/>
            <a:chOff x="2437300" y="1144829"/>
            <a:chExt cx="400024" cy="398703"/>
          </a:xfrm>
          <a:solidFill>
            <a:schemeClr val="bg1"/>
          </a:solidFill>
        </p:grpSpPr>
        <p:sp>
          <p:nvSpPr>
            <p:cNvPr id="40" name="Freeform 129"/>
            <p:cNvSpPr>
              <a:spLocks noEditPoints="1"/>
            </p:cNvSpPr>
            <p:nvPr/>
          </p:nvSpPr>
          <p:spPr bwMode="auto">
            <a:xfrm>
              <a:off x="2437300" y="1144829"/>
              <a:ext cx="400024" cy="398703"/>
            </a:xfrm>
            <a:custGeom>
              <a:avLst/>
              <a:gdLst>
                <a:gd name="T0" fmla="*/ 88 w 128"/>
                <a:gd name="T1" fmla="*/ 0 h 128"/>
                <a:gd name="T2" fmla="*/ 48 w 128"/>
                <a:gd name="T3" fmla="*/ 40 h 128"/>
                <a:gd name="T4" fmla="*/ 51 w 128"/>
                <a:gd name="T5" fmla="*/ 55 h 128"/>
                <a:gd name="T6" fmla="*/ 2 w 128"/>
                <a:gd name="T7" fmla="*/ 103 h 128"/>
                <a:gd name="T8" fmla="*/ 0 w 128"/>
                <a:gd name="T9" fmla="*/ 108 h 128"/>
                <a:gd name="T10" fmla="*/ 0 w 128"/>
                <a:gd name="T11" fmla="*/ 120 h 128"/>
                <a:gd name="T12" fmla="*/ 8 w 128"/>
                <a:gd name="T13" fmla="*/ 128 h 128"/>
                <a:gd name="T14" fmla="*/ 20 w 128"/>
                <a:gd name="T15" fmla="*/ 128 h 128"/>
                <a:gd name="T16" fmla="*/ 25 w 128"/>
                <a:gd name="T17" fmla="*/ 126 h 128"/>
                <a:gd name="T18" fmla="*/ 31 w 128"/>
                <a:gd name="T19" fmla="*/ 120 h 128"/>
                <a:gd name="T20" fmla="*/ 40 w 128"/>
                <a:gd name="T21" fmla="*/ 120 h 128"/>
                <a:gd name="T22" fmla="*/ 48 w 128"/>
                <a:gd name="T23" fmla="*/ 112 h 128"/>
                <a:gd name="T24" fmla="*/ 48 w 128"/>
                <a:gd name="T25" fmla="*/ 104 h 128"/>
                <a:gd name="T26" fmla="*/ 56 w 128"/>
                <a:gd name="T27" fmla="*/ 104 h 128"/>
                <a:gd name="T28" fmla="*/ 64 w 128"/>
                <a:gd name="T29" fmla="*/ 96 h 128"/>
                <a:gd name="T30" fmla="*/ 64 w 128"/>
                <a:gd name="T31" fmla="*/ 87 h 128"/>
                <a:gd name="T32" fmla="*/ 73 w 128"/>
                <a:gd name="T33" fmla="*/ 77 h 128"/>
                <a:gd name="T34" fmla="*/ 88 w 128"/>
                <a:gd name="T35" fmla="*/ 80 h 128"/>
                <a:gd name="T36" fmla="*/ 128 w 128"/>
                <a:gd name="T37" fmla="*/ 40 h 128"/>
                <a:gd name="T38" fmla="*/ 88 w 128"/>
                <a:gd name="T39" fmla="*/ 0 h 128"/>
                <a:gd name="T40" fmla="*/ 88 w 128"/>
                <a:gd name="T41" fmla="*/ 72 h 128"/>
                <a:gd name="T42" fmla="*/ 72 w 128"/>
                <a:gd name="T43" fmla="*/ 67 h 128"/>
                <a:gd name="T44" fmla="*/ 70 w 128"/>
                <a:gd name="T45" fmla="*/ 69 h 128"/>
                <a:gd name="T46" fmla="*/ 66 w 128"/>
                <a:gd name="T47" fmla="*/ 73 h 128"/>
                <a:gd name="T48" fmla="*/ 58 w 128"/>
                <a:gd name="T49" fmla="*/ 81 h 128"/>
                <a:gd name="T50" fmla="*/ 56 w 128"/>
                <a:gd name="T51" fmla="*/ 87 h 128"/>
                <a:gd name="T52" fmla="*/ 56 w 128"/>
                <a:gd name="T53" fmla="*/ 96 h 128"/>
                <a:gd name="T54" fmla="*/ 48 w 128"/>
                <a:gd name="T55" fmla="*/ 96 h 128"/>
                <a:gd name="T56" fmla="*/ 40 w 128"/>
                <a:gd name="T57" fmla="*/ 104 h 128"/>
                <a:gd name="T58" fmla="*/ 40 w 128"/>
                <a:gd name="T59" fmla="*/ 112 h 128"/>
                <a:gd name="T60" fmla="*/ 31 w 128"/>
                <a:gd name="T61" fmla="*/ 112 h 128"/>
                <a:gd name="T62" fmla="*/ 25 w 128"/>
                <a:gd name="T63" fmla="*/ 114 h 128"/>
                <a:gd name="T64" fmla="*/ 19 w 128"/>
                <a:gd name="T65" fmla="*/ 120 h 128"/>
                <a:gd name="T66" fmla="*/ 8 w 128"/>
                <a:gd name="T67" fmla="*/ 120 h 128"/>
                <a:gd name="T68" fmla="*/ 8 w 128"/>
                <a:gd name="T69" fmla="*/ 109 h 128"/>
                <a:gd name="T70" fmla="*/ 55 w 128"/>
                <a:gd name="T71" fmla="*/ 62 h 128"/>
                <a:gd name="T72" fmla="*/ 55 w 128"/>
                <a:gd name="T73" fmla="*/ 62 h 128"/>
                <a:gd name="T74" fmla="*/ 61 w 128"/>
                <a:gd name="T75" fmla="*/ 56 h 128"/>
                <a:gd name="T76" fmla="*/ 56 w 128"/>
                <a:gd name="T77" fmla="*/ 40 h 128"/>
                <a:gd name="T78" fmla="*/ 88 w 128"/>
                <a:gd name="T79" fmla="*/ 8 h 128"/>
                <a:gd name="T80" fmla="*/ 120 w 128"/>
                <a:gd name="T81" fmla="*/ 40 h 128"/>
                <a:gd name="T82" fmla="*/ 88 w 128"/>
                <a:gd name="T83" fmla="*/ 7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8" h="128">
                  <a:moveTo>
                    <a:pt x="88" y="0"/>
                  </a:moveTo>
                  <a:cubicBezTo>
                    <a:pt x="66" y="0"/>
                    <a:pt x="48" y="18"/>
                    <a:pt x="48" y="40"/>
                  </a:cubicBezTo>
                  <a:cubicBezTo>
                    <a:pt x="48" y="45"/>
                    <a:pt x="49" y="50"/>
                    <a:pt x="51" y="55"/>
                  </a:cubicBezTo>
                  <a:cubicBezTo>
                    <a:pt x="2" y="103"/>
                    <a:pt x="2" y="103"/>
                    <a:pt x="2" y="103"/>
                  </a:cubicBezTo>
                  <a:cubicBezTo>
                    <a:pt x="1" y="105"/>
                    <a:pt x="0" y="106"/>
                    <a:pt x="0" y="108"/>
                  </a:cubicBezTo>
                  <a:cubicBezTo>
                    <a:pt x="0" y="120"/>
                    <a:pt x="0" y="120"/>
                    <a:pt x="0" y="120"/>
                  </a:cubicBezTo>
                  <a:cubicBezTo>
                    <a:pt x="0" y="124"/>
                    <a:pt x="4" y="128"/>
                    <a:pt x="8" y="128"/>
                  </a:cubicBezTo>
                  <a:cubicBezTo>
                    <a:pt x="20" y="128"/>
                    <a:pt x="20" y="128"/>
                    <a:pt x="20" y="128"/>
                  </a:cubicBezTo>
                  <a:cubicBezTo>
                    <a:pt x="22" y="128"/>
                    <a:pt x="23" y="127"/>
                    <a:pt x="25" y="126"/>
                  </a:cubicBezTo>
                  <a:cubicBezTo>
                    <a:pt x="31" y="120"/>
                    <a:pt x="31" y="120"/>
                    <a:pt x="31" y="120"/>
                  </a:cubicBezTo>
                  <a:cubicBezTo>
                    <a:pt x="40" y="120"/>
                    <a:pt x="40" y="120"/>
                    <a:pt x="40" y="120"/>
                  </a:cubicBezTo>
                  <a:cubicBezTo>
                    <a:pt x="44" y="120"/>
                    <a:pt x="48" y="116"/>
                    <a:pt x="48" y="112"/>
                  </a:cubicBezTo>
                  <a:cubicBezTo>
                    <a:pt x="48" y="104"/>
                    <a:pt x="48" y="104"/>
                    <a:pt x="48" y="104"/>
                  </a:cubicBezTo>
                  <a:cubicBezTo>
                    <a:pt x="56" y="104"/>
                    <a:pt x="56" y="104"/>
                    <a:pt x="56" y="104"/>
                  </a:cubicBezTo>
                  <a:cubicBezTo>
                    <a:pt x="60" y="104"/>
                    <a:pt x="64" y="100"/>
                    <a:pt x="64" y="96"/>
                  </a:cubicBezTo>
                  <a:cubicBezTo>
                    <a:pt x="64" y="87"/>
                    <a:pt x="64" y="87"/>
                    <a:pt x="64" y="87"/>
                  </a:cubicBezTo>
                  <a:cubicBezTo>
                    <a:pt x="73" y="77"/>
                    <a:pt x="73" y="77"/>
                    <a:pt x="73" y="77"/>
                  </a:cubicBezTo>
                  <a:cubicBezTo>
                    <a:pt x="78" y="79"/>
                    <a:pt x="83" y="80"/>
                    <a:pt x="88" y="80"/>
                  </a:cubicBezTo>
                  <a:cubicBezTo>
                    <a:pt x="110" y="80"/>
                    <a:pt x="128" y="62"/>
                    <a:pt x="128" y="40"/>
                  </a:cubicBezTo>
                  <a:cubicBezTo>
                    <a:pt x="128" y="18"/>
                    <a:pt x="110" y="0"/>
                    <a:pt x="88" y="0"/>
                  </a:cubicBezTo>
                  <a:close/>
                  <a:moveTo>
                    <a:pt x="88" y="72"/>
                  </a:moveTo>
                  <a:cubicBezTo>
                    <a:pt x="82" y="72"/>
                    <a:pt x="77" y="70"/>
                    <a:pt x="72" y="67"/>
                  </a:cubicBezTo>
                  <a:cubicBezTo>
                    <a:pt x="70" y="69"/>
                    <a:pt x="70" y="69"/>
                    <a:pt x="70" y="69"/>
                  </a:cubicBezTo>
                  <a:cubicBezTo>
                    <a:pt x="66" y="73"/>
                    <a:pt x="66" y="73"/>
                    <a:pt x="66" y="73"/>
                  </a:cubicBezTo>
                  <a:cubicBezTo>
                    <a:pt x="58" y="81"/>
                    <a:pt x="58" y="81"/>
                    <a:pt x="58" y="81"/>
                  </a:cubicBezTo>
                  <a:cubicBezTo>
                    <a:pt x="57" y="82"/>
                    <a:pt x="56" y="85"/>
                    <a:pt x="56" y="87"/>
                  </a:cubicBezTo>
                  <a:cubicBezTo>
                    <a:pt x="56" y="96"/>
                    <a:pt x="56" y="96"/>
                    <a:pt x="56" y="96"/>
                  </a:cubicBezTo>
                  <a:cubicBezTo>
                    <a:pt x="48" y="96"/>
                    <a:pt x="48" y="96"/>
                    <a:pt x="48" y="96"/>
                  </a:cubicBezTo>
                  <a:cubicBezTo>
                    <a:pt x="44" y="96"/>
                    <a:pt x="40" y="100"/>
                    <a:pt x="40" y="104"/>
                  </a:cubicBezTo>
                  <a:cubicBezTo>
                    <a:pt x="40" y="112"/>
                    <a:pt x="40" y="112"/>
                    <a:pt x="40" y="112"/>
                  </a:cubicBezTo>
                  <a:cubicBezTo>
                    <a:pt x="31" y="112"/>
                    <a:pt x="31" y="112"/>
                    <a:pt x="31" y="112"/>
                  </a:cubicBezTo>
                  <a:cubicBezTo>
                    <a:pt x="29" y="112"/>
                    <a:pt x="26" y="113"/>
                    <a:pt x="25" y="114"/>
                  </a:cubicBezTo>
                  <a:cubicBezTo>
                    <a:pt x="19" y="120"/>
                    <a:pt x="19" y="120"/>
                    <a:pt x="19" y="120"/>
                  </a:cubicBezTo>
                  <a:cubicBezTo>
                    <a:pt x="8" y="120"/>
                    <a:pt x="8" y="120"/>
                    <a:pt x="8" y="120"/>
                  </a:cubicBezTo>
                  <a:cubicBezTo>
                    <a:pt x="8" y="109"/>
                    <a:pt x="8" y="109"/>
                    <a:pt x="8" y="109"/>
                  </a:cubicBezTo>
                  <a:cubicBezTo>
                    <a:pt x="55" y="62"/>
                    <a:pt x="55" y="62"/>
                    <a:pt x="55" y="62"/>
                  </a:cubicBezTo>
                  <a:cubicBezTo>
                    <a:pt x="55" y="62"/>
                    <a:pt x="55" y="62"/>
                    <a:pt x="55" y="62"/>
                  </a:cubicBezTo>
                  <a:cubicBezTo>
                    <a:pt x="61" y="56"/>
                    <a:pt x="61" y="56"/>
                    <a:pt x="61" y="56"/>
                  </a:cubicBezTo>
                  <a:cubicBezTo>
                    <a:pt x="58" y="51"/>
                    <a:pt x="56" y="46"/>
                    <a:pt x="56" y="40"/>
                  </a:cubicBezTo>
                  <a:cubicBezTo>
                    <a:pt x="56" y="22"/>
                    <a:pt x="70" y="8"/>
                    <a:pt x="88" y="8"/>
                  </a:cubicBezTo>
                  <a:cubicBezTo>
                    <a:pt x="106" y="8"/>
                    <a:pt x="120" y="22"/>
                    <a:pt x="120" y="40"/>
                  </a:cubicBezTo>
                  <a:cubicBezTo>
                    <a:pt x="120" y="58"/>
                    <a:pt x="106" y="72"/>
                    <a:pt x="88" y="72"/>
                  </a:cubicBezTo>
                  <a:close/>
                </a:path>
              </a:pathLst>
            </a:custGeom>
            <a:grpFill/>
            <a:ln w="9525">
              <a:noFill/>
              <a:round/>
            </a:ln>
          </p:spPr>
          <p:txBody>
            <a:bodyPr vert="horz" wrap="square" lIns="91440" tIns="45720" rIns="91440" bIns="45720" numCol="1" anchor="t" anchorCtr="0" compatLnSpc="1"/>
            <a:lstStyle/>
            <a:p>
              <a:endParaRPr lang="id-ID" b="1">
                <a:solidFill>
                  <a:schemeClr val="bg1"/>
                </a:solidFill>
                <a:latin typeface="微软雅黑" panose="020B0503020204020204" pitchFamily="34" charset="-122"/>
                <a:ea typeface="微软雅黑" panose="020B0503020204020204" pitchFamily="34" charset="-122"/>
              </a:endParaRPr>
            </a:p>
          </p:txBody>
        </p:sp>
        <p:sp>
          <p:nvSpPr>
            <p:cNvPr id="41" name="Freeform 130"/>
            <p:cNvSpPr>
              <a:spLocks noEditPoints="1"/>
            </p:cNvSpPr>
            <p:nvPr/>
          </p:nvSpPr>
          <p:spPr bwMode="auto">
            <a:xfrm>
              <a:off x="2686820" y="1193678"/>
              <a:ext cx="100336" cy="100336"/>
            </a:xfrm>
            <a:custGeom>
              <a:avLst/>
              <a:gdLst>
                <a:gd name="T0" fmla="*/ 31 w 32"/>
                <a:gd name="T1" fmla="*/ 17 h 32"/>
                <a:gd name="T2" fmla="*/ 15 w 32"/>
                <a:gd name="T3" fmla="*/ 1 h 32"/>
                <a:gd name="T4" fmla="*/ 12 w 32"/>
                <a:gd name="T5" fmla="*/ 0 h 32"/>
                <a:gd name="T6" fmla="*/ 0 w 32"/>
                <a:gd name="T7" fmla="*/ 12 h 32"/>
                <a:gd name="T8" fmla="*/ 0 w 32"/>
                <a:gd name="T9" fmla="*/ 13 h 32"/>
                <a:gd name="T10" fmla="*/ 1 w 32"/>
                <a:gd name="T11" fmla="*/ 15 h 32"/>
                <a:gd name="T12" fmla="*/ 17 w 32"/>
                <a:gd name="T13" fmla="*/ 31 h 32"/>
                <a:gd name="T14" fmla="*/ 20 w 32"/>
                <a:gd name="T15" fmla="*/ 32 h 32"/>
                <a:gd name="T16" fmla="*/ 32 w 32"/>
                <a:gd name="T17" fmla="*/ 20 h 32"/>
                <a:gd name="T18" fmla="*/ 32 w 32"/>
                <a:gd name="T19" fmla="*/ 19 h 32"/>
                <a:gd name="T20" fmla="*/ 31 w 32"/>
                <a:gd name="T21" fmla="*/ 17 h 32"/>
                <a:gd name="T22" fmla="*/ 19 w 32"/>
                <a:gd name="T23" fmla="*/ 28 h 32"/>
                <a:gd name="T24" fmla="*/ 4 w 32"/>
                <a:gd name="T25" fmla="*/ 13 h 32"/>
                <a:gd name="T26" fmla="*/ 13 w 32"/>
                <a:gd name="T27" fmla="*/ 4 h 32"/>
                <a:gd name="T28" fmla="*/ 28 w 32"/>
                <a:gd name="T29" fmla="*/ 19 h 32"/>
                <a:gd name="T30" fmla="*/ 19 w 32"/>
                <a:gd name="T31"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 h="32">
                  <a:moveTo>
                    <a:pt x="31" y="17"/>
                  </a:moveTo>
                  <a:cubicBezTo>
                    <a:pt x="27" y="11"/>
                    <a:pt x="21" y="5"/>
                    <a:pt x="15" y="1"/>
                  </a:cubicBezTo>
                  <a:cubicBezTo>
                    <a:pt x="14" y="0"/>
                    <a:pt x="13" y="0"/>
                    <a:pt x="12" y="0"/>
                  </a:cubicBezTo>
                  <a:cubicBezTo>
                    <a:pt x="6" y="2"/>
                    <a:pt x="2" y="6"/>
                    <a:pt x="0" y="12"/>
                  </a:cubicBezTo>
                  <a:cubicBezTo>
                    <a:pt x="0" y="12"/>
                    <a:pt x="0" y="12"/>
                    <a:pt x="0" y="13"/>
                  </a:cubicBezTo>
                  <a:cubicBezTo>
                    <a:pt x="0" y="14"/>
                    <a:pt x="0" y="14"/>
                    <a:pt x="1" y="15"/>
                  </a:cubicBezTo>
                  <a:cubicBezTo>
                    <a:pt x="5" y="21"/>
                    <a:pt x="11" y="27"/>
                    <a:pt x="17" y="31"/>
                  </a:cubicBezTo>
                  <a:cubicBezTo>
                    <a:pt x="18" y="32"/>
                    <a:pt x="19" y="32"/>
                    <a:pt x="20" y="32"/>
                  </a:cubicBezTo>
                  <a:cubicBezTo>
                    <a:pt x="26" y="30"/>
                    <a:pt x="30" y="26"/>
                    <a:pt x="32" y="20"/>
                  </a:cubicBezTo>
                  <a:cubicBezTo>
                    <a:pt x="32" y="20"/>
                    <a:pt x="32" y="20"/>
                    <a:pt x="32" y="19"/>
                  </a:cubicBezTo>
                  <a:cubicBezTo>
                    <a:pt x="32" y="18"/>
                    <a:pt x="32" y="18"/>
                    <a:pt x="31" y="17"/>
                  </a:cubicBezTo>
                  <a:close/>
                  <a:moveTo>
                    <a:pt x="19" y="28"/>
                  </a:moveTo>
                  <a:cubicBezTo>
                    <a:pt x="13" y="24"/>
                    <a:pt x="8" y="19"/>
                    <a:pt x="4" y="13"/>
                  </a:cubicBezTo>
                  <a:cubicBezTo>
                    <a:pt x="6" y="8"/>
                    <a:pt x="8" y="6"/>
                    <a:pt x="13" y="4"/>
                  </a:cubicBezTo>
                  <a:cubicBezTo>
                    <a:pt x="19" y="8"/>
                    <a:pt x="24" y="13"/>
                    <a:pt x="28" y="19"/>
                  </a:cubicBezTo>
                  <a:cubicBezTo>
                    <a:pt x="26" y="24"/>
                    <a:pt x="24" y="26"/>
                    <a:pt x="19" y="28"/>
                  </a:cubicBezTo>
                  <a:close/>
                </a:path>
              </a:pathLst>
            </a:custGeom>
            <a:grpFill/>
            <a:ln w="9525">
              <a:noFill/>
              <a:round/>
            </a:ln>
          </p:spPr>
          <p:txBody>
            <a:bodyPr vert="horz" wrap="square" lIns="91440" tIns="45720" rIns="91440" bIns="45720" numCol="1" anchor="t" anchorCtr="0" compatLnSpc="1"/>
            <a:lstStyle/>
            <a:p>
              <a:endParaRPr lang="id-ID" b="1">
                <a:solidFill>
                  <a:schemeClr val="bg1"/>
                </a:solidFill>
                <a:latin typeface="微软雅黑" panose="020B0503020204020204" pitchFamily="34" charset="-122"/>
                <a:ea typeface="微软雅黑" panose="020B0503020204020204" pitchFamily="34" charset="-122"/>
              </a:endParaRPr>
            </a:p>
          </p:txBody>
        </p:sp>
      </p:grpSp>
      <p:sp>
        <p:nvSpPr>
          <p:cNvPr id="42" name="Freeform 60"/>
          <p:cNvSpPr>
            <a:spLocks noEditPoints="1"/>
          </p:cNvSpPr>
          <p:nvPr/>
        </p:nvSpPr>
        <p:spPr bwMode="auto">
          <a:xfrm>
            <a:off x="6129242" y="4452277"/>
            <a:ext cx="399972" cy="400024"/>
          </a:xfrm>
          <a:custGeom>
            <a:avLst/>
            <a:gdLst>
              <a:gd name="T0" fmla="*/ 126 w 128"/>
              <a:gd name="T1" fmla="*/ 1 h 128"/>
              <a:gd name="T2" fmla="*/ 124 w 128"/>
              <a:gd name="T3" fmla="*/ 0 h 128"/>
              <a:gd name="T4" fmla="*/ 122 w 128"/>
              <a:gd name="T5" fmla="*/ 1 h 128"/>
              <a:gd name="T6" fmla="*/ 2 w 128"/>
              <a:gd name="T7" fmla="*/ 81 h 128"/>
              <a:gd name="T8" fmla="*/ 0 w 128"/>
              <a:gd name="T9" fmla="*/ 84 h 128"/>
              <a:gd name="T10" fmla="*/ 3 w 128"/>
              <a:gd name="T11" fmla="*/ 88 h 128"/>
              <a:gd name="T12" fmla="*/ 34 w 128"/>
              <a:gd name="T13" fmla="*/ 100 h 128"/>
              <a:gd name="T14" fmla="*/ 49 w 128"/>
              <a:gd name="T15" fmla="*/ 126 h 128"/>
              <a:gd name="T16" fmla="*/ 52 w 128"/>
              <a:gd name="T17" fmla="*/ 128 h 128"/>
              <a:gd name="T18" fmla="*/ 52 w 128"/>
              <a:gd name="T19" fmla="*/ 128 h 128"/>
              <a:gd name="T20" fmla="*/ 55 w 128"/>
              <a:gd name="T21" fmla="*/ 126 h 128"/>
              <a:gd name="T22" fmla="*/ 64 w 128"/>
              <a:gd name="T23" fmla="*/ 112 h 128"/>
              <a:gd name="T24" fmla="*/ 103 w 128"/>
              <a:gd name="T25" fmla="*/ 128 h 128"/>
              <a:gd name="T26" fmla="*/ 104 w 128"/>
              <a:gd name="T27" fmla="*/ 128 h 128"/>
              <a:gd name="T28" fmla="*/ 106 w 128"/>
              <a:gd name="T29" fmla="*/ 127 h 128"/>
              <a:gd name="T30" fmla="*/ 108 w 128"/>
              <a:gd name="T31" fmla="*/ 125 h 128"/>
              <a:gd name="T32" fmla="*/ 128 w 128"/>
              <a:gd name="T33" fmla="*/ 5 h 128"/>
              <a:gd name="T34" fmla="*/ 126 w 128"/>
              <a:gd name="T35" fmla="*/ 1 h 128"/>
              <a:gd name="T36" fmla="*/ 13 w 128"/>
              <a:gd name="T37" fmla="*/ 83 h 128"/>
              <a:gd name="T38" fmla="*/ 105 w 128"/>
              <a:gd name="T39" fmla="*/ 21 h 128"/>
              <a:gd name="T40" fmla="*/ 38 w 128"/>
              <a:gd name="T41" fmla="*/ 93 h 128"/>
              <a:gd name="T42" fmla="*/ 37 w 128"/>
              <a:gd name="T43" fmla="*/ 93 h 128"/>
              <a:gd name="T44" fmla="*/ 13 w 128"/>
              <a:gd name="T45" fmla="*/ 83 h 128"/>
              <a:gd name="T46" fmla="*/ 41 w 128"/>
              <a:gd name="T47" fmla="*/ 96 h 128"/>
              <a:gd name="T48" fmla="*/ 41 w 128"/>
              <a:gd name="T49" fmla="*/ 96 h 128"/>
              <a:gd name="T50" fmla="*/ 117 w 128"/>
              <a:gd name="T51" fmla="*/ 15 h 128"/>
              <a:gd name="T52" fmla="*/ 52 w 128"/>
              <a:gd name="T53" fmla="*/ 116 h 128"/>
              <a:gd name="T54" fmla="*/ 41 w 128"/>
              <a:gd name="T55" fmla="*/ 96 h 128"/>
              <a:gd name="T56" fmla="*/ 101 w 128"/>
              <a:gd name="T57" fmla="*/ 118 h 128"/>
              <a:gd name="T58" fmla="*/ 67 w 128"/>
              <a:gd name="T59" fmla="*/ 105 h 128"/>
              <a:gd name="T60" fmla="*/ 64 w 128"/>
              <a:gd name="T61" fmla="*/ 104 h 128"/>
              <a:gd name="T62" fmla="*/ 117 w 128"/>
              <a:gd name="T63" fmla="*/ 23 h 128"/>
              <a:gd name="T64" fmla="*/ 101 w 128"/>
              <a:gd name="T65" fmla="*/ 11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8" h="128">
                <a:moveTo>
                  <a:pt x="126" y="1"/>
                </a:moveTo>
                <a:cubicBezTo>
                  <a:pt x="126" y="0"/>
                  <a:pt x="125" y="0"/>
                  <a:pt x="124" y="0"/>
                </a:cubicBezTo>
                <a:cubicBezTo>
                  <a:pt x="123" y="0"/>
                  <a:pt x="122" y="0"/>
                  <a:pt x="122" y="1"/>
                </a:cubicBezTo>
                <a:cubicBezTo>
                  <a:pt x="2" y="81"/>
                  <a:pt x="2" y="81"/>
                  <a:pt x="2" y="81"/>
                </a:cubicBezTo>
                <a:cubicBezTo>
                  <a:pt x="1" y="81"/>
                  <a:pt x="0" y="83"/>
                  <a:pt x="0" y="84"/>
                </a:cubicBezTo>
                <a:cubicBezTo>
                  <a:pt x="0" y="86"/>
                  <a:pt x="1" y="87"/>
                  <a:pt x="3" y="88"/>
                </a:cubicBezTo>
                <a:cubicBezTo>
                  <a:pt x="34" y="100"/>
                  <a:pt x="34" y="100"/>
                  <a:pt x="34" y="100"/>
                </a:cubicBezTo>
                <a:cubicBezTo>
                  <a:pt x="49" y="126"/>
                  <a:pt x="49" y="126"/>
                  <a:pt x="49" y="126"/>
                </a:cubicBezTo>
                <a:cubicBezTo>
                  <a:pt x="49" y="127"/>
                  <a:pt x="51" y="128"/>
                  <a:pt x="52" y="128"/>
                </a:cubicBezTo>
                <a:cubicBezTo>
                  <a:pt x="52" y="128"/>
                  <a:pt x="52" y="128"/>
                  <a:pt x="52" y="128"/>
                </a:cubicBezTo>
                <a:cubicBezTo>
                  <a:pt x="53" y="128"/>
                  <a:pt x="55" y="127"/>
                  <a:pt x="55" y="126"/>
                </a:cubicBezTo>
                <a:cubicBezTo>
                  <a:pt x="64" y="112"/>
                  <a:pt x="64" y="112"/>
                  <a:pt x="64" y="112"/>
                </a:cubicBezTo>
                <a:cubicBezTo>
                  <a:pt x="103" y="128"/>
                  <a:pt x="103" y="128"/>
                  <a:pt x="103" y="128"/>
                </a:cubicBezTo>
                <a:cubicBezTo>
                  <a:pt x="103" y="128"/>
                  <a:pt x="103" y="128"/>
                  <a:pt x="104" y="128"/>
                </a:cubicBezTo>
                <a:cubicBezTo>
                  <a:pt x="105" y="128"/>
                  <a:pt x="105" y="128"/>
                  <a:pt x="106" y="127"/>
                </a:cubicBezTo>
                <a:cubicBezTo>
                  <a:pt x="107" y="127"/>
                  <a:pt x="108" y="126"/>
                  <a:pt x="108" y="125"/>
                </a:cubicBezTo>
                <a:cubicBezTo>
                  <a:pt x="128" y="5"/>
                  <a:pt x="128" y="5"/>
                  <a:pt x="128" y="5"/>
                </a:cubicBezTo>
                <a:cubicBezTo>
                  <a:pt x="128" y="3"/>
                  <a:pt x="128" y="2"/>
                  <a:pt x="126" y="1"/>
                </a:cubicBezTo>
                <a:close/>
                <a:moveTo>
                  <a:pt x="13" y="83"/>
                </a:moveTo>
                <a:cubicBezTo>
                  <a:pt x="105" y="21"/>
                  <a:pt x="105" y="21"/>
                  <a:pt x="105" y="21"/>
                </a:cubicBezTo>
                <a:cubicBezTo>
                  <a:pt x="38" y="93"/>
                  <a:pt x="38" y="93"/>
                  <a:pt x="38" y="93"/>
                </a:cubicBezTo>
                <a:cubicBezTo>
                  <a:pt x="37" y="93"/>
                  <a:pt x="37" y="93"/>
                  <a:pt x="37" y="93"/>
                </a:cubicBezTo>
                <a:lnTo>
                  <a:pt x="13" y="83"/>
                </a:lnTo>
                <a:close/>
                <a:moveTo>
                  <a:pt x="41" y="96"/>
                </a:moveTo>
                <a:cubicBezTo>
                  <a:pt x="41" y="96"/>
                  <a:pt x="41" y="96"/>
                  <a:pt x="41" y="96"/>
                </a:cubicBezTo>
                <a:cubicBezTo>
                  <a:pt x="117" y="15"/>
                  <a:pt x="117" y="15"/>
                  <a:pt x="117" y="15"/>
                </a:cubicBezTo>
                <a:cubicBezTo>
                  <a:pt x="52" y="116"/>
                  <a:pt x="52" y="116"/>
                  <a:pt x="52" y="116"/>
                </a:cubicBezTo>
                <a:lnTo>
                  <a:pt x="41" y="96"/>
                </a:lnTo>
                <a:close/>
                <a:moveTo>
                  <a:pt x="101" y="118"/>
                </a:moveTo>
                <a:cubicBezTo>
                  <a:pt x="67" y="105"/>
                  <a:pt x="67" y="105"/>
                  <a:pt x="67" y="105"/>
                </a:cubicBezTo>
                <a:cubicBezTo>
                  <a:pt x="66" y="104"/>
                  <a:pt x="65" y="104"/>
                  <a:pt x="64" y="104"/>
                </a:cubicBezTo>
                <a:cubicBezTo>
                  <a:pt x="117" y="23"/>
                  <a:pt x="117" y="23"/>
                  <a:pt x="117" y="23"/>
                </a:cubicBezTo>
                <a:lnTo>
                  <a:pt x="101" y="118"/>
                </a:lnTo>
                <a:close/>
              </a:path>
            </a:pathLst>
          </a:custGeom>
          <a:solidFill>
            <a:schemeClr val="bg1"/>
          </a:solidFill>
          <a:ln>
            <a:noFill/>
          </a:ln>
        </p:spPr>
        <p:txBody>
          <a:bodyPr vert="horz" wrap="square" lIns="91440" tIns="45720" rIns="91440" bIns="45720" numCol="1" anchor="t" anchorCtr="0" compatLnSpc="1"/>
          <a:lstStyle/>
          <a:p>
            <a:endParaRPr lang="id-ID" b="1">
              <a:solidFill>
                <a:schemeClr val="bg1"/>
              </a:solidFill>
              <a:latin typeface="微软雅黑" panose="020B0503020204020204" pitchFamily="34" charset="-122"/>
              <a:ea typeface="微软雅黑" panose="020B0503020204020204" pitchFamily="34" charset="-122"/>
            </a:endParaRPr>
          </a:p>
        </p:txBody>
      </p:sp>
      <p:grpSp>
        <p:nvGrpSpPr>
          <p:cNvPr id="43" name="Group 47"/>
          <p:cNvGrpSpPr/>
          <p:nvPr/>
        </p:nvGrpSpPr>
        <p:grpSpPr>
          <a:xfrm>
            <a:off x="8899887" y="4478021"/>
            <a:ext cx="399972" cy="348536"/>
            <a:chOff x="837205" y="5167510"/>
            <a:chExt cx="400024" cy="348536"/>
          </a:xfrm>
          <a:solidFill>
            <a:schemeClr val="bg1"/>
          </a:solidFill>
        </p:grpSpPr>
        <p:sp>
          <p:nvSpPr>
            <p:cNvPr id="44" name="Freeform 44"/>
            <p:cNvSpPr>
              <a:spLocks noEditPoints="1"/>
            </p:cNvSpPr>
            <p:nvPr/>
          </p:nvSpPr>
          <p:spPr bwMode="auto">
            <a:xfrm>
              <a:off x="837205" y="5167510"/>
              <a:ext cx="400024" cy="286486"/>
            </a:xfrm>
            <a:custGeom>
              <a:avLst/>
              <a:gdLst>
                <a:gd name="T0" fmla="*/ 128 w 128"/>
                <a:gd name="T1" fmla="*/ 24 h 92"/>
                <a:gd name="T2" fmla="*/ 119 w 128"/>
                <a:gd name="T3" fmla="*/ 12 h 92"/>
                <a:gd name="T4" fmla="*/ 67 w 128"/>
                <a:gd name="T5" fmla="*/ 0 h 92"/>
                <a:gd name="T6" fmla="*/ 64 w 128"/>
                <a:gd name="T7" fmla="*/ 0 h 92"/>
                <a:gd name="T8" fmla="*/ 61 w 128"/>
                <a:gd name="T9" fmla="*/ 0 h 92"/>
                <a:gd name="T10" fmla="*/ 9 w 128"/>
                <a:gd name="T11" fmla="*/ 12 h 92"/>
                <a:gd name="T12" fmla="*/ 0 w 128"/>
                <a:gd name="T13" fmla="*/ 24 h 92"/>
                <a:gd name="T14" fmla="*/ 9 w 128"/>
                <a:gd name="T15" fmla="*/ 36 h 92"/>
                <a:gd name="T16" fmla="*/ 20 w 128"/>
                <a:gd name="T17" fmla="*/ 38 h 92"/>
                <a:gd name="T18" fmla="*/ 20 w 128"/>
                <a:gd name="T19" fmla="*/ 72 h 92"/>
                <a:gd name="T20" fmla="*/ 64 w 128"/>
                <a:gd name="T21" fmla="*/ 92 h 92"/>
                <a:gd name="T22" fmla="*/ 108 w 128"/>
                <a:gd name="T23" fmla="*/ 72 h 92"/>
                <a:gd name="T24" fmla="*/ 108 w 128"/>
                <a:gd name="T25" fmla="*/ 38 h 92"/>
                <a:gd name="T26" fmla="*/ 119 w 128"/>
                <a:gd name="T27" fmla="*/ 36 h 92"/>
                <a:gd name="T28" fmla="*/ 128 w 128"/>
                <a:gd name="T29" fmla="*/ 24 h 92"/>
                <a:gd name="T30" fmla="*/ 100 w 128"/>
                <a:gd name="T31" fmla="*/ 72 h 92"/>
                <a:gd name="T32" fmla="*/ 64 w 128"/>
                <a:gd name="T33" fmla="*/ 84 h 92"/>
                <a:gd name="T34" fmla="*/ 28 w 128"/>
                <a:gd name="T35" fmla="*/ 72 h 92"/>
                <a:gd name="T36" fmla="*/ 28 w 128"/>
                <a:gd name="T37" fmla="*/ 40 h 92"/>
                <a:gd name="T38" fmla="*/ 61 w 128"/>
                <a:gd name="T39" fmla="*/ 48 h 92"/>
                <a:gd name="T40" fmla="*/ 64 w 128"/>
                <a:gd name="T41" fmla="*/ 48 h 92"/>
                <a:gd name="T42" fmla="*/ 67 w 128"/>
                <a:gd name="T43" fmla="*/ 48 h 92"/>
                <a:gd name="T44" fmla="*/ 100 w 128"/>
                <a:gd name="T45" fmla="*/ 40 h 92"/>
                <a:gd name="T46" fmla="*/ 100 w 128"/>
                <a:gd name="T47" fmla="*/ 72 h 92"/>
                <a:gd name="T48" fmla="*/ 65 w 128"/>
                <a:gd name="T49" fmla="*/ 40 h 92"/>
                <a:gd name="T50" fmla="*/ 64 w 128"/>
                <a:gd name="T51" fmla="*/ 40 h 92"/>
                <a:gd name="T52" fmla="*/ 63 w 128"/>
                <a:gd name="T53" fmla="*/ 40 h 92"/>
                <a:gd name="T54" fmla="*/ 11 w 128"/>
                <a:gd name="T55" fmla="*/ 28 h 92"/>
                <a:gd name="T56" fmla="*/ 8 w 128"/>
                <a:gd name="T57" fmla="*/ 24 h 92"/>
                <a:gd name="T58" fmla="*/ 11 w 128"/>
                <a:gd name="T59" fmla="*/ 20 h 92"/>
                <a:gd name="T60" fmla="*/ 63 w 128"/>
                <a:gd name="T61" fmla="*/ 8 h 92"/>
                <a:gd name="T62" fmla="*/ 64 w 128"/>
                <a:gd name="T63" fmla="*/ 8 h 92"/>
                <a:gd name="T64" fmla="*/ 65 w 128"/>
                <a:gd name="T65" fmla="*/ 8 h 92"/>
                <a:gd name="T66" fmla="*/ 117 w 128"/>
                <a:gd name="T67" fmla="*/ 20 h 92"/>
                <a:gd name="T68" fmla="*/ 120 w 128"/>
                <a:gd name="T69" fmla="*/ 24 h 92"/>
                <a:gd name="T70" fmla="*/ 117 w 128"/>
                <a:gd name="T71" fmla="*/ 28 h 92"/>
                <a:gd name="T72" fmla="*/ 65 w 128"/>
                <a:gd name="T73" fmla="*/ 4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92">
                  <a:moveTo>
                    <a:pt x="128" y="24"/>
                  </a:moveTo>
                  <a:cubicBezTo>
                    <a:pt x="128" y="18"/>
                    <a:pt x="124" y="14"/>
                    <a:pt x="119" y="12"/>
                  </a:cubicBezTo>
                  <a:cubicBezTo>
                    <a:pt x="67" y="0"/>
                    <a:pt x="67" y="0"/>
                    <a:pt x="67" y="0"/>
                  </a:cubicBezTo>
                  <a:cubicBezTo>
                    <a:pt x="66" y="0"/>
                    <a:pt x="65" y="0"/>
                    <a:pt x="64" y="0"/>
                  </a:cubicBezTo>
                  <a:cubicBezTo>
                    <a:pt x="63" y="0"/>
                    <a:pt x="62" y="0"/>
                    <a:pt x="61" y="0"/>
                  </a:cubicBezTo>
                  <a:cubicBezTo>
                    <a:pt x="9" y="12"/>
                    <a:pt x="9" y="12"/>
                    <a:pt x="9" y="12"/>
                  </a:cubicBezTo>
                  <a:cubicBezTo>
                    <a:pt x="4" y="14"/>
                    <a:pt x="0" y="18"/>
                    <a:pt x="0" y="24"/>
                  </a:cubicBezTo>
                  <a:cubicBezTo>
                    <a:pt x="0" y="30"/>
                    <a:pt x="4" y="34"/>
                    <a:pt x="9" y="36"/>
                  </a:cubicBezTo>
                  <a:cubicBezTo>
                    <a:pt x="20" y="38"/>
                    <a:pt x="20" y="38"/>
                    <a:pt x="20" y="38"/>
                  </a:cubicBezTo>
                  <a:cubicBezTo>
                    <a:pt x="20" y="72"/>
                    <a:pt x="20" y="72"/>
                    <a:pt x="20" y="72"/>
                  </a:cubicBezTo>
                  <a:cubicBezTo>
                    <a:pt x="20" y="83"/>
                    <a:pt x="32" y="92"/>
                    <a:pt x="64" y="92"/>
                  </a:cubicBezTo>
                  <a:cubicBezTo>
                    <a:pt x="96" y="92"/>
                    <a:pt x="108" y="83"/>
                    <a:pt x="108" y="72"/>
                  </a:cubicBezTo>
                  <a:cubicBezTo>
                    <a:pt x="108" y="38"/>
                    <a:pt x="108" y="38"/>
                    <a:pt x="108" y="38"/>
                  </a:cubicBezTo>
                  <a:cubicBezTo>
                    <a:pt x="119" y="36"/>
                    <a:pt x="119" y="36"/>
                    <a:pt x="119" y="36"/>
                  </a:cubicBezTo>
                  <a:cubicBezTo>
                    <a:pt x="124" y="34"/>
                    <a:pt x="128" y="30"/>
                    <a:pt x="128" y="24"/>
                  </a:cubicBezTo>
                  <a:close/>
                  <a:moveTo>
                    <a:pt x="100" y="72"/>
                  </a:moveTo>
                  <a:cubicBezTo>
                    <a:pt x="100" y="76"/>
                    <a:pt x="88" y="84"/>
                    <a:pt x="64" y="84"/>
                  </a:cubicBezTo>
                  <a:cubicBezTo>
                    <a:pt x="40" y="84"/>
                    <a:pt x="28" y="76"/>
                    <a:pt x="28" y="72"/>
                  </a:cubicBezTo>
                  <a:cubicBezTo>
                    <a:pt x="28" y="40"/>
                    <a:pt x="28" y="40"/>
                    <a:pt x="28" y="40"/>
                  </a:cubicBezTo>
                  <a:cubicBezTo>
                    <a:pt x="61" y="48"/>
                    <a:pt x="61" y="48"/>
                    <a:pt x="61" y="48"/>
                  </a:cubicBezTo>
                  <a:cubicBezTo>
                    <a:pt x="62" y="48"/>
                    <a:pt x="63" y="48"/>
                    <a:pt x="64" y="48"/>
                  </a:cubicBezTo>
                  <a:cubicBezTo>
                    <a:pt x="65" y="48"/>
                    <a:pt x="66" y="48"/>
                    <a:pt x="67" y="48"/>
                  </a:cubicBezTo>
                  <a:cubicBezTo>
                    <a:pt x="100" y="40"/>
                    <a:pt x="100" y="40"/>
                    <a:pt x="100" y="40"/>
                  </a:cubicBezTo>
                  <a:lnTo>
                    <a:pt x="100" y="72"/>
                  </a:lnTo>
                  <a:close/>
                  <a:moveTo>
                    <a:pt x="65" y="40"/>
                  </a:moveTo>
                  <a:cubicBezTo>
                    <a:pt x="65" y="40"/>
                    <a:pt x="64" y="40"/>
                    <a:pt x="64" y="40"/>
                  </a:cubicBezTo>
                  <a:cubicBezTo>
                    <a:pt x="64" y="40"/>
                    <a:pt x="63" y="40"/>
                    <a:pt x="63" y="40"/>
                  </a:cubicBezTo>
                  <a:cubicBezTo>
                    <a:pt x="11" y="28"/>
                    <a:pt x="11" y="28"/>
                    <a:pt x="11" y="28"/>
                  </a:cubicBezTo>
                  <a:cubicBezTo>
                    <a:pt x="9" y="27"/>
                    <a:pt x="8" y="26"/>
                    <a:pt x="8" y="24"/>
                  </a:cubicBezTo>
                  <a:cubicBezTo>
                    <a:pt x="8" y="22"/>
                    <a:pt x="9" y="21"/>
                    <a:pt x="11" y="20"/>
                  </a:cubicBezTo>
                  <a:cubicBezTo>
                    <a:pt x="63" y="8"/>
                    <a:pt x="63" y="8"/>
                    <a:pt x="63" y="8"/>
                  </a:cubicBezTo>
                  <a:cubicBezTo>
                    <a:pt x="63" y="8"/>
                    <a:pt x="64" y="8"/>
                    <a:pt x="64" y="8"/>
                  </a:cubicBezTo>
                  <a:cubicBezTo>
                    <a:pt x="64" y="8"/>
                    <a:pt x="65" y="8"/>
                    <a:pt x="65" y="8"/>
                  </a:cubicBezTo>
                  <a:cubicBezTo>
                    <a:pt x="117" y="20"/>
                    <a:pt x="117" y="20"/>
                    <a:pt x="117" y="20"/>
                  </a:cubicBezTo>
                  <a:cubicBezTo>
                    <a:pt x="119" y="21"/>
                    <a:pt x="120" y="22"/>
                    <a:pt x="120" y="24"/>
                  </a:cubicBezTo>
                  <a:cubicBezTo>
                    <a:pt x="120" y="26"/>
                    <a:pt x="119" y="27"/>
                    <a:pt x="117" y="28"/>
                  </a:cubicBezTo>
                  <a:lnTo>
                    <a:pt x="65" y="40"/>
                  </a:lnTo>
                  <a:close/>
                </a:path>
              </a:pathLst>
            </a:custGeom>
            <a:grpFill/>
            <a:ln w="9525">
              <a:noFill/>
              <a:round/>
            </a:ln>
          </p:spPr>
          <p:txBody>
            <a:bodyPr vert="horz" wrap="square" lIns="91440" tIns="45720" rIns="91440" bIns="45720" numCol="1" anchor="t" anchorCtr="0" compatLnSpc="1"/>
            <a:lstStyle/>
            <a:p>
              <a:endParaRPr lang="id-ID" b="1">
                <a:solidFill>
                  <a:schemeClr val="bg1"/>
                </a:solidFill>
                <a:latin typeface="微软雅黑" panose="020B0503020204020204" pitchFamily="34" charset="-122"/>
                <a:ea typeface="微软雅黑" panose="020B0503020204020204" pitchFamily="34" charset="-122"/>
              </a:endParaRPr>
            </a:p>
          </p:txBody>
        </p:sp>
        <p:sp>
          <p:nvSpPr>
            <p:cNvPr id="45" name="Freeform 45"/>
            <p:cNvSpPr/>
            <p:nvPr/>
          </p:nvSpPr>
          <p:spPr bwMode="auto">
            <a:xfrm>
              <a:off x="1200263" y="5291610"/>
              <a:ext cx="23764" cy="137302"/>
            </a:xfrm>
            <a:custGeom>
              <a:avLst/>
              <a:gdLst>
                <a:gd name="T0" fmla="*/ 0 w 8"/>
                <a:gd name="T1" fmla="*/ 4 h 44"/>
                <a:gd name="T2" fmla="*/ 0 w 8"/>
                <a:gd name="T3" fmla="*/ 40 h 44"/>
                <a:gd name="T4" fmla="*/ 4 w 8"/>
                <a:gd name="T5" fmla="*/ 44 h 44"/>
                <a:gd name="T6" fmla="*/ 8 w 8"/>
                <a:gd name="T7" fmla="*/ 40 h 44"/>
                <a:gd name="T8" fmla="*/ 8 w 8"/>
                <a:gd name="T9" fmla="*/ 4 h 44"/>
                <a:gd name="T10" fmla="*/ 4 w 8"/>
                <a:gd name="T11" fmla="*/ 0 h 44"/>
                <a:gd name="T12" fmla="*/ 0 w 8"/>
                <a:gd name="T13" fmla="*/ 4 h 44"/>
              </a:gdLst>
              <a:ahLst/>
              <a:cxnLst>
                <a:cxn ang="0">
                  <a:pos x="T0" y="T1"/>
                </a:cxn>
                <a:cxn ang="0">
                  <a:pos x="T2" y="T3"/>
                </a:cxn>
                <a:cxn ang="0">
                  <a:pos x="T4" y="T5"/>
                </a:cxn>
                <a:cxn ang="0">
                  <a:pos x="T6" y="T7"/>
                </a:cxn>
                <a:cxn ang="0">
                  <a:pos x="T8" y="T9"/>
                </a:cxn>
                <a:cxn ang="0">
                  <a:pos x="T10" y="T11"/>
                </a:cxn>
                <a:cxn ang="0">
                  <a:pos x="T12" y="T13"/>
                </a:cxn>
              </a:cxnLst>
              <a:rect l="0" t="0" r="r" b="b"/>
              <a:pathLst>
                <a:path w="8" h="44">
                  <a:moveTo>
                    <a:pt x="0" y="4"/>
                  </a:moveTo>
                  <a:cubicBezTo>
                    <a:pt x="0" y="40"/>
                    <a:pt x="0" y="40"/>
                    <a:pt x="0" y="40"/>
                  </a:cubicBezTo>
                  <a:cubicBezTo>
                    <a:pt x="0" y="42"/>
                    <a:pt x="2" y="44"/>
                    <a:pt x="4" y="44"/>
                  </a:cubicBezTo>
                  <a:cubicBezTo>
                    <a:pt x="6" y="44"/>
                    <a:pt x="8" y="42"/>
                    <a:pt x="8" y="40"/>
                  </a:cubicBezTo>
                  <a:cubicBezTo>
                    <a:pt x="8" y="4"/>
                    <a:pt x="8" y="4"/>
                    <a:pt x="8" y="4"/>
                  </a:cubicBezTo>
                  <a:cubicBezTo>
                    <a:pt x="8" y="2"/>
                    <a:pt x="6" y="0"/>
                    <a:pt x="4" y="0"/>
                  </a:cubicBezTo>
                  <a:cubicBezTo>
                    <a:pt x="2" y="0"/>
                    <a:pt x="0" y="2"/>
                    <a:pt x="0" y="4"/>
                  </a:cubicBezTo>
                  <a:close/>
                </a:path>
              </a:pathLst>
            </a:custGeom>
            <a:grpFill/>
            <a:ln w="9525">
              <a:noFill/>
              <a:round/>
            </a:ln>
          </p:spPr>
          <p:txBody>
            <a:bodyPr vert="horz" wrap="square" lIns="91440" tIns="45720" rIns="91440" bIns="45720" numCol="1" anchor="t" anchorCtr="0" compatLnSpc="1"/>
            <a:lstStyle/>
            <a:p>
              <a:endParaRPr lang="id-ID" b="1">
                <a:solidFill>
                  <a:schemeClr val="bg1"/>
                </a:solidFill>
                <a:latin typeface="微软雅黑" panose="020B0503020204020204" pitchFamily="34" charset="-122"/>
                <a:ea typeface="微软雅黑" panose="020B0503020204020204" pitchFamily="34" charset="-122"/>
              </a:endParaRPr>
            </a:p>
          </p:txBody>
        </p:sp>
        <p:sp>
          <p:nvSpPr>
            <p:cNvPr id="46" name="Oval 46"/>
            <p:cNvSpPr>
              <a:spLocks noChangeArrowheads="1"/>
            </p:cNvSpPr>
            <p:nvPr/>
          </p:nvSpPr>
          <p:spPr bwMode="auto">
            <a:xfrm>
              <a:off x="1187061" y="5442114"/>
              <a:ext cx="50168" cy="73932"/>
            </a:xfrm>
            <a:prstGeom prst="ellipse">
              <a:avLst/>
            </a:prstGeom>
            <a:grpFill/>
            <a:ln w="9525">
              <a:noFill/>
              <a:round/>
            </a:ln>
          </p:spPr>
          <p:txBody>
            <a:bodyPr vert="horz" wrap="square" lIns="91440" tIns="45720" rIns="91440" bIns="45720" numCol="1" anchor="t" anchorCtr="0" compatLnSpc="1"/>
            <a:lstStyle/>
            <a:p>
              <a:endParaRPr lang="id-ID" b="1">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drap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par>
                                <p:cTn id="20" presetID="53" presetClass="entr" presetSubtype="16"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500" fill="hold"/>
                                        <p:tgtEl>
                                          <p:spTgt spid="27"/>
                                        </p:tgtEl>
                                        <p:attrNameLst>
                                          <p:attrName>ppt_w</p:attrName>
                                        </p:attrNameLst>
                                      </p:cBhvr>
                                      <p:tavLst>
                                        <p:tav tm="0">
                                          <p:val>
                                            <p:fltVal val="0"/>
                                          </p:val>
                                        </p:tav>
                                        <p:tav tm="100000">
                                          <p:val>
                                            <p:strVal val="#ppt_w"/>
                                          </p:val>
                                        </p:tav>
                                      </p:tavLst>
                                    </p:anim>
                                    <p:anim calcmode="lin" valueType="num">
                                      <p:cBhvr>
                                        <p:cTn id="23" dur="500" fill="hold"/>
                                        <p:tgtEl>
                                          <p:spTgt spid="27"/>
                                        </p:tgtEl>
                                        <p:attrNameLst>
                                          <p:attrName>ppt_h</p:attrName>
                                        </p:attrNameLst>
                                      </p:cBhvr>
                                      <p:tavLst>
                                        <p:tav tm="0">
                                          <p:val>
                                            <p:fltVal val="0"/>
                                          </p:val>
                                        </p:tav>
                                        <p:tav tm="100000">
                                          <p:val>
                                            <p:strVal val="#ppt_h"/>
                                          </p:val>
                                        </p:tav>
                                      </p:tavLst>
                                    </p:anim>
                                    <p:animEffect transition="in" filter="fade">
                                      <p:cBhvr>
                                        <p:cTn id="24" dur="500"/>
                                        <p:tgtEl>
                                          <p:spTgt spid="2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500" fill="hold"/>
                                        <p:tgtEl>
                                          <p:spTgt spid="21"/>
                                        </p:tgtEl>
                                        <p:attrNameLst>
                                          <p:attrName>ppt_w</p:attrName>
                                        </p:attrNameLst>
                                      </p:cBhvr>
                                      <p:tavLst>
                                        <p:tav tm="0">
                                          <p:val>
                                            <p:fltVal val="0"/>
                                          </p:val>
                                        </p:tav>
                                        <p:tav tm="100000">
                                          <p:val>
                                            <p:strVal val="#ppt_w"/>
                                          </p:val>
                                        </p:tav>
                                      </p:tavLst>
                                    </p:anim>
                                    <p:anim calcmode="lin" valueType="num">
                                      <p:cBhvr>
                                        <p:cTn id="33" dur="500" fill="hold"/>
                                        <p:tgtEl>
                                          <p:spTgt spid="21"/>
                                        </p:tgtEl>
                                        <p:attrNameLst>
                                          <p:attrName>ppt_h</p:attrName>
                                        </p:attrNameLst>
                                      </p:cBhvr>
                                      <p:tavLst>
                                        <p:tav tm="0">
                                          <p:val>
                                            <p:fltVal val="0"/>
                                          </p:val>
                                        </p:tav>
                                        <p:tav tm="100000">
                                          <p:val>
                                            <p:strVal val="#ppt_h"/>
                                          </p:val>
                                        </p:tav>
                                      </p:tavLst>
                                    </p:anim>
                                    <p:animEffect transition="in" filter="fade">
                                      <p:cBhvr>
                                        <p:cTn id="34" dur="500"/>
                                        <p:tgtEl>
                                          <p:spTgt spid="21"/>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500" fill="hold"/>
                                        <p:tgtEl>
                                          <p:spTgt spid="9"/>
                                        </p:tgtEl>
                                        <p:attrNameLst>
                                          <p:attrName>ppt_w</p:attrName>
                                        </p:attrNameLst>
                                      </p:cBhvr>
                                      <p:tavLst>
                                        <p:tav tm="0">
                                          <p:val>
                                            <p:fltVal val="0"/>
                                          </p:val>
                                        </p:tav>
                                        <p:tav tm="100000">
                                          <p:val>
                                            <p:strVal val="#ppt_w"/>
                                          </p:val>
                                        </p:tav>
                                      </p:tavLst>
                                    </p:anim>
                                    <p:anim calcmode="lin" valueType="num">
                                      <p:cBhvr>
                                        <p:cTn id="38" dur="500" fill="hold"/>
                                        <p:tgtEl>
                                          <p:spTgt spid="9"/>
                                        </p:tgtEl>
                                        <p:attrNameLst>
                                          <p:attrName>ppt_h</p:attrName>
                                        </p:attrNameLst>
                                      </p:cBhvr>
                                      <p:tavLst>
                                        <p:tav tm="0">
                                          <p:val>
                                            <p:fltVal val="0"/>
                                          </p:val>
                                        </p:tav>
                                        <p:tav tm="100000">
                                          <p:val>
                                            <p:strVal val="#ppt_h"/>
                                          </p:val>
                                        </p:tav>
                                      </p:tavLst>
                                    </p:anim>
                                    <p:animEffect transition="in" filter="fade">
                                      <p:cBhvr>
                                        <p:cTn id="39" dur="500"/>
                                        <p:tgtEl>
                                          <p:spTgt spid="9"/>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p:cTn id="42" dur="500" fill="hold"/>
                                        <p:tgtEl>
                                          <p:spTgt spid="23"/>
                                        </p:tgtEl>
                                        <p:attrNameLst>
                                          <p:attrName>ppt_w</p:attrName>
                                        </p:attrNameLst>
                                      </p:cBhvr>
                                      <p:tavLst>
                                        <p:tav tm="0">
                                          <p:val>
                                            <p:fltVal val="0"/>
                                          </p:val>
                                        </p:tav>
                                        <p:tav tm="100000">
                                          <p:val>
                                            <p:strVal val="#ppt_w"/>
                                          </p:val>
                                        </p:tav>
                                      </p:tavLst>
                                    </p:anim>
                                    <p:anim calcmode="lin" valueType="num">
                                      <p:cBhvr>
                                        <p:cTn id="43" dur="500" fill="hold"/>
                                        <p:tgtEl>
                                          <p:spTgt spid="23"/>
                                        </p:tgtEl>
                                        <p:attrNameLst>
                                          <p:attrName>ppt_h</p:attrName>
                                        </p:attrNameLst>
                                      </p:cBhvr>
                                      <p:tavLst>
                                        <p:tav tm="0">
                                          <p:val>
                                            <p:fltVal val="0"/>
                                          </p:val>
                                        </p:tav>
                                        <p:tav tm="100000">
                                          <p:val>
                                            <p:strVal val="#ppt_h"/>
                                          </p:val>
                                        </p:tav>
                                      </p:tavLst>
                                    </p:anim>
                                    <p:animEffect transition="in" filter="fade">
                                      <p:cBhvr>
                                        <p:cTn id="44" dur="500"/>
                                        <p:tgtEl>
                                          <p:spTgt spid="2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p:cTn id="47" dur="500" fill="hold"/>
                                        <p:tgtEl>
                                          <p:spTgt spid="30"/>
                                        </p:tgtEl>
                                        <p:attrNameLst>
                                          <p:attrName>ppt_w</p:attrName>
                                        </p:attrNameLst>
                                      </p:cBhvr>
                                      <p:tavLst>
                                        <p:tav tm="0">
                                          <p:val>
                                            <p:fltVal val="0"/>
                                          </p:val>
                                        </p:tav>
                                        <p:tav tm="100000">
                                          <p:val>
                                            <p:strVal val="#ppt_w"/>
                                          </p:val>
                                        </p:tav>
                                      </p:tavLst>
                                    </p:anim>
                                    <p:anim calcmode="lin" valueType="num">
                                      <p:cBhvr>
                                        <p:cTn id="48" dur="500" fill="hold"/>
                                        <p:tgtEl>
                                          <p:spTgt spid="30"/>
                                        </p:tgtEl>
                                        <p:attrNameLst>
                                          <p:attrName>ppt_h</p:attrName>
                                        </p:attrNameLst>
                                      </p:cBhvr>
                                      <p:tavLst>
                                        <p:tav tm="0">
                                          <p:val>
                                            <p:fltVal val="0"/>
                                          </p:val>
                                        </p:tav>
                                        <p:tav tm="100000">
                                          <p:val>
                                            <p:strVal val="#ppt_h"/>
                                          </p:val>
                                        </p:tav>
                                      </p:tavLst>
                                    </p:anim>
                                    <p:animEffect transition="in" filter="fade">
                                      <p:cBhvr>
                                        <p:cTn id="49" dur="500"/>
                                        <p:tgtEl>
                                          <p:spTgt spid="30"/>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8"/>
                                        </p:tgtEl>
                                        <p:attrNameLst>
                                          <p:attrName>style.visibility</p:attrName>
                                        </p:attrNameLst>
                                      </p:cBhvr>
                                      <p:to>
                                        <p:strVal val="visible"/>
                                      </p:to>
                                    </p:set>
                                    <p:anim calcmode="lin" valueType="num">
                                      <p:cBhvr>
                                        <p:cTn id="52" dur="500" fill="hold"/>
                                        <p:tgtEl>
                                          <p:spTgt spid="8"/>
                                        </p:tgtEl>
                                        <p:attrNameLst>
                                          <p:attrName>ppt_w</p:attrName>
                                        </p:attrNameLst>
                                      </p:cBhvr>
                                      <p:tavLst>
                                        <p:tav tm="0">
                                          <p:val>
                                            <p:fltVal val="0"/>
                                          </p:val>
                                        </p:tav>
                                        <p:tav tm="100000">
                                          <p:val>
                                            <p:strVal val="#ppt_w"/>
                                          </p:val>
                                        </p:tav>
                                      </p:tavLst>
                                    </p:anim>
                                    <p:anim calcmode="lin" valueType="num">
                                      <p:cBhvr>
                                        <p:cTn id="53" dur="500" fill="hold"/>
                                        <p:tgtEl>
                                          <p:spTgt spid="8"/>
                                        </p:tgtEl>
                                        <p:attrNameLst>
                                          <p:attrName>ppt_h</p:attrName>
                                        </p:attrNameLst>
                                      </p:cBhvr>
                                      <p:tavLst>
                                        <p:tav tm="0">
                                          <p:val>
                                            <p:fltVal val="0"/>
                                          </p:val>
                                        </p:tav>
                                        <p:tav tm="100000">
                                          <p:val>
                                            <p:strVal val="#ppt_h"/>
                                          </p:val>
                                        </p:tav>
                                      </p:tavLst>
                                    </p:anim>
                                    <p:animEffect transition="in" filter="fade">
                                      <p:cBhvr>
                                        <p:cTn id="54" dur="500"/>
                                        <p:tgtEl>
                                          <p:spTgt spid="8"/>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p:cTn id="57" dur="500" fill="hold"/>
                                        <p:tgtEl>
                                          <p:spTgt spid="22"/>
                                        </p:tgtEl>
                                        <p:attrNameLst>
                                          <p:attrName>ppt_w</p:attrName>
                                        </p:attrNameLst>
                                      </p:cBhvr>
                                      <p:tavLst>
                                        <p:tav tm="0">
                                          <p:val>
                                            <p:fltVal val="0"/>
                                          </p:val>
                                        </p:tav>
                                        <p:tav tm="100000">
                                          <p:val>
                                            <p:strVal val="#ppt_w"/>
                                          </p:val>
                                        </p:tav>
                                      </p:tavLst>
                                    </p:anim>
                                    <p:anim calcmode="lin" valueType="num">
                                      <p:cBhvr>
                                        <p:cTn id="58" dur="500" fill="hold"/>
                                        <p:tgtEl>
                                          <p:spTgt spid="22"/>
                                        </p:tgtEl>
                                        <p:attrNameLst>
                                          <p:attrName>ppt_h</p:attrName>
                                        </p:attrNameLst>
                                      </p:cBhvr>
                                      <p:tavLst>
                                        <p:tav tm="0">
                                          <p:val>
                                            <p:fltVal val="0"/>
                                          </p:val>
                                        </p:tav>
                                        <p:tav tm="100000">
                                          <p:val>
                                            <p:strVal val="#ppt_h"/>
                                          </p:val>
                                        </p:tav>
                                      </p:tavLst>
                                    </p:anim>
                                    <p:animEffect transition="in" filter="fade">
                                      <p:cBhvr>
                                        <p:cTn id="59" dur="500"/>
                                        <p:tgtEl>
                                          <p:spTgt spid="22"/>
                                        </p:tgtEl>
                                      </p:cBhvr>
                                    </p:animEffect>
                                  </p:childTnLst>
                                </p:cTn>
                              </p:par>
                              <p:par>
                                <p:cTn id="60" presetID="53" presetClass="entr" presetSubtype="16" fill="hold" nodeType="withEffect">
                                  <p:stCondLst>
                                    <p:cond delay="0"/>
                                  </p:stCondLst>
                                  <p:childTnLst>
                                    <p:set>
                                      <p:cBhvr>
                                        <p:cTn id="61" dur="1" fill="hold">
                                          <p:stCondLst>
                                            <p:cond delay="0"/>
                                          </p:stCondLst>
                                        </p:cTn>
                                        <p:tgtEl>
                                          <p:spTgt spid="31"/>
                                        </p:tgtEl>
                                        <p:attrNameLst>
                                          <p:attrName>style.visibility</p:attrName>
                                        </p:attrNameLst>
                                      </p:cBhvr>
                                      <p:to>
                                        <p:strVal val="visible"/>
                                      </p:to>
                                    </p:set>
                                    <p:anim calcmode="lin" valueType="num">
                                      <p:cBhvr>
                                        <p:cTn id="62" dur="500" fill="hold"/>
                                        <p:tgtEl>
                                          <p:spTgt spid="31"/>
                                        </p:tgtEl>
                                        <p:attrNameLst>
                                          <p:attrName>ppt_w</p:attrName>
                                        </p:attrNameLst>
                                      </p:cBhvr>
                                      <p:tavLst>
                                        <p:tav tm="0">
                                          <p:val>
                                            <p:fltVal val="0"/>
                                          </p:val>
                                        </p:tav>
                                        <p:tav tm="100000">
                                          <p:val>
                                            <p:strVal val="#ppt_w"/>
                                          </p:val>
                                        </p:tav>
                                      </p:tavLst>
                                    </p:anim>
                                    <p:anim calcmode="lin" valueType="num">
                                      <p:cBhvr>
                                        <p:cTn id="63" dur="500" fill="hold"/>
                                        <p:tgtEl>
                                          <p:spTgt spid="31"/>
                                        </p:tgtEl>
                                        <p:attrNameLst>
                                          <p:attrName>ppt_h</p:attrName>
                                        </p:attrNameLst>
                                      </p:cBhvr>
                                      <p:tavLst>
                                        <p:tav tm="0">
                                          <p:val>
                                            <p:fltVal val="0"/>
                                          </p:val>
                                        </p:tav>
                                        <p:tav tm="100000">
                                          <p:val>
                                            <p:strVal val="#ppt_h"/>
                                          </p:val>
                                        </p:tav>
                                      </p:tavLst>
                                    </p:anim>
                                    <p:animEffect transition="in" filter="fade">
                                      <p:cBhvr>
                                        <p:cTn id="64" dur="500"/>
                                        <p:tgtEl>
                                          <p:spTgt spid="31"/>
                                        </p:tgtEl>
                                      </p:cBhvr>
                                    </p:animEffect>
                                  </p:childTnLst>
                                </p:cTn>
                              </p:par>
                            </p:childTnLst>
                          </p:cTn>
                        </p:par>
                        <p:par>
                          <p:cTn id="65" fill="hold">
                            <p:stCondLst>
                              <p:cond delay="500"/>
                            </p:stCondLst>
                            <p:childTnLst>
                              <p:par>
                                <p:cTn id="66" presetID="22" presetClass="entr" presetSubtype="1" fill="hold" grpId="0" nodeType="afterEffect">
                                  <p:stCondLst>
                                    <p:cond delay="0"/>
                                  </p:stCondLst>
                                  <p:childTnLst>
                                    <p:set>
                                      <p:cBhvr>
                                        <p:cTn id="67" dur="1" fill="hold">
                                          <p:stCondLst>
                                            <p:cond delay="0"/>
                                          </p:stCondLst>
                                        </p:cTn>
                                        <p:tgtEl>
                                          <p:spTgt spid="4"/>
                                        </p:tgtEl>
                                        <p:attrNameLst>
                                          <p:attrName>style.visibility</p:attrName>
                                        </p:attrNameLst>
                                      </p:cBhvr>
                                      <p:to>
                                        <p:strVal val="visible"/>
                                      </p:to>
                                    </p:set>
                                    <p:animEffect transition="in" filter="wipe(up)">
                                      <p:cBhvr>
                                        <p:cTn id="68" dur="500"/>
                                        <p:tgtEl>
                                          <p:spTgt spid="4"/>
                                        </p:tgtEl>
                                      </p:cBhvr>
                                    </p:animEffect>
                                  </p:childTnLst>
                                </p:cTn>
                              </p:par>
                            </p:childTnLst>
                          </p:cTn>
                        </p:par>
                        <p:par>
                          <p:cTn id="69" fill="hold">
                            <p:stCondLst>
                              <p:cond delay="1000"/>
                            </p:stCondLst>
                            <p:childTnLst>
                              <p:par>
                                <p:cTn id="70" presetID="10" presetClass="entr" presetSubtype="0" fill="hold" grpId="0" nodeType="after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fade">
                                      <p:cBhvr>
                                        <p:cTn id="72" dur="500"/>
                                        <p:tgtEl>
                                          <p:spTgt spid="18"/>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9"/>
                                        </p:tgtEl>
                                        <p:attrNameLst>
                                          <p:attrName>style.visibility</p:attrName>
                                        </p:attrNameLst>
                                      </p:cBhvr>
                                      <p:to>
                                        <p:strVal val="visible"/>
                                      </p:to>
                                    </p:set>
                                    <p:animEffect transition="in" filter="fade">
                                      <p:cBhvr>
                                        <p:cTn id="75" dur="500"/>
                                        <p:tgtEl>
                                          <p:spTgt spid="19"/>
                                        </p:tgtEl>
                                      </p:cBhvr>
                                    </p:animEffect>
                                  </p:childTnLst>
                                </p:cTn>
                              </p:par>
                            </p:childTnLst>
                          </p:cTn>
                        </p:par>
                        <p:par>
                          <p:cTn id="76" fill="hold">
                            <p:stCondLst>
                              <p:cond delay="1500"/>
                            </p:stCondLst>
                            <p:childTnLst>
                              <p:par>
                                <p:cTn id="77" presetID="53" presetClass="entr" presetSubtype="16" fill="hold" nodeType="afterEffect">
                                  <p:stCondLst>
                                    <p:cond delay="0"/>
                                  </p:stCondLst>
                                  <p:childTnLst>
                                    <p:set>
                                      <p:cBhvr>
                                        <p:cTn id="78" dur="1" fill="hold">
                                          <p:stCondLst>
                                            <p:cond delay="0"/>
                                          </p:stCondLst>
                                        </p:cTn>
                                        <p:tgtEl>
                                          <p:spTgt spid="36"/>
                                        </p:tgtEl>
                                        <p:attrNameLst>
                                          <p:attrName>style.visibility</p:attrName>
                                        </p:attrNameLst>
                                      </p:cBhvr>
                                      <p:to>
                                        <p:strVal val="visible"/>
                                      </p:to>
                                    </p:set>
                                    <p:anim calcmode="lin" valueType="num">
                                      <p:cBhvr>
                                        <p:cTn id="79" dur="500" fill="hold"/>
                                        <p:tgtEl>
                                          <p:spTgt spid="36"/>
                                        </p:tgtEl>
                                        <p:attrNameLst>
                                          <p:attrName>ppt_w</p:attrName>
                                        </p:attrNameLst>
                                      </p:cBhvr>
                                      <p:tavLst>
                                        <p:tav tm="0">
                                          <p:val>
                                            <p:fltVal val="0"/>
                                          </p:val>
                                        </p:tav>
                                        <p:tav tm="100000">
                                          <p:val>
                                            <p:strVal val="#ppt_w"/>
                                          </p:val>
                                        </p:tav>
                                      </p:tavLst>
                                    </p:anim>
                                    <p:anim calcmode="lin" valueType="num">
                                      <p:cBhvr>
                                        <p:cTn id="80" dur="500" fill="hold"/>
                                        <p:tgtEl>
                                          <p:spTgt spid="36"/>
                                        </p:tgtEl>
                                        <p:attrNameLst>
                                          <p:attrName>ppt_h</p:attrName>
                                        </p:attrNameLst>
                                      </p:cBhvr>
                                      <p:tavLst>
                                        <p:tav tm="0">
                                          <p:val>
                                            <p:fltVal val="0"/>
                                          </p:val>
                                        </p:tav>
                                        <p:tav tm="100000">
                                          <p:val>
                                            <p:strVal val="#ppt_h"/>
                                          </p:val>
                                        </p:tav>
                                      </p:tavLst>
                                    </p:anim>
                                    <p:animEffect transition="in" filter="fade">
                                      <p:cBhvr>
                                        <p:cTn id="81" dur="500"/>
                                        <p:tgtEl>
                                          <p:spTgt spid="36"/>
                                        </p:tgtEl>
                                      </p:cBhvr>
                                    </p:animEffect>
                                  </p:childTnLst>
                                </p:cTn>
                              </p:par>
                              <p:par>
                                <p:cTn id="82" presetID="53" presetClass="entr" presetSubtype="16" fill="hold" nodeType="withEffect">
                                  <p:stCondLst>
                                    <p:cond delay="0"/>
                                  </p:stCondLst>
                                  <p:childTnLst>
                                    <p:set>
                                      <p:cBhvr>
                                        <p:cTn id="83" dur="1" fill="hold">
                                          <p:stCondLst>
                                            <p:cond delay="0"/>
                                          </p:stCondLst>
                                        </p:cTn>
                                        <p:tgtEl>
                                          <p:spTgt spid="39"/>
                                        </p:tgtEl>
                                        <p:attrNameLst>
                                          <p:attrName>style.visibility</p:attrName>
                                        </p:attrNameLst>
                                      </p:cBhvr>
                                      <p:to>
                                        <p:strVal val="visible"/>
                                      </p:to>
                                    </p:set>
                                    <p:anim calcmode="lin" valueType="num">
                                      <p:cBhvr>
                                        <p:cTn id="84" dur="500" fill="hold"/>
                                        <p:tgtEl>
                                          <p:spTgt spid="39"/>
                                        </p:tgtEl>
                                        <p:attrNameLst>
                                          <p:attrName>ppt_w</p:attrName>
                                        </p:attrNameLst>
                                      </p:cBhvr>
                                      <p:tavLst>
                                        <p:tav tm="0">
                                          <p:val>
                                            <p:fltVal val="0"/>
                                          </p:val>
                                        </p:tav>
                                        <p:tav tm="100000">
                                          <p:val>
                                            <p:strVal val="#ppt_w"/>
                                          </p:val>
                                        </p:tav>
                                      </p:tavLst>
                                    </p:anim>
                                    <p:anim calcmode="lin" valueType="num">
                                      <p:cBhvr>
                                        <p:cTn id="85" dur="500" fill="hold"/>
                                        <p:tgtEl>
                                          <p:spTgt spid="39"/>
                                        </p:tgtEl>
                                        <p:attrNameLst>
                                          <p:attrName>ppt_h</p:attrName>
                                        </p:attrNameLst>
                                      </p:cBhvr>
                                      <p:tavLst>
                                        <p:tav tm="0">
                                          <p:val>
                                            <p:fltVal val="0"/>
                                          </p:val>
                                        </p:tav>
                                        <p:tav tm="100000">
                                          <p:val>
                                            <p:strVal val="#ppt_h"/>
                                          </p:val>
                                        </p:tav>
                                      </p:tavLst>
                                    </p:anim>
                                    <p:animEffect transition="in" filter="fade">
                                      <p:cBhvr>
                                        <p:cTn id="86" dur="500"/>
                                        <p:tgtEl>
                                          <p:spTgt spid="39"/>
                                        </p:tgtEl>
                                      </p:cBhvr>
                                    </p:animEffect>
                                  </p:childTnLst>
                                </p:cTn>
                              </p:par>
                              <p:par>
                                <p:cTn id="87" presetID="53" presetClass="entr" presetSubtype="16" fill="hold" grpId="0" nodeType="withEffect">
                                  <p:stCondLst>
                                    <p:cond delay="0"/>
                                  </p:stCondLst>
                                  <p:childTnLst>
                                    <p:set>
                                      <p:cBhvr>
                                        <p:cTn id="88" dur="1" fill="hold">
                                          <p:stCondLst>
                                            <p:cond delay="0"/>
                                          </p:stCondLst>
                                        </p:cTn>
                                        <p:tgtEl>
                                          <p:spTgt spid="42"/>
                                        </p:tgtEl>
                                        <p:attrNameLst>
                                          <p:attrName>style.visibility</p:attrName>
                                        </p:attrNameLst>
                                      </p:cBhvr>
                                      <p:to>
                                        <p:strVal val="visible"/>
                                      </p:to>
                                    </p:set>
                                    <p:anim calcmode="lin" valueType="num">
                                      <p:cBhvr>
                                        <p:cTn id="89" dur="500" fill="hold"/>
                                        <p:tgtEl>
                                          <p:spTgt spid="42"/>
                                        </p:tgtEl>
                                        <p:attrNameLst>
                                          <p:attrName>ppt_w</p:attrName>
                                        </p:attrNameLst>
                                      </p:cBhvr>
                                      <p:tavLst>
                                        <p:tav tm="0">
                                          <p:val>
                                            <p:fltVal val="0"/>
                                          </p:val>
                                        </p:tav>
                                        <p:tav tm="100000">
                                          <p:val>
                                            <p:strVal val="#ppt_w"/>
                                          </p:val>
                                        </p:tav>
                                      </p:tavLst>
                                    </p:anim>
                                    <p:anim calcmode="lin" valueType="num">
                                      <p:cBhvr>
                                        <p:cTn id="90" dur="500" fill="hold"/>
                                        <p:tgtEl>
                                          <p:spTgt spid="42"/>
                                        </p:tgtEl>
                                        <p:attrNameLst>
                                          <p:attrName>ppt_h</p:attrName>
                                        </p:attrNameLst>
                                      </p:cBhvr>
                                      <p:tavLst>
                                        <p:tav tm="0">
                                          <p:val>
                                            <p:fltVal val="0"/>
                                          </p:val>
                                        </p:tav>
                                        <p:tav tm="100000">
                                          <p:val>
                                            <p:strVal val="#ppt_h"/>
                                          </p:val>
                                        </p:tav>
                                      </p:tavLst>
                                    </p:anim>
                                    <p:animEffect transition="in" filter="fade">
                                      <p:cBhvr>
                                        <p:cTn id="91" dur="500"/>
                                        <p:tgtEl>
                                          <p:spTgt spid="42"/>
                                        </p:tgtEl>
                                      </p:cBhvr>
                                    </p:animEffect>
                                  </p:childTnLst>
                                </p:cTn>
                              </p:par>
                              <p:par>
                                <p:cTn id="92" presetID="53" presetClass="entr" presetSubtype="16" fill="hold" nodeType="withEffect">
                                  <p:stCondLst>
                                    <p:cond delay="0"/>
                                  </p:stCondLst>
                                  <p:childTnLst>
                                    <p:set>
                                      <p:cBhvr>
                                        <p:cTn id="93" dur="1" fill="hold">
                                          <p:stCondLst>
                                            <p:cond delay="0"/>
                                          </p:stCondLst>
                                        </p:cTn>
                                        <p:tgtEl>
                                          <p:spTgt spid="43"/>
                                        </p:tgtEl>
                                        <p:attrNameLst>
                                          <p:attrName>style.visibility</p:attrName>
                                        </p:attrNameLst>
                                      </p:cBhvr>
                                      <p:to>
                                        <p:strVal val="visible"/>
                                      </p:to>
                                    </p:set>
                                    <p:anim calcmode="lin" valueType="num">
                                      <p:cBhvr>
                                        <p:cTn id="94" dur="500" fill="hold"/>
                                        <p:tgtEl>
                                          <p:spTgt spid="43"/>
                                        </p:tgtEl>
                                        <p:attrNameLst>
                                          <p:attrName>ppt_w</p:attrName>
                                        </p:attrNameLst>
                                      </p:cBhvr>
                                      <p:tavLst>
                                        <p:tav tm="0">
                                          <p:val>
                                            <p:fltVal val="0"/>
                                          </p:val>
                                        </p:tav>
                                        <p:tav tm="100000">
                                          <p:val>
                                            <p:strVal val="#ppt_w"/>
                                          </p:val>
                                        </p:tav>
                                      </p:tavLst>
                                    </p:anim>
                                    <p:anim calcmode="lin" valueType="num">
                                      <p:cBhvr>
                                        <p:cTn id="95" dur="500" fill="hold"/>
                                        <p:tgtEl>
                                          <p:spTgt spid="43"/>
                                        </p:tgtEl>
                                        <p:attrNameLst>
                                          <p:attrName>ppt_h</p:attrName>
                                        </p:attrNameLst>
                                      </p:cBhvr>
                                      <p:tavLst>
                                        <p:tav tm="0">
                                          <p:val>
                                            <p:fltVal val="0"/>
                                          </p:val>
                                        </p:tav>
                                        <p:tav tm="100000">
                                          <p:val>
                                            <p:strVal val="#ppt_h"/>
                                          </p:val>
                                        </p:tav>
                                      </p:tavLst>
                                    </p:anim>
                                    <p:animEffect transition="in" filter="fade">
                                      <p:cBhvr>
                                        <p:cTn id="96" dur="500"/>
                                        <p:tgtEl>
                                          <p:spTgt spid="43"/>
                                        </p:tgtEl>
                                      </p:cBhvr>
                                    </p:animEffect>
                                  </p:childTnLst>
                                </p:cTn>
                              </p:par>
                            </p:childTnLst>
                          </p:cTn>
                        </p:par>
                        <p:par>
                          <p:cTn id="97" fill="hold">
                            <p:stCondLst>
                              <p:cond delay="2000"/>
                            </p:stCondLst>
                            <p:childTnLst>
                              <p:par>
                                <p:cTn id="98" presetID="10" presetClass="entr" presetSubtype="0" fill="hold" grpId="0" nodeType="afterEffect">
                                  <p:stCondLst>
                                    <p:cond delay="0"/>
                                  </p:stCondLst>
                                  <p:childTnLst>
                                    <p:set>
                                      <p:cBhvr>
                                        <p:cTn id="99" dur="1" fill="hold">
                                          <p:stCondLst>
                                            <p:cond delay="0"/>
                                          </p:stCondLst>
                                        </p:cTn>
                                        <p:tgtEl>
                                          <p:spTgt spid="10"/>
                                        </p:tgtEl>
                                        <p:attrNameLst>
                                          <p:attrName>style.visibility</p:attrName>
                                        </p:attrNameLst>
                                      </p:cBhvr>
                                      <p:to>
                                        <p:strVal val="visible"/>
                                      </p:to>
                                    </p:set>
                                    <p:animEffect transition="in" filter="fade">
                                      <p:cBhvr>
                                        <p:cTn id="100" dur="500"/>
                                        <p:tgtEl>
                                          <p:spTgt spid="10"/>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11"/>
                                        </p:tgtEl>
                                        <p:attrNameLst>
                                          <p:attrName>style.visibility</p:attrName>
                                        </p:attrNameLst>
                                      </p:cBhvr>
                                      <p:to>
                                        <p:strVal val="visible"/>
                                      </p:to>
                                    </p:set>
                                    <p:animEffect transition="in" filter="fade">
                                      <p:cBhvr>
                                        <p:cTn id="103" dur="500"/>
                                        <p:tgtEl>
                                          <p:spTgt spid="11"/>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14"/>
                                        </p:tgtEl>
                                        <p:attrNameLst>
                                          <p:attrName>style.visibility</p:attrName>
                                        </p:attrNameLst>
                                      </p:cBhvr>
                                      <p:to>
                                        <p:strVal val="visible"/>
                                      </p:to>
                                    </p:set>
                                    <p:animEffect transition="in" filter="fade">
                                      <p:cBhvr>
                                        <p:cTn id="106" dur="500"/>
                                        <p:tgtEl>
                                          <p:spTgt spid="14"/>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15"/>
                                        </p:tgtEl>
                                        <p:attrNameLst>
                                          <p:attrName>style.visibility</p:attrName>
                                        </p:attrNameLst>
                                      </p:cBhvr>
                                      <p:to>
                                        <p:strVal val="visible"/>
                                      </p:to>
                                    </p:set>
                                    <p:animEffect transition="in" filter="fade">
                                      <p:cBhvr>
                                        <p:cTn id="109" dur="500"/>
                                        <p:tgtEl>
                                          <p:spTgt spid="15"/>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12"/>
                                        </p:tgtEl>
                                        <p:attrNameLst>
                                          <p:attrName>style.visibility</p:attrName>
                                        </p:attrNameLst>
                                      </p:cBhvr>
                                      <p:to>
                                        <p:strVal val="visible"/>
                                      </p:to>
                                    </p:set>
                                    <p:animEffect transition="in" filter="fade">
                                      <p:cBhvr>
                                        <p:cTn id="112" dur="500"/>
                                        <p:tgtEl>
                                          <p:spTgt spid="12"/>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13"/>
                                        </p:tgtEl>
                                        <p:attrNameLst>
                                          <p:attrName>style.visibility</p:attrName>
                                        </p:attrNameLst>
                                      </p:cBhvr>
                                      <p:to>
                                        <p:strVal val="visible"/>
                                      </p:to>
                                    </p:set>
                                    <p:animEffect transition="in" filter="fade">
                                      <p:cBhvr>
                                        <p:cTn id="115" dur="500"/>
                                        <p:tgtEl>
                                          <p:spTgt spid="13"/>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16"/>
                                        </p:tgtEl>
                                        <p:attrNameLst>
                                          <p:attrName>style.visibility</p:attrName>
                                        </p:attrNameLst>
                                      </p:cBhvr>
                                      <p:to>
                                        <p:strVal val="visible"/>
                                      </p:to>
                                    </p:set>
                                    <p:animEffect transition="in" filter="fade">
                                      <p:cBhvr>
                                        <p:cTn id="118" dur="500"/>
                                        <p:tgtEl>
                                          <p:spTgt spid="16"/>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17"/>
                                        </p:tgtEl>
                                        <p:attrNameLst>
                                          <p:attrName>style.visibility</p:attrName>
                                        </p:attrNameLst>
                                      </p:cBhvr>
                                      <p:to>
                                        <p:strVal val="visible"/>
                                      </p:to>
                                    </p:set>
                                    <p:animEffect transition="in" filter="fade">
                                      <p:cBhvr>
                                        <p:cTn id="1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9" grpId="0" animBg="1"/>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30" grpId="0" animBg="1"/>
      <p:bldP spid="4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p:nvPr/>
        </p:nvSpPr>
        <p:spPr>
          <a:xfrm>
            <a:off x="350135" y="330407"/>
            <a:ext cx="6094070" cy="369332"/>
          </a:xfrm>
          <a:prstGeom prst="rect">
            <a:avLst/>
          </a:prstGeom>
          <a:noFill/>
        </p:spPr>
        <p:txBody>
          <a:bodyPr wrap="square">
            <a:spAutoFit/>
          </a:bodyPr>
          <a:lstStyle/>
          <a:p>
            <a:pPr marL="285750" indent="-285750">
              <a:buFont typeface="Wingdings" panose="05000000000000000000" pitchFamily="2" charset="2"/>
              <a:buChar char="p"/>
            </a:pPr>
            <a:r>
              <a:rPr lang="en-US" altLang="zh-CN" sz="1800" b="1" dirty="0">
                <a:solidFill>
                  <a:schemeClr val="bg1"/>
                </a:solidFill>
                <a:latin typeface="阿里汉仪智能黑体" panose="00020600040101010101" pitchFamily="18" charset="-122"/>
                <a:ea typeface="阿里汉仪智能黑体" panose="00020600040101010101" pitchFamily="18" charset="-122"/>
                <a:cs typeface="+mn-ea"/>
                <a:sym typeface="+mn-lt"/>
              </a:rPr>
              <a:t>02</a:t>
            </a:r>
            <a:r>
              <a:rPr lang="zh-CN" altLang="en-US" sz="1800" b="1" dirty="0">
                <a:solidFill>
                  <a:schemeClr val="bg1"/>
                </a:solidFill>
                <a:latin typeface="阿里汉仪智能黑体" panose="00020600040101010101" pitchFamily="18" charset="-122"/>
                <a:ea typeface="阿里汉仪智能黑体" panose="00020600040101010101" pitchFamily="18" charset="-122"/>
                <a:cs typeface="+mn-ea"/>
                <a:sym typeface="+mn-lt"/>
              </a:rPr>
              <a:t>：区域成绩</a:t>
            </a:r>
            <a:endParaRPr lang="zh-CN" altLang="en-US" sz="1800" b="1" dirty="0">
              <a:solidFill>
                <a:schemeClr val="bg1"/>
              </a:solidFill>
              <a:latin typeface="阿里汉仪智能黑体" panose="00020600040101010101" pitchFamily="18" charset="-122"/>
              <a:ea typeface="阿里汉仪智能黑体" panose="00020600040101010101" pitchFamily="18" charset="-122"/>
              <a:cs typeface="+mn-ea"/>
              <a:sym typeface="+mn-lt"/>
            </a:endParaRPr>
          </a:p>
        </p:txBody>
      </p:sp>
      <p:sp>
        <p:nvSpPr>
          <p:cNvPr id="4" name="文本框 3"/>
          <p:cNvSpPr txBox="1"/>
          <p:nvPr/>
        </p:nvSpPr>
        <p:spPr>
          <a:xfrm>
            <a:off x="949301" y="2394145"/>
            <a:ext cx="22343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spcBef>
                <a:spcPct val="20000"/>
              </a:spcBef>
              <a:buFont typeface="Arial" panose="020B0604020202020204" pitchFamily="34" charset="0"/>
              <a:buNone/>
              <a:defRPr sz="3600" b="1" cap="all">
                <a:gradFill>
                  <a:gsLst>
                    <a:gs pos="5000">
                      <a:srgbClr val="BD1032"/>
                    </a:gs>
                    <a:gs pos="36000">
                      <a:srgbClr val="55020D"/>
                    </a:gs>
                    <a:gs pos="68000">
                      <a:srgbClr val="E13377"/>
                    </a:gs>
                    <a:gs pos="100000">
                      <a:srgbClr val="ED8571"/>
                    </a:gs>
                  </a:gsLst>
                  <a:lin ang="5400000" scaled="1"/>
                </a:gradFill>
                <a:latin typeface="微软雅黑" panose="020B0503020204020204" pitchFamily="34" charset="-122"/>
                <a:ea typeface="微软雅黑" panose="020B0503020204020204" pitchFamily="34" charset="-122"/>
                <a:cs typeface="Arial" panose="020B0604020202020204" pitchFamily="34" charset="0"/>
              </a:defRPr>
            </a:lvl1pPr>
            <a:lvl2pPr marL="742950" indent="-285750">
              <a:spcBef>
                <a:spcPct val="20000"/>
              </a:spcBef>
              <a:buFont typeface="Arial" panose="020B0604020202020204" pitchFamily="34" charset="0"/>
              <a:buChar char="–"/>
              <a:defRPr sz="2800">
                <a:latin typeface="微软雅黑" panose="020B0503020204020204" pitchFamily="34" charset="-122"/>
                <a:ea typeface="微软雅黑" panose="020B0503020204020204" pitchFamily="34" charset="-122"/>
              </a:defRPr>
            </a:lvl2pPr>
            <a:lvl3pPr marL="1143000" indent="-228600">
              <a:spcBef>
                <a:spcPct val="20000"/>
              </a:spcBef>
              <a:buFont typeface="Arial" panose="020B0604020202020204" pitchFamily="34" charset="0"/>
              <a:buChar char="•"/>
              <a:defRPr sz="2400">
                <a:latin typeface="微软雅黑" panose="020B0503020204020204" pitchFamily="34" charset="-122"/>
                <a:ea typeface="微软雅黑" panose="020B0503020204020204" pitchFamily="34" charset="-122"/>
              </a:defRPr>
            </a:lvl3pPr>
            <a:lvl4pPr marL="16002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4pPr>
            <a:lvl5pPr marL="20574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zh-CN" altLang="en-US" sz="2400" b="0" spc="600" noProof="0">
                <a:solidFill>
                  <a:schemeClr val="bg1"/>
                </a:solidFill>
                <a:latin typeface="微软雅黑" panose="020B0503020204020204" pitchFamily="34" charset="-122"/>
                <a:ea typeface="微软雅黑" panose="020B0503020204020204" pitchFamily="34" charset="-122"/>
              </a:rPr>
              <a:t>标题文本</a:t>
            </a:r>
            <a:endParaRPr kumimoji="0" lang="zh-CN" altLang="en-US" sz="2400" b="0" i="0" u="none" strike="noStrike" kern="1200" cap="all" spc="60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5" name="TextBox 34"/>
          <p:cNvSpPr txBox="1"/>
          <p:nvPr/>
        </p:nvSpPr>
        <p:spPr>
          <a:xfrm>
            <a:off x="949301" y="2806959"/>
            <a:ext cx="2735577" cy="1029000"/>
          </a:xfrm>
          <a:prstGeom prst="rect">
            <a:avLst/>
          </a:prstGeom>
          <a:noFill/>
        </p:spPr>
        <p:txBody>
          <a:bodyPr wrap="square" rtlCol="0">
            <a:spAutoFit/>
          </a:bodyPr>
          <a:lstStyle/>
          <a:p>
            <a:pPr>
              <a:lnSpc>
                <a:spcPct val="150000"/>
              </a:lnSpc>
            </a:pPr>
            <a:r>
              <a:rPr lang="zh-CN" altLang="en-US" sz="1400" dirty="0">
                <a:solidFill>
                  <a:schemeClr val="bg1"/>
                </a:solidFill>
                <a:latin typeface="微软雅黑" panose="020B0503020204020204" pitchFamily="34" charset="-122"/>
                <a:ea typeface="微软雅黑" panose="020B0503020204020204" pitchFamily="34" charset="-122"/>
                <a:cs typeface="+mn-ea"/>
                <a:sym typeface="+mn-lt"/>
              </a:rPr>
              <a:t>用户可以在投影仪或者计算机上进行演示也可以将演示文稿打印出来</a:t>
            </a:r>
            <a:endParaRPr lang="zh-CN" altLang="en-US" sz="140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6" name="文本框 5"/>
          <p:cNvSpPr txBox="1"/>
          <p:nvPr/>
        </p:nvSpPr>
        <p:spPr>
          <a:xfrm>
            <a:off x="949301" y="4438249"/>
            <a:ext cx="22343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spcBef>
                <a:spcPct val="20000"/>
              </a:spcBef>
              <a:buFont typeface="Arial" panose="020B0604020202020204" pitchFamily="34" charset="0"/>
              <a:buNone/>
              <a:defRPr sz="3600" b="1" cap="all">
                <a:gradFill>
                  <a:gsLst>
                    <a:gs pos="5000">
                      <a:srgbClr val="BD1032"/>
                    </a:gs>
                    <a:gs pos="36000">
                      <a:srgbClr val="55020D"/>
                    </a:gs>
                    <a:gs pos="68000">
                      <a:srgbClr val="E13377"/>
                    </a:gs>
                    <a:gs pos="100000">
                      <a:srgbClr val="ED8571"/>
                    </a:gs>
                  </a:gsLst>
                  <a:lin ang="5400000" scaled="1"/>
                </a:gradFill>
                <a:latin typeface="微软雅黑" panose="020B0503020204020204" pitchFamily="34" charset="-122"/>
                <a:ea typeface="微软雅黑" panose="020B0503020204020204" pitchFamily="34" charset="-122"/>
                <a:cs typeface="Arial" panose="020B0604020202020204" pitchFamily="34" charset="0"/>
              </a:defRPr>
            </a:lvl1pPr>
            <a:lvl2pPr marL="742950" indent="-285750">
              <a:spcBef>
                <a:spcPct val="20000"/>
              </a:spcBef>
              <a:buFont typeface="Arial" panose="020B0604020202020204" pitchFamily="34" charset="0"/>
              <a:buChar char="–"/>
              <a:defRPr sz="2800">
                <a:latin typeface="微软雅黑" panose="020B0503020204020204" pitchFamily="34" charset="-122"/>
                <a:ea typeface="微软雅黑" panose="020B0503020204020204" pitchFamily="34" charset="-122"/>
              </a:defRPr>
            </a:lvl2pPr>
            <a:lvl3pPr marL="1143000" indent="-228600">
              <a:spcBef>
                <a:spcPct val="20000"/>
              </a:spcBef>
              <a:buFont typeface="Arial" panose="020B0604020202020204" pitchFamily="34" charset="0"/>
              <a:buChar char="•"/>
              <a:defRPr sz="2400">
                <a:latin typeface="微软雅黑" panose="020B0503020204020204" pitchFamily="34" charset="-122"/>
                <a:ea typeface="微软雅黑" panose="020B0503020204020204" pitchFamily="34" charset="-122"/>
              </a:defRPr>
            </a:lvl3pPr>
            <a:lvl4pPr marL="16002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4pPr>
            <a:lvl5pPr marL="20574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zh-CN" altLang="en-US" sz="2400" b="0" spc="600" noProof="0">
                <a:solidFill>
                  <a:schemeClr val="bg1"/>
                </a:solidFill>
                <a:latin typeface="微软雅黑" panose="020B0503020204020204" pitchFamily="34" charset="-122"/>
                <a:ea typeface="微软雅黑" panose="020B0503020204020204" pitchFamily="34" charset="-122"/>
              </a:rPr>
              <a:t>标题文本</a:t>
            </a:r>
            <a:endParaRPr kumimoji="0" lang="zh-CN" altLang="en-US" sz="2400" b="0" i="0" u="none" strike="noStrike" kern="1200" cap="all" spc="60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8" name="TextBox 34"/>
          <p:cNvSpPr txBox="1"/>
          <p:nvPr/>
        </p:nvSpPr>
        <p:spPr>
          <a:xfrm>
            <a:off x="949301" y="4851063"/>
            <a:ext cx="2735577" cy="1029000"/>
          </a:xfrm>
          <a:prstGeom prst="rect">
            <a:avLst/>
          </a:prstGeom>
          <a:noFill/>
        </p:spPr>
        <p:txBody>
          <a:bodyPr wrap="square" rtlCol="0">
            <a:spAutoFit/>
          </a:bodyPr>
          <a:lstStyle/>
          <a:p>
            <a:pPr>
              <a:lnSpc>
                <a:spcPct val="150000"/>
              </a:lnSpc>
            </a:pPr>
            <a:r>
              <a:rPr lang="zh-CN" altLang="en-US" sz="1400" dirty="0">
                <a:solidFill>
                  <a:schemeClr val="bg1"/>
                </a:solidFill>
                <a:latin typeface="微软雅黑" panose="020B0503020204020204" pitchFamily="34" charset="-122"/>
                <a:ea typeface="微软雅黑" panose="020B0503020204020204" pitchFamily="34" charset="-122"/>
                <a:cs typeface="+mn-ea"/>
                <a:sym typeface="+mn-lt"/>
              </a:rPr>
              <a:t>用户可以在投影仪或者计算机上进行演示也可以将演示文稿打印出来</a:t>
            </a:r>
            <a:endParaRPr lang="zh-CN" altLang="en-US" sz="140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9" name="文本框 8"/>
          <p:cNvSpPr txBox="1"/>
          <p:nvPr/>
        </p:nvSpPr>
        <p:spPr>
          <a:xfrm>
            <a:off x="8875028" y="2461311"/>
            <a:ext cx="22343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spcBef>
                <a:spcPct val="20000"/>
              </a:spcBef>
              <a:buFont typeface="Arial" panose="020B0604020202020204" pitchFamily="34" charset="0"/>
              <a:buNone/>
              <a:defRPr sz="3600" b="1" cap="all">
                <a:gradFill>
                  <a:gsLst>
                    <a:gs pos="5000">
                      <a:srgbClr val="BD1032"/>
                    </a:gs>
                    <a:gs pos="36000">
                      <a:srgbClr val="55020D"/>
                    </a:gs>
                    <a:gs pos="68000">
                      <a:srgbClr val="E13377"/>
                    </a:gs>
                    <a:gs pos="100000">
                      <a:srgbClr val="ED8571"/>
                    </a:gs>
                  </a:gsLst>
                  <a:lin ang="5400000" scaled="1"/>
                </a:gradFill>
                <a:latin typeface="微软雅黑" panose="020B0503020204020204" pitchFamily="34" charset="-122"/>
                <a:ea typeface="微软雅黑" panose="020B0503020204020204" pitchFamily="34" charset="-122"/>
                <a:cs typeface="Arial" panose="020B0604020202020204" pitchFamily="34" charset="0"/>
              </a:defRPr>
            </a:lvl1pPr>
            <a:lvl2pPr marL="742950" indent="-285750">
              <a:spcBef>
                <a:spcPct val="20000"/>
              </a:spcBef>
              <a:buFont typeface="Arial" panose="020B0604020202020204" pitchFamily="34" charset="0"/>
              <a:buChar char="–"/>
              <a:defRPr sz="2800">
                <a:latin typeface="微软雅黑" panose="020B0503020204020204" pitchFamily="34" charset="-122"/>
                <a:ea typeface="微软雅黑" panose="020B0503020204020204" pitchFamily="34" charset="-122"/>
              </a:defRPr>
            </a:lvl2pPr>
            <a:lvl3pPr marL="1143000" indent="-228600">
              <a:spcBef>
                <a:spcPct val="20000"/>
              </a:spcBef>
              <a:buFont typeface="Arial" panose="020B0604020202020204" pitchFamily="34" charset="0"/>
              <a:buChar char="•"/>
              <a:defRPr sz="2400">
                <a:latin typeface="微软雅黑" panose="020B0503020204020204" pitchFamily="34" charset="-122"/>
                <a:ea typeface="微软雅黑" panose="020B0503020204020204" pitchFamily="34" charset="-122"/>
              </a:defRPr>
            </a:lvl3pPr>
            <a:lvl4pPr marL="16002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4pPr>
            <a:lvl5pPr marL="20574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9pPr>
          </a:lstStyle>
          <a:p>
            <a:pPr marL="0" marR="0" lvl="0" indent="0" algn="r"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zh-CN" altLang="en-US" sz="2400" b="0" spc="600" noProof="0">
                <a:solidFill>
                  <a:schemeClr val="bg1"/>
                </a:solidFill>
                <a:latin typeface="微软雅黑" panose="020B0503020204020204" pitchFamily="34" charset="-122"/>
                <a:ea typeface="微软雅黑" panose="020B0503020204020204" pitchFamily="34" charset="-122"/>
              </a:rPr>
              <a:t>标题文本</a:t>
            </a:r>
            <a:endParaRPr kumimoji="0" lang="zh-CN" altLang="en-US" sz="2400" b="0" i="0" u="none" strike="noStrike" kern="1200" cap="all" spc="60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10" name="TextBox 34"/>
          <p:cNvSpPr txBox="1"/>
          <p:nvPr/>
        </p:nvSpPr>
        <p:spPr>
          <a:xfrm>
            <a:off x="8358590" y="2922976"/>
            <a:ext cx="2735577" cy="1351011"/>
          </a:xfrm>
          <a:prstGeom prst="rect">
            <a:avLst/>
          </a:prstGeom>
          <a:noFill/>
        </p:spPr>
        <p:txBody>
          <a:bodyPr wrap="square" rtlCol="0">
            <a:spAutoFit/>
          </a:bodyPr>
          <a:lstStyle/>
          <a:p>
            <a:pPr algn="r">
              <a:lnSpc>
                <a:spcPct val="150000"/>
              </a:lnSpc>
              <a:defRPr/>
            </a:pPr>
            <a:r>
              <a:rPr lang="zh-CN" altLang="en-US" sz="1400" dirty="0">
                <a:solidFill>
                  <a:schemeClr val="bg1"/>
                </a:solidFill>
                <a:latin typeface="微软雅黑" panose="020B0503020204020204" pitchFamily="34" charset="-122"/>
                <a:ea typeface="微软雅黑" panose="020B0503020204020204" pitchFamily="34" charset="-122"/>
                <a:cs typeface="+mn-ea"/>
                <a:sym typeface="+mn-lt"/>
              </a:rPr>
              <a:t>用户可以在投影仪或者计算机上进行演示也可以将演示文稿打印出来</a:t>
            </a:r>
            <a:endParaRPr lang="zh-CN" altLang="en-US" sz="1400" dirty="0">
              <a:solidFill>
                <a:schemeClr val="bg1"/>
              </a:solidFill>
              <a:latin typeface="微软雅黑" panose="020B0503020204020204" pitchFamily="34" charset="-122"/>
              <a:ea typeface="微软雅黑" panose="020B0503020204020204" pitchFamily="34" charset="-122"/>
              <a:cs typeface="+mn-ea"/>
              <a:sym typeface="+mn-lt"/>
            </a:endParaRPr>
          </a:p>
          <a:p>
            <a:pPr marL="0" marR="0" lvl="0" indent="0" algn="r" defTabSz="914400" rtl="0" eaLnBrk="1" fontAlgn="auto" latinLnBrk="0" hangingPunct="1">
              <a:lnSpc>
                <a:spcPct val="150000"/>
              </a:lnSpc>
              <a:spcBef>
                <a:spcPts val="0"/>
              </a:spcBef>
              <a:spcAft>
                <a:spcPts val="0"/>
              </a:spcAft>
              <a:buClrTx/>
              <a:buSzTx/>
              <a:buFontTx/>
              <a:buNone/>
              <a:defRPr/>
            </a:pPr>
            <a:r>
              <a:rPr kumimoji="0" lang="en-US" sz="1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a:t>
            </a:r>
            <a:endParaRPr kumimoji="0" lang="en-US" sz="1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11" name="文本框 10"/>
          <p:cNvSpPr txBox="1"/>
          <p:nvPr/>
        </p:nvSpPr>
        <p:spPr>
          <a:xfrm>
            <a:off x="8859787" y="4503148"/>
            <a:ext cx="22343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spcBef>
                <a:spcPct val="20000"/>
              </a:spcBef>
              <a:buFont typeface="Arial" panose="020B0604020202020204" pitchFamily="34" charset="0"/>
              <a:buNone/>
              <a:defRPr sz="3600" b="1" cap="all">
                <a:gradFill>
                  <a:gsLst>
                    <a:gs pos="5000">
                      <a:srgbClr val="BD1032"/>
                    </a:gs>
                    <a:gs pos="36000">
                      <a:srgbClr val="55020D"/>
                    </a:gs>
                    <a:gs pos="68000">
                      <a:srgbClr val="E13377"/>
                    </a:gs>
                    <a:gs pos="100000">
                      <a:srgbClr val="ED8571"/>
                    </a:gs>
                  </a:gsLst>
                  <a:lin ang="5400000" scaled="1"/>
                </a:gradFill>
                <a:latin typeface="微软雅黑" panose="020B0503020204020204" pitchFamily="34" charset="-122"/>
                <a:ea typeface="微软雅黑" panose="020B0503020204020204" pitchFamily="34" charset="-122"/>
                <a:cs typeface="Arial" panose="020B0604020202020204" pitchFamily="34" charset="0"/>
              </a:defRPr>
            </a:lvl1pPr>
            <a:lvl2pPr marL="742950" indent="-285750">
              <a:spcBef>
                <a:spcPct val="20000"/>
              </a:spcBef>
              <a:buFont typeface="Arial" panose="020B0604020202020204" pitchFamily="34" charset="0"/>
              <a:buChar char="–"/>
              <a:defRPr sz="2800">
                <a:latin typeface="微软雅黑" panose="020B0503020204020204" pitchFamily="34" charset="-122"/>
                <a:ea typeface="微软雅黑" panose="020B0503020204020204" pitchFamily="34" charset="-122"/>
              </a:defRPr>
            </a:lvl2pPr>
            <a:lvl3pPr marL="1143000" indent="-228600">
              <a:spcBef>
                <a:spcPct val="20000"/>
              </a:spcBef>
              <a:buFont typeface="Arial" panose="020B0604020202020204" pitchFamily="34" charset="0"/>
              <a:buChar char="•"/>
              <a:defRPr sz="2400">
                <a:latin typeface="微软雅黑" panose="020B0503020204020204" pitchFamily="34" charset="-122"/>
                <a:ea typeface="微软雅黑" panose="020B0503020204020204" pitchFamily="34" charset="-122"/>
              </a:defRPr>
            </a:lvl3pPr>
            <a:lvl4pPr marL="16002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4pPr>
            <a:lvl5pPr marL="20574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9pPr>
          </a:lstStyle>
          <a:p>
            <a:pPr marL="0" marR="0" lvl="0" indent="0" algn="r"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zh-CN" altLang="en-US" sz="2400" b="0" spc="600" noProof="0">
                <a:solidFill>
                  <a:schemeClr val="bg1"/>
                </a:solidFill>
                <a:latin typeface="微软雅黑" panose="020B0503020204020204" pitchFamily="34" charset="-122"/>
                <a:ea typeface="微软雅黑" panose="020B0503020204020204" pitchFamily="34" charset="-122"/>
              </a:rPr>
              <a:t>标题文本</a:t>
            </a:r>
            <a:endParaRPr kumimoji="0" lang="zh-CN" altLang="en-US" sz="2400" b="0" i="0" u="none" strike="noStrike" kern="1200" cap="all" spc="60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12" name="TextBox 34"/>
          <p:cNvSpPr txBox="1"/>
          <p:nvPr/>
        </p:nvSpPr>
        <p:spPr>
          <a:xfrm>
            <a:off x="8343349" y="4862887"/>
            <a:ext cx="2735577" cy="1027845"/>
          </a:xfrm>
          <a:prstGeom prst="rect">
            <a:avLst/>
          </a:prstGeom>
          <a:noFill/>
        </p:spPr>
        <p:txBody>
          <a:bodyPr wrap="square" rtlCol="0">
            <a:spAutoFit/>
          </a:bodyPr>
          <a:lstStyle/>
          <a:p>
            <a:pPr lvl="0" algn="r">
              <a:lnSpc>
                <a:spcPct val="150000"/>
              </a:lnSpc>
              <a:defRPr/>
            </a:pPr>
            <a:r>
              <a:rPr lang="zh-CN" altLang="en-US" sz="1400" dirty="0">
                <a:solidFill>
                  <a:schemeClr val="bg1"/>
                </a:solidFill>
                <a:latin typeface="微软雅黑" panose="020B0503020204020204" pitchFamily="34" charset="-122"/>
                <a:ea typeface="微软雅黑" panose="020B0503020204020204" pitchFamily="34" charset="-122"/>
              </a:rPr>
              <a:t>用户可以在投影仪或者计算机上进行演示也可以将演示文稿打印出来</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13" name="Freeform 19"/>
          <p:cNvSpPr/>
          <p:nvPr/>
        </p:nvSpPr>
        <p:spPr bwMode="auto">
          <a:xfrm>
            <a:off x="4062412" y="1729171"/>
            <a:ext cx="2514819" cy="2063224"/>
          </a:xfrm>
          <a:custGeom>
            <a:avLst/>
            <a:gdLst/>
            <a:ahLst/>
            <a:cxnLst>
              <a:cxn ang="0">
                <a:pos x="313" y="0"/>
              </a:cxn>
              <a:cxn ang="0">
                <a:pos x="313" y="73"/>
              </a:cxn>
              <a:cxn ang="0">
                <a:pos x="316" y="69"/>
              </a:cxn>
              <a:cxn ang="0">
                <a:pos x="346" y="57"/>
              </a:cxn>
              <a:cxn ang="0">
                <a:pos x="376" y="69"/>
              </a:cxn>
              <a:cxn ang="0">
                <a:pos x="389" y="99"/>
              </a:cxn>
              <a:cxn ang="0">
                <a:pos x="376" y="129"/>
              </a:cxn>
              <a:cxn ang="0">
                <a:pos x="346" y="142"/>
              </a:cxn>
              <a:cxn ang="0">
                <a:pos x="316" y="129"/>
              </a:cxn>
              <a:cxn ang="0">
                <a:pos x="313" y="126"/>
              </a:cxn>
              <a:cxn ang="0">
                <a:pos x="313" y="175"/>
              </a:cxn>
              <a:cxn ang="0">
                <a:pos x="216" y="216"/>
              </a:cxn>
              <a:cxn ang="0">
                <a:pos x="176" y="315"/>
              </a:cxn>
              <a:cxn ang="0">
                <a:pos x="176" y="319"/>
              </a:cxn>
              <a:cxn ang="0">
                <a:pos x="123" y="319"/>
              </a:cxn>
              <a:cxn ang="0">
                <a:pos x="128" y="315"/>
              </a:cxn>
              <a:cxn ang="0">
                <a:pos x="140" y="285"/>
              </a:cxn>
              <a:cxn ang="0">
                <a:pos x="128" y="254"/>
              </a:cxn>
              <a:cxn ang="0">
                <a:pos x="98" y="242"/>
              </a:cxn>
              <a:cxn ang="0">
                <a:pos x="68" y="254"/>
              </a:cxn>
              <a:cxn ang="0">
                <a:pos x="55" y="285"/>
              </a:cxn>
              <a:cxn ang="0">
                <a:pos x="68" y="315"/>
              </a:cxn>
              <a:cxn ang="0">
                <a:pos x="72" y="319"/>
              </a:cxn>
              <a:cxn ang="0">
                <a:pos x="0" y="319"/>
              </a:cxn>
              <a:cxn ang="0">
                <a:pos x="0" y="315"/>
              </a:cxn>
              <a:cxn ang="0">
                <a:pos x="92" y="92"/>
              </a:cxn>
              <a:cxn ang="0">
                <a:pos x="279" y="2"/>
              </a:cxn>
              <a:cxn ang="0">
                <a:pos x="313" y="0"/>
              </a:cxn>
            </a:cxnLst>
            <a:rect l="0" t="0" r="r" b="b"/>
            <a:pathLst>
              <a:path w="389" h="319">
                <a:moveTo>
                  <a:pt x="313" y="0"/>
                </a:moveTo>
                <a:cubicBezTo>
                  <a:pt x="313" y="73"/>
                  <a:pt x="313" y="73"/>
                  <a:pt x="313" y="73"/>
                </a:cubicBezTo>
                <a:cubicBezTo>
                  <a:pt x="314" y="71"/>
                  <a:pt x="315" y="70"/>
                  <a:pt x="316" y="69"/>
                </a:cubicBezTo>
                <a:cubicBezTo>
                  <a:pt x="324" y="61"/>
                  <a:pt x="334" y="57"/>
                  <a:pt x="346" y="57"/>
                </a:cubicBezTo>
                <a:cubicBezTo>
                  <a:pt x="358" y="57"/>
                  <a:pt x="368" y="61"/>
                  <a:pt x="376" y="69"/>
                </a:cubicBezTo>
                <a:cubicBezTo>
                  <a:pt x="384" y="78"/>
                  <a:pt x="389" y="88"/>
                  <a:pt x="389" y="99"/>
                </a:cubicBezTo>
                <a:cubicBezTo>
                  <a:pt x="389" y="111"/>
                  <a:pt x="384" y="121"/>
                  <a:pt x="376" y="129"/>
                </a:cubicBezTo>
                <a:cubicBezTo>
                  <a:pt x="368" y="138"/>
                  <a:pt x="358" y="142"/>
                  <a:pt x="346" y="142"/>
                </a:cubicBezTo>
                <a:cubicBezTo>
                  <a:pt x="334" y="142"/>
                  <a:pt x="324" y="138"/>
                  <a:pt x="316" y="129"/>
                </a:cubicBezTo>
                <a:cubicBezTo>
                  <a:pt x="315" y="128"/>
                  <a:pt x="314" y="127"/>
                  <a:pt x="313" y="126"/>
                </a:cubicBezTo>
                <a:cubicBezTo>
                  <a:pt x="313" y="175"/>
                  <a:pt x="313" y="175"/>
                  <a:pt x="313" y="175"/>
                </a:cubicBezTo>
                <a:cubicBezTo>
                  <a:pt x="275" y="176"/>
                  <a:pt x="243" y="189"/>
                  <a:pt x="216" y="216"/>
                </a:cubicBezTo>
                <a:cubicBezTo>
                  <a:pt x="189" y="243"/>
                  <a:pt x="176" y="276"/>
                  <a:pt x="176" y="315"/>
                </a:cubicBezTo>
                <a:cubicBezTo>
                  <a:pt x="176" y="316"/>
                  <a:pt x="176" y="317"/>
                  <a:pt x="176" y="319"/>
                </a:cubicBezTo>
                <a:cubicBezTo>
                  <a:pt x="123" y="319"/>
                  <a:pt x="123" y="319"/>
                  <a:pt x="123" y="319"/>
                </a:cubicBezTo>
                <a:cubicBezTo>
                  <a:pt x="125" y="317"/>
                  <a:pt x="126" y="316"/>
                  <a:pt x="128" y="315"/>
                </a:cubicBezTo>
                <a:cubicBezTo>
                  <a:pt x="136" y="306"/>
                  <a:pt x="140" y="296"/>
                  <a:pt x="140" y="285"/>
                </a:cubicBezTo>
                <a:cubicBezTo>
                  <a:pt x="140" y="273"/>
                  <a:pt x="136" y="263"/>
                  <a:pt x="128" y="254"/>
                </a:cubicBezTo>
                <a:cubicBezTo>
                  <a:pt x="119" y="246"/>
                  <a:pt x="109" y="242"/>
                  <a:pt x="98" y="242"/>
                </a:cubicBezTo>
                <a:cubicBezTo>
                  <a:pt x="86" y="242"/>
                  <a:pt x="76" y="246"/>
                  <a:pt x="68" y="254"/>
                </a:cubicBezTo>
                <a:cubicBezTo>
                  <a:pt x="59" y="263"/>
                  <a:pt x="55" y="273"/>
                  <a:pt x="55" y="285"/>
                </a:cubicBezTo>
                <a:cubicBezTo>
                  <a:pt x="55" y="296"/>
                  <a:pt x="59" y="306"/>
                  <a:pt x="68" y="315"/>
                </a:cubicBezTo>
                <a:cubicBezTo>
                  <a:pt x="69" y="316"/>
                  <a:pt x="71" y="317"/>
                  <a:pt x="72" y="319"/>
                </a:cubicBezTo>
                <a:cubicBezTo>
                  <a:pt x="0" y="319"/>
                  <a:pt x="0" y="319"/>
                  <a:pt x="0" y="319"/>
                </a:cubicBezTo>
                <a:cubicBezTo>
                  <a:pt x="0" y="317"/>
                  <a:pt x="0" y="316"/>
                  <a:pt x="0" y="315"/>
                </a:cubicBezTo>
                <a:cubicBezTo>
                  <a:pt x="0" y="228"/>
                  <a:pt x="31" y="154"/>
                  <a:pt x="92" y="92"/>
                </a:cubicBezTo>
                <a:cubicBezTo>
                  <a:pt x="145" y="40"/>
                  <a:pt x="207" y="10"/>
                  <a:pt x="279" y="2"/>
                </a:cubicBezTo>
                <a:cubicBezTo>
                  <a:pt x="290" y="1"/>
                  <a:pt x="301" y="0"/>
                  <a:pt x="313" y="0"/>
                </a:cubicBezTo>
                <a:close/>
              </a:path>
            </a:pathLst>
          </a:custGeom>
          <a:solidFill>
            <a:schemeClr val="bg1">
              <a:alpha val="28000"/>
            </a:schemeClr>
          </a:solidFill>
          <a:ln w="19050">
            <a:solidFill>
              <a:schemeClr val="bg1"/>
            </a:solidFill>
            <a:round/>
          </a:ln>
        </p:spPr>
        <p:txBody>
          <a:bodyPr vert="horz" wrap="square" lIns="121920" tIns="60960" rIns="121920" bIns="60960" numCol="1" anchor="t" anchorCtr="0" compatLnSpc="1"/>
          <a:lstStyle/>
          <a:p>
            <a:pPr defTabSz="1375410"/>
            <a:endParaRPr lang="en-US" sz="2665" dirty="0">
              <a:solidFill>
                <a:schemeClr val="bg1"/>
              </a:solidFill>
              <a:latin typeface="微软雅黑" panose="020B0503020204020204" pitchFamily="34" charset="-122"/>
              <a:ea typeface="微软雅黑" panose="020B0503020204020204" pitchFamily="34" charset="-122"/>
            </a:endParaRPr>
          </a:p>
        </p:txBody>
      </p:sp>
      <p:sp>
        <p:nvSpPr>
          <p:cNvPr id="14" name="Freeform 20"/>
          <p:cNvSpPr/>
          <p:nvPr/>
        </p:nvSpPr>
        <p:spPr bwMode="auto">
          <a:xfrm>
            <a:off x="6086120" y="1729171"/>
            <a:ext cx="2043467" cy="2548688"/>
          </a:xfrm>
          <a:custGeom>
            <a:avLst/>
            <a:gdLst/>
            <a:ahLst/>
            <a:cxnLst>
              <a:cxn ang="0">
                <a:pos x="316" y="319"/>
              </a:cxn>
              <a:cxn ang="0">
                <a:pos x="246" y="319"/>
              </a:cxn>
              <a:cxn ang="0">
                <a:pos x="249" y="322"/>
              </a:cxn>
              <a:cxn ang="0">
                <a:pos x="262" y="352"/>
              </a:cxn>
              <a:cxn ang="0">
                <a:pos x="249" y="382"/>
              </a:cxn>
              <a:cxn ang="0">
                <a:pos x="219" y="394"/>
              </a:cxn>
              <a:cxn ang="0">
                <a:pos x="189" y="382"/>
              </a:cxn>
              <a:cxn ang="0">
                <a:pos x="177" y="352"/>
              </a:cxn>
              <a:cxn ang="0">
                <a:pos x="189" y="322"/>
              </a:cxn>
              <a:cxn ang="0">
                <a:pos x="193" y="319"/>
              </a:cxn>
              <a:cxn ang="0">
                <a:pos x="141" y="319"/>
              </a:cxn>
              <a:cxn ang="0">
                <a:pos x="141" y="315"/>
              </a:cxn>
              <a:cxn ang="0">
                <a:pos x="100" y="216"/>
              </a:cxn>
              <a:cxn ang="0">
                <a:pos x="2" y="175"/>
              </a:cxn>
              <a:cxn ang="0">
                <a:pos x="0" y="175"/>
              </a:cxn>
              <a:cxn ang="0">
                <a:pos x="0" y="126"/>
              </a:cxn>
              <a:cxn ang="0">
                <a:pos x="3" y="129"/>
              </a:cxn>
              <a:cxn ang="0">
                <a:pos x="33" y="142"/>
              </a:cxn>
              <a:cxn ang="0">
                <a:pos x="63" y="129"/>
              </a:cxn>
              <a:cxn ang="0">
                <a:pos x="76" y="99"/>
              </a:cxn>
              <a:cxn ang="0">
                <a:pos x="63" y="69"/>
              </a:cxn>
              <a:cxn ang="0">
                <a:pos x="33" y="57"/>
              </a:cxn>
              <a:cxn ang="0">
                <a:pos x="3" y="69"/>
              </a:cxn>
              <a:cxn ang="0">
                <a:pos x="0" y="73"/>
              </a:cxn>
              <a:cxn ang="0">
                <a:pos x="0" y="0"/>
              </a:cxn>
              <a:cxn ang="0">
                <a:pos x="2" y="0"/>
              </a:cxn>
              <a:cxn ang="0">
                <a:pos x="38" y="2"/>
              </a:cxn>
              <a:cxn ang="0">
                <a:pos x="224" y="92"/>
              </a:cxn>
              <a:cxn ang="0">
                <a:pos x="316" y="315"/>
              </a:cxn>
              <a:cxn ang="0">
                <a:pos x="316" y="319"/>
              </a:cxn>
            </a:cxnLst>
            <a:rect l="0" t="0" r="r" b="b"/>
            <a:pathLst>
              <a:path w="316" h="394">
                <a:moveTo>
                  <a:pt x="316" y="319"/>
                </a:moveTo>
                <a:cubicBezTo>
                  <a:pt x="246" y="319"/>
                  <a:pt x="246" y="319"/>
                  <a:pt x="246" y="319"/>
                </a:cubicBezTo>
                <a:cubicBezTo>
                  <a:pt x="247" y="320"/>
                  <a:pt x="248" y="321"/>
                  <a:pt x="249" y="322"/>
                </a:cubicBezTo>
                <a:cubicBezTo>
                  <a:pt x="258" y="330"/>
                  <a:pt x="262" y="340"/>
                  <a:pt x="262" y="352"/>
                </a:cubicBezTo>
                <a:cubicBezTo>
                  <a:pt x="262" y="364"/>
                  <a:pt x="258" y="374"/>
                  <a:pt x="249" y="382"/>
                </a:cubicBezTo>
                <a:cubicBezTo>
                  <a:pt x="241" y="390"/>
                  <a:pt x="231" y="394"/>
                  <a:pt x="219" y="394"/>
                </a:cubicBezTo>
                <a:cubicBezTo>
                  <a:pt x="208" y="394"/>
                  <a:pt x="198" y="390"/>
                  <a:pt x="189" y="382"/>
                </a:cubicBezTo>
                <a:cubicBezTo>
                  <a:pt x="181" y="374"/>
                  <a:pt x="177" y="364"/>
                  <a:pt x="177" y="352"/>
                </a:cubicBezTo>
                <a:cubicBezTo>
                  <a:pt x="177" y="340"/>
                  <a:pt x="181" y="330"/>
                  <a:pt x="189" y="322"/>
                </a:cubicBezTo>
                <a:cubicBezTo>
                  <a:pt x="190" y="321"/>
                  <a:pt x="191" y="320"/>
                  <a:pt x="193" y="319"/>
                </a:cubicBezTo>
                <a:cubicBezTo>
                  <a:pt x="141" y="319"/>
                  <a:pt x="141" y="319"/>
                  <a:pt x="141" y="319"/>
                </a:cubicBezTo>
                <a:cubicBezTo>
                  <a:pt x="141" y="317"/>
                  <a:pt x="141" y="316"/>
                  <a:pt x="141" y="315"/>
                </a:cubicBezTo>
                <a:cubicBezTo>
                  <a:pt x="141" y="276"/>
                  <a:pt x="127" y="243"/>
                  <a:pt x="100" y="216"/>
                </a:cubicBezTo>
                <a:cubicBezTo>
                  <a:pt x="73" y="189"/>
                  <a:pt x="40" y="175"/>
                  <a:pt x="2" y="175"/>
                </a:cubicBezTo>
                <a:cubicBezTo>
                  <a:pt x="1" y="175"/>
                  <a:pt x="1" y="175"/>
                  <a:pt x="0" y="175"/>
                </a:cubicBezTo>
                <a:cubicBezTo>
                  <a:pt x="0" y="126"/>
                  <a:pt x="0" y="126"/>
                  <a:pt x="0" y="126"/>
                </a:cubicBezTo>
                <a:cubicBezTo>
                  <a:pt x="1" y="127"/>
                  <a:pt x="2" y="128"/>
                  <a:pt x="3" y="129"/>
                </a:cubicBezTo>
                <a:cubicBezTo>
                  <a:pt x="11" y="138"/>
                  <a:pt x="21" y="142"/>
                  <a:pt x="33" y="142"/>
                </a:cubicBezTo>
                <a:cubicBezTo>
                  <a:pt x="45" y="142"/>
                  <a:pt x="55" y="138"/>
                  <a:pt x="63" y="129"/>
                </a:cubicBezTo>
                <a:cubicBezTo>
                  <a:pt x="71" y="121"/>
                  <a:pt x="76" y="111"/>
                  <a:pt x="76" y="99"/>
                </a:cubicBezTo>
                <a:cubicBezTo>
                  <a:pt x="76" y="88"/>
                  <a:pt x="71" y="78"/>
                  <a:pt x="63" y="69"/>
                </a:cubicBezTo>
                <a:cubicBezTo>
                  <a:pt x="55" y="61"/>
                  <a:pt x="45" y="57"/>
                  <a:pt x="33" y="57"/>
                </a:cubicBezTo>
                <a:cubicBezTo>
                  <a:pt x="21" y="57"/>
                  <a:pt x="11" y="61"/>
                  <a:pt x="3" y="69"/>
                </a:cubicBezTo>
                <a:cubicBezTo>
                  <a:pt x="2" y="70"/>
                  <a:pt x="1" y="71"/>
                  <a:pt x="0" y="73"/>
                </a:cubicBezTo>
                <a:cubicBezTo>
                  <a:pt x="0" y="0"/>
                  <a:pt x="0" y="0"/>
                  <a:pt x="0" y="0"/>
                </a:cubicBezTo>
                <a:cubicBezTo>
                  <a:pt x="1" y="0"/>
                  <a:pt x="1" y="0"/>
                  <a:pt x="2" y="0"/>
                </a:cubicBezTo>
                <a:cubicBezTo>
                  <a:pt x="14" y="0"/>
                  <a:pt x="26" y="1"/>
                  <a:pt x="38" y="2"/>
                </a:cubicBezTo>
                <a:cubicBezTo>
                  <a:pt x="109" y="10"/>
                  <a:pt x="171" y="40"/>
                  <a:pt x="224" y="92"/>
                </a:cubicBezTo>
                <a:cubicBezTo>
                  <a:pt x="285" y="154"/>
                  <a:pt x="316" y="228"/>
                  <a:pt x="316" y="315"/>
                </a:cubicBezTo>
                <a:cubicBezTo>
                  <a:pt x="316" y="316"/>
                  <a:pt x="316" y="317"/>
                  <a:pt x="316" y="319"/>
                </a:cubicBezTo>
                <a:close/>
              </a:path>
            </a:pathLst>
          </a:custGeom>
          <a:solidFill>
            <a:schemeClr val="bg1">
              <a:alpha val="28000"/>
            </a:schemeClr>
          </a:solidFill>
          <a:ln w="19050">
            <a:solidFill>
              <a:schemeClr val="bg1"/>
            </a:solidFill>
            <a:round/>
          </a:ln>
        </p:spPr>
        <p:txBody>
          <a:bodyPr vert="horz" wrap="square" lIns="121920" tIns="60960" rIns="121920" bIns="60960" numCol="1" anchor="t" anchorCtr="0" compatLnSpc="1"/>
          <a:lstStyle/>
          <a:p>
            <a:pPr defTabSz="1375410"/>
            <a:endParaRPr lang="en-US" sz="2665" dirty="0">
              <a:solidFill>
                <a:schemeClr val="bg1"/>
              </a:solidFill>
              <a:latin typeface="微软雅黑" panose="020B0503020204020204" pitchFamily="34" charset="-122"/>
              <a:ea typeface="微软雅黑" panose="020B0503020204020204" pitchFamily="34" charset="-122"/>
            </a:endParaRPr>
          </a:p>
        </p:txBody>
      </p:sp>
      <p:sp>
        <p:nvSpPr>
          <p:cNvPr id="15" name="Freeform 21"/>
          <p:cNvSpPr/>
          <p:nvPr/>
        </p:nvSpPr>
        <p:spPr bwMode="auto">
          <a:xfrm>
            <a:off x="5620414" y="3792394"/>
            <a:ext cx="2509175" cy="2006775"/>
          </a:xfrm>
          <a:custGeom>
            <a:avLst/>
            <a:gdLst/>
            <a:ahLst/>
            <a:cxnLst>
              <a:cxn ang="0">
                <a:pos x="72" y="135"/>
              </a:cxn>
              <a:cxn ang="0">
                <a:pos x="74" y="135"/>
              </a:cxn>
              <a:cxn ang="0">
                <a:pos x="172" y="94"/>
              </a:cxn>
              <a:cxn ang="0">
                <a:pos x="213" y="0"/>
              </a:cxn>
              <a:cxn ang="0">
                <a:pos x="265" y="0"/>
              </a:cxn>
              <a:cxn ang="0">
                <a:pos x="261" y="3"/>
              </a:cxn>
              <a:cxn ang="0">
                <a:pos x="249" y="33"/>
              </a:cxn>
              <a:cxn ang="0">
                <a:pos x="261" y="63"/>
              </a:cxn>
              <a:cxn ang="0">
                <a:pos x="291" y="75"/>
              </a:cxn>
              <a:cxn ang="0">
                <a:pos x="321" y="63"/>
              </a:cxn>
              <a:cxn ang="0">
                <a:pos x="334" y="33"/>
              </a:cxn>
              <a:cxn ang="0">
                <a:pos x="321" y="3"/>
              </a:cxn>
              <a:cxn ang="0">
                <a:pos x="318" y="0"/>
              </a:cxn>
              <a:cxn ang="0">
                <a:pos x="388" y="0"/>
              </a:cxn>
              <a:cxn ang="0">
                <a:pos x="296" y="218"/>
              </a:cxn>
              <a:cxn ang="0">
                <a:pos x="74" y="310"/>
              </a:cxn>
              <a:cxn ang="0">
                <a:pos x="72" y="310"/>
              </a:cxn>
              <a:cxn ang="0">
                <a:pos x="72" y="246"/>
              </a:cxn>
              <a:cxn ang="0">
                <a:pos x="43" y="258"/>
              </a:cxn>
              <a:cxn ang="0">
                <a:pos x="13" y="245"/>
              </a:cxn>
              <a:cxn ang="0">
                <a:pos x="0" y="215"/>
              </a:cxn>
              <a:cxn ang="0">
                <a:pos x="13" y="185"/>
              </a:cxn>
              <a:cxn ang="0">
                <a:pos x="43" y="172"/>
              </a:cxn>
              <a:cxn ang="0">
                <a:pos x="72" y="184"/>
              </a:cxn>
              <a:cxn ang="0">
                <a:pos x="72" y="135"/>
              </a:cxn>
            </a:cxnLst>
            <a:rect l="0" t="0" r="r" b="b"/>
            <a:pathLst>
              <a:path w="388" h="310">
                <a:moveTo>
                  <a:pt x="72" y="135"/>
                </a:moveTo>
                <a:cubicBezTo>
                  <a:pt x="73" y="135"/>
                  <a:pt x="73" y="135"/>
                  <a:pt x="74" y="135"/>
                </a:cubicBezTo>
                <a:cubicBezTo>
                  <a:pt x="112" y="135"/>
                  <a:pt x="145" y="121"/>
                  <a:pt x="172" y="94"/>
                </a:cubicBezTo>
                <a:cubicBezTo>
                  <a:pt x="198" y="68"/>
                  <a:pt x="212" y="36"/>
                  <a:pt x="213" y="0"/>
                </a:cubicBezTo>
                <a:cubicBezTo>
                  <a:pt x="265" y="0"/>
                  <a:pt x="265" y="0"/>
                  <a:pt x="265" y="0"/>
                </a:cubicBezTo>
                <a:cubicBezTo>
                  <a:pt x="263" y="1"/>
                  <a:pt x="262" y="2"/>
                  <a:pt x="261" y="3"/>
                </a:cubicBezTo>
                <a:cubicBezTo>
                  <a:pt x="253" y="11"/>
                  <a:pt x="249" y="21"/>
                  <a:pt x="249" y="33"/>
                </a:cubicBezTo>
                <a:cubicBezTo>
                  <a:pt x="249" y="45"/>
                  <a:pt x="253" y="55"/>
                  <a:pt x="261" y="63"/>
                </a:cubicBezTo>
                <a:cubicBezTo>
                  <a:pt x="270" y="71"/>
                  <a:pt x="280" y="75"/>
                  <a:pt x="291" y="75"/>
                </a:cubicBezTo>
                <a:cubicBezTo>
                  <a:pt x="303" y="75"/>
                  <a:pt x="313" y="71"/>
                  <a:pt x="321" y="63"/>
                </a:cubicBezTo>
                <a:cubicBezTo>
                  <a:pt x="330" y="55"/>
                  <a:pt x="334" y="45"/>
                  <a:pt x="334" y="33"/>
                </a:cubicBezTo>
                <a:cubicBezTo>
                  <a:pt x="334" y="21"/>
                  <a:pt x="330" y="11"/>
                  <a:pt x="321" y="3"/>
                </a:cubicBezTo>
                <a:cubicBezTo>
                  <a:pt x="320" y="2"/>
                  <a:pt x="319" y="1"/>
                  <a:pt x="318" y="0"/>
                </a:cubicBezTo>
                <a:cubicBezTo>
                  <a:pt x="388" y="0"/>
                  <a:pt x="388" y="0"/>
                  <a:pt x="388" y="0"/>
                </a:cubicBezTo>
                <a:cubicBezTo>
                  <a:pt x="387" y="85"/>
                  <a:pt x="357" y="158"/>
                  <a:pt x="296" y="218"/>
                </a:cubicBezTo>
                <a:cubicBezTo>
                  <a:pt x="235" y="279"/>
                  <a:pt x="161" y="310"/>
                  <a:pt x="74" y="310"/>
                </a:cubicBezTo>
                <a:cubicBezTo>
                  <a:pt x="73" y="310"/>
                  <a:pt x="73" y="310"/>
                  <a:pt x="72" y="310"/>
                </a:cubicBezTo>
                <a:cubicBezTo>
                  <a:pt x="72" y="246"/>
                  <a:pt x="72" y="246"/>
                  <a:pt x="72" y="246"/>
                </a:cubicBezTo>
                <a:cubicBezTo>
                  <a:pt x="64" y="254"/>
                  <a:pt x="54" y="258"/>
                  <a:pt x="43" y="258"/>
                </a:cubicBezTo>
                <a:cubicBezTo>
                  <a:pt x="31" y="258"/>
                  <a:pt x="21" y="253"/>
                  <a:pt x="13" y="245"/>
                </a:cubicBezTo>
                <a:cubicBezTo>
                  <a:pt x="5" y="237"/>
                  <a:pt x="0" y="227"/>
                  <a:pt x="0" y="215"/>
                </a:cubicBezTo>
                <a:cubicBezTo>
                  <a:pt x="0" y="203"/>
                  <a:pt x="5" y="193"/>
                  <a:pt x="13" y="185"/>
                </a:cubicBezTo>
                <a:cubicBezTo>
                  <a:pt x="21" y="177"/>
                  <a:pt x="31" y="172"/>
                  <a:pt x="43" y="172"/>
                </a:cubicBezTo>
                <a:cubicBezTo>
                  <a:pt x="54" y="172"/>
                  <a:pt x="64" y="176"/>
                  <a:pt x="72" y="184"/>
                </a:cubicBezTo>
                <a:lnTo>
                  <a:pt x="72" y="135"/>
                </a:lnTo>
                <a:close/>
              </a:path>
            </a:pathLst>
          </a:custGeom>
          <a:solidFill>
            <a:schemeClr val="bg1">
              <a:alpha val="28000"/>
            </a:schemeClr>
          </a:solidFill>
          <a:ln w="19050">
            <a:solidFill>
              <a:schemeClr val="bg1"/>
            </a:solidFill>
            <a:round/>
          </a:ln>
        </p:spPr>
        <p:txBody>
          <a:bodyPr vert="horz" wrap="square" lIns="121920" tIns="60960" rIns="121920" bIns="60960" numCol="1" anchor="t" anchorCtr="0" compatLnSpc="1"/>
          <a:lstStyle/>
          <a:p>
            <a:pPr defTabSz="1375410"/>
            <a:endParaRPr lang="en-US" sz="2665">
              <a:solidFill>
                <a:schemeClr val="bg1"/>
              </a:solidFill>
              <a:latin typeface="微软雅黑" panose="020B0503020204020204" pitchFamily="34" charset="-122"/>
              <a:ea typeface="微软雅黑" panose="020B0503020204020204" pitchFamily="34" charset="-122"/>
            </a:endParaRPr>
          </a:p>
        </p:txBody>
      </p:sp>
      <p:sp>
        <p:nvSpPr>
          <p:cNvPr id="16" name="Freeform 23"/>
          <p:cNvSpPr/>
          <p:nvPr/>
        </p:nvSpPr>
        <p:spPr bwMode="auto">
          <a:xfrm>
            <a:off x="4062412" y="3295640"/>
            <a:ext cx="2023709" cy="2503529"/>
          </a:xfrm>
          <a:custGeom>
            <a:avLst/>
            <a:gdLst/>
            <a:ahLst/>
            <a:cxnLst>
              <a:cxn ang="0">
                <a:pos x="176" y="77"/>
              </a:cxn>
              <a:cxn ang="0">
                <a:pos x="216" y="171"/>
              </a:cxn>
              <a:cxn ang="0">
                <a:pos x="313" y="212"/>
              </a:cxn>
              <a:cxn ang="0">
                <a:pos x="313" y="261"/>
              </a:cxn>
              <a:cxn ang="0">
                <a:pos x="284" y="249"/>
              </a:cxn>
              <a:cxn ang="0">
                <a:pos x="254" y="262"/>
              </a:cxn>
              <a:cxn ang="0">
                <a:pos x="241" y="292"/>
              </a:cxn>
              <a:cxn ang="0">
                <a:pos x="254" y="322"/>
              </a:cxn>
              <a:cxn ang="0">
                <a:pos x="284" y="335"/>
              </a:cxn>
              <a:cxn ang="0">
                <a:pos x="313" y="323"/>
              </a:cxn>
              <a:cxn ang="0">
                <a:pos x="313" y="387"/>
              </a:cxn>
              <a:cxn ang="0">
                <a:pos x="92" y="295"/>
              </a:cxn>
              <a:cxn ang="0">
                <a:pos x="0" y="77"/>
              </a:cxn>
              <a:cxn ang="0">
                <a:pos x="72" y="77"/>
              </a:cxn>
              <a:cxn ang="0">
                <a:pos x="68" y="73"/>
              </a:cxn>
              <a:cxn ang="0">
                <a:pos x="55" y="43"/>
              </a:cxn>
              <a:cxn ang="0">
                <a:pos x="68" y="12"/>
              </a:cxn>
              <a:cxn ang="0">
                <a:pos x="98" y="0"/>
              </a:cxn>
              <a:cxn ang="0">
                <a:pos x="128" y="12"/>
              </a:cxn>
              <a:cxn ang="0">
                <a:pos x="140" y="43"/>
              </a:cxn>
              <a:cxn ang="0">
                <a:pos x="128" y="73"/>
              </a:cxn>
              <a:cxn ang="0">
                <a:pos x="123" y="77"/>
              </a:cxn>
              <a:cxn ang="0">
                <a:pos x="176" y="77"/>
              </a:cxn>
            </a:cxnLst>
            <a:rect l="0" t="0" r="r" b="b"/>
            <a:pathLst>
              <a:path w="313" h="387">
                <a:moveTo>
                  <a:pt x="176" y="77"/>
                </a:moveTo>
                <a:cubicBezTo>
                  <a:pt x="177" y="113"/>
                  <a:pt x="190" y="145"/>
                  <a:pt x="216" y="171"/>
                </a:cubicBezTo>
                <a:cubicBezTo>
                  <a:pt x="243" y="198"/>
                  <a:pt x="275" y="212"/>
                  <a:pt x="313" y="212"/>
                </a:cubicBezTo>
                <a:cubicBezTo>
                  <a:pt x="313" y="261"/>
                  <a:pt x="313" y="261"/>
                  <a:pt x="313" y="261"/>
                </a:cubicBezTo>
                <a:cubicBezTo>
                  <a:pt x="305" y="253"/>
                  <a:pt x="295" y="249"/>
                  <a:pt x="284" y="249"/>
                </a:cubicBezTo>
                <a:cubicBezTo>
                  <a:pt x="272" y="249"/>
                  <a:pt x="262" y="254"/>
                  <a:pt x="254" y="262"/>
                </a:cubicBezTo>
                <a:cubicBezTo>
                  <a:pt x="246" y="270"/>
                  <a:pt x="241" y="280"/>
                  <a:pt x="241" y="292"/>
                </a:cubicBezTo>
                <a:cubicBezTo>
                  <a:pt x="241" y="304"/>
                  <a:pt x="246" y="314"/>
                  <a:pt x="254" y="322"/>
                </a:cubicBezTo>
                <a:cubicBezTo>
                  <a:pt x="262" y="330"/>
                  <a:pt x="272" y="335"/>
                  <a:pt x="284" y="335"/>
                </a:cubicBezTo>
                <a:cubicBezTo>
                  <a:pt x="295" y="335"/>
                  <a:pt x="305" y="331"/>
                  <a:pt x="313" y="323"/>
                </a:cubicBezTo>
                <a:cubicBezTo>
                  <a:pt x="313" y="387"/>
                  <a:pt x="313" y="387"/>
                  <a:pt x="313" y="387"/>
                </a:cubicBezTo>
                <a:cubicBezTo>
                  <a:pt x="227" y="387"/>
                  <a:pt x="153" y="356"/>
                  <a:pt x="92" y="295"/>
                </a:cubicBezTo>
                <a:cubicBezTo>
                  <a:pt x="32" y="235"/>
                  <a:pt x="1" y="162"/>
                  <a:pt x="0" y="77"/>
                </a:cubicBezTo>
                <a:cubicBezTo>
                  <a:pt x="72" y="77"/>
                  <a:pt x="72" y="77"/>
                  <a:pt x="72" y="77"/>
                </a:cubicBezTo>
                <a:cubicBezTo>
                  <a:pt x="71" y="75"/>
                  <a:pt x="69" y="74"/>
                  <a:pt x="68" y="73"/>
                </a:cubicBezTo>
                <a:cubicBezTo>
                  <a:pt x="59" y="64"/>
                  <a:pt x="55" y="54"/>
                  <a:pt x="55" y="43"/>
                </a:cubicBezTo>
                <a:cubicBezTo>
                  <a:pt x="55" y="31"/>
                  <a:pt x="59" y="21"/>
                  <a:pt x="68" y="12"/>
                </a:cubicBezTo>
                <a:cubicBezTo>
                  <a:pt x="76" y="4"/>
                  <a:pt x="86" y="0"/>
                  <a:pt x="98" y="0"/>
                </a:cubicBezTo>
                <a:cubicBezTo>
                  <a:pt x="109" y="0"/>
                  <a:pt x="119" y="4"/>
                  <a:pt x="128" y="12"/>
                </a:cubicBezTo>
                <a:cubicBezTo>
                  <a:pt x="136" y="21"/>
                  <a:pt x="140" y="31"/>
                  <a:pt x="140" y="43"/>
                </a:cubicBezTo>
                <a:cubicBezTo>
                  <a:pt x="140" y="54"/>
                  <a:pt x="136" y="64"/>
                  <a:pt x="128" y="73"/>
                </a:cubicBezTo>
                <a:cubicBezTo>
                  <a:pt x="126" y="74"/>
                  <a:pt x="125" y="75"/>
                  <a:pt x="123" y="77"/>
                </a:cubicBezTo>
                <a:lnTo>
                  <a:pt x="176" y="77"/>
                </a:lnTo>
                <a:close/>
              </a:path>
            </a:pathLst>
          </a:custGeom>
          <a:solidFill>
            <a:schemeClr val="bg1">
              <a:alpha val="28000"/>
            </a:schemeClr>
          </a:solidFill>
          <a:ln w="19050">
            <a:solidFill>
              <a:schemeClr val="bg1"/>
            </a:solidFill>
            <a:round/>
          </a:ln>
        </p:spPr>
        <p:txBody>
          <a:bodyPr vert="horz" wrap="square" lIns="121920" tIns="60960" rIns="121920" bIns="60960" numCol="1" anchor="t" anchorCtr="0" compatLnSpc="1"/>
          <a:lstStyle/>
          <a:p>
            <a:pPr defTabSz="1375410"/>
            <a:endParaRPr lang="en-US" sz="2665">
              <a:solidFill>
                <a:schemeClr val="bg1"/>
              </a:solidFill>
              <a:latin typeface="微软雅黑" panose="020B0503020204020204" pitchFamily="34" charset="-122"/>
              <a:ea typeface="微软雅黑" panose="020B0503020204020204" pitchFamily="34" charset="-122"/>
            </a:endParaRPr>
          </a:p>
        </p:txBody>
      </p:sp>
      <p:sp>
        <p:nvSpPr>
          <p:cNvPr id="17" name="Freeform 129"/>
          <p:cNvSpPr/>
          <p:nvPr/>
        </p:nvSpPr>
        <p:spPr bwMode="auto">
          <a:xfrm>
            <a:off x="4790242" y="2507289"/>
            <a:ext cx="436849" cy="534327"/>
          </a:xfrm>
          <a:custGeom>
            <a:avLst/>
            <a:gdLst/>
            <a:ahLst/>
            <a:cxnLst>
              <a:cxn ang="0">
                <a:pos x="53" y="58"/>
              </a:cxn>
              <a:cxn ang="0">
                <a:pos x="36" y="58"/>
              </a:cxn>
              <a:cxn ang="0">
                <a:pos x="36" y="65"/>
              </a:cxn>
              <a:cxn ang="0">
                <a:pos x="34" y="68"/>
              </a:cxn>
              <a:cxn ang="0">
                <a:pos x="22" y="68"/>
              </a:cxn>
              <a:cxn ang="0">
                <a:pos x="20" y="65"/>
              </a:cxn>
              <a:cxn ang="0">
                <a:pos x="20" y="58"/>
              </a:cxn>
              <a:cxn ang="0">
                <a:pos x="2" y="58"/>
              </a:cxn>
              <a:cxn ang="0">
                <a:pos x="0" y="56"/>
              </a:cxn>
              <a:cxn ang="0">
                <a:pos x="1" y="54"/>
              </a:cxn>
              <a:cxn ang="0">
                <a:pos x="16" y="39"/>
              </a:cxn>
              <a:cxn ang="0">
                <a:pos x="7" y="39"/>
              </a:cxn>
              <a:cxn ang="0">
                <a:pos x="5" y="36"/>
              </a:cxn>
              <a:cxn ang="0">
                <a:pos x="6" y="34"/>
              </a:cxn>
              <a:cxn ang="0">
                <a:pos x="21" y="19"/>
              </a:cxn>
              <a:cxn ang="0">
                <a:pos x="13" y="19"/>
              </a:cxn>
              <a:cxn ang="0">
                <a:pos x="11" y="17"/>
              </a:cxn>
              <a:cxn ang="0">
                <a:pos x="12" y="15"/>
              </a:cxn>
              <a:cxn ang="0">
                <a:pos x="26" y="0"/>
              </a:cxn>
              <a:cxn ang="0">
                <a:pos x="28" y="0"/>
              </a:cxn>
              <a:cxn ang="0">
                <a:pos x="30" y="0"/>
              </a:cxn>
              <a:cxn ang="0">
                <a:pos x="44" y="15"/>
              </a:cxn>
              <a:cxn ang="0">
                <a:pos x="45" y="17"/>
              </a:cxn>
              <a:cxn ang="0">
                <a:pos x="42" y="19"/>
              </a:cxn>
              <a:cxn ang="0">
                <a:pos x="35" y="19"/>
              </a:cxn>
              <a:cxn ang="0">
                <a:pos x="50" y="34"/>
              </a:cxn>
              <a:cxn ang="0">
                <a:pos x="51" y="36"/>
              </a:cxn>
              <a:cxn ang="0">
                <a:pos x="49" y="39"/>
              </a:cxn>
              <a:cxn ang="0">
                <a:pos x="40" y="39"/>
              </a:cxn>
              <a:cxn ang="0">
                <a:pos x="55" y="54"/>
              </a:cxn>
              <a:cxn ang="0">
                <a:pos x="56" y="56"/>
              </a:cxn>
              <a:cxn ang="0">
                <a:pos x="53" y="58"/>
              </a:cxn>
            </a:cxnLst>
            <a:rect l="0" t="0" r="r" b="b"/>
            <a:pathLst>
              <a:path w="56" h="68">
                <a:moveTo>
                  <a:pt x="53" y="58"/>
                </a:moveTo>
                <a:cubicBezTo>
                  <a:pt x="36" y="58"/>
                  <a:pt x="36" y="58"/>
                  <a:pt x="36" y="58"/>
                </a:cubicBezTo>
                <a:cubicBezTo>
                  <a:pt x="36" y="60"/>
                  <a:pt x="36" y="63"/>
                  <a:pt x="36" y="65"/>
                </a:cubicBezTo>
                <a:cubicBezTo>
                  <a:pt x="36" y="67"/>
                  <a:pt x="35" y="68"/>
                  <a:pt x="34" y="68"/>
                </a:cubicBezTo>
                <a:cubicBezTo>
                  <a:pt x="22" y="68"/>
                  <a:pt x="22" y="68"/>
                  <a:pt x="22" y="68"/>
                </a:cubicBezTo>
                <a:cubicBezTo>
                  <a:pt x="21" y="68"/>
                  <a:pt x="20" y="67"/>
                  <a:pt x="20" y="65"/>
                </a:cubicBezTo>
                <a:cubicBezTo>
                  <a:pt x="20" y="63"/>
                  <a:pt x="20" y="60"/>
                  <a:pt x="20" y="58"/>
                </a:cubicBezTo>
                <a:cubicBezTo>
                  <a:pt x="2" y="58"/>
                  <a:pt x="2" y="58"/>
                  <a:pt x="2" y="58"/>
                </a:cubicBezTo>
                <a:cubicBezTo>
                  <a:pt x="1" y="58"/>
                  <a:pt x="0" y="57"/>
                  <a:pt x="0" y="56"/>
                </a:cubicBezTo>
                <a:cubicBezTo>
                  <a:pt x="0" y="55"/>
                  <a:pt x="0" y="54"/>
                  <a:pt x="1" y="54"/>
                </a:cubicBezTo>
                <a:cubicBezTo>
                  <a:pt x="16" y="39"/>
                  <a:pt x="16" y="39"/>
                  <a:pt x="16" y="39"/>
                </a:cubicBezTo>
                <a:cubicBezTo>
                  <a:pt x="7" y="39"/>
                  <a:pt x="7" y="39"/>
                  <a:pt x="7" y="39"/>
                </a:cubicBezTo>
                <a:cubicBezTo>
                  <a:pt x="6" y="39"/>
                  <a:pt x="5" y="37"/>
                  <a:pt x="5" y="36"/>
                </a:cubicBezTo>
                <a:cubicBezTo>
                  <a:pt x="5" y="35"/>
                  <a:pt x="5" y="35"/>
                  <a:pt x="6" y="34"/>
                </a:cubicBezTo>
                <a:cubicBezTo>
                  <a:pt x="21" y="19"/>
                  <a:pt x="21" y="19"/>
                  <a:pt x="21" y="19"/>
                </a:cubicBezTo>
                <a:cubicBezTo>
                  <a:pt x="13" y="19"/>
                  <a:pt x="13" y="19"/>
                  <a:pt x="13" y="19"/>
                </a:cubicBezTo>
                <a:cubicBezTo>
                  <a:pt x="12" y="19"/>
                  <a:pt x="11" y="18"/>
                  <a:pt x="11" y="17"/>
                </a:cubicBezTo>
                <a:cubicBezTo>
                  <a:pt x="11" y="16"/>
                  <a:pt x="11" y="15"/>
                  <a:pt x="12" y="15"/>
                </a:cubicBezTo>
                <a:cubicBezTo>
                  <a:pt x="26" y="0"/>
                  <a:pt x="26" y="0"/>
                  <a:pt x="26" y="0"/>
                </a:cubicBezTo>
                <a:cubicBezTo>
                  <a:pt x="27" y="0"/>
                  <a:pt x="27" y="0"/>
                  <a:pt x="28" y="0"/>
                </a:cubicBezTo>
                <a:cubicBezTo>
                  <a:pt x="29" y="0"/>
                  <a:pt x="29" y="0"/>
                  <a:pt x="30" y="0"/>
                </a:cubicBezTo>
                <a:cubicBezTo>
                  <a:pt x="44" y="15"/>
                  <a:pt x="44" y="15"/>
                  <a:pt x="44" y="15"/>
                </a:cubicBezTo>
                <a:cubicBezTo>
                  <a:pt x="45" y="15"/>
                  <a:pt x="45" y="16"/>
                  <a:pt x="45" y="17"/>
                </a:cubicBezTo>
                <a:cubicBezTo>
                  <a:pt x="45" y="18"/>
                  <a:pt x="44" y="19"/>
                  <a:pt x="42" y="19"/>
                </a:cubicBezTo>
                <a:cubicBezTo>
                  <a:pt x="35" y="19"/>
                  <a:pt x="35" y="19"/>
                  <a:pt x="35" y="19"/>
                </a:cubicBezTo>
                <a:cubicBezTo>
                  <a:pt x="50" y="34"/>
                  <a:pt x="50" y="34"/>
                  <a:pt x="50" y="34"/>
                </a:cubicBezTo>
                <a:cubicBezTo>
                  <a:pt x="51" y="35"/>
                  <a:pt x="51" y="35"/>
                  <a:pt x="51" y="36"/>
                </a:cubicBezTo>
                <a:cubicBezTo>
                  <a:pt x="51" y="37"/>
                  <a:pt x="50" y="39"/>
                  <a:pt x="49" y="39"/>
                </a:cubicBezTo>
                <a:cubicBezTo>
                  <a:pt x="40" y="39"/>
                  <a:pt x="40" y="39"/>
                  <a:pt x="40" y="39"/>
                </a:cubicBezTo>
                <a:cubicBezTo>
                  <a:pt x="55" y="54"/>
                  <a:pt x="55" y="54"/>
                  <a:pt x="55" y="54"/>
                </a:cubicBezTo>
                <a:cubicBezTo>
                  <a:pt x="56" y="54"/>
                  <a:pt x="56" y="55"/>
                  <a:pt x="56" y="56"/>
                </a:cubicBezTo>
                <a:cubicBezTo>
                  <a:pt x="56" y="57"/>
                  <a:pt x="55" y="58"/>
                  <a:pt x="53" y="58"/>
                </a:cubicBezTo>
                <a:close/>
              </a:path>
            </a:pathLst>
          </a:custGeom>
          <a:solidFill>
            <a:schemeClr val="bg1"/>
          </a:solidFill>
          <a:ln w="9525">
            <a:solidFill>
              <a:schemeClr val="tx1">
                <a:lumMod val="65000"/>
                <a:lumOff val="35000"/>
              </a:schemeClr>
            </a:solidFill>
            <a:round/>
          </a:ln>
        </p:spPr>
        <p:txBody>
          <a:bodyPr vert="horz" wrap="square" lIns="121920" tIns="60960" rIns="121920" bIns="60960" numCol="1" anchor="t" anchorCtr="0" compatLnSpc="1"/>
          <a:lstStyle/>
          <a:p>
            <a:pPr defTabSz="1375410"/>
            <a:endParaRPr lang="en-US" sz="2665">
              <a:solidFill>
                <a:schemeClr val="bg1"/>
              </a:solidFill>
              <a:latin typeface="微软雅黑" panose="020B0503020204020204" pitchFamily="34" charset="-122"/>
              <a:ea typeface="微软雅黑" panose="020B0503020204020204" pitchFamily="34" charset="-122"/>
            </a:endParaRPr>
          </a:p>
        </p:txBody>
      </p:sp>
      <p:sp>
        <p:nvSpPr>
          <p:cNvPr id="18" name="Freeform 182"/>
          <p:cNvSpPr>
            <a:spLocks noEditPoints="1"/>
          </p:cNvSpPr>
          <p:nvPr/>
        </p:nvSpPr>
        <p:spPr bwMode="auto">
          <a:xfrm>
            <a:off x="4636623" y="4330212"/>
            <a:ext cx="597413" cy="558165"/>
          </a:xfrm>
          <a:custGeom>
            <a:avLst/>
            <a:gdLst/>
            <a:ahLst/>
            <a:cxnLst>
              <a:cxn ang="0">
                <a:pos x="70" y="24"/>
              </a:cxn>
              <a:cxn ang="0">
                <a:pos x="29" y="50"/>
              </a:cxn>
              <a:cxn ang="0">
                <a:pos x="0" y="26"/>
              </a:cxn>
              <a:cxn ang="0">
                <a:pos x="42" y="0"/>
              </a:cxn>
              <a:cxn ang="0">
                <a:pos x="70" y="24"/>
              </a:cxn>
              <a:cxn ang="0">
                <a:pos x="70" y="74"/>
              </a:cxn>
              <a:cxn ang="0">
                <a:pos x="42" y="98"/>
              </a:cxn>
              <a:cxn ang="0">
                <a:pos x="0" y="72"/>
              </a:cxn>
              <a:cxn ang="0">
                <a:pos x="29" y="50"/>
              </a:cxn>
              <a:cxn ang="0">
                <a:pos x="70" y="74"/>
              </a:cxn>
              <a:cxn ang="0">
                <a:pos x="109" y="104"/>
              </a:cxn>
              <a:cxn ang="0">
                <a:pos x="70" y="128"/>
              </a:cxn>
              <a:cxn ang="0">
                <a:pos x="70" y="128"/>
              </a:cxn>
              <a:cxn ang="0">
                <a:pos x="70" y="128"/>
              </a:cxn>
              <a:cxn ang="0">
                <a:pos x="70" y="128"/>
              </a:cxn>
              <a:cxn ang="0">
                <a:pos x="70" y="128"/>
              </a:cxn>
              <a:cxn ang="0">
                <a:pos x="29" y="104"/>
              </a:cxn>
              <a:cxn ang="0">
                <a:pos x="29" y="95"/>
              </a:cxn>
              <a:cxn ang="0">
                <a:pos x="42" y="102"/>
              </a:cxn>
              <a:cxn ang="0">
                <a:pos x="70" y="78"/>
              </a:cxn>
              <a:cxn ang="0">
                <a:pos x="70" y="78"/>
              </a:cxn>
              <a:cxn ang="0">
                <a:pos x="70" y="78"/>
              </a:cxn>
              <a:cxn ang="0">
                <a:pos x="70" y="78"/>
              </a:cxn>
              <a:cxn ang="0">
                <a:pos x="70" y="78"/>
              </a:cxn>
              <a:cxn ang="0">
                <a:pos x="98" y="102"/>
              </a:cxn>
              <a:cxn ang="0">
                <a:pos x="109" y="95"/>
              </a:cxn>
              <a:cxn ang="0">
                <a:pos x="109" y="104"/>
              </a:cxn>
              <a:cxn ang="0">
                <a:pos x="137" y="26"/>
              </a:cxn>
              <a:cxn ang="0">
                <a:pos x="111" y="50"/>
              </a:cxn>
              <a:cxn ang="0">
                <a:pos x="70" y="24"/>
              </a:cxn>
              <a:cxn ang="0">
                <a:pos x="98" y="0"/>
              </a:cxn>
              <a:cxn ang="0">
                <a:pos x="137" y="26"/>
              </a:cxn>
              <a:cxn ang="0">
                <a:pos x="137" y="72"/>
              </a:cxn>
              <a:cxn ang="0">
                <a:pos x="98" y="98"/>
              </a:cxn>
              <a:cxn ang="0">
                <a:pos x="70" y="74"/>
              </a:cxn>
              <a:cxn ang="0">
                <a:pos x="111" y="50"/>
              </a:cxn>
              <a:cxn ang="0">
                <a:pos x="137" y="72"/>
              </a:cxn>
            </a:cxnLst>
            <a:rect l="0" t="0" r="r" b="b"/>
            <a:pathLst>
              <a:path w="137" h="128">
                <a:moveTo>
                  <a:pt x="70" y="24"/>
                </a:moveTo>
                <a:lnTo>
                  <a:pt x="29" y="50"/>
                </a:lnTo>
                <a:lnTo>
                  <a:pt x="0" y="26"/>
                </a:lnTo>
                <a:lnTo>
                  <a:pt x="42" y="0"/>
                </a:lnTo>
                <a:lnTo>
                  <a:pt x="70" y="24"/>
                </a:lnTo>
                <a:close/>
                <a:moveTo>
                  <a:pt x="70" y="74"/>
                </a:moveTo>
                <a:lnTo>
                  <a:pt x="42" y="98"/>
                </a:lnTo>
                <a:lnTo>
                  <a:pt x="0" y="72"/>
                </a:lnTo>
                <a:lnTo>
                  <a:pt x="29" y="50"/>
                </a:lnTo>
                <a:lnTo>
                  <a:pt x="70" y="74"/>
                </a:lnTo>
                <a:close/>
                <a:moveTo>
                  <a:pt x="109" y="104"/>
                </a:moveTo>
                <a:lnTo>
                  <a:pt x="70" y="128"/>
                </a:lnTo>
                <a:lnTo>
                  <a:pt x="70" y="128"/>
                </a:lnTo>
                <a:lnTo>
                  <a:pt x="70" y="128"/>
                </a:lnTo>
                <a:lnTo>
                  <a:pt x="70" y="128"/>
                </a:lnTo>
                <a:lnTo>
                  <a:pt x="70" y="128"/>
                </a:lnTo>
                <a:lnTo>
                  <a:pt x="29" y="104"/>
                </a:lnTo>
                <a:lnTo>
                  <a:pt x="29" y="95"/>
                </a:lnTo>
                <a:lnTo>
                  <a:pt x="42" y="102"/>
                </a:lnTo>
                <a:lnTo>
                  <a:pt x="70" y="78"/>
                </a:lnTo>
                <a:lnTo>
                  <a:pt x="70" y="78"/>
                </a:lnTo>
                <a:lnTo>
                  <a:pt x="70" y="78"/>
                </a:lnTo>
                <a:lnTo>
                  <a:pt x="70" y="78"/>
                </a:lnTo>
                <a:lnTo>
                  <a:pt x="70" y="78"/>
                </a:lnTo>
                <a:lnTo>
                  <a:pt x="98" y="102"/>
                </a:lnTo>
                <a:lnTo>
                  <a:pt x="109" y="95"/>
                </a:lnTo>
                <a:lnTo>
                  <a:pt x="109" y="104"/>
                </a:lnTo>
                <a:close/>
                <a:moveTo>
                  <a:pt x="137" y="26"/>
                </a:moveTo>
                <a:lnTo>
                  <a:pt x="111" y="50"/>
                </a:lnTo>
                <a:lnTo>
                  <a:pt x="70" y="24"/>
                </a:lnTo>
                <a:lnTo>
                  <a:pt x="98" y="0"/>
                </a:lnTo>
                <a:lnTo>
                  <a:pt x="137" y="26"/>
                </a:lnTo>
                <a:close/>
                <a:moveTo>
                  <a:pt x="137" y="72"/>
                </a:moveTo>
                <a:lnTo>
                  <a:pt x="98" y="98"/>
                </a:lnTo>
                <a:lnTo>
                  <a:pt x="70" y="74"/>
                </a:lnTo>
                <a:lnTo>
                  <a:pt x="111" y="50"/>
                </a:lnTo>
                <a:lnTo>
                  <a:pt x="137" y="72"/>
                </a:lnTo>
                <a:close/>
              </a:path>
            </a:pathLst>
          </a:custGeom>
          <a:solidFill>
            <a:schemeClr val="bg1"/>
          </a:solidFill>
          <a:ln w="9525">
            <a:solidFill>
              <a:schemeClr val="tx1">
                <a:lumMod val="65000"/>
                <a:lumOff val="35000"/>
              </a:schemeClr>
            </a:solidFill>
            <a:round/>
          </a:ln>
        </p:spPr>
        <p:txBody>
          <a:bodyPr vert="horz" wrap="square" lIns="121920" tIns="60960" rIns="121920" bIns="60960" numCol="1" anchor="t" anchorCtr="0" compatLnSpc="1"/>
          <a:lstStyle/>
          <a:p>
            <a:pPr defTabSz="1375410"/>
            <a:endParaRPr lang="en-US" sz="2665">
              <a:solidFill>
                <a:schemeClr val="bg1"/>
              </a:solidFill>
              <a:latin typeface="微软雅黑" panose="020B0503020204020204" pitchFamily="34" charset="-122"/>
              <a:ea typeface="微软雅黑" panose="020B0503020204020204" pitchFamily="34" charset="-122"/>
            </a:endParaRPr>
          </a:p>
        </p:txBody>
      </p:sp>
      <p:sp>
        <p:nvSpPr>
          <p:cNvPr id="19" name="Freeform 211"/>
          <p:cNvSpPr>
            <a:spLocks noEditPoints="1"/>
          </p:cNvSpPr>
          <p:nvPr/>
        </p:nvSpPr>
        <p:spPr bwMode="auto">
          <a:xfrm>
            <a:off x="6879455" y="2584097"/>
            <a:ext cx="522304" cy="518160"/>
          </a:xfrm>
          <a:custGeom>
            <a:avLst/>
            <a:gdLst/>
            <a:ahLst/>
            <a:cxnLst>
              <a:cxn ang="0">
                <a:pos x="58" y="50"/>
              </a:cxn>
              <a:cxn ang="0">
                <a:pos x="51" y="58"/>
              </a:cxn>
              <a:cxn ang="0">
                <a:pos x="7" y="58"/>
              </a:cxn>
              <a:cxn ang="0">
                <a:pos x="0" y="50"/>
              </a:cxn>
              <a:cxn ang="0">
                <a:pos x="0" y="7"/>
              </a:cxn>
              <a:cxn ang="0">
                <a:pos x="7" y="0"/>
              </a:cxn>
              <a:cxn ang="0">
                <a:pos x="51" y="0"/>
              </a:cxn>
              <a:cxn ang="0">
                <a:pos x="58" y="7"/>
              </a:cxn>
              <a:cxn ang="0">
                <a:pos x="58" y="50"/>
              </a:cxn>
              <a:cxn ang="0">
                <a:pos x="51" y="24"/>
              </a:cxn>
              <a:cxn ang="0">
                <a:pos x="46" y="24"/>
              </a:cxn>
              <a:cxn ang="0">
                <a:pos x="47" y="29"/>
              </a:cxn>
              <a:cxn ang="0">
                <a:pos x="29" y="47"/>
              </a:cxn>
              <a:cxn ang="0">
                <a:pos x="11" y="29"/>
              </a:cxn>
              <a:cxn ang="0">
                <a:pos x="12" y="24"/>
              </a:cxn>
              <a:cxn ang="0">
                <a:pos x="6" y="24"/>
              </a:cxn>
              <a:cxn ang="0">
                <a:pos x="6" y="49"/>
              </a:cxn>
              <a:cxn ang="0">
                <a:pos x="9" y="51"/>
              </a:cxn>
              <a:cxn ang="0">
                <a:pos x="49" y="51"/>
              </a:cxn>
              <a:cxn ang="0">
                <a:pos x="51" y="49"/>
              </a:cxn>
              <a:cxn ang="0">
                <a:pos x="51" y="24"/>
              </a:cxn>
              <a:cxn ang="0">
                <a:pos x="29" y="17"/>
              </a:cxn>
              <a:cxn ang="0">
                <a:pos x="17" y="29"/>
              </a:cxn>
              <a:cxn ang="0">
                <a:pos x="29" y="40"/>
              </a:cxn>
              <a:cxn ang="0">
                <a:pos x="41" y="29"/>
              </a:cxn>
              <a:cxn ang="0">
                <a:pos x="29" y="17"/>
              </a:cxn>
              <a:cxn ang="0">
                <a:pos x="51" y="9"/>
              </a:cxn>
              <a:cxn ang="0">
                <a:pos x="49" y="6"/>
              </a:cxn>
              <a:cxn ang="0">
                <a:pos x="42" y="6"/>
              </a:cxn>
              <a:cxn ang="0">
                <a:pos x="40" y="9"/>
              </a:cxn>
              <a:cxn ang="0">
                <a:pos x="40" y="15"/>
              </a:cxn>
              <a:cxn ang="0">
                <a:pos x="42" y="18"/>
              </a:cxn>
              <a:cxn ang="0">
                <a:pos x="49" y="18"/>
              </a:cxn>
              <a:cxn ang="0">
                <a:pos x="51" y="15"/>
              </a:cxn>
              <a:cxn ang="0">
                <a:pos x="51" y="9"/>
              </a:cxn>
            </a:cxnLst>
            <a:rect l="0" t="0" r="r" b="b"/>
            <a:pathLst>
              <a:path w="58" h="58">
                <a:moveTo>
                  <a:pt x="58" y="50"/>
                </a:moveTo>
                <a:cubicBezTo>
                  <a:pt x="58" y="54"/>
                  <a:pt x="55" y="58"/>
                  <a:pt x="51" y="58"/>
                </a:cubicBezTo>
                <a:cubicBezTo>
                  <a:pt x="7" y="58"/>
                  <a:pt x="7" y="58"/>
                  <a:pt x="7" y="58"/>
                </a:cubicBezTo>
                <a:cubicBezTo>
                  <a:pt x="3" y="58"/>
                  <a:pt x="0" y="54"/>
                  <a:pt x="0" y="50"/>
                </a:cubicBezTo>
                <a:cubicBezTo>
                  <a:pt x="0" y="7"/>
                  <a:pt x="0" y="7"/>
                  <a:pt x="0" y="7"/>
                </a:cubicBezTo>
                <a:cubicBezTo>
                  <a:pt x="0" y="3"/>
                  <a:pt x="3" y="0"/>
                  <a:pt x="7" y="0"/>
                </a:cubicBezTo>
                <a:cubicBezTo>
                  <a:pt x="51" y="0"/>
                  <a:pt x="51" y="0"/>
                  <a:pt x="51" y="0"/>
                </a:cubicBezTo>
                <a:cubicBezTo>
                  <a:pt x="55" y="0"/>
                  <a:pt x="58" y="3"/>
                  <a:pt x="58" y="7"/>
                </a:cubicBezTo>
                <a:lnTo>
                  <a:pt x="58" y="50"/>
                </a:lnTo>
                <a:close/>
                <a:moveTo>
                  <a:pt x="51" y="24"/>
                </a:moveTo>
                <a:cubicBezTo>
                  <a:pt x="46" y="24"/>
                  <a:pt x="46" y="24"/>
                  <a:pt x="46" y="24"/>
                </a:cubicBezTo>
                <a:cubicBezTo>
                  <a:pt x="47" y="26"/>
                  <a:pt x="47" y="27"/>
                  <a:pt x="47" y="29"/>
                </a:cubicBezTo>
                <a:cubicBezTo>
                  <a:pt x="47" y="39"/>
                  <a:pt x="39" y="47"/>
                  <a:pt x="29" y="47"/>
                </a:cubicBezTo>
                <a:cubicBezTo>
                  <a:pt x="19" y="47"/>
                  <a:pt x="11" y="39"/>
                  <a:pt x="11" y="29"/>
                </a:cubicBezTo>
                <a:cubicBezTo>
                  <a:pt x="11" y="27"/>
                  <a:pt x="11" y="26"/>
                  <a:pt x="12" y="24"/>
                </a:cubicBezTo>
                <a:cubicBezTo>
                  <a:pt x="6" y="24"/>
                  <a:pt x="6" y="24"/>
                  <a:pt x="6" y="24"/>
                </a:cubicBezTo>
                <a:cubicBezTo>
                  <a:pt x="6" y="49"/>
                  <a:pt x="6" y="49"/>
                  <a:pt x="6" y="49"/>
                </a:cubicBezTo>
                <a:cubicBezTo>
                  <a:pt x="6" y="50"/>
                  <a:pt x="7" y="51"/>
                  <a:pt x="9" y="51"/>
                </a:cubicBezTo>
                <a:cubicBezTo>
                  <a:pt x="49" y="51"/>
                  <a:pt x="49" y="51"/>
                  <a:pt x="49" y="51"/>
                </a:cubicBezTo>
                <a:cubicBezTo>
                  <a:pt x="50" y="51"/>
                  <a:pt x="51" y="50"/>
                  <a:pt x="51" y="49"/>
                </a:cubicBezTo>
                <a:lnTo>
                  <a:pt x="51" y="24"/>
                </a:lnTo>
                <a:close/>
                <a:moveTo>
                  <a:pt x="29" y="17"/>
                </a:moveTo>
                <a:cubicBezTo>
                  <a:pt x="23" y="17"/>
                  <a:pt x="17" y="22"/>
                  <a:pt x="17" y="29"/>
                </a:cubicBezTo>
                <a:cubicBezTo>
                  <a:pt x="17" y="35"/>
                  <a:pt x="23" y="40"/>
                  <a:pt x="29" y="40"/>
                </a:cubicBezTo>
                <a:cubicBezTo>
                  <a:pt x="35" y="40"/>
                  <a:pt x="41" y="35"/>
                  <a:pt x="41" y="29"/>
                </a:cubicBezTo>
                <a:cubicBezTo>
                  <a:pt x="41" y="22"/>
                  <a:pt x="35" y="17"/>
                  <a:pt x="29" y="17"/>
                </a:cubicBezTo>
                <a:close/>
                <a:moveTo>
                  <a:pt x="51" y="9"/>
                </a:moveTo>
                <a:cubicBezTo>
                  <a:pt x="51" y="7"/>
                  <a:pt x="50" y="6"/>
                  <a:pt x="49" y="6"/>
                </a:cubicBezTo>
                <a:cubicBezTo>
                  <a:pt x="42" y="6"/>
                  <a:pt x="42" y="6"/>
                  <a:pt x="42" y="6"/>
                </a:cubicBezTo>
                <a:cubicBezTo>
                  <a:pt x="41" y="6"/>
                  <a:pt x="40" y="7"/>
                  <a:pt x="40" y="9"/>
                </a:cubicBezTo>
                <a:cubicBezTo>
                  <a:pt x="40" y="15"/>
                  <a:pt x="40" y="15"/>
                  <a:pt x="40" y="15"/>
                </a:cubicBezTo>
                <a:cubicBezTo>
                  <a:pt x="40" y="16"/>
                  <a:pt x="41" y="18"/>
                  <a:pt x="42" y="18"/>
                </a:cubicBezTo>
                <a:cubicBezTo>
                  <a:pt x="49" y="18"/>
                  <a:pt x="49" y="18"/>
                  <a:pt x="49" y="18"/>
                </a:cubicBezTo>
                <a:cubicBezTo>
                  <a:pt x="50" y="18"/>
                  <a:pt x="51" y="16"/>
                  <a:pt x="51" y="15"/>
                </a:cubicBezTo>
                <a:lnTo>
                  <a:pt x="51" y="9"/>
                </a:lnTo>
                <a:close/>
              </a:path>
            </a:pathLst>
          </a:custGeom>
          <a:solidFill>
            <a:schemeClr val="bg1"/>
          </a:solidFill>
          <a:ln w="9525">
            <a:solidFill>
              <a:schemeClr val="tx1">
                <a:lumMod val="65000"/>
                <a:lumOff val="35000"/>
              </a:schemeClr>
            </a:solidFill>
            <a:round/>
          </a:ln>
        </p:spPr>
        <p:txBody>
          <a:bodyPr vert="horz" wrap="square" lIns="121920" tIns="60960" rIns="121920" bIns="60960" numCol="1" anchor="t" anchorCtr="0" compatLnSpc="1"/>
          <a:lstStyle/>
          <a:p>
            <a:pPr defTabSz="1375410"/>
            <a:endParaRPr lang="en-US" sz="2665">
              <a:solidFill>
                <a:schemeClr val="bg1"/>
              </a:solidFill>
              <a:latin typeface="微软雅黑" panose="020B0503020204020204" pitchFamily="34" charset="-122"/>
              <a:ea typeface="微软雅黑" panose="020B0503020204020204" pitchFamily="34" charset="-122"/>
            </a:endParaRPr>
          </a:p>
        </p:txBody>
      </p:sp>
      <p:sp>
        <p:nvSpPr>
          <p:cNvPr id="20" name="Freeform 135"/>
          <p:cNvSpPr>
            <a:spLocks noEditPoints="1"/>
          </p:cNvSpPr>
          <p:nvPr/>
        </p:nvSpPr>
        <p:spPr bwMode="auto">
          <a:xfrm>
            <a:off x="6720849" y="4624887"/>
            <a:ext cx="527292" cy="493919"/>
          </a:xfrm>
          <a:custGeom>
            <a:avLst/>
            <a:gdLst/>
            <a:ahLst/>
            <a:cxnLst>
              <a:cxn ang="0">
                <a:pos x="13" y="39"/>
              </a:cxn>
              <a:cxn ang="0">
                <a:pos x="8" y="39"/>
              </a:cxn>
              <a:cxn ang="0">
                <a:pos x="0" y="33"/>
              </a:cxn>
              <a:cxn ang="0">
                <a:pos x="5" y="19"/>
              </a:cxn>
              <a:cxn ang="0">
                <a:pos x="15" y="22"/>
              </a:cxn>
              <a:cxn ang="0">
                <a:pos x="20" y="21"/>
              </a:cxn>
              <a:cxn ang="0">
                <a:pos x="20" y="24"/>
              </a:cxn>
              <a:cxn ang="0">
                <a:pos x="23" y="34"/>
              </a:cxn>
              <a:cxn ang="0">
                <a:pos x="13" y="39"/>
              </a:cxn>
              <a:cxn ang="0">
                <a:pos x="15" y="19"/>
              </a:cxn>
              <a:cxn ang="0">
                <a:pos x="5" y="9"/>
              </a:cxn>
              <a:cxn ang="0">
                <a:pos x="15" y="0"/>
              </a:cxn>
              <a:cxn ang="0">
                <a:pos x="25" y="9"/>
              </a:cxn>
              <a:cxn ang="0">
                <a:pos x="15" y="19"/>
              </a:cxn>
              <a:cxn ang="0">
                <a:pos x="53" y="68"/>
              </a:cxn>
              <a:cxn ang="0">
                <a:pos x="20" y="68"/>
              </a:cxn>
              <a:cxn ang="0">
                <a:pos x="10" y="58"/>
              </a:cxn>
              <a:cxn ang="0">
                <a:pos x="23" y="36"/>
              </a:cxn>
              <a:cxn ang="0">
                <a:pos x="37" y="41"/>
              </a:cxn>
              <a:cxn ang="0">
                <a:pos x="50" y="36"/>
              </a:cxn>
              <a:cxn ang="0">
                <a:pos x="64" y="58"/>
              </a:cxn>
              <a:cxn ang="0">
                <a:pos x="53" y="68"/>
              </a:cxn>
              <a:cxn ang="0">
                <a:pos x="37" y="39"/>
              </a:cxn>
              <a:cxn ang="0">
                <a:pos x="22" y="24"/>
              </a:cxn>
              <a:cxn ang="0">
                <a:pos x="37" y="9"/>
              </a:cxn>
              <a:cxn ang="0">
                <a:pos x="51" y="24"/>
              </a:cxn>
              <a:cxn ang="0">
                <a:pos x="37" y="39"/>
              </a:cxn>
              <a:cxn ang="0">
                <a:pos x="59" y="19"/>
              </a:cxn>
              <a:cxn ang="0">
                <a:pos x="49" y="9"/>
              </a:cxn>
              <a:cxn ang="0">
                <a:pos x="59" y="0"/>
              </a:cxn>
              <a:cxn ang="0">
                <a:pos x="68" y="9"/>
              </a:cxn>
              <a:cxn ang="0">
                <a:pos x="59" y="19"/>
              </a:cxn>
              <a:cxn ang="0">
                <a:pos x="66" y="39"/>
              </a:cxn>
              <a:cxn ang="0">
                <a:pos x="61" y="39"/>
              </a:cxn>
              <a:cxn ang="0">
                <a:pos x="51" y="34"/>
              </a:cxn>
              <a:cxn ang="0">
                <a:pos x="54" y="24"/>
              </a:cxn>
              <a:cxn ang="0">
                <a:pos x="54" y="21"/>
              </a:cxn>
              <a:cxn ang="0">
                <a:pos x="59" y="22"/>
              </a:cxn>
              <a:cxn ang="0">
                <a:pos x="69" y="19"/>
              </a:cxn>
              <a:cxn ang="0">
                <a:pos x="73" y="33"/>
              </a:cxn>
              <a:cxn ang="0">
                <a:pos x="66" y="39"/>
              </a:cxn>
            </a:cxnLst>
            <a:rect l="0" t="0" r="r" b="b"/>
            <a:pathLst>
              <a:path w="73" h="68">
                <a:moveTo>
                  <a:pt x="13" y="39"/>
                </a:moveTo>
                <a:cubicBezTo>
                  <a:pt x="8" y="39"/>
                  <a:pt x="8" y="39"/>
                  <a:pt x="8" y="39"/>
                </a:cubicBezTo>
                <a:cubicBezTo>
                  <a:pt x="4" y="39"/>
                  <a:pt x="0" y="37"/>
                  <a:pt x="0" y="33"/>
                </a:cubicBezTo>
                <a:cubicBezTo>
                  <a:pt x="0" y="29"/>
                  <a:pt x="0" y="19"/>
                  <a:pt x="5" y="19"/>
                </a:cubicBezTo>
                <a:cubicBezTo>
                  <a:pt x="6" y="19"/>
                  <a:pt x="10" y="22"/>
                  <a:pt x="15" y="22"/>
                </a:cubicBezTo>
                <a:cubicBezTo>
                  <a:pt x="17" y="22"/>
                  <a:pt x="18" y="22"/>
                  <a:pt x="20" y="21"/>
                </a:cubicBezTo>
                <a:cubicBezTo>
                  <a:pt x="20" y="22"/>
                  <a:pt x="20" y="23"/>
                  <a:pt x="20" y="24"/>
                </a:cubicBezTo>
                <a:cubicBezTo>
                  <a:pt x="20" y="27"/>
                  <a:pt x="21" y="31"/>
                  <a:pt x="23" y="34"/>
                </a:cubicBezTo>
                <a:cubicBezTo>
                  <a:pt x="19" y="34"/>
                  <a:pt x="15" y="36"/>
                  <a:pt x="13" y="39"/>
                </a:cubicBezTo>
                <a:close/>
                <a:moveTo>
                  <a:pt x="15" y="19"/>
                </a:moveTo>
                <a:cubicBezTo>
                  <a:pt x="10" y="19"/>
                  <a:pt x="5" y="15"/>
                  <a:pt x="5" y="9"/>
                </a:cubicBezTo>
                <a:cubicBezTo>
                  <a:pt x="5" y="4"/>
                  <a:pt x="10" y="0"/>
                  <a:pt x="15" y="0"/>
                </a:cubicBezTo>
                <a:cubicBezTo>
                  <a:pt x="20" y="0"/>
                  <a:pt x="25" y="4"/>
                  <a:pt x="25" y="9"/>
                </a:cubicBezTo>
                <a:cubicBezTo>
                  <a:pt x="25" y="15"/>
                  <a:pt x="20" y="19"/>
                  <a:pt x="15" y="19"/>
                </a:cubicBezTo>
                <a:close/>
                <a:moveTo>
                  <a:pt x="53" y="68"/>
                </a:moveTo>
                <a:cubicBezTo>
                  <a:pt x="20" y="68"/>
                  <a:pt x="20" y="68"/>
                  <a:pt x="20" y="68"/>
                </a:cubicBezTo>
                <a:cubicBezTo>
                  <a:pt x="14" y="68"/>
                  <a:pt x="10" y="64"/>
                  <a:pt x="10" y="58"/>
                </a:cubicBezTo>
                <a:cubicBezTo>
                  <a:pt x="10" y="49"/>
                  <a:pt x="12" y="36"/>
                  <a:pt x="23" y="36"/>
                </a:cubicBezTo>
                <a:cubicBezTo>
                  <a:pt x="25" y="36"/>
                  <a:pt x="29" y="41"/>
                  <a:pt x="37" y="41"/>
                </a:cubicBezTo>
                <a:cubicBezTo>
                  <a:pt x="44" y="41"/>
                  <a:pt x="49" y="36"/>
                  <a:pt x="50" y="36"/>
                </a:cubicBezTo>
                <a:cubicBezTo>
                  <a:pt x="62" y="36"/>
                  <a:pt x="64" y="49"/>
                  <a:pt x="64" y="58"/>
                </a:cubicBezTo>
                <a:cubicBezTo>
                  <a:pt x="64" y="64"/>
                  <a:pt x="60" y="68"/>
                  <a:pt x="53" y="68"/>
                </a:cubicBezTo>
                <a:close/>
                <a:moveTo>
                  <a:pt x="37" y="39"/>
                </a:moveTo>
                <a:cubicBezTo>
                  <a:pt x="29" y="39"/>
                  <a:pt x="22" y="32"/>
                  <a:pt x="22" y="24"/>
                </a:cubicBezTo>
                <a:cubicBezTo>
                  <a:pt x="22" y="16"/>
                  <a:pt x="29" y="9"/>
                  <a:pt x="37" y="9"/>
                </a:cubicBezTo>
                <a:cubicBezTo>
                  <a:pt x="45" y="9"/>
                  <a:pt x="51" y="16"/>
                  <a:pt x="51" y="24"/>
                </a:cubicBezTo>
                <a:cubicBezTo>
                  <a:pt x="51" y="32"/>
                  <a:pt x="45" y="39"/>
                  <a:pt x="37" y="39"/>
                </a:cubicBezTo>
                <a:close/>
                <a:moveTo>
                  <a:pt x="59" y="19"/>
                </a:moveTo>
                <a:cubicBezTo>
                  <a:pt x="53" y="19"/>
                  <a:pt x="49" y="15"/>
                  <a:pt x="49" y="9"/>
                </a:cubicBezTo>
                <a:cubicBezTo>
                  <a:pt x="49" y="4"/>
                  <a:pt x="53" y="0"/>
                  <a:pt x="59" y="0"/>
                </a:cubicBezTo>
                <a:cubicBezTo>
                  <a:pt x="64" y="0"/>
                  <a:pt x="68" y="4"/>
                  <a:pt x="68" y="9"/>
                </a:cubicBezTo>
                <a:cubicBezTo>
                  <a:pt x="68" y="15"/>
                  <a:pt x="64" y="19"/>
                  <a:pt x="59" y="19"/>
                </a:cubicBezTo>
                <a:close/>
                <a:moveTo>
                  <a:pt x="66" y="39"/>
                </a:moveTo>
                <a:cubicBezTo>
                  <a:pt x="61" y="39"/>
                  <a:pt x="61" y="39"/>
                  <a:pt x="61" y="39"/>
                </a:cubicBezTo>
                <a:cubicBezTo>
                  <a:pt x="58" y="36"/>
                  <a:pt x="55" y="34"/>
                  <a:pt x="51" y="34"/>
                </a:cubicBezTo>
                <a:cubicBezTo>
                  <a:pt x="53" y="31"/>
                  <a:pt x="54" y="27"/>
                  <a:pt x="54" y="24"/>
                </a:cubicBezTo>
                <a:cubicBezTo>
                  <a:pt x="54" y="23"/>
                  <a:pt x="54" y="22"/>
                  <a:pt x="54" y="21"/>
                </a:cubicBezTo>
                <a:cubicBezTo>
                  <a:pt x="55" y="22"/>
                  <a:pt x="57" y="22"/>
                  <a:pt x="59" y="22"/>
                </a:cubicBezTo>
                <a:cubicBezTo>
                  <a:pt x="64" y="22"/>
                  <a:pt x="68" y="19"/>
                  <a:pt x="69" y="19"/>
                </a:cubicBezTo>
                <a:cubicBezTo>
                  <a:pt x="73" y="19"/>
                  <a:pt x="73" y="29"/>
                  <a:pt x="73" y="33"/>
                </a:cubicBezTo>
                <a:cubicBezTo>
                  <a:pt x="73" y="37"/>
                  <a:pt x="70" y="39"/>
                  <a:pt x="66" y="39"/>
                </a:cubicBezTo>
                <a:close/>
              </a:path>
            </a:pathLst>
          </a:custGeom>
          <a:solidFill>
            <a:schemeClr val="bg1"/>
          </a:solidFill>
          <a:ln w="9525">
            <a:solidFill>
              <a:schemeClr val="tx1">
                <a:lumMod val="65000"/>
                <a:lumOff val="35000"/>
              </a:schemeClr>
            </a:solidFill>
            <a:round/>
          </a:ln>
        </p:spPr>
        <p:txBody>
          <a:bodyPr vert="horz" wrap="square" lIns="121920" tIns="60960" rIns="121920" bIns="60960" numCol="1" anchor="t" anchorCtr="0" compatLnSpc="1"/>
          <a:lstStyle/>
          <a:p>
            <a:pPr defTabSz="1375410"/>
            <a:endParaRPr lang="en-US" sz="2665">
              <a:solidFill>
                <a:schemeClr val="bg1"/>
              </a:solidFill>
              <a:latin typeface="微软雅黑" panose="020B0503020204020204" pitchFamily="34" charset="-122"/>
              <a:ea typeface="微软雅黑" panose="020B0503020204020204" pitchFamily="34" charset="-122"/>
            </a:endParaRPr>
          </a:p>
        </p:txBody>
      </p:sp>
      <p:sp>
        <p:nvSpPr>
          <p:cNvPr id="21" name="Freeform 239"/>
          <p:cNvSpPr>
            <a:spLocks noEditPoints="1"/>
          </p:cNvSpPr>
          <p:nvPr/>
        </p:nvSpPr>
        <p:spPr bwMode="auto">
          <a:xfrm>
            <a:off x="5744343" y="3455733"/>
            <a:ext cx="649687" cy="639456"/>
          </a:xfrm>
          <a:custGeom>
            <a:avLst/>
            <a:gdLst/>
            <a:ahLst/>
            <a:cxnLst>
              <a:cxn ang="0">
                <a:pos x="58" y="35"/>
              </a:cxn>
              <a:cxn ang="0">
                <a:pos x="29" y="58"/>
              </a:cxn>
              <a:cxn ang="0">
                <a:pos x="9" y="50"/>
              </a:cxn>
              <a:cxn ang="0">
                <a:pos x="5" y="55"/>
              </a:cxn>
              <a:cxn ang="0">
                <a:pos x="3" y="55"/>
              </a:cxn>
              <a:cxn ang="0">
                <a:pos x="0" y="53"/>
              </a:cxn>
              <a:cxn ang="0">
                <a:pos x="0" y="36"/>
              </a:cxn>
              <a:cxn ang="0">
                <a:pos x="3" y="34"/>
              </a:cxn>
              <a:cxn ang="0">
                <a:pos x="20" y="34"/>
              </a:cxn>
              <a:cxn ang="0">
                <a:pos x="22" y="36"/>
              </a:cxn>
              <a:cxn ang="0">
                <a:pos x="22" y="38"/>
              </a:cxn>
              <a:cxn ang="0">
                <a:pos x="16" y="43"/>
              </a:cxn>
              <a:cxn ang="0">
                <a:pos x="30" y="48"/>
              </a:cxn>
              <a:cxn ang="0">
                <a:pos x="46" y="39"/>
              </a:cxn>
              <a:cxn ang="0">
                <a:pos x="48" y="34"/>
              </a:cxn>
              <a:cxn ang="0">
                <a:pos x="49" y="34"/>
              </a:cxn>
              <a:cxn ang="0">
                <a:pos x="57" y="34"/>
              </a:cxn>
              <a:cxn ang="0">
                <a:pos x="58" y="35"/>
              </a:cxn>
              <a:cxn ang="0">
                <a:pos x="58" y="35"/>
              </a:cxn>
              <a:cxn ang="0">
                <a:pos x="59" y="21"/>
              </a:cxn>
              <a:cxn ang="0">
                <a:pos x="56" y="24"/>
              </a:cxn>
              <a:cxn ang="0">
                <a:pos x="39" y="24"/>
              </a:cxn>
              <a:cxn ang="0">
                <a:pos x="37" y="21"/>
              </a:cxn>
              <a:cxn ang="0">
                <a:pos x="38" y="20"/>
              </a:cxn>
              <a:cxn ang="0">
                <a:pos x="43" y="14"/>
              </a:cxn>
              <a:cxn ang="0">
                <a:pos x="30" y="9"/>
              </a:cxn>
              <a:cxn ang="0">
                <a:pos x="13" y="19"/>
              </a:cxn>
              <a:cxn ang="0">
                <a:pos x="11" y="23"/>
              </a:cxn>
              <a:cxn ang="0">
                <a:pos x="10" y="24"/>
              </a:cxn>
              <a:cxn ang="0">
                <a:pos x="2" y="24"/>
              </a:cxn>
              <a:cxn ang="0">
                <a:pos x="1" y="23"/>
              </a:cxn>
              <a:cxn ang="0">
                <a:pos x="1" y="22"/>
              </a:cxn>
              <a:cxn ang="0">
                <a:pos x="30" y="0"/>
              </a:cxn>
              <a:cxn ang="0">
                <a:pos x="50" y="8"/>
              </a:cxn>
              <a:cxn ang="0">
                <a:pos x="55" y="3"/>
              </a:cxn>
              <a:cxn ang="0">
                <a:pos x="56" y="2"/>
              </a:cxn>
              <a:cxn ang="0">
                <a:pos x="59" y="4"/>
              </a:cxn>
              <a:cxn ang="0">
                <a:pos x="59" y="21"/>
              </a:cxn>
            </a:cxnLst>
            <a:rect l="0" t="0" r="r" b="b"/>
            <a:pathLst>
              <a:path w="59" h="58">
                <a:moveTo>
                  <a:pt x="58" y="35"/>
                </a:moveTo>
                <a:cubicBezTo>
                  <a:pt x="55" y="48"/>
                  <a:pt x="43" y="58"/>
                  <a:pt x="29" y="58"/>
                </a:cubicBezTo>
                <a:cubicBezTo>
                  <a:pt x="22" y="58"/>
                  <a:pt x="15" y="55"/>
                  <a:pt x="9" y="50"/>
                </a:cubicBezTo>
                <a:cubicBezTo>
                  <a:pt x="5" y="55"/>
                  <a:pt x="5" y="55"/>
                  <a:pt x="5" y="55"/>
                </a:cubicBezTo>
                <a:cubicBezTo>
                  <a:pt x="4" y="55"/>
                  <a:pt x="4" y="55"/>
                  <a:pt x="3" y="55"/>
                </a:cubicBezTo>
                <a:cubicBezTo>
                  <a:pt x="2" y="55"/>
                  <a:pt x="0" y="54"/>
                  <a:pt x="0" y="53"/>
                </a:cubicBezTo>
                <a:cubicBezTo>
                  <a:pt x="0" y="36"/>
                  <a:pt x="0" y="36"/>
                  <a:pt x="0" y="36"/>
                </a:cubicBezTo>
                <a:cubicBezTo>
                  <a:pt x="0" y="35"/>
                  <a:pt x="2" y="34"/>
                  <a:pt x="3" y="34"/>
                </a:cubicBezTo>
                <a:cubicBezTo>
                  <a:pt x="20" y="34"/>
                  <a:pt x="20" y="34"/>
                  <a:pt x="20" y="34"/>
                </a:cubicBezTo>
                <a:cubicBezTo>
                  <a:pt x="21" y="34"/>
                  <a:pt x="22" y="35"/>
                  <a:pt x="22" y="36"/>
                </a:cubicBezTo>
                <a:cubicBezTo>
                  <a:pt x="22" y="37"/>
                  <a:pt x="22" y="37"/>
                  <a:pt x="22" y="38"/>
                </a:cubicBezTo>
                <a:cubicBezTo>
                  <a:pt x="16" y="43"/>
                  <a:pt x="16" y="43"/>
                  <a:pt x="16" y="43"/>
                </a:cubicBezTo>
                <a:cubicBezTo>
                  <a:pt x="20" y="46"/>
                  <a:pt x="25" y="48"/>
                  <a:pt x="30" y="48"/>
                </a:cubicBezTo>
                <a:cubicBezTo>
                  <a:pt x="36" y="48"/>
                  <a:pt x="43" y="45"/>
                  <a:pt x="46" y="39"/>
                </a:cubicBezTo>
                <a:cubicBezTo>
                  <a:pt x="47" y="37"/>
                  <a:pt x="48" y="36"/>
                  <a:pt x="48" y="34"/>
                </a:cubicBezTo>
                <a:cubicBezTo>
                  <a:pt x="48" y="34"/>
                  <a:pt x="49" y="34"/>
                  <a:pt x="49" y="34"/>
                </a:cubicBezTo>
                <a:cubicBezTo>
                  <a:pt x="57" y="34"/>
                  <a:pt x="57" y="34"/>
                  <a:pt x="57" y="34"/>
                </a:cubicBezTo>
                <a:cubicBezTo>
                  <a:pt x="57" y="34"/>
                  <a:pt x="58" y="34"/>
                  <a:pt x="58" y="35"/>
                </a:cubicBezTo>
                <a:cubicBezTo>
                  <a:pt x="58" y="35"/>
                  <a:pt x="58" y="35"/>
                  <a:pt x="58" y="35"/>
                </a:cubicBezTo>
                <a:close/>
                <a:moveTo>
                  <a:pt x="59" y="21"/>
                </a:moveTo>
                <a:cubicBezTo>
                  <a:pt x="59" y="23"/>
                  <a:pt x="58" y="24"/>
                  <a:pt x="56" y="24"/>
                </a:cubicBezTo>
                <a:cubicBezTo>
                  <a:pt x="39" y="24"/>
                  <a:pt x="39" y="24"/>
                  <a:pt x="39" y="24"/>
                </a:cubicBezTo>
                <a:cubicBezTo>
                  <a:pt x="38" y="24"/>
                  <a:pt x="37" y="23"/>
                  <a:pt x="37" y="21"/>
                </a:cubicBezTo>
                <a:cubicBezTo>
                  <a:pt x="37" y="21"/>
                  <a:pt x="37" y="20"/>
                  <a:pt x="38" y="20"/>
                </a:cubicBezTo>
                <a:cubicBezTo>
                  <a:pt x="43" y="14"/>
                  <a:pt x="43" y="14"/>
                  <a:pt x="43" y="14"/>
                </a:cubicBezTo>
                <a:cubicBezTo>
                  <a:pt x="39" y="11"/>
                  <a:pt x="34" y="9"/>
                  <a:pt x="30" y="9"/>
                </a:cubicBezTo>
                <a:cubicBezTo>
                  <a:pt x="23" y="9"/>
                  <a:pt x="17" y="13"/>
                  <a:pt x="13" y="19"/>
                </a:cubicBezTo>
                <a:cubicBezTo>
                  <a:pt x="12" y="20"/>
                  <a:pt x="12" y="21"/>
                  <a:pt x="11" y="23"/>
                </a:cubicBezTo>
                <a:cubicBezTo>
                  <a:pt x="11" y="24"/>
                  <a:pt x="10" y="24"/>
                  <a:pt x="10" y="24"/>
                </a:cubicBezTo>
                <a:cubicBezTo>
                  <a:pt x="2" y="24"/>
                  <a:pt x="2" y="24"/>
                  <a:pt x="2" y="24"/>
                </a:cubicBezTo>
                <a:cubicBezTo>
                  <a:pt x="2" y="24"/>
                  <a:pt x="1" y="23"/>
                  <a:pt x="1" y="23"/>
                </a:cubicBezTo>
                <a:cubicBezTo>
                  <a:pt x="1" y="23"/>
                  <a:pt x="1" y="22"/>
                  <a:pt x="1" y="22"/>
                </a:cubicBezTo>
                <a:cubicBezTo>
                  <a:pt x="4" y="9"/>
                  <a:pt x="16" y="0"/>
                  <a:pt x="30" y="0"/>
                </a:cubicBezTo>
                <a:cubicBezTo>
                  <a:pt x="37" y="0"/>
                  <a:pt x="44" y="3"/>
                  <a:pt x="50" y="8"/>
                </a:cubicBezTo>
                <a:cubicBezTo>
                  <a:pt x="55" y="3"/>
                  <a:pt x="55" y="3"/>
                  <a:pt x="55" y="3"/>
                </a:cubicBezTo>
                <a:cubicBezTo>
                  <a:pt x="55" y="2"/>
                  <a:pt x="56" y="2"/>
                  <a:pt x="56" y="2"/>
                </a:cubicBezTo>
                <a:cubicBezTo>
                  <a:pt x="58" y="2"/>
                  <a:pt x="59" y="3"/>
                  <a:pt x="59" y="4"/>
                </a:cubicBezTo>
                <a:lnTo>
                  <a:pt x="59" y="21"/>
                </a:lnTo>
                <a:close/>
              </a:path>
            </a:pathLst>
          </a:custGeom>
          <a:solidFill>
            <a:schemeClr val="bg1"/>
          </a:solidFill>
          <a:ln w="9525">
            <a:noFill/>
            <a:round/>
          </a:ln>
        </p:spPr>
        <p:txBody>
          <a:bodyPr vert="horz" wrap="square" lIns="121920" tIns="60960" rIns="121920" bIns="60960" numCol="1" anchor="t" anchorCtr="0" compatLnSpc="1"/>
          <a:lstStyle/>
          <a:p>
            <a:pPr defTabSz="1375410"/>
            <a:endParaRPr lang="en-US" sz="2665">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drap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 presetClass="entr" presetSubtype="2"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1+#ppt_w/2"/>
                                          </p:val>
                                        </p:tav>
                                        <p:tav tm="100000">
                                          <p:val>
                                            <p:strVal val="#ppt_x"/>
                                          </p:val>
                                        </p:tav>
                                      </p:tavLst>
                                    </p:anim>
                                    <p:anim calcmode="lin" valueType="num">
                                      <p:cBhvr additive="base">
                                        <p:cTn id="25" dur="500" fill="hold"/>
                                        <p:tgtEl>
                                          <p:spTgt spid="9"/>
                                        </p:tgtEl>
                                        <p:attrNameLst>
                                          <p:attrName>ppt_y</p:attrName>
                                        </p:attrNameLst>
                                      </p:cBhvr>
                                      <p:tavLst>
                                        <p:tav tm="0">
                                          <p:val>
                                            <p:strVal val="#ppt_y"/>
                                          </p:val>
                                        </p:tav>
                                        <p:tav tm="100000">
                                          <p:val>
                                            <p:strVal val="#ppt_y"/>
                                          </p:val>
                                        </p:tav>
                                      </p:tavLst>
                                    </p:anim>
                                  </p:childTnLst>
                                </p:cTn>
                              </p:par>
                              <p:par>
                                <p:cTn id="26" presetID="2" presetClass="entr" presetSubtype="2"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1+#ppt_w/2"/>
                                          </p:val>
                                        </p:tav>
                                        <p:tav tm="100000">
                                          <p:val>
                                            <p:strVal val="#ppt_x"/>
                                          </p:val>
                                        </p:tav>
                                      </p:tavLst>
                                    </p:anim>
                                    <p:anim calcmode="lin" valueType="num">
                                      <p:cBhvr additive="base">
                                        <p:cTn id="29" dur="500" fill="hold"/>
                                        <p:tgtEl>
                                          <p:spTgt spid="10"/>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1+#ppt_w/2"/>
                                          </p:val>
                                        </p:tav>
                                        <p:tav tm="100000">
                                          <p:val>
                                            <p:strVal val="#ppt_x"/>
                                          </p:val>
                                        </p:tav>
                                      </p:tavLst>
                                    </p:anim>
                                    <p:anim calcmode="lin" valueType="num">
                                      <p:cBhvr additive="base">
                                        <p:cTn id="33" dur="500" fill="hold"/>
                                        <p:tgtEl>
                                          <p:spTgt spid="11"/>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500" fill="hold"/>
                                        <p:tgtEl>
                                          <p:spTgt spid="12"/>
                                        </p:tgtEl>
                                        <p:attrNameLst>
                                          <p:attrName>ppt_x</p:attrName>
                                        </p:attrNameLst>
                                      </p:cBhvr>
                                      <p:tavLst>
                                        <p:tav tm="0">
                                          <p:val>
                                            <p:strVal val="1+#ppt_w/2"/>
                                          </p:val>
                                        </p:tav>
                                        <p:tav tm="100000">
                                          <p:val>
                                            <p:strVal val="#ppt_x"/>
                                          </p:val>
                                        </p:tav>
                                      </p:tavLst>
                                    </p:anim>
                                    <p:anim calcmode="lin" valueType="num">
                                      <p:cBhvr additive="base">
                                        <p:cTn id="37" dur="500" fill="hold"/>
                                        <p:tgtEl>
                                          <p:spTgt spid="12"/>
                                        </p:tgtEl>
                                        <p:attrNameLst>
                                          <p:attrName>ppt_y</p:attrName>
                                        </p:attrNameLst>
                                      </p:cBhvr>
                                      <p:tavLst>
                                        <p:tav tm="0">
                                          <p:val>
                                            <p:strVal val="#ppt_y"/>
                                          </p:val>
                                        </p:tav>
                                        <p:tav tm="100000">
                                          <p:val>
                                            <p:strVal val="#ppt_y"/>
                                          </p:val>
                                        </p:tav>
                                      </p:tavLst>
                                    </p:anim>
                                  </p:childTnLst>
                                </p:cTn>
                              </p:par>
                            </p:childTnLst>
                          </p:cTn>
                        </p:par>
                        <p:par>
                          <p:cTn id="38" fill="hold">
                            <p:stCondLst>
                              <p:cond delay="1000"/>
                            </p:stCondLst>
                            <p:childTnLst>
                              <p:par>
                                <p:cTn id="39" presetID="49" presetClass="entr" presetSubtype="0" decel="100000" fill="hold" grpId="0" nodeType="after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p:cTn id="41" dur="500" fill="hold"/>
                                        <p:tgtEl>
                                          <p:spTgt spid="21"/>
                                        </p:tgtEl>
                                        <p:attrNameLst>
                                          <p:attrName>ppt_w</p:attrName>
                                        </p:attrNameLst>
                                      </p:cBhvr>
                                      <p:tavLst>
                                        <p:tav tm="0">
                                          <p:val>
                                            <p:fltVal val="0"/>
                                          </p:val>
                                        </p:tav>
                                        <p:tav tm="100000">
                                          <p:val>
                                            <p:strVal val="#ppt_w"/>
                                          </p:val>
                                        </p:tav>
                                      </p:tavLst>
                                    </p:anim>
                                    <p:anim calcmode="lin" valueType="num">
                                      <p:cBhvr>
                                        <p:cTn id="42" dur="500" fill="hold"/>
                                        <p:tgtEl>
                                          <p:spTgt spid="21"/>
                                        </p:tgtEl>
                                        <p:attrNameLst>
                                          <p:attrName>ppt_h</p:attrName>
                                        </p:attrNameLst>
                                      </p:cBhvr>
                                      <p:tavLst>
                                        <p:tav tm="0">
                                          <p:val>
                                            <p:fltVal val="0"/>
                                          </p:val>
                                        </p:tav>
                                        <p:tav tm="100000">
                                          <p:val>
                                            <p:strVal val="#ppt_h"/>
                                          </p:val>
                                        </p:tav>
                                      </p:tavLst>
                                    </p:anim>
                                    <p:anim calcmode="lin" valueType="num">
                                      <p:cBhvr>
                                        <p:cTn id="43" dur="500" fill="hold"/>
                                        <p:tgtEl>
                                          <p:spTgt spid="21"/>
                                        </p:tgtEl>
                                        <p:attrNameLst>
                                          <p:attrName>style.rotation</p:attrName>
                                        </p:attrNameLst>
                                      </p:cBhvr>
                                      <p:tavLst>
                                        <p:tav tm="0">
                                          <p:val>
                                            <p:fltVal val="360"/>
                                          </p:val>
                                        </p:tav>
                                        <p:tav tm="100000">
                                          <p:val>
                                            <p:fltVal val="0"/>
                                          </p:val>
                                        </p:tav>
                                      </p:tavLst>
                                    </p:anim>
                                    <p:animEffect transition="in" filter="fade">
                                      <p:cBhvr>
                                        <p:cTn id="44" dur="500"/>
                                        <p:tgtEl>
                                          <p:spTgt spid="21"/>
                                        </p:tgtEl>
                                      </p:cBhvr>
                                    </p:animEffect>
                                  </p:childTnLst>
                                </p:cTn>
                              </p:par>
                            </p:childTnLst>
                          </p:cTn>
                        </p:par>
                        <p:par>
                          <p:cTn id="45" fill="hold">
                            <p:stCondLst>
                              <p:cond delay="1500"/>
                            </p:stCondLst>
                            <p:childTnLst>
                              <p:par>
                                <p:cTn id="46" presetID="53" presetClass="entr" presetSubtype="16" fill="hold" grpId="0" nodeType="after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p:cTn id="48" dur="500" fill="hold"/>
                                        <p:tgtEl>
                                          <p:spTgt spid="16"/>
                                        </p:tgtEl>
                                        <p:attrNameLst>
                                          <p:attrName>ppt_w</p:attrName>
                                        </p:attrNameLst>
                                      </p:cBhvr>
                                      <p:tavLst>
                                        <p:tav tm="0">
                                          <p:val>
                                            <p:fltVal val="0"/>
                                          </p:val>
                                        </p:tav>
                                        <p:tav tm="100000">
                                          <p:val>
                                            <p:strVal val="#ppt_w"/>
                                          </p:val>
                                        </p:tav>
                                      </p:tavLst>
                                    </p:anim>
                                    <p:anim calcmode="lin" valueType="num">
                                      <p:cBhvr>
                                        <p:cTn id="49" dur="500" fill="hold"/>
                                        <p:tgtEl>
                                          <p:spTgt spid="16"/>
                                        </p:tgtEl>
                                        <p:attrNameLst>
                                          <p:attrName>ppt_h</p:attrName>
                                        </p:attrNameLst>
                                      </p:cBhvr>
                                      <p:tavLst>
                                        <p:tav tm="0">
                                          <p:val>
                                            <p:fltVal val="0"/>
                                          </p:val>
                                        </p:tav>
                                        <p:tav tm="100000">
                                          <p:val>
                                            <p:strVal val="#ppt_h"/>
                                          </p:val>
                                        </p:tav>
                                      </p:tavLst>
                                    </p:anim>
                                    <p:animEffect transition="in" filter="fade">
                                      <p:cBhvr>
                                        <p:cTn id="50" dur="500"/>
                                        <p:tgtEl>
                                          <p:spTgt spid="16"/>
                                        </p:tgtEl>
                                      </p:cBhvr>
                                    </p:animEffect>
                                  </p:childTnLst>
                                </p:cTn>
                              </p:par>
                            </p:childTnLst>
                          </p:cTn>
                        </p:par>
                        <p:par>
                          <p:cTn id="51" fill="hold">
                            <p:stCondLst>
                              <p:cond delay="2000"/>
                            </p:stCondLst>
                            <p:childTnLst>
                              <p:par>
                                <p:cTn id="52" presetID="53" presetClass="entr" presetSubtype="16" fill="hold" grpId="0" nodeType="afterEffect" nodePh="1">
                                  <p:stCondLst>
                                    <p:cond delay="0"/>
                                  </p:stCondLst>
                                  <p:endCondLst>
                                    <p:cond evt="begin" delay="0">
                                      <p:tn val="52"/>
                                    </p:cond>
                                  </p:endCondLst>
                                  <p:childTnLst>
                                    <p:set>
                                      <p:cBhvr>
                                        <p:cTn id="53" dur="1" fill="hold">
                                          <p:stCondLst>
                                            <p:cond delay="0"/>
                                          </p:stCondLst>
                                        </p:cTn>
                                        <p:tgtEl>
                                          <p:spTgt spid="18"/>
                                        </p:tgtEl>
                                        <p:attrNameLst>
                                          <p:attrName>style.visibility</p:attrName>
                                        </p:attrNameLst>
                                      </p:cBhvr>
                                      <p:to>
                                        <p:strVal val="visible"/>
                                      </p:to>
                                    </p:set>
                                    <p:anim calcmode="lin" valueType="num">
                                      <p:cBhvr>
                                        <p:cTn id="54" dur="500" fill="hold"/>
                                        <p:tgtEl>
                                          <p:spTgt spid="18"/>
                                        </p:tgtEl>
                                        <p:attrNameLst>
                                          <p:attrName>ppt_w</p:attrName>
                                        </p:attrNameLst>
                                      </p:cBhvr>
                                      <p:tavLst>
                                        <p:tav tm="0">
                                          <p:val>
                                            <p:fltVal val="0"/>
                                          </p:val>
                                        </p:tav>
                                        <p:tav tm="100000">
                                          <p:val>
                                            <p:strVal val="#ppt_w"/>
                                          </p:val>
                                        </p:tav>
                                      </p:tavLst>
                                    </p:anim>
                                    <p:anim calcmode="lin" valueType="num">
                                      <p:cBhvr>
                                        <p:cTn id="55" dur="500" fill="hold"/>
                                        <p:tgtEl>
                                          <p:spTgt spid="18"/>
                                        </p:tgtEl>
                                        <p:attrNameLst>
                                          <p:attrName>ppt_h</p:attrName>
                                        </p:attrNameLst>
                                      </p:cBhvr>
                                      <p:tavLst>
                                        <p:tav tm="0">
                                          <p:val>
                                            <p:fltVal val="0"/>
                                          </p:val>
                                        </p:tav>
                                        <p:tav tm="100000">
                                          <p:val>
                                            <p:strVal val="#ppt_h"/>
                                          </p:val>
                                        </p:tav>
                                      </p:tavLst>
                                    </p:anim>
                                    <p:animEffect transition="in" filter="fade">
                                      <p:cBhvr>
                                        <p:cTn id="56" dur="500"/>
                                        <p:tgtEl>
                                          <p:spTgt spid="18"/>
                                        </p:tgtEl>
                                      </p:cBhvr>
                                    </p:animEffect>
                                  </p:childTnLst>
                                </p:cTn>
                              </p:par>
                            </p:childTnLst>
                          </p:cTn>
                        </p:par>
                        <p:par>
                          <p:cTn id="57" fill="hold">
                            <p:stCondLst>
                              <p:cond delay="2500"/>
                            </p:stCondLst>
                            <p:childTnLst>
                              <p:par>
                                <p:cTn id="58" presetID="53" presetClass="entr" presetSubtype="16" fill="hold" grpId="0" nodeType="afterEffect">
                                  <p:stCondLst>
                                    <p:cond delay="0"/>
                                  </p:stCondLst>
                                  <p:childTnLst>
                                    <p:set>
                                      <p:cBhvr>
                                        <p:cTn id="59" dur="1" fill="hold">
                                          <p:stCondLst>
                                            <p:cond delay="0"/>
                                          </p:stCondLst>
                                        </p:cTn>
                                        <p:tgtEl>
                                          <p:spTgt spid="13"/>
                                        </p:tgtEl>
                                        <p:attrNameLst>
                                          <p:attrName>style.visibility</p:attrName>
                                        </p:attrNameLst>
                                      </p:cBhvr>
                                      <p:to>
                                        <p:strVal val="visible"/>
                                      </p:to>
                                    </p:set>
                                    <p:anim calcmode="lin" valueType="num">
                                      <p:cBhvr>
                                        <p:cTn id="60" dur="500" fill="hold"/>
                                        <p:tgtEl>
                                          <p:spTgt spid="13"/>
                                        </p:tgtEl>
                                        <p:attrNameLst>
                                          <p:attrName>ppt_w</p:attrName>
                                        </p:attrNameLst>
                                      </p:cBhvr>
                                      <p:tavLst>
                                        <p:tav tm="0">
                                          <p:val>
                                            <p:fltVal val="0"/>
                                          </p:val>
                                        </p:tav>
                                        <p:tav tm="100000">
                                          <p:val>
                                            <p:strVal val="#ppt_w"/>
                                          </p:val>
                                        </p:tav>
                                      </p:tavLst>
                                    </p:anim>
                                    <p:anim calcmode="lin" valueType="num">
                                      <p:cBhvr>
                                        <p:cTn id="61" dur="500" fill="hold"/>
                                        <p:tgtEl>
                                          <p:spTgt spid="13"/>
                                        </p:tgtEl>
                                        <p:attrNameLst>
                                          <p:attrName>ppt_h</p:attrName>
                                        </p:attrNameLst>
                                      </p:cBhvr>
                                      <p:tavLst>
                                        <p:tav tm="0">
                                          <p:val>
                                            <p:fltVal val="0"/>
                                          </p:val>
                                        </p:tav>
                                        <p:tav tm="100000">
                                          <p:val>
                                            <p:strVal val="#ppt_h"/>
                                          </p:val>
                                        </p:tav>
                                      </p:tavLst>
                                    </p:anim>
                                    <p:animEffect transition="in" filter="fade">
                                      <p:cBhvr>
                                        <p:cTn id="62" dur="500"/>
                                        <p:tgtEl>
                                          <p:spTgt spid="13"/>
                                        </p:tgtEl>
                                      </p:cBhvr>
                                    </p:animEffect>
                                  </p:childTnLst>
                                </p:cTn>
                              </p:par>
                            </p:childTnLst>
                          </p:cTn>
                        </p:par>
                        <p:par>
                          <p:cTn id="63" fill="hold">
                            <p:stCondLst>
                              <p:cond delay="3000"/>
                            </p:stCondLst>
                            <p:childTnLst>
                              <p:par>
                                <p:cTn id="64" presetID="53" presetClass="entr" presetSubtype="16" fill="hold" grpId="0" nodeType="afterEffect" nodePh="1">
                                  <p:stCondLst>
                                    <p:cond delay="0"/>
                                  </p:stCondLst>
                                  <p:endCondLst>
                                    <p:cond evt="begin" delay="0">
                                      <p:tn val="64"/>
                                    </p:cond>
                                  </p:endCondLst>
                                  <p:childTnLst>
                                    <p:set>
                                      <p:cBhvr>
                                        <p:cTn id="65" dur="1" fill="hold">
                                          <p:stCondLst>
                                            <p:cond delay="0"/>
                                          </p:stCondLst>
                                        </p:cTn>
                                        <p:tgtEl>
                                          <p:spTgt spid="17"/>
                                        </p:tgtEl>
                                        <p:attrNameLst>
                                          <p:attrName>style.visibility</p:attrName>
                                        </p:attrNameLst>
                                      </p:cBhvr>
                                      <p:to>
                                        <p:strVal val="visible"/>
                                      </p:to>
                                    </p:set>
                                    <p:anim calcmode="lin" valueType="num">
                                      <p:cBhvr>
                                        <p:cTn id="66" dur="500" fill="hold"/>
                                        <p:tgtEl>
                                          <p:spTgt spid="17"/>
                                        </p:tgtEl>
                                        <p:attrNameLst>
                                          <p:attrName>ppt_w</p:attrName>
                                        </p:attrNameLst>
                                      </p:cBhvr>
                                      <p:tavLst>
                                        <p:tav tm="0">
                                          <p:val>
                                            <p:fltVal val="0"/>
                                          </p:val>
                                        </p:tav>
                                        <p:tav tm="100000">
                                          <p:val>
                                            <p:strVal val="#ppt_w"/>
                                          </p:val>
                                        </p:tav>
                                      </p:tavLst>
                                    </p:anim>
                                    <p:anim calcmode="lin" valueType="num">
                                      <p:cBhvr>
                                        <p:cTn id="67" dur="500" fill="hold"/>
                                        <p:tgtEl>
                                          <p:spTgt spid="17"/>
                                        </p:tgtEl>
                                        <p:attrNameLst>
                                          <p:attrName>ppt_h</p:attrName>
                                        </p:attrNameLst>
                                      </p:cBhvr>
                                      <p:tavLst>
                                        <p:tav tm="0">
                                          <p:val>
                                            <p:fltVal val="0"/>
                                          </p:val>
                                        </p:tav>
                                        <p:tav tm="100000">
                                          <p:val>
                                            <p:strVal val="#ppt_h"/>
                                          </p:val>
                                        </p:tav>
                                      </p:tavLst>
                                    </p:anim>
                                    <p:animEffect transition="in" filter="fade">
                                      <p:cBhvr>
                                        <p:cTn id="68" dur="500"/>
                                        <p:tgtEl>
                                          <p:spTgt spid="17"/>
                                        </p:tgtEl>
                                      </p:cBhvr>
                                    </p:animEffect>
                                  </p:childTnLst>
                                </p:cTn>
                              </p:par>
                            </p:childTnLst>
                          </p:cTn>
                        </p:par>
                        <p:par>
                          <p:cTn id="69" fill="hold">
                            <p:stCondLst>
                              <p:cond delay="3500"/>
                            </p:stCondLst>
                            <p:childTnLst>
                              <p:par>
                                <p:cTn id="70" presetID="53" presetClass="entr" presetSubtype="16" fill="hold" grpId="0" nodeType="afterEffect">
                                  <p:stCondLst>
                                    <p:cond delay="0"/>
                                  </p:stCondLst>
                                  <p:childTnLst>
                                    <p:set>
                                      <p:cBhvr>
                                        <p:cTn id="71" dur="1" fill="hold">
                                          <p:stCondLst>
                                            <p:cond delay="0"/>
                                          </p:stCondLst>
                                        </p:cTn>
                                        <p:tgtEl>
                                          <p:spTgt spid="14"/>
                                        </p:tgtEl>
                                        <p:attrNameLst>
                                          <p:attrName>style.visibility</p:attrName>
                                        </p:attrNameLst>
                                      </p:cBhvr>
                                      <p:to>
                                        <p:strVal val="visible"/>
                                      </p:to>
                                    </p:set>
                                    <p:anim calcmode="lin" valueType="num">
                                      <p:cBhvr>
                                        <p:cTn id="72" dur="500" fill="hold"/>
                                        <p:tgtEl>
                                          <p:spTgt spid="14"/>
                                        </p:tgtEl>
                                        <p:attrNameLst>
                                          <p:attrName>ppt_w</p:attrName>
                                        </p:attrNameLst>
                                      </p:cBhvr>
                                      <p:tavLst>
                                        <p:tav tm="0">
                                          <p:val>
                                            <p:fltVal val="0"/>
                                          </p:val>
                                        </p:tav>
                                        <p:tav tm="100000">
                                          <p:val>
                                            <p:strVal val="#ppt_w"/>
                                          </p:val>
                                        </p:tav>
                                      </p:tavLst>
                                    </p:anim>
                                    <p:anim calcmode="lin" valueType="num">
                                      <p:cBhvr>
                                        <p:cTn id="73" dur="500" fill="hold"/>
                                        <p:tgtEl>
                                          <p:spTgt spid="14"/>
                                        </p:tgtEl>
                                        <p:attrNameLst>
                                          <p:attrName>ppt_h</p:attrName>
                                        </p:attrNameLst>
                                      </p:cBhvr>
                                      <p:tavLst>
                                        <p:tav tm="0">
                                          <p:val>
                                            <p:fltVal val="0"/>
                                          </p:val>
                                        </p:tav>
                                        <p:tav tm="100000">
                                          <p:val>
                                            <p:strVal val="#ppt_h"/>
                                          </p:val>
                                        </p:tav>
                                      </p:tavLst>
                                    </p:anim>
                                    <p:animEffect transition="in" filter="fade">
                                      <p:cBhvr>
                                        <p:cTn id="74" dur="500"/>
                                        <p:tgtEl>
                                          <p:spTgt spid="14"/>
                                        </p:tgtEl>
                                      </p:cBhvr>
                                    </p:animEffect>
                                  </p:childTnLst>
                                </p:cTn>
                              </p:par>
                            </p:childTnLst>
                          </p:cTn>
                        </p:par>
                        <p:par>
                          <p:cTn id="75" fill="hold">
                            <p:stCondLst>
                              <p:cond delay="4000"/>
                            </p:stCondLst>
                            <p:childTnLst>
                              <p:par>
                                <p:cTn id="76" presetID="53" presetClass="entr" presetSubtype="16" fill="hold" grpId="0" nodeType="afterEffect" nodePh="1">
                                  <p:stCondLst>
                                    <p:cond delay="0"/>
                                  </p:stCondLst>
                                  <p:endCondLst>
                                    <p:cond evt="begin" delay="0">
                                      <p:tn val="76"/>
                                    </p:cond>
                                  </p:endCondLst>
                                  <p:childTnLst>
                                    <p:set>
                                      <p:cBhvr>
                                        <p:cTn id="77" dur="1" fill="hold">
                                          <p:stCondLst>
                                            <p:cond delay="0"/>
                                          </p:stCondLst>
                                        </p:cTn>
                                        <p:tgtEl>
                                          <p:spTgt spid="19"/>
                                        </p:tgtEl>
                                        <p:attrNameLst>
                                          <p:attrName>style.visibility</p:attrName>
                                        </p:attrNameLst>
                                      </p:cBhvr>
                                      <p:to>
                                        <p:strVal val="visible"/>
                                      </p:to>
                                    </p:set>
                                    <p:anim calcmode="lin" valueType="num">
                                      <p:cBhvr>
                                        <p:cTn id="78" dur="500" fill="hold"/>
                                        <p:tgtEl>
                                          <p:spTgt spid="19"/>
                                        </p:tgtEl>
                                        <p:attrNameLst>
                                          <p:attrName>ppt_w</p:attrName>
                                        </p:attrNameLst>
                                      </p:cBhvr>
                                      <p:tavLst>
                                        <p:tav tm="0">
                                          <p:val>
                                            <p:fltVal val="0"/>
                                          </p:val>
                                        </p:tav>
                                        <p:tav tm="100000">
                                          <p:val>
                                            <p:strVal val="#ppt_w"/>
                                          </p:val>
                                        </p:tav>
                                      </p:tavLst>
                                    </p:anim>
                                    <p:anim calcmode="lin" valueType="num">
                                      <p:cBhvr>
                                        <p:cTn id="79" dur="500" fill="hold"/>
                                        <p:tgtEl>
                                          <p:spTgt spid="19"/>
                                        </p:tgtEl>
                                        <p:attrNameLst>
                                          <p:attrName>ppt_h</p:attrName>
                                        </p:attrNameLst>
                                      </p:cBhvr>
                                      <p:tavLst>
                                        <p:tav tm="0">
                                          <p:val>
                                            <p:fltVal val="0"/>
                                          </p:val>
                                        </p:tav>
                                        <p:tav tm="100000">
                                          <p:val>
                                            <p:strVal val="#ppt_h"/>
                                          </p:val>
                                        </p:tav>
                                      </p:tavLst>
                                    </p:anim>
                                    <p:animEffect transition="in" filter="fade">
                                      <p:cBhvr>
                                        <p:cTn id="80" dur="500"/>
                                        <p:tgtEl>
                                          <p:spTgt spid="19"/>
                                        </p:tgtEl>
                                      </p:cBhvr>
                                    </p:animEffect>
                                  </p:childTnLst>
                                </p:cTn>
                              </p:par>
                            </p:childTnLst>
                          </p:cTn>
                        </p:par>
                        <p:par>
                          <p:cTn id="81" fill="hold">
                            <p:stCondLst>
                              <p:cond delay="4500"/>
                            </p:stCondLst>
                            <p:childTnLst>
                              <p:par>
                                <p:cTn id="82" presetID="53" presetClass="entr" presetSubtype="16" fill="hold" grpId="0" nodeType="afterEffect">
                                  <p:stCondLst>
                                    <p:cond delay="0"/>
                                  </p:stCondLst>
                                  <p:childTnLst>
                                    <p:set>
                                      <p:cBhvr>
                                        <p:cTn id="83" dur="1" fill="hold">
                                          <p:stCondLst>
                                            <p:cond delay="0"/>
                                          </p:stCondLst>
                                        </p:cTn>
                                        <p:tgtEl>
                                          <p:spTgt spid="15"/>
                                        </p:tgtEl>
                                        <p:attrNameLst>
                                          <p:attrName>style.visibility</p:attrName>
                                        </p:attrNameLst>
                                      </p:cBhvr>
                                      <p:to>
                                        <p:strVal val="visible"/>
                                      </p:to>
                                    </p:set>
                                    <p:anim calcmode="lin" valueType="num">
                                      <p:cBhvr>
                                        <p:cTn id="84" dur="500" fill="hold"/>
                                        <p:tgtEl>
                                          <p:spTgt spid="15"/>
                                        </p:tgtEl>
                                        <p:attrNameLst>
                                          <p:attrName>ppt_w</p:attrName>
                                        </p:attrNameLst>
                                      </p:cBhvr>
                                      <p:tavLst>
                                        <p:tav tm="0">
                                          <p:val>
                                            <p:fltVal val="0"/>
                                          </p:val>
                                        </p:tav>
                                        <p:tav tm="100000">
                                          <p:val>
                                            <p:strVal val="#ppt_w"/>
                                          </p:val>
                                        </p:tav>
                                      </p:tavLst>
                                    </p:anim>
                                    <p:anim calcmode="lin" valueType="num">
                                      <p:cBhvr>
                                        <p:cTn id="85" dur="500" fill="hold"/>
                                        <p:tgtEl>
                                          <p:spTgt spid="15"/>
                                        </p:tgtEl>
                                        <p:attrNameLst>
                                          <p:attrName>ppt_h</p:attrName>
                                        </p:attrNameLst>
                                      </p:cBhvr>
                                      <p:tavLst>
                                        <p:tav tm="0">
                                          <p:val>
                                            <p:fltVal val="0"/>
                                          </p:val>
                                        </p:tav>
                                        <p:tav tm="100000">
                                          <p:val>
                                            <p:strVal val="#ppt_h"/>
                                          </p:val>
                                        </p:tav>
                                      </p:tavLst>
                                    </p:anim>
                                    <p:animEffect transition="in" filter="fade">
                                      <p:cBhvr>
                                        <p:cTn id="86" dur="500"/>
                                        <p:tgtEl>
                                          <p:spTgt spid="15"/>
                                        </p:tgtEl>
                                      </p:cBhvr>
                                    </p:animEffect>
                                  </p:childTnLst>
                                </p:cTn>
                              </p:par>
                            </p:childTnLst>
                          </p:cTn>
                        </p:par>
                        <p:par>
                          <p:cTn id="87" fill="hold">
                            <p:stCondLst>
                              <p:cond delay="5000"/>
                            </p:stCondLst>
                            <p:childTnLst>
                              <p:par>
                                <p:cTn id="88" presetID="53" presetClass="entr" presetSubtype="16" fill="hold" grpId="0" nodeType="afterEffect" nodePh="1">
                                  <p:stCondLst>
                                    <p:cond delay="0"/>
                                  </p:stCondLst>
                                  <p:endCondLst>
                                    <p:cond evt="begin" delay="0">
                                      <p:tn val="88"/>
                                    </p:cond>
                                  </p:endCondLst>
                                  <p:childTnLst>
                                    <p:set>
                                      <p:cBhvr>
                                        <p:cTn id="89" dur="1" fill="hold">
                                          <p:stCondLst>
                                            <p:cond delay="0"/>
                                          </p:stCondLst>
                                        </p:cTn>
                                        <p:tgtEl>
                                          <p:spTgt spid="20"/>
                                        </p:tgtEl>
                                        <p:attrNameLst>
                                          <p:attrName>style.visibility</p:attrName>
                                        </p:attrNameLst>
                                      </p:cBhvr>
                                      <p:to>
                                        <p:strVal val="visible"/>
                                      </p:to>
                                    </p:set>
                                    <p:anim calcmode="lin" valueType="num">
                                      <p:cBhvr>
                                        <p:cTn id="90" dur="500" fill="hold"/>
                                        <p:tgtEl>
                                          <p:spTgt spid="20"/>
                                        </p:tgtEl>
                                        <p:attrNameLst>
                                          <p:attrName>ppt_w</p:attrName>
                                        </p:attrNameLst>
                                      </p:cBhvr>
                                      <p:tavLst>
                                        <p:tav tm="0">
                                          <p:val>
                                            <p:fltVal val="0"/>
                                          </p:val>
                                        </p:tav>
                                        <p:tav tm="100000">
                                          <p:val>
                                            <p:strVal val="#ppt_w"/>
                                          </p:val>
                                        </p:tav>
                                      </p:tavLst>
                                    </p:anim>
                                    <p:anim calcmode="lin" valueType="num">
                                      <p:cBhvr>
                                        <p:cTn id="91" dur="500" fill="hold"/>
                                        <p:tgtEl>
                                          <p:spTgt spid="20"/>
                                        </p:tgtEl>
                                        <p:attrNameLst>
                                          <p:attrName>ppt_h</p:attrName>
                                        </p:attrNameLst>
                                      </p:cBhvr>
                                      <p:tavLst>
                                        <p:tav tm="0">
                                          <p:val>
                                            <p:fltVal val="0"/>
                                          </p:val>
                                        </p:tav>
                                        <p:tav tm="100000">
                                          <p:val>
                                            <p:strVal val="#ppt_h"/>
                                          </p:val>
                                        </p:tav>
                                      </p:tavLst>
                                    </p:anim>
                                    <p:animEffect transition="in" filter="fade">
                                      <p:cBhvr>
                                        <p:cTn id="9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9" grpId="0"/>
      <p:bldP spid="10" grpId="0"/>
      <p:bldP spid="11" grpId="0"/>
      <p:bldP spid="12" grpId="0"/>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biLevel thresh="25000"/>
            <a:extLst>
              <a:ext uri="{BEBA8EAE-BF5A-486C-A8C5-ECC9F3942E4B}">
                <a14:imgProps xmlns:a14="http://schemas.microsoft.com/office/drawing/2010/main">
                  <a14:imgLayer r:embed="rId2">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a:xfrm>
            <a:off x="0" y="3511296"/>
            <a:ext cx="12192000" cy="3978085"/>
          </a:xfrm>
          <a:prstGeom prst="rect">
            <a:avLst/>
          </a:prstGeom>
        </p:spPr>
      </p:pic>
      <p:sp>
        <p:nvSpPr>
          <p:cNvPr id="30" name="TextBox 4"/>
          <p:cNvSpPr txBox="1"/>
          <p:nvPr/>
        </p:nvSpPr>
        <p:spPr>
          <a:xfrm>
            <a:off x="3370995" y="2743810"/>
            <a:ext cx="5991279" cy="1323439"/>
          </a:xfrm>
          <a:prstGeom prst="rect">
            <a:avLst/>
          </a:prstGeom>
          <a:noFill/>
        </p:spPr>
        <p:txBody>
          <a:bodyPr wrap="square" rtlCol="0">
            <a:spAutoFit/>
          </a:bodyPr>
          <a:lstStyle/>
          <a:p>
            <a:pPr algn="dist"/>
            <a:r>
              <a:rPr lang="zh-CN" altLang="en-US" sz="8000" dirty="0">
                <a:solidFill>
                  <a:schemeClr val="bg1"/>
                </a:solidFill>
                <a:latin typeface="汉仪雅酷黑 75W" panose="020B0804020202020204" pitchFamily="34" charset="-122"/>
                <a:ea typeface="汉仪雅酷黑 75W" panose="020B0804020202020204" pitchFamily="34" charset="-122"/>
                <a:cs typeface="+mn-ea"/>
                <a:sym typeface="+mn-lt"/>
              </a:rPr>
              <a:t>数据分析</a:t>
            </a:r>
            <a:endParaRPr lang="en-US" altLang="zh-CN" sz="8000" dirty="0">
              <a:solidFill>
                <a:schemeClr val="bg1"/>
              </a:solidFill>
              <a:effectLst>
                <a:outerShdw blurRad="38100" dist="38100" dir="2700000" algn="tl">
                  <a:srgbClr val="000000">
                    <a:alpha val="43137"/>
                  </a:srgbClr>
                </a:outerShdw>
              </a:effectLst>
              <a:latin typeface="汉仪雅酷黑 75W" panose="020B0804020202020204" pitchFamily="34" charset="-122"/>
              <a:ea typeface="汉仪雅酷黑 75W" panose="020B0804020202020204" pitchFamily="34" charset="-122"/>
            </a:endParaRPr>
          </a:p>
        </p:txBody>
      </p:sp>
      <p:sp>
        <p:nvSpPr>
          <p:cNvPr id="31" name="文本框 30"/>
          <p:cNvSpPr txBox="1"/>
          <p:nvPr/>
        </p:nvSpPr>
        <p:spPr>
          <a:xfrm>
            <a:off x="3598986" y="4207450"/>
            <a:ext cx="5535298" cy="369332"/>
          </a:xfrm>
          <a:prstGeom prst="rect">
            <a:avLst/>
          </a:prstGeom>
          <a:noFill/>
        </p:spPr>
        <p:txBody>
          <a:bodyPr wrap="square" rtlCol="0">
            <a:spAutoFit/>
          </a:bodyPr>
          <a:lstStyle/>
          <a:p>
            <a:pPr algn="ctr"/>
            <a:r>
              <a:rPr lang="en-US" altLang="zh-CN" dirty="0">
                <a:solidFill>
                  <a:schemeClr val="bg1"/>
                </a:solidFill>
                <a:effectLst>
                  <a:outerShdw blurRad="38100" dist="38100" dir="2700000" algn="tl">
                    <a:srgbClr val="000000">
                      <a:alpha val="43137"/>
                    </a:srgbClr>
                  </a:outerShdw>
                </a:effectLst>
                <a:latin typeface="汉仪雅酷黑 75W" panose="020B0804020202020204" pitchFamily="34" charset="-122"/>
                <a:ea typeface="汉仪雅酷黑 75W" panose="020B0804020202020204" pitchFamily="34" charset="-122"/>
              </a:rPr>
              <a:t>Summary of previous quarter's work</a:t>
            </a:r>
            <a:endParaRPr lang="zh-CN" altLang="en-US" dirty="0">
              <a:solidFill>
                <a:schemeClr val="bg1"/>
              </a:solidFill>
              <a:effectLst>
                <a:outerShdw blurRad="38100" dist="38100" dir="2700000" algn="tl">
                  <a:srgbClr val="000000">
                    <a:alpha val="43137"/>
                  </a:srgbClr>
                </a:outerShdw>
              </a:effectLst>
              <a:latin typeface="汉仪雅酷黑 75W" panose="020B0804020202020204" pitchFamily="34" charset="-122"/>
              <a:ea typeface="汉仪雅酷黑 75W" panose="020B0804020202020204" pitchFamily="34" charset="-122"/>
            </a:endParaRPr>
          </a:p>
        </p:txBody>
      </p:sp>
      <p:sp>
        <p:nvSpPr>
          <p:cNvPr id="32" name="TextBox 4"/>
          <p:cNvSpPr txBox="1"/>
          <p:nvPr/>
        </p:nvSpPr>
        <p:spPr>
          <a:xfrm>
            <a:off x="4427641" y="1543481"/>
            <a:ext cx="3877985" cy="1200329"/>
          </a:xfrm>
          <a:prstGeom prst="rect">
            <a:avLst/>
          </a:prstGeom>
          <a:noFill/>
        </p:spPr>
        <p:txBody>
          <a:bodyPr wrap="none" rtlCol="0">
            <a:spAutoFit/>
          </a:bodyPr>
          <a:lstStyle/>
          <a:p>
            <a:pPr algn="dist"/>
            <a:r>
              <a:rPr lang="zh-CN" altLang="en-US" sz="7200" dirty="0">
                <a:solidFill>
                  <a:schemeClr val="bg1"/>
                </a:solidFill>
                <a:effectLst>
                  <a:outerShdw blurRad="38100" dist="38100" dir="2700000" algn="tl">
                    <a:srgbClr val="000000">
                      <a:alpha val="43137"/>
                    </a:srgbClr>
                  </a:outerShdw>
                </a:effectLst>
                <a:latin typeface="汉仪雅酷黑 75W" panose="020B0804020202020204" pitchFamily="34" charset="-122"/>
                <a:ea typeface="汉仪雅酷黑 75W" panose="020B0804020202020204" pitchFamily="34" charset="-122"/>
              </a:rPr>
              <a:t>第三章节</a:t>
            </a:r>
            <a:endParaRPr lang="en-US" altLang="zh-CN" sz="7200" dirty="0">
              <a:solidFill>
                <a:schemeClr val="bg1"/>
              </a:solidFill>
              <a:effectLst>
                <a:outerShdw blurRad="38100" dist="38100" dir="2700000" algn="tl">
                  <a:srgbClr val="000000">
                    <a:alpha val="43137"/>
                  </a:srgbClr>
                </a:outerShdw>
              </a:effectLst>
              <a:latin typeface="汉仪雅酷黑 75W" panose="020B0804020202020204" pitchFamily="34" charset="-122"/>
              <a:ea typeface="汉仪雅酷黑 75W" panose="020B0804020202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prestig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anim calcmode="lin" valueType="num">
                                      <p:cBhvr>
                                        <p:cTn id="14" dur="500" fill="hold"/>
                                        <p:tgtEl>
                                          <p:spTgt spid="30"/>
                                        </p:tgtEl>
                                        <p:attrNameLst>
                                          <p:attrName>ppt_x</p:attrName>
                                        </p:attrNameLst>
                                      </p:cBhvr>
                                      <p:tavLst>
                                        <p:tav tm="0">
                                          <p:val>
                                            <p:strVal val="#ppt_x"/>
                                          </p:val>
                                        </p:tav>
                                        <p:tav tm="100000">
                                          <p:val>
                                            <p:strVal val="#ppt_x"/>
                                          </p:val>
                                        </p:tav>
                                      </p:tavLst>
                                    </p:anim>
                                    <p:anim calcmode="lin" valueType="num">
                                      <p:cBhvr>
                                        <p:cTn id="15" dur="500" fill="hold"/>
                                        <p:tgtEl>
                                          <p:spTgt spid="30"/>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anim calcmode="lin" valueType="num">
                                      <p:cBhvr>
                                        <p:cTn id="20" dur="500" fill="hold"/>
                                        <p:tgtEl>
                                          <p:spTgt spid="31"/>
                                        </p:tgtEl>
                                        <p:attrNameLst>
                                          <p:attrName>ppt_x</p:attrName>
                                        </p:attrNameLst>
                                      </p:cBhvr>
                                      <p:tavLst>
                                        <p:tav tm="0">
                                          <p:val>
                                            <p:strVal val="#ppt_x"/>
                                          </p:val>
                                        </p:tav>
                                        <p:tav tm="100000">
                                          <p:val>
                                            <p:strVal val="#ppt_x"/>
                                          </p:val>
                                        </p:tav>
                                      </p:tavLst>
                                    </p:anim>
                                    <p:anim calcmode="lin" valueType="num">
                                      <p:cBhvr>
                                        <p:cTn id="21" dur="5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p:nvPr/>
        </p:nvSpPr>
        <p:spPr>
          <a:xfrm>
            <a:off x="350135" y="330407"/>
            <a:ext cx="6094070" cy="369332"/>
          </a:xfrm>
          <a:prstGeom prst="rect">
            <a:avLst/>
          </a:prstGeom>
          <a:noFill/>
        </p:spPr>
        <p:txBody>
          <a:bodyPr wrap="square">
            <a:spAutoFit/>
          </a:bodyPr>
          <a:lstStyle/>
          <a:p>
            <a:pPr marL="285750" indent="-285750">
              <a:buFont typeface="Wingdings" panose="05000000000000000000" pitchFamily="2" charset="2"/>
              <a:buChar char="p"/>
            </a:pPr>
            <a:r>
              <a:rPr lang="en-US" altLang="zh-CN" sz="1800" b="1" dirty="0">
                <a:solidFill>
                  <a:schemeClr val="bg1"/>
                </a:solidFill>
                <a:latin typeface="阿里汉仪智能黑体" panose="00020600040101010101" pitchFamily="18" charset="-122"/>
                <a:ea typeface="阿里汉仪智能黑体" panose="00020600040101010101" pitchFamily="18" charset="-122"/>
                <a:cs typeface="+mn-ea"/>
                <a:sym typeface="+mn-lt"/>
              </a:rPr>
              <a:t>03</a:t>
            </a:r>
            <a:r>
              <a:rPr lang="zh-CN" altLang="en-US" sz="1800" b="1" dirty="0">
                <a:solidFill>
                  <a:schemeClr val="bg1"/>
                </a:solidFill>
                <a:latin typeface="阿里汉仪智能黑体" panose="00020600040101010101" pitchFamily="18" charset="-122"/>
                <a:ea typeface="阿里汉仪智能黑体" panose="00020600040101010101" pitchFamily="18" charset="-122"/>
                <a:cs typeface="+mn-ea"/>
                <a:sym typeface="+mn-lt"/>
              </a:rPr>
              <a:t>：数据分析</a:t>
            </a:r>
            <a:endParaRPr lang="zh-CN" altLang="en-US" sz="1800" b="1" dirty="0">
              <a:solidFill>
                <a:schemeClr val="bg1"/>
              </a:solidFill>
              <a:latin typeface="阿里汉仪智能黑体" panose="00020600040101010101" pitchFamily="18" charset="-122"/>
              <a:ea typeface="阿里汉仪智能黑体" panose="00020600040101010101" pitchFamily="18" charset="-122"/>
              <a:cs typeface="+mn-ea"/>
              <a:sym typeface="+mn-lt"/>
            </a:endParaRPr>
          </a:p>
        </p:txBody>
      </p:sp>
      <p:sp>
        <p:nvSpPr>
          <p:cNvPr id="4" name="3"/>
          <p:cNvSpPr/>
          <p:nvPr/>
        </p:nvSpPr>
        <p:spPr>
          <a:xfrm>
            <a:off x="1126130" y="2061352"/>
            <a:ext cx="2268279" cy="3274435"/>
          </a:xfrm>
          <a:prstGeom prst="rect">
            <a:avLst/>
          </a:prstGeom>
          <a:no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tIns="1619367" anchor="t" anchorCtr="1">
            <a:normAutofit/>
          </a:bodyPr>
          <a:lstStyle/>
          <a:p>
            <a:pPr algn="ctr" fontAlgn="base">
              <a:lnSpc>
                <a:spcPct val="130000"/>
              </a:lnSpc>
              <a:spcBef>
                <a:spcPct val="0"/>
              </a:spcBef>
              <a:spcAft>
                <a:spcPct val="0"/>
              </a:spcAft>
              <a:buFont typeface="Arial" panose="020B0604020202020204" pitchFamily="34" charset="0"/>
              <a:buNone/>
            </a:pPr>
            <a:endParaRPr lang="zh-CN" altLang="en-US" sz="1100" b="1"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5" name="Freeform: Shape 9"/>
          <p:cNvSpPr/>
          <p:nvPr/>
        </p:nvSpPr>
        <p:spPr>
          <a:xfrm>
            <a:off x="1898786" y="2462657"/>
            <a:ext cx="722964" cy="716704"/>
          </a:xfrm>
          <a:custGeom>
            <a:avLst/>
            <a:gdLst/>
            <a:ahLst/>
            <a:cxnLst/>
            <a:rect l="l" t="t" r="r" b="b"/>
            <a:pathLst>
              <a:path w="206276" h="204490">
                <a:moveTo>
                  <a:pt x="97334" y="133052"/>
                </a:moveTo>
                <a:lnTo>
                  <a:pt x="119212" y="133052"/>
                </a:lnTo>
                <a:cubicBezTo>
                  <a:pt x="121593" y="133052"/>
                  <a:pt x="122783" y="134094"/>
                  <a:pt x="122783" y="136178"/>
                </a:cubicBezTo>
                <a:cubicBezTo>
                  <a:pt x="122783" y="138559"/>
                  <a:pt x="121593" y="139750"/>
                  <a:pt x="119212" y="139750"/>
                </a:cubicBezTo>
                <a:lnTo>
                  <a:pt x="97334" y="139750"/>
                </a:lnTo>
                <a:cubicBezTo>
                  <a:pt x="95250" y="139750"/>
                  <a:pt x="94208" y="138559"/>
                  <a:pt x="94208" y="136178"/>
                </a:cubicBezTo>
                <a:cubicBezTo>
                  <a:pt x="94208" y="134094"/>
                  <a:pt x="95250" y="133052"/>
                  <a:pt x="97334" y="133052"/>
                </a:cubicBezTo>
                <a:close/>
                <a:moveTo>
                  <a:pt x="71884" y="133052"/>
                </a:moveTo>
                <a:lnTo>
                  <a:pt x="84386" y="133052"/>
                </a:lnTo>
                <a:cubicBezTo>
                  <a:pt x="86469" y="133052"/>
                  <a:pt x="87511" y="134094"/>
                  <a:pt x="87511" y="136178"/>
                </a:cubicBezTo>
                <a:cubicBezTo>
                  <a:pt x="87511" y="138559"/>
                  <a:pt x="86469" y="139750"/>
                  <a:pt x="84386" y="139750"/>
                </a:cubicBezTo>
                <a:lnTo>
                  <a:pt x="71884" y="139750"/>
                </a:lnTo>
                <a:cubicBezTo>
                  <a:pt x="69801" y="139750"/>
                  <a:pt x="68759" y="138559"/>
                  <a:pt x="68759" y="136178"/>
                </a:cubicBezTo>
                <a:cubicBezTo>
                  <a:pt x="68759" y="134094"/>
                  <a:pt x="69801" y="133052"/>
                  <a:pt x="71884" y="133052"/>
                </a:cubicBezTo>
                <a:close/>
                <a:moveTo>
                  <a:pt x="160735" y="117426"/>
                </a:moveTo>
                <a:lnTo>
                  <a:pt x="166985" y="117426"/>
                </a:lnTo>
                <a:cubicBezTo>
                  <a:pt x="169069" y="117426"/>
                  <a:pt x="170111" y="118467"/>
                  <a:pt x="170111" y="120551"/>
                </a:cubicBezTo>
                <a:cubicBezTo>
                  <a:pt x="170111" y="122634"/>
                  <a:pt x="169069" y="123676"/>
                  <a:pt x="166985" y="123676"/>
                </a:cubicBezTo>
                <a:lnTo>
                  <a:pt x="160735" y="123676"/>
                </a:lnTo>
                <a:cubicBezTo>
                  <a:pt x="158651" y="123676"/>
                  <a:pt x="157609" y="122634"/>
                  <a:pt x="157609" y="120551"/>
                </a:cubicBezTo>
                <a:cubicBezTo>
                  <a:pt x="157609" y="118467"/>
                  <a:pt x="158651" y="117426"/>
                  <a:pt x="160735" y="117426"/>
                </a:cubicBezTo>
                <a:close/>
                <a:moveTo>
                  <a:pt x="116086" y="117426"/>
                </a:moveTo>
                <a:lnTo>
                  <a:pt x="147787" y="117426"/>
                </a:lnTo>
                <a:cubicBezTo>
                  <a:pt x="150168" y="117426"/>
                  <a:pt x="151358" y="118467"/>
                  <a:pt x="151358" y="120551"/>
                </a:cubicBezTo>
                <a:cubicBezTo>
                  <a:pt x="151358" y="122634"/>
                  <a:pt x="150168" y="123676"/>
                  <a:pt x="147787" y="123676"/>
                </a:cubicBezTo>
                <a:lnTo>
                  <a:pt x="116086" y="123676"/>
                </a:lnTo>
                <a:cubicBezTo>
                  <a:pt x="114003" y="123676"/>
                  <a:pt x="112961" y="122634"/>
                  <a:pt x="112961" y="120551"/>
                </a:cubicBezTo>
                <a:cubicBezTo>
                  <a:pt x="112961" y="118467"/>
                  <a:pt x="114003" y="117426"/>
                  <a:pt x="116086" y="117426"/>
                </a:cubicBezTo>
                <a:close/>
                <a:moveTo>
                  <a:pt x="71884" y="117426"/>
                </a:moveTo>
                <a:lnTo>
                  <a:pt x="103585" y="117426"/>
                </a:lnTo>
                <a:cubicBezTo>
                  <a:pt x="105668" y="117426"/>
                  <a:pt x="106710" y="118467"/>
                  <a:pt x="106710" y="120551"/>
                </a:cubicBezTo>
                <a:cubicBezTo>
                  <a:pt x="106710" y="122634"/>
                  <a:pt x="105668" y="123676"/>
                  <a:pt x="103585" y="123676"/>
                </a:cubicBezTo>
                <a:lnTo>
                  <a:pt x="71884" y="123676"/>
                </a:lnTo>
                <a:cubicBezTo>
                  <a:pt x="69801" y="123676"/>
                  <a:pt x="68759" y="122634"/>
                  <a:pt x="68759" y="120551"/>
                </a:cubicBezTo>
                <a:cubicBezTo>
                  <a:pt x="68759" y="118467"/>
                  <a:pt x="69801" y="117426"/>
                  <a:pt x="71884" y="117426"/>
                </a:cubicBezTo>
                <a:close/>
                <a:moveTo>
                  <a:pt x="135285" y="98227"/>
                </a:moveTo>
                <a:lnTo>
                  <a:pt x="166985" y="98227"/>
                </a:lnTo>
                <a:cubicBezTo>
                  <a:pt x="169069" y="98227"/>
                  <a:pt x="170111" y="99268"/>
                  <a:pt x="170111" y="101352"/>
                </a:cubicBezTo>
                <a:cubicBezTo>
                  <a:pt x="170111" y="103436"/>
                  <a:pt x="169069" y="104477"/>
                  <a:pt x="166985" y="104477"/>
                </a:cubicBezTo>
                <a:lnTo>
                  <a:pt x="135285" y="104477"/>
                </a:lnTo>
                <a:cubicBezTo>
                  <a:pt x="133201" y="104477"/>
                  <a:pt x="132160" y="103436"/>
                  <a:pt x="132160" y="101352"/>
                </a:cubicBezTo>
                <a:cubicBezTo>
                  <a:pt x="132160" y="99268"/>
                  <a:pt x="133201" y="98227"/>
                  <a:pt x="135285" y="98227"/>
                </a:cubicBezTo>
                <a:close/>
                <a:moveTo>
                  <a:pt x="97334" y="98227"/>
                </a:moveTo>
                <a:lnTo>
                  <a:pt x="122783" y="98227"/>
                </a:lnTo>
                <a:cubicBezTo>
                  <a:pt x="124867" y="98227"/>
                  <a:pt x="125909" y="99268"/>
                  <a:pt x="125909" y="101352"/>
                </a:cubicBezTo>
                <a:cubicBezTo>
                  <a:pt x="125909" y="103436"/>
                  <a:pt x="124867" y="104477"/>
                  <a:pt x="122783" y="104477"/>
                </a:cubicBezTo>
                <a:lnTo>
                  <a:pt x="97334" y="104477"/>
                </a:lnTo>
                <a:cubicBezTo>
                  <a:pt x="95250" y="104477"/>
                  <a:pt x="94208" y="103436"/>
                  <a:pt x="94208" y="101352"/>
                </a:cubicBezTo>
                <a:cubicBezTo>
                  <a:pt x="94208" y="99268"/>
                  <a:pt x="95250" y="98227"/>
                  <a:pt x="97334" y="98227"/>
                </a:cubicBezTo>
                <a:close/>
                <a:moveTo>
                  <a:pt x="71884" y="98227"/>
                </a:moveTo>
                <a:lnTo>
                  <a:pt x="84386" y="98227"/>
                </a:lnTo>
                <a:cubicBezTo>
                  <a:pt x="86469" y="98227"/>
                  <a:pt x="87511" y="99268"/>
                  <a:pt x="87511" y="101352"/>
                </a:cubicBezTo>
                <a:cubicBezTo>
                  <a:pt x="87511" y="103436"/>
                  <a:pt x="86469" y="104477"/>
                  <a:pt x="84386" y="104477"/>
                </a:cubicBezTo>
                <a:lnTo>
                  <a:pt x="71884" y="104477"/>
                </a:lnTo>
                <a:cubicBezTo>
                  <a:pt x="69801" y="104477"/>
                  <a:pt x="68759" y="103436"/>
                  <a:pt x="68759" y="101352"/>
                </a:cubicBezTo>
                <a:cubicBezTo>
                  <a:pt x="68759" y="99268"/>
                  <a:pt x="69801" y="98227"/>
                  <a:pt x="71884" y="98227"/>
                </a:cubicBezTo>
                <a:close/>
                <a:moveTo>
                  <a:pt x="154484" y="82600"/>
                </a:moveTo>
                <a:lnTo>
                  <a:pt x="166985" y="82600"/>
                </a:lnTo>
                <a:cubicBezTo>
                  <a:pt x="169069" y="82600"/>
                  <a:pt x="170111" y="83642"/>
                  <a:pt x="170111" y="85725"/>
                </a:cubicBezTo>
                <a:cubicBezTo>
                  <a:pt x="170111" y="87809"/>
                  <a:pt x="169069" y="88851"/>
                  <a:pt x="166985" y="88851"/>
                </a:cubicBezTo>
                <a:lnTo>
                  <a:pt x="154484" y="88851"/>
                </a:lnTo>
                <a:cubicBezTo>
                  <a:pt x="152400" y="88851"/>
                  <a:pt x="151358" y="87809"/>
                  <a:pt x="151358" y="85725"/>
                </a:cubicBezTo>
                <a:cubicBezTo>
                  <a:pt x="151358" y="83642"/>
                  <a:pt x="152400" y="82600"/>
                  <a:pt x="154484" y="82600"/>
                </a:cubicBezTo>
                <a:close/>
                <a:moveTo>
                  <a:pt x="109835" y="82600"/>
                </a:moveTo>
                <a:lnTo>
                  <a:pt x="141536" y="82600"/>
                </a:lnTo>
                <a:cubicBezTo>
                  <a:pt x="143619" y="82600"/>
                  <a:pt x="144661" y="83642"/>
                  <a:pt x="144661" y="85725"/>
                </a:cubicBezTo>
                <a:cubicBezTo>
                  <a:pt x="144661" y="87809"/>
                  <a:pt x="143619" y="88851"/>
                  <a:pt x="141536" y="88851"/>
                </a:cubicBezTo>
                <a:lnTo>
                  <a:pt x="109835" y="88851"/>
                </a:lnTo>
                <a:cubicBezTo>
                  <a:pt x="107752" y="88851"/>
                  <a:pt x="106710" y="87809"/>
                  <a:pt x="106710" y="85725"/>
                </a:cubicBezTo>
                <a:cubicBezTo>
                  <a:pt x="106710" y="83642"/>
                  <a:pt x="107752" y="82600"/>
                  <a:pt x="109835" y="82600"/>
                </a:cubicBezTo>
                <a:close/>
                <a:moveTo>
                  <a:pt x="71884" y="82600"/>
                </a:moveTo>
                <a:lnTo>
                  <a:pt x="97334" y="82600"/>
                </a:lnTo>
                <a:cubicBezTo>
                  <a:pt x="99417" y="82600"/>
                  <a:pt x="100459" y="83642"/>
                  <a:pt x="100459" y="85725"/>
                </a:cubicBezTo>
                <a:cubicBezTo>
                  <a:pt x="100459" y="87809"/>
                  <a:pt x="99417" y="88851"/>
                  <a:pt x="97334" y="88851"/>
                </a:cubicBezTo>
                <a:lnTo>
                  <a:pt x="71884" y="88851"/>
                </a:lnTo>
                <a:cubicBezTo>
                  <a:pt x="69801" y="88851"/>
                  <a:pt x="68759" y="87809"/>
                  <a:pt x="68759" y="85725"/>
                </a:cubicBezTo>
                <a:cubicBezTo>
                  <a:pt x="68759" y="83642"/>
                  <a:pt x="69801" y="82600"/>
                  <a:pt x="71884" y="82600"/>
                </a:cubicBezTo>
                <a:close/>
                <a:moveTo>
                  <a:pt x="55811" y="60276"/>
                </a:moveTo>
                <a:cubicBezTo>
                  <a:pt x="50453" y="60276"/>
                  <a:pt x="47774" y="63252"/>
                  <a:pt x="47774" y="69205"/>
                </a:cubicBezTo>
                <a:lnTo>
                  <a:pt x="47774" y="152251"/>
                </a:lnTo>
                <a:cubicBezTo>
                  <a:pt x="47774" y="158502"/>
                  <a:pt x="50453" y="161627"/>
                  <a:pt x="55811" y="161627"/>
                </a:cubicBezTo>
                <a:lnTo>
                  <a:pt x="78135" y="161627"/>
                </a:lnTo>
                <a:cubicBezTo>
                  <a:pt x="79623" y="161627"/>
                  <a:pt x="81112" y="162372"/>
                  <a:pt x="82600" y="163860"/>
                </a:cubicBezTo>
                <a:cubicBezTo>
                  <a:pt x="83790" y="164753"/>
                  <a:pt x="84386" y="166241"/>
                  <a:pt x="84386" y="168325"/>
                </a:cubicBezTo>
                <a:lnTo>
                  <a:pt x="83939" y="185738"/>
                </a:lnTo>
                <a:lnTo>
                  <a:pt x="115640" y="162967"/>
                </a:lnTo>
                <a:cubicBezTo>
                  <a:pt x="116830" y="162074"/>
                  <a:pt x="118021" y="161627"/>
                  <a:pt x="119212" y="161627"/>
                </a:cubicBezTo>
                <a:lnTo>
                  <a:pt x="183059" y="161627"/>
                </a:lnTo>
                <a:cubicBezTo>
                  <a:pt x="185738" y="161627"/>
                  <a:pt x="188193" y="160734"/>
                  <a:pt x="190426" y="158949"/>
                </a:cubicBezTo>
                <a:cubicBezTo>
                  <a:pt x="192658" y="157163"/>
                  <a:pt x="193774" y="154930"/>
                  <a:pt x="193774" y="152251"/>
                </a:cubicBezTo>
                <a:lnTo>
                  <a:pt x="193774" y="69205"/>
                </a:lnTo>
                <a:cubicBezTo>
                  <a:pt x="193774" y="66824"/>
                  <a:pt x="192658" y="64740"/>
                  <a:pt x="190426" y="62954"/>
                </a:cubicBezTo>
                <a:cubicBezTo>
                  <a:pt x="188193" y="61168"/>
                  <a:pt x="185738" y="60276"/>
                  <a:pt x="183059" y="60276"/>
                </a:cubicBezTo>
                <a:close/>
                <a:moveTo>
                  <a:pt x="55811" y="47327"/>
                </a:moveTo>
                <a:lnTo>
                  <a:pt x="183059" y="47327"/>
                </a:lnTo>
                <a:cubicBezTo>
                  <a:pt x="189310" y="47327"/>
                  <a:pt x="194742" y="49485"/>
                  <a:pt x="199355" y="53801"/>
                </a:cubicBezTo>
                <a:cubicBezTo>
                  <a:pt x="203969" y="58117"/>
                  <a:pt x="206276" y="63252"/>
                  <a:pt x="206276" y="69205"/>
                </a:cubicBezTo>
                <a:lnTo>
                  <a:pt x="206276" y="152251"/>
                </a:lnTo>
                <a:cubicBezTo>
                  <a:pt x="206276" y="158204"/>
                  <a:pt x="203895" y="163413"/>
                  <a:pt x="199132" y="167878"/>
                </a:cubicBezTo>
                <a:cubicBezTo>
                  <a:pt x="194370" y="172343"/>
                  <a:pt x="189012" y="174576"/>
                  <a:pt x="183059" y="174576"/>
                </a:cubicBezTo>
                <a:lnTo>
                  <a:pt x="121444" y="174576"/>
                </a:lnTo>
                <a:lnTo>
                  <a:pt x="80814" y="203597"/>
                </a:lnTo>
                <a:cubicBezTo>
                  <a:pt x="79623" y="204192"/>
                  <a:pt x="78433" y="204490"/>
                  <a:pt x="77242" y="204490"/>
                </a:cubicBezTo>
                <a:cubicBezTo>
                  <a:pt x="76051" y="204490"/>
                  <a:pt x="75158" y="204341"/>
                  <a:pt x="74563" y="204044"/>
                </a:cubicBezTo>
                <a:cubicBezTo>
                  <a:pt x="72182" y="202555"/>
                  <a:pt x="70991" y="200620"/>
                  <a:pt x="70991" y="198239"/>
                </a:cubicBezTo>
                <a:lnTo>
                  <a:pt x="71438" y="174576"/>
                </a:lnTo>
                <a:lnTo>
                  <a:pt x="55811" y="174576"/>
                </a:lnTo>
                <a:cubicBezTo>
                  <a:pt x="49858" y="174576"/>
                  <a:pt x="44872" y="172418"/>
                  <a:pt x="40854" y="168102"/>
                </a:cubicBezTo>
                <a:cubicBezTo>
                  <a:pt x="36835" y="163785"/>
                  <a:pt x="34826" y="158502"/>
                  <a:pt x="34826" y="152251"/>
                </a:cubicBezTo>
                <a:lnTo>
                  <a:pt x="34826" y="69205"/>
                </a:lnTo>
                <a:cubicBezTo>
                  <a:pt x="34826" y="63252"/>
                  <a:pt x="36835" y="58117"/>
                  <a:pt x="40854" y="53801"/>
                </a:cubicBezTo>
                <a:cubicBezTo>
                  <a:pt x="44872" y="49485"/>
                  <a:pt x="49858" y="47327"/>
                  <a:pt x="55811" y="47327"/>
                </a:cubicBezTo>
                <a:close/>
                <a:moveTo>
                  <a:pt x="20538" y="0"/>
                </a:moveTo>
                <a:lnTo>
                  <a:pt x="148233" y="0"/>
                </a:lnTo>
                <a:cubicBezTo>
                  <a:pt x="154484" y="0"/>
                  <a:pt x="159916" y="2084"/>
                  <a:pt x="164530" y="6251"/>
                </a:cubicBezTo>
                <a:cubicBezTo>
                  <a:pt x="169143" y="10418"/>
                  <a:pt x="171450" y="15478"/>
                  <a:pt x="171450" y="21431"/>
                </a:cubicBezTo>
                <a:lnTo>
                  <a:pt x="171450" y="25450"/>
                </a:lnTo>
                <a:cubicBezTo>
                  <a:pt x="171450" y="26938"/>
                  <a:pt x="170855" y="28352"/>
                  <a:pt x="169664" y="29691"/>
                </a:cubicBezTo>
                <a:cubicBezTo>
                  <a:pt x="168474" y="31031"/>
                  <a:pt x="166985" y="31701"/>
                  <a:pt x="165199" y="31701"/>
                </a:cubicBezTo>
                <a:cubicBezTo>
                  <a:pt x="163413" y="31701"/>
                  <a:pt x="161851" y="31031"/>
                  <a:pt x="160511" y="29691"/>
                </a:cubicBezTo>
                <a:cubicBezTo>
                  <a:pt x="159172" y="28352"/>
                  <a:pt x="158502" y="26938"/>
                  <a:pt x="158502" y="25450"/>
                </a:cubicBezTo>
                <a:lnTo>
                  <a:pt x="158502" y="21431"/>
                </a:lnTo>
                <a:cubicBezTo>
                  <a:pt x="158502" y="19050"/>
                  <a:pt x="157460" y="16967"/>
                  <a:pt x="155377" y="15181"/>
                </a:cubicBezTo>
                <a:cubicBezTo>
                  <a:pt x="153293" y="13395"/>
                  <a:pt x="150912" y="12502"/>
                  <a:pt x="148233" y="12502"/>
                </a:cubicBezTo>
                <a:lnTo>
                  <a:pt x="20538" y="12502"/>
                </a:lnTo>
                <a:cubicBezTo>
                  <a:pt x="15181" y="12502"/>
                  <a:pt x="12502" y="15478"/>
                  <a:pt x="12502" y="21431"/>
                </a:cubicBezTo>
                <a:lnTo>
                  <a:pt x="12502" y="104477"/>
                </a:lnTo>
                <a:cubicBezTo>
                  <a:pt x="12502" y="107156"/>
                  <a:pt x="13246" y="109240"/>
                  <a:pt x="14734" y="110728"/>
                </a:cubicBezTo>
                <a:cubicBezTo>
                  <a:pt x="17711" y="113407"/>
                  <a:pt x="17860" y="116384"/>
                  <a:pt x="15181" y="119658"/>
                </a:cubicBezTo>
                <a:cubicBezTo>
                  <a:pt x="13692" y="121146"/>
                  <a:pt x="12055" y="121890"/>
                  <a:pt x="10269" y="121890"/>
                </a:cubicBezTo>
                <a:cubicBezTo>
                  <a:pt x="8781" y="121890"/>
                  <a:pt x="7442" y="121295"/>
                  <a:pt x="6251" y="120104"/>
                </a:cubicBezTo>
                <a:cubicBezTo>
                  <a:pt x="2084" y="116235"/>
                  <a:pt x="0" y="111026"/>
                  <a:pt x="0" y="104477"/>
                </a:cubicBezTo>
                <a:lnTo>
                  <a:pt x="0" y="21431"/>
                </a:lnTo>
                <a:cubicBezTo>
                  <a:pt x="0" y="15478"/>
                  <a:pt x="1935" y="10418"/>
                  <a:pt x="5804" y="6251"/>
                </a:cubicBezTo>
                <a:cubicBezTo>
                  <a:pt x="9674" y="2084"/>
                  <a:pt x="14585" y="0"/>
                  <a:pt x="20538" y="0"/>
                </a:cubicBezTo>
                <a:close/>
              </a:path>
            </a:pathLst>
          </a:custGeom>
          <a:solidFill>
            <a:schemeClr val="bg1"/>
          </a:solidFill>
          <a:ln>
            <a:noFill/>
          </a:ln>
          <a:effectLst/>
        </p:spPr>
        <p:txBody>
          <a:bodyPr anchor="ctr"/>
          <a:lstStyle/>
          <a:p>
            <a:pPr algn="ctr" fontAlgn="base">
              <a:lnSpc>
                <a:spcPct val="130000"/>
              </a:lnSpc>
              <a:spcBef>
                <a:spcPct val="0"/>
              </a:spcBef>
              <a:spcAft>
                <a:spcPct val="0"/>
              </a:spcAft>
              <a:buFont typeface="Arial" panose="020B0604020202020204" pitchFamily="34" charset="0"/>
              <a:buNone/>
            </a:pPr>
            <a:endParaRPr b="1"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6" name="2"/>
          <p:cNvSpPr/>
          <p:nvPr/>
        </p:nvSpPr>
        <p:spPr>
          <a:xfrm>
            <a:off x="3721867" y="2061352"/>
            <a:ext cx="2268279" cy="3274435"/>
          </a:xfrm>
          <a:prstGeom prst="rect">
            <a:avLst/>
          </a:prstGeom>
          <a:no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tIns="1619367" anchor="t" anchorCtr="1">
            <a:normAutofit/>
          </a:bodyPr>
          <a:lstStyle/>
          <a:p>
            <a:pPr algn="ctr" fontAlgn="base">
              <a:lnSpc>
                <a:spcPct val="130000"/>
              </a:lnSpc>
              <a:spcBef>
                <a:spcPct val="0"/>
              </a:spcBef>
              <a:spcAft>
                <a:spcPct val="0"/>
              </a:spcAft>
              <a:buFont typeface="Arial" panose="020B0604020202020204" pitchFamily="34" charset="0"/>
              <a:buNone/>
            </a:pPr>
            <a:endParaRPr lang="zh-CN" altLang="en-US" sz="1100" b="1"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8" name="Freeform: Shape 16"/>
          <p:cNvSpPr/>
          <p:nvPr/>
        </p:nvSpPr>
        <p:spPr>
          <a:xfrm>
            <a:off x="4496640" y="2460632"/>
            <a:ext cx="718729" cy="718729"/>
          </a:xfrm>
          <a:custGeom>
            <a:avLst/>
            <a:gdLst/>
            <a:ahLst/>
            <a:cxnLst/>
            <a:rect l="l" t="t" r="r" b="b"/>
            <a:pathLst>
              <a:path w="203597" h="203597">
                <a:moveTo>
                  <a:pt x="30249" y="120104"/>
                </a:moveTo>
                <a:cubicBezTo>
                  <a:pt x="30919" y="120402"/>
                  <a:pt x="31402" y="121146"/>
                  <a:pt x="31700" y="122336"/>
                </a:cubicBezTo>
                <a:cubicBezTo>
                  <a:pt x="36165" y="136029"/>
                  <a:pt x="44202" y="147339"/>
                  <a:pt x="55810" y="156269"/>
                </a:cubicBezTo>
                <a:cubicBezTo>
                  <a:pt x="57596" y="157460"/>
                  <a:pt x="57894" y="158948"/>
                  <a:pt x="56703" y="160734"/>
                </a:cubicBezTo>
                <a:cubicBezTo>
                  <a:pt x="55810" y="161627"/>
                  <a:pt x="54917" y="162073"/>
                  <a:pt x="54024" y="162073"/>
                </a:cubicBezTo>
                <a:cubicBezTo>
                  <a:pt x="53429" y="162073"/>
                  <a:pt x="52834" y="161776"/>
                  <a:pt x="52238" y="161180"/>
                </a:cubicBezTo>
                <a:cubicBezTo>
                  <a:pt x="39141" y="151358"/>
                  <a:pt x="30361" y="139005"/>
                  <a:pt x="25896" y="124122"/>
                </a:cubicBezTo>
                <a:cubicBezTo>
                  <a:pt x="24705" y="122336"/>
                  <a:pt x="25300" y="121146"/>
                  <a:pt x="27682" y="120550"/>
                </a:cubicBezTo>
                <a:cubicBezTo>
                  <a:pt x="28724" y="119955"/>
                  <a:pt x="29579" y="119806"/>
                  <a:pt x="30249" y="120104"/>
                </a:cubicBezTo>
                <a:close/>
                <a:moveTo>
                  <a:pt x="25449" y="98673"/>
                </a:moveTo>
                <a:cubicBezTo>
                  <a:pt x="27533" y="98673"/>
                  <a:pt x="28575" y="99714"/>
                  <a:pt x="28575" y="101798"/>
                </a:cubicBezTo>
                <a:cubicBezTo>
                  <a:pt x="28575" y="104179"/>
                  <a:pt x="28724" y="106114"/>
                  <a:pt x="29021" y="107602"/>
                </a:cubicBezTo>
                <a:cubicBezTo>
                  <a:pt x="29021" y="109686"/>
                  <a:pt x="27979" y="110728"/>
                  <a:pt x="25896" y="110728"/>
                </a:cubicBezTo>
                <a:lnTo>
                  <a:pt x="25449" y="110728"/>
                </a:lnTo>
                <a:cubicBezTo>
                  <a:pt x="23961" y="110728"/>
                  <a:pt x="22919" y="109835"/>
                  <a:pt x="22324" y="108049"/>
                </a:cubicBezTo>
                <a:lnTo>
                  <a:pt x="22324" y="101798"/>
                </a:lnTo>
                <a:cubicBezTo>
                  <a:pt x="22324" y="99714"/>
                  <a:pt x="23366" y="98673"/>
                  <a:pt x="25449" y="98673"/>
                </a:cubicBezTo>
                <a:close/>
                <a:moveTo>
                  <a:pt x="36611" y="41076"/>
                </a:moveTo>
                <a:cubicBezTo>
                  <a:pt x="20538" y="58043"/>
                  <a:pt x="12501" y="78283"/>
                  <a:pt x="12501" y="101798"/>
                </a:cubicBezTo>
                <a:cubicBezTo>
                  <a:pt x="12501" y="126206"/>
                  <a:pt x="21282" y="147191"/>
                  <a:pt x="38844" y="164752"/>
                </a:cubicBezTo>
                <a:cubicBezTo>
                  <a:pt x="56406" y="182314"/>
                  <a:pt x="77390" y="191095"/>
                  <a:pt x="101798" y="191095"/>
                </a:cubicBezTo>
                <a:cubicBezTo>
                  <a:pt x="125313" y="191095"/>
                  <a:pt x="145628" y="183058"/>
                  <a:pt x="162743" y="166985"/>
                </a:cubicBezTo>
                <a:cubicBezTo>
                  <a:pt x="179858" y="150911"/>
                  <a:pt x="189160" y="131117"/>
                  <a:pt x="190649" y="107602"/>
                </a:cubicBezTo>
                <a:cubicBezTo>
                  <a:pt x="190946" y="106709"/>
                  <a:pt x="191095" y="104923"/>
                  <a:pt x="191095" y="102245"/>
                </a:cubicBezTo>
                <a:lnTo>
                  <a:pt x="101798" y="104923"/>
                </a:lnTo>
                <a:lnTo>
                  <a:pt x="100459" y="104923"/>
                </a:lnTo>
                <a:lnTo>
                  <a:pt x="100459" y="104477"/>
                </a:lnTo>
                <a:cubicBezTo>
                  <a:pt x="100161" y="104477"/>
                  <a:pt x="99863" y="104328"/>
                  <a:pt x="99566" y="104030"/>
                </a:cubicBezTo>
                <a:close/>
                <a:moveTo>
                  <a:pt x="165199" y="39290"/>
                </a:moveTo>
                <a:lnTo>
                  <a:pt x="109388" y="98226"/>
                </a:lnTo>
                <a:lnTo>
                  <a:pt x="190649" y="95994"/>
                </a:lnTo>
                <a:cubicBezTo>
                  <a:pt x="189160" y="73670"/>
                  <a:pt x="180677" y="54768"/>
                  <a:pt x="165199" y="39290"/>
                </a:cubicBezTo>
                <a:close/>
                <a:moveTo>
                  <a:pt x="101798" y="12501"/>
                </a:moveTo>
                <a:cubicBezTo>
                  <a:pt x="78283" y="12501"/>
                  <a:pt x="58043" y="20538"/>
                  <a:pt x="41076" y="36611"/>
                </a:cubicBezTo>
                <a:lnTo>
                  <a:pt x="101798" y="97333"/>
                </a:lnTo>
                <a:lnTo>
                  <a:pt x="160734" y="34825"/>
                </a:lnTo>
                <a:cubicBezTo>
                  <a:pt x="156567" y="31551"/>
                  <a:pt x="153590" y="29319"/>
                  <a:pt x="151804" y="28128"/>
                </a:cubicBezTo>
                <a:cubicBezTo>
                  <a:pt x="136922" y="17710"/>
                  <a:pt x="120253" y="12501"/>
                  <a:pt x="101798" y="12501"/>
                </a:cubicBezTo>
                <a:close/>
                <a:moveTo>
                  <a:pt x="101798" y="0"/>
                </a:moveTo>
                <a:cubicBezTo>
                  <a:pt x="122932" y="0"/>
                  <a:pt x="141982" y="5804"/>
                  <a:pt x="158948" y="17412"/>
                </a:cubicBezTo>
                <a:cubicBezTo>
                  <a:pt x="172938" y="26937"/>
                  <a:pt x="183877" y="39141"/>
                  <a:pt x="191765" y="54024"/>
                </a:cubicBezTo>
                <a:cubicBezTo>
                  <a:pt x="199653" y="68907"/>
                  <a:pt x="203597" y="84832"/>
                  <a:pt x="203597" y="101798"/>
                </a:cubicBezTo>
                <a:lnTo>
                  <a:pt x="203597" y="108942"/>
                </a:lnTo>
                <a:cubicBezTo>
                  <a:pt x="201811" y="135433"/>
                  <a:pt x="191095" y="157832"/>
                  <a:pt x="171450" y="176138"/>
                </a:cubicBezTo>
                <a:cubicBezTo>
                  <a:pt x="151804" y="194444"/>
                  <a:pt x="128587" y="203597"/>
                  <a:pt x="101798" y="203597"/>
                </a:cubicBezTo>
                <a:cubicBezTo>
                  <a:pt x="73818" y="203597"/>
                  <a:pt x="49857" y="193625"/>
                  <a:pt x="29914" y="173682"/>
                </a:cubicBezTo>
                <a:cubicBezTo>
                  <a:pt x="9971" y="153739"/>
                  <a:pt x="0" y="129778"/>
                  <a:pt x="0" y="101798"/>
                </a:cubicBezTo>
                <a:cubicBezTo>
                  <a:pt x="0" y="73818"/>
                  <a:pt x="9971" y="49857"/>
                  <a:pt x="29914" y="29914"/>
                </a:cubicBezTo>
                <a:cubicBezTo>
                  <a:pt x="49857" y="9971"/>
                  <a:pt x="73818" y="0"/>
                  <a:pt x="101798" y="0"/>
                </a:cubicBezTo>
                <a:close/>
              </a:path>
            </a:pathLst>
          </a:custGeom>
          <a:solidFill>
            <a:schemeClr val="bg1"/>
          </a:solidFill>
          <a:ln>
            <a:noFill/>
          </a:ln>
          <a:effectLst/>
        </p:spPr>
        <p:txBody>
          <a:bodyPr anchor="ctr"/>
          <a:lstStyle/>
          <a:p>
            <a:pPr algn="ctr" fontAlgn="base">
              <a:lnSpc>
                <a:spcPct val="130000"/>
              </a:lnSpc>
              <a:spcBef>
                <a:spcPct val="0"/>
              </a:spcBef>
              <a:spcAft>
                <a:spcPct val="0"/>
              </a:spcAft>
              <a:buFont typeface="Arial" panose="020B0604020202020204" pitchFamily="34" charset="0"/>
              <a:buNone/>
            </a:pPr>
            <a:endParaRPr b="1"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9" name="1"/>
          <p:cNvSpPr/>
          <p:nvPr/>
        </p:nvSpPr>
        <p:spPr>
          <a:xfrm>
            <a:off x="6317605" y="2061352"/>
            <a:ext cx="2268279" cy="3274435"/>
          </a:xfrm>
          <a:prstGeom prst="rect">
            <a:avLst/>
          </a:prstGeom>
          <a:no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tIns="1619367" anchor="t" anchorCtr="1">
            <a:normAutofit/>
          </a:bodyPr>
          <a:lstStyle/>
          <a:p>
            <a:pPr algn="ctr" fontAlgn="base">
              <a:lnSpc>
                <a:spcPct val="130000"/>
              </a:lnSpc>
              <a:spcBef>
                <a:spcPct val="0"/>
              </a:spcBef>
              <a:spcAft>
                <a:spcPct val="0"/>
              </a:spcAft>
              <a:buFont typeface="Arial" panose="020B0604020202020204" pitchFamily="34" charset="0"/>
              <a:buNone/>
            </a:pPr>
            <a:endParaRPr lang="zh-CN" altLang="en-US" sz="1100" b="1"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10" name="Freeform: Shape 23"/>
          <p:cNvSpPr/>
          <p:nvPr/>
        </p:nvSpPr>
        <p:spPr>
          <a:xfrm>
            <a:off x="7093732" y="2452776"/>
            <a:ext cx="716020" cy="718729"/>
          </a:xfrm>
          <a:custGeom>
            <a:avLst/>
            <a:gdLst/>
            <a:ahLst/>
            <a:cxnLst/>
            <a:rect l="l" t="t" r="r" b="b"/>
            <a:pathLst>
              <a:path w="204608" h="205382">
                <a:moveTo>
                  <a:pt x="46881" y="32147"/>
                </a:moveTo>
                <a:cubicBezTo>
                  <a:pt x="48667" y="31254"/>
                  <a:pt x="50155" y="31551"/>
                  <a:pt x="51346" y="33039"/>
                </a:cubicBezTo>
                <a:cubicBezTo>
                  <a:pt x="52536" y="34825"/>
                  <a:pt x="52239" y="36314"/>
                  <a:pt x="50453" y="37504"/>
                </a:cubicBezTo>
                <a:cubicBezTo>
                  <a:pt x="37356" y="45541"/>
                  <a:pt x="30807" y="57298"/>
                  <a:pt x="30807" y="72777"/>
                </a:cubicBezTo>
                <a:cubicBezTo>
                  <a:pt x="30807" y="74860"/>
                  <a:pt x="29766" y="75902"/>
                  <a:pt x="27682" y="75902"/>
                </a:cubicBezTo>
                <a:cubicBezTo>
                  <a:pt x="25599" y="75902"/>
                  <a:pt x="24557" y="74860"/>
                  <a:pt x="24557" y="72777"/>
                </a:cubicBezTo>
                <a:cubicBezTo>
                  <a:pt x="24557" y="54917"/>
                  <a:pt x="31998" y="41374"/>
                  <a:pt x="46881" y="32147"/>
                </a:cubicBezTo>
                <a:close/>
                <a:moveTo>
                  <a:pt x="61168" y="25896"/>
                </a:moveTo>
                <a:cubicBezTo>
                  <a:pt x="63252" y="25300"/>
                  <a:pt x="64591" y="26045"/>
                  <a:pt x="65187" y="28128"/>
                </a:cubicBezTo>
                <a:cubicBezTo>
                  <a:pt x="65782" y="30212"/>
                  <a:pt x="65038" y="31551"/>
                  <a:pt x="62954" y="32147"/>
                </a:cubicBezTo>
                <a:cubicBezTo>
                  <a:pt x="62657" y="32147"/>
                  <a:pt x="62136" y="32221"/>
                  <a:pt x="61392" y="32370"/>
                </a:cubicBezTo>
                <a:cubicBezTo>
                  <a:pt x="60648" y="32519"/>
                  <a:pt x="60127" y="32742"/>
                  <a:pt x="59829" y="33039"/>
                </a:cubicBezTo>
                <a:lnTo>
                  <a:pt x="58936" y="33039"/>
                </a:lnTo>
                <a:cubicBezTo>
                  <a:pt x="57448" y="33039"/>
                  <a:pt x="56406" y="32295"/>
                  <a:pt x="55811" y="30807"/>
                </a:cubicBezTo>
                <a:cubicBezTo>
                  <a:pt x="55215" y="29319"/>
                  <a:pt x="55811" y="27979"/>
                  <a:pt x="57597" y="26789"/>
                </a:cubicBezTo>
                <a:cubicBezTo>
                  <a:pt x="58787" y="26789"/>
                  <a:pt x="59978" y="26491"/>
                  <a:pt x="61168" y="25896"/>
                </a:cubicBezTo>
                <a:close/>
                <a:moveTo>
                  <a:pt x="72331" y="12948"/>
                </a:moveTo>
                <a:cubicBezTo>
                  <a:pt x="55959" y="12948"/>
                  <a:pt x="41895" y="18752"/>
                  <a:pt x="30138" y="30361"/>
                </a:cubicBezTo>
                <a:cubicBezTo>
                  <a:pt x="18380" y="41969"/>
                  <a:pt x="12502" y="55959"/>
                  <a:pt x="12502" y="72330"/>
                </a:cubicBezTo>
                <a:cubicBezTo>
                  <a:pt x="12502" y="88999"/>
                  <a:pt x="18380" y="103138"/>
                  <a:pt x="30138" y="114746"/>
                </a:cubicBezTo>
                <a:cubicBezTo>
                  <a:pt x="41895" y="126355"/>
                  <a:pt x="55959" y="132159"/>
                  <a:pt x="72331" y="132159"/>
                </a:cubicBezTo>
                <a:cubicBezTo>
                  <a:pt x="82451" y="132159"/>
                  <a:pt x="91678" y="129778"/>
                  <a:pt x="100013" y="125015"/>
                </a:cubicBezTo>
                <a:cubicBezTo>
                  <a:pt x="102691" y="123527"/>
                  <a:pt x="105222" y="123973"/>
                  <a:pt x="107603" y="126355"/>
                </a:cubicBezTo>
                <a:lnTo>
                  <a:pt x="132606" y="151358"/>
                </a:lnTo>
                <a:lnTo>
                  <a:pt x="134838" y="149572"/>
                </a:lnTo>
                <a:cubicBezTo>
                  <a:pt x="137517" y="148084"/>
                  <a:pt x="140047" y="148232"/>
                  <a:pt x="142429" y="150018"/>
                </a:cubicBezTo>
                <a:lnTo>
                  <a:pt x="150912" y="157162"/>
                </a:lnTo>
                <a:cubicBezTo>
                  <a:pt x="153293" y="159543"/>
                  <a:pt x="153740" y="161925"/>
                  <a:pt x="152251" y="164306"/>
                </a:cubicBezTo>
                <a:lnTo>
                  <a:pt x="150465" y="169217"/>
                </a:lnTo>
                <a:lnTo>
                  <a:pt x="157609" y="176361"/>
                </a:lnTo>
                <a:lnTo>
                  <a:pt x="167878" y="177254"/>
                </a:lnTo>
                <a:cubicBezTo>
                  <a:pt x="170259" y="177254"/>
                  <a:pt x="172045" y="178593"/>
                  <a:pt x="173236" y="181272"/>
                </a:cubicBezTo>
                <a:lnTo>
                  <a:pt x="176808" y="191541"/>
                </a:lnTo>
                <a:lnTo>
                  <a:pt x="191542" y="187970"/>
                </a:lnTo>
                <a:lnTo>
                  <a:pt x="189309" y="169217"/>
                </a:lnTo>
                <a:lnTo>
                  <a:pt x="126802" y="106263"/>
                </a:lnTo>
                <a:cubicBezTo>
                  <a:pt x="124420" y="103882"/>
                  <a:pt x="123974" y="101500"/>
                  <a:pt x="125462" y="99119"/>
                </a:cubicBezTo>
                <a:cubicBezTo>
                  <a:pt x="129629" y="91082"/>
                  <a:pt x="131713" y="82153"/>
                  <a:pt x="131713" y="72330"/>
                </a:cubicBezTo>
                <a:cubicBezTo>
                  <a:pt x="131713" y="55959"/>
                  <a:pt x="125909" y="41969"/>
                  <a:pt x="114300" y="30361"/>
                </a:cubicBezTo>
                <a:cubicBezTo>
                  <a:pt x="102691" y="18752"/>
                  <a:pt x="88702" y="12948"/>
                  <a:pt x="72331" y="12948"/>
                </a:cubicBezTo>
                <a:close/>
                <a:moveTo>
                  <a:pt x="72331" y="0"/>
                </a:moveTo>
                <a:cubicBezTo>
                  <a:pt x="92274" y="0"/>
                  <a:pt x="109314" y="7069"/>
                  <a:pt x="123453" y="21208"/>
                </a:cubicBezTo>
                <a:cubicBezTo>
                  <a:pt x="137592" y="35346"/>
                  <a:pt x="144661" y="52387"/>
                  <a:pt x="144661" y="72330"/>
                </a:cubicBezTo>
                <a:cubicBezTo>
                  <a:pt x="144661" y="81260"/>
                  <a:pt x="142726" y="90636"/>
                  <a:pt x="138857" y="100459"/>
                </a:cubicBezTo>
                <a:lnTo>
                  <a:pt x="200025" y="161627"/>
                </a:lnTo>
                <a:cubicBezTo>
                  <a:pt x="201216" y="162818"/>
                  <a:pt x="201811" y="164157"/>
                  <a:pt x="201811" y="165645"/>
                </a:cubicBezTo>
                <a:lnTo>
                  <a:pt x="204490" y="192434"/>
                </a:lnTo>
                <a:cubicBezTo>
                  <a:pt x="205085" y="196304"/>
                  <a:pt x="203448" y="198536"/>
                  <a:pt x="199579" y="199132"/>
                </a:cubicBezTo>
                <a:lnTo>
                  <a:pt x="174129" y="204936"/>
                </a:lnTo>
                <a:cubicBezTo>
                  <a:pt x="173831" y="205234"/>
                  <a:pt x="173385" y="205382"/>
                  <a:pt x="172790" y="205382"/>
                </a:cubicBezTo>
                <a:cubicBezTo>
                  <a:pt x="169515" y="205382"/>
                  <a:pt x="167432" y="203894"/>
                  <a:pt x="166539" y="200918"/>
                </a:cubicBezTo>
                <a:lnTo>
                  <a:pt x="162967" y="189309"/>
                </a:lnTo>
                <a:lnTo>
                  <a:pt x="154484" y="188863"/>
                </a:lnTo>
                <a:cubicBezTo>
                  <a:pt x="152698" y="188863"/>
                  <a:pt x="151358" y="188267"/>
                  <a:pt x="150465" y="187077"/>
                </a:cubicBezTo>
                <a:lnTo>
                  <a:pt x="138410" y="175022"/>
                </a:lnTo>
                <a:cubicBezTo>
                  <a:pt x="136624" y="173236"/>
                  <a:pt x="136178" y="170854"/>
                  <a:pt x="137071" y="167878"/>
                </a:cubicBezTo>
                <a:lnTo>
                  <a:pt x="138857" y="163859"/>
                </a:lnTo>
                <a:lnTo>
                  <a:pt x="137964" y="162966"/>
                </a:lnTo>
                <a:lnTo>
                  <a:pt x="135731" y="164752"/>
                </a:lnTo>
                <a:cubicBezTo>
                  <a:pt x="132755" y="166538"/>
                  <a:pt x="129927" y="166390"/>
                  <a:pt x="127248" y="164306"/>
                </a:cubicBezTo>
                <a:lnTo>
                  <a:pt x="101799" y="138410"/>
                </a:lnTo>
                <a:cubicBezTo>
                  <a:pt x="91976" y="142577"/>
                  <a:pt x="82153" y="144661"/>
                  <a:pt x="72331" y="144661"/>
                </a:cubicBezTo>
                <a:cubicBezTo>
                  <a:pt x="52388" y="144661"/>
                  <a:pt x="35347" y="137666"/>
                  <a:pt x="21208" y="123676"/>
                </a:cubicBezTo>
                <a:cubicBezTo>
                  <a:pt x="7069" y="109686"/>
                  <a:pt x="0" y="92571"/>
                  <a:pt x="0" y="72330"/>
                </a:cubicBezTo>
                <a:cubicBezTo>
                  <a:pt x="0" y="52387"/>
                  <a:pt x="7069" y="35346"/>
                  <a:pt x="21208" y="21208"/>
                </a:cubicBezTo>
                <a:cubicBezTo>
                  <a:pt x="35347" y="7069"/>
                  <a:pt x="52388" y="0"/>
                  <a:pt x="72331" y="0"/>
                </a:cubicBezTo>
                <a:close/>
              </a:path>
            </a:pathLst>
          </a:custGeom>
          <a:solidFill>
            <a:schemeClr val="bg1"/>
          </a:solidFill>
          <a:ln>
            <a:noFill/>
          </a:ln>
          <a:effectLst/>
        </p:spPr>
        <p:txBody>
          <a:bodyPr anchor="ctr"/>
          <a:lstStyle/>
          <a:p>
            <a:pPr algn="ctr" fontAlgn="base">
              <a:lnSpc>
                <a:spcPct val="130000"/>
              </a:lnSpc>
              <a:spcBef>
                <a:spcPct val="0"/>
              </a:spcBef>
              <a:spcAft>
                <a:spcPct val="0"/>
              </a:spcAft>
              <a:buFont typeface="Arial" panose="020B0604020202020204" pitchFamily="34" charset="0"/>
              <a:buNone/>
            </a:pPr>
            <a:endParaRPr b="1"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11" name="4"/>
          <p:cNvSpPr/>
          <p:nvPr/>
        </p:nvSpPr>
        <p:spPr>
          <a:xfrm>
            <a:off x="8913342" y="2061352"/>
            <a:ext cx="2268279" cy="3274435"/>
          </a:xfrm>
          <a:prstGeom prst="rect">
            <a:avLst/>
          </a:prstGeom>
          <a:no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tIns="1619367" anchor="t" anchorCtr="1">
            <a:normAutofit/>
          </a:bodyPr>
          <a:lstStyle/>
          <a:p>
            <a:pPr algn="ctr" fontAlgn="base">
              <a:lnSpc>
                <a:spcPct val="130000"/>
              </a:lnSpc>
              <a:spcBef>
                <a:spcPct val="0"/>
              </a:spcBef>
              <a:spcAft>
                <a:spcPct val="0"/>
              </a:spcAft>
              <a:buFont typeface="Arial" panose="020B0604020202020204" pitchFamily="34" charset="0"/>
              <a:buNone/>
            </a:pPr>
            <a:endParaRPr lang="zh-CN" altLang="en-US" sz="1100" b="1"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12" name="Freeform: Shape 30"/>
          <p:cNvSpPr/>
          <p:nvPr/>
        </p:nvSpPr>
        <p:spPr>
          <a:xfrm>
            <a:off x="9687192" y="2452777"/>
            <a:ext cx="714081" cy="704804"/>
          </a:xfrm>
          <a:custGeom>
            <a:avLst/>
            <a:gdLst/>
            <a:ahLst/>
            <a:cxnLst/>
            <a:rect l="l" t="t" r="r" b="b"/>
            <a:pathLst>
              <a:path w="206276" h="203596">
                <a:moveTo>
                  <a:pt x="95548" y="108049"/>
                </a:moveTo>
                <a:cubicBezTo>
                  <a:pt x="93762" y="108049"/>
                  <a:pt x="92199" y="108719"/>
                  <a:pt x="90860" y="110058"/>
                </a:cubicBezTo>
                <a:cubicBezTo>
                  <a:pt x="89520" y="111397"/>
                  <a:pt x="88850" y="112960"/>
                  <a:pt x="88850" y="114746"/>
                </a:cubicBezTo>
                <a:lnTo>
                  <a:pt x="88850" y="129927"/>
                </a:lnTo>
                <a:cubicBezTo>
                  <a:pt x="88850" y="134391"/>
                  <a:pt x="91083" y="136624"/>
                  <a:pt x="95548" y="136624"/>
                </a:cubicBezTo>
                <a:lnTo>
                  <a:pt x="110728" y="136624"/>
                </a:lnTo>
                <a:cubicBezTo>
                  <a:pt x="115193" y="136624"/>
                  <a:pt x="117426" y="134391"/>
                  <a:pt x="117426" y="129927"/>
                </a:cubicBezTo>
                <a:lnTo>
                  <a:pt x="117426" y="114746"/>
                </a:lnTo>
                <a:cubicBezTo>
                  <a:pt x="117426" y="112960"/>
                  <a:pt x="116756" y="111397"/>
                  <a:pt x="115416" y="110058"/>
                </a:cubicBezTo>
                <a:cubicBezTo>
                  <a:pt x="114077" y="108719"/>
                  <a:pt x="112514" y="108049"/>
                  <a:pt x="110728" y="108049"/>
                </a:cubicBezTo>
                <a:close/>
                <a:moveTo>
                  <a:pt x="21878" y="54024"/>
                </a:moveTo>
                <a:cubicBezTo>
                  <a:pt x="19497" y="54024"/>
                  <a:pt x="17339" y="54992"/>
                  <a:pt x="15404" y="56926"/>
                </a:cubicBezTo>
                <a:cubicBezTo>
                  <a:pt x="13469" y="58861"/>
                  <a:pt x="12502" y="61019"/>
                  <a:pt x="12502" y="63400"/>
                </a:cubicBezTo>
                <a:lnTo>
                  <a:pt x="12502" y="117871"/>
                </a:lnTo>
                <a:lnTo>
                  <a:pt x="22771" y="117871"/>
                </a:lnTo>
                <a:cubicBezTo>
                  <a:pt x="24854" y="117871"/>
                  <a:pt x="25896" y="118913"/>
                  <a:pt x="25896" y="120997"/>
                </a:cubicBezTo>
                <a:cubicBezTo>
                  <a:pt x="25896" y="123080"/>
                  <a:pt x="24854" y="124122"/>
                  <a:pt x="22771" y="124122"/>
                </a:cubicBezTo>
                <a:lnTo>
                  <a:pt x="12502" y="124122"/>
                </a:lnTo>
                <a:lnTo>
                  <a:pt x="12502" y="181272"/>
                </a:lnTo>
                <a:cubicBezTo>
                  <a:pt x="12502" y="183951"/>
                  <a:pt x="13469" y="186184"/>
                  <a:pt x="15404" y="187970"/>
                </a:cubicBezTo>
                <a:cubicBezTo>
                  <a:pt x="17339" y="189755"/>
                  <a:pt x="19497" y="190648"/>
                  <a:pt x="21878" y="190648"/>
                </a:cubicBezTo>
                <a:lnTo>
                  <a:pt x="184398" y="190648"/>
                </a:lnTo>
                <a:cubicBezTo>
                  <a:pt x="186779" y="190648"/>
                  <a:pt x="188937" y="189755"/>
                  <a:pt x="190872" y="187970"/>
                </a:cubicBezTo>
                <a:cubicBezTo>
                  <a:pt x="192807" y="186184"/>
                  <a:pt x="193774" y="183951"/>
                  <a:pt x="193774" y="181272"/>
                </a:cubicBezTo>
                <a:lnTo>
                  <a:pt x="193774" y="124122"/>
                </a:lnTo>
                <a:lnTo>
                  <a:pt x="123676" y="124122"/>
                </a:lnTo>
                <a:lnTo>
                  <a:pt x="123676" y="130373"/>
                </a:lnTo>
                <a:cubicBezTo>
                  <a:pt x="123676" y="133647"/>
                  <a:pt x="122411" y="136549"/>
                  <a:pt x="119881" y="139079"/>
                </a:cubicBezTo>
                <a:cubicBezTo>
                  <a:pt x="117351" y="141610"/>
                  <a:pt x="114300" y="142875"/>
                  <a:pt x="110728" y="142875"/>
                </a:cubicBezTo>
                <a:lnTo>
                  <a:pt x="95548" y="142875"/>
                </a:lnTo>
                <a:cubicBezTo>
                  <a:pt x="91976" y="142875"/>
                  <a:pt x="88925" y="141610"/>
                  <a:pt x="86395" y="139079"/>
                </a:cubicBezTo>
                <a:cubicBezTo>
                  <a:pt x="83865" y="136549"/>
                  <a:pt x="82600" y="133647"/>
                  <a:pt x="82600" y="130373"/>
                </a:cubicBezTo>
                <a:lnTo>
                  <a:pt x="82600" y="124122"/>
                </a:lnTo>
                <a:lnTo>
                  <a:pt x="41523" y="124122"/>
                </a:lnTo>
                <a:cubicBezTo>
                  <a:pt x="39440" y="124122"/>
                  <a:pt x="38398" y="123080"/>
                  <a:pt x="38398" y="120997"/>
                </a:cubicBezTo>
                <a:cubicBezTo>
                  <a:pt x="38398" y="118913"/>
                  <a:pt x="39440" y="117871"/>
                  <a:pt x="41523" y="117871"/>
                </a:cubicBezTo>
                <a:lnTo>
                  <a:pt x="82600" y="117871"/>
                </a:lnTo>
                <a:lnTo>
                  <a:pt x="82600" y="114746"/>
                </a:lnTo>
                <a:cubicBezTo>
                  <a:pt x="82600" y="111174"/>
                  <a:pt x="83865" y="108123"/>
                  <a:pt x="86395" y="105593"/>
                </a:cubicBezTo>
                <a:cubicBezTo>
                  <a:pt x="88925" y="103063"/>
                  <a:pt x="91976" y="101798"/>
                  <a:pt x="95548" y="101798"/>
                </a:cubicBezTo>
                <a:lnTo>
                  <a:pt x="110728" y="101798"/>
                </a:lnTo>
                <a:cubicBezTo>
                  <a:pt x="114300" y="101798"/>
                  <a:pt x="117351" y="103063"/>
                  <a:pt x="119881" y="105593"/>
                </a:cubicBezTo>
                <a:cubicBezTo>
                  <a:pt x="122411" y="108123"/>
                  <a:pt x="123676" y="111174"/>
                  <a:pt x="123676" y="114746"/>
                </a:cubicBezTo>
                <a:lnTo>
                  <a:pt x="123676" y="117871"/>
                </a:lnTo>
                <a:lnTo>
                  <a:pt x="193774" y="117871"/>
                </a:lnTo>
                <a:lnTo>
                  <a:pt x="193774" y="63400"/>
                </a:lnTo>
                <a:cubicBezTo>
                  <a:pt x="193774" y="61019"/>
                  <a:pt x="192807" y="58861"/>
                  <a:pt x="190872" y="56926"/>
                </a:cubicBezTo>
                <a:cubicBezTo>
                  <a:pt x="188937" y="54992"/>
                  <a:pt x="186779" y="54024"/>
                  <a:pt x="184398" y="54024"/>
                </a:cubicBezTo>
                <a:close/>
                <a:moveTo>
                  <a:pt x="89743" y="12948"/>
                </a:moveTo>
                <a:cubicBezTo>
                  <a:pt x="84981" y="12948"/>
                  <a:pt x="82600" y="15329"/>
                  <a:pt x="82600" y="20091"/>
                </a:cubicBezTo>
                <a:lnTo>
                  <a:pt x="82600" y="41523"/>
                </a:lnTo>
                <a:lnTo>
                  <a:pt x="123676" y="41523"/>
                </a:lnTo>
                <a:lnTo>
                  <a:pt x="123676" y="20091"/>
                </a:lnTo>
                <a:cubicBezTo>
                  <a:pt x="123676" y="15329"/>
                  <a:pt x="119807" y="12948"/>
                  <a:pt x="112068" y="12948"/>
                </a:cubicBezTo>
                <a:close/>
                <a:moveTo>
                  <a:pt x="89743" y="0"/>
                </a:moveTo>
                <a:lnTo>
                  <a:pt x="115193" y="0"/>
                </a:lnTo>
                <a:cubicBezTo>
                  <a:pt x="121742" y="0"/>
                  <a:pt x="126950" y="1860"/>
                  <a:pt x="130820" y="5581"/>
                </a:cubicBezTo>
                <a:cubicBezTo>
                  <a:pt x="134690" y="9301"/>
                  <a:pt x="136624" y="14138"/>
                  <a:pt x="136624" y="20091"/>
                </a:cubicBezTo>
                <a:lnTo>
                  <a:pt x="136624" y="41523"/>
                </a:lnTo>
                <a:lnTo>
                  <a:pt x="184398" y="41523"/>
                </a:lnTo>
                <a:cubicBezTo>
                  <a:pt x="190351" y="41523"/>
                  <a:pt x="195486" y="43681"/>
                  <a:pt x="199802" y="47997"/>
                </a:cubicBezTo>
                <a:cubicBezTo>
                  <a:pt x="204118" y="52313"/>
                  <a:pt x="206276" y="57447"/>
                  <a:pt x="206276" y="63400"/>
                </a:cubicBezTo>
                <a:lnTo>
                  <a:pt x="206276" y="181272"/>
                </a:lnTo>
                <a:cubicBezTo>
                  <a:pt x="206276" y="187225"/>
                  <a:pt x="204118" y="192434"/>
                  <a:pt x="199802" y="196899"/>
                </a:cubicBezTo>
                <a:cubicBezTo>
                  <a:pt x="195486" y="201364"/>
                  <a:pt x="190351" y="203596"/>
                  <a:pt x="184398" y="203596"/>
                </a:cubicBezTo>
                <a:lnTo>
                  <a:pt x="21878" y="203596"/>
                </a:lnTo>
                <a:cubicBezTo>
                  <a:pt x="15925" y="203596"/>
                  <a:pt x="10790" y="201364"/>
                  <a:pt x="6474" y="196899"/>
                </a:cubicBezTo>
                <a:cubicBezTo>
                  <a:pt x="2158" y="192434"/>
                  <a:pt x="0" y="187225"/>
                  <a:pt x="0" y="181272"/>
                </a:cubicBezTo>
                <a:lnTo>
                  <a:pt x="0" y="63400"/>
                </a:lnTo>
                <a:cubicBezTo>
                  <a:pt x="0" y="57447"/>
                  <a:pt x="2158" y="52313"/>
                  <a:pt x="6474" y="47997"/>
                </a:cubicBezTo>
                <a:cubicBezTo>
                  <a:pt x="10790" y="43681"/>
                  <a:pt x="15925" y="41523"/>
                  <a:pt x="21878" y="41523"/>
                </a:cubicBezTo>
                <a:lnTo>
                  <a:pt x="69652" y="41523"/>
                </a:lnTo>
                <a:lnTo>
                  <a:pt x="69652" y="20091"/>
                </a:lnTo>
                <a:cubicBezTo>
                  <a:pt x="69652" y="14138"/>
                  <a:pt x="71363" y="9301"/>
                  <a:pt x="74786" y="5581"/>
                </a:cubicBezTo>
                <a:cubicBezTo>
                  <a:pt x="78209" y="1860"/>
                  <a:pt x="83195" y="0"/>
                  <a:pt x="89743" y="0"/>
                </a:cubicBezTo>
                <a:close/>
              </a:path>
            </a:pathLst>
          </a:custGeom>
          <a:solidFill>
            <a:schemeClr val="bg1"/>
          </a:solidFill>
          <a:ln>
            <a:noFill/>
          </a:ln>
          <a:effectLst/>
        </p:spPr>
        <p:txBody>
          <a:bodyPr anchor="ctr"/>
          <a:lstStyle/>
          <a:p>
            <a:pPr algn="ctr" fontAlgn="base">
              <a:lnSpc>
                <a:spcPct val="130000"/>
              </a:lnSpc>
              <a:spcBef>
                <a:spcPct val="0"/>
              </a:spcBef>
              <a:spcAft>
                <a:spcPct val="0"/>
              </a:spcAft>
              <a:buFont typeface="Arial" panose="020B0604020202020204" pitchFamily="34" charset="0"/>
              <a:buNone/>
            </a:pPr>
            <a:endParaRPr b="1"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13" name="文本框 12"/>
          <p:cNvSpPr txBox="1"/>
          <p:nvPr/>
        </p:nvSpPr>
        <p:spPr>
          <a:xfrm>
            <a:off x="1344074" y="3453862"/>
            <a:ext cx="1832388" cy="1526187"/>
          </a:xfrm>
          <a:prstGeom prst="rect">
            <a:avLst/>
          </a:prstGeom>
          <a:noFill/>
        </p:spPr>
        <p:txBody>
          <a:bodyPr wrap="square" rtlCol="0">
            <a:spAutoFit/>
            <a:scene3d>
              <a:camera prst="orthographicFront"/>
              <a:lightRig rig="threePt" dir="t"/>
            </a:scene3d>
            <a:sp3d contourW="12700"/>
          </a:bodyPr>
          <a:lstStyle/>
          <a:p>
            <a:pPr>
              <a:lnSpc>
                <a:spcPct val="150000"/>
              </a:lnSpc>
            </a:pPr>
            <a:r>
              <a:rPr lang="zh-CN" altLang="en-US" sz="1600" dirty="0">
                <a:solidFill>
                  <a:schemeClr val="bg1"/>
                </a:solidFill>
                <a:latin typeface="微软雅黑" panose="020B0503020204020204" pitchFamily="34" charset="-122"/>
                <a:ea typeface="微软雅黑" panose="020B0503020204020204" pitchFamily="34" charset="-122"/>
                <a:cs typeface="+mn-ea"/>
                <a:sym typeface="+mn-lt"/>
              </a:rPr>
              <a:t>用户可以在投影仪或者计算机上进行演示也可以将演示文稿打印出来</a:t>
            </a:r>
            <a:endParaRPr lang="zh-CN" altLang="en-US" sz="160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14" name="文本框 13"/>
          <p:cNvSpPr txBox="1"/>
          <p:nvPr/>
        </p:nvSpPr>
        <p:spPr>
          <a:xfrm>
            <a:off x="3934139" y="3453862"/>
            <a:ext cx="1832388" cy="1526187"/>
          </a:xfrm>
          <a:prstGeom prst="rect">
            <a:avLst/>
          </a:prstGeom>
          <a:noFill/>
        </p:spPr>
        <p:txBody>
          <a:bodyPr wrap="square" rtlCol="0">
            <a:spAutoFit/>
            <a:scene3d>
              <a:camera prst="orthographicFront"/>
              <a:lightRig rig="threePt" dir="t"/>
            </a:scene3d>
            <a:sp3d contourW="12700"/>
          </a:bodyPr>
          <a:lstStyle/>
          <a:p>
            <a:pPr>
              <a:lnSpc>
                <a:spcPct val="150000"/>
              </a:lnSpc>
            </a:pPr>
            <a:r>
              <a:rPr lang="zh-CN" altLang="en-US" sz="1600" dirty="0">
                <a:solidFill>
                  <a:schemeClr val="bg1"/>
                </a:solidFill>
                <a:latin typeface="微软雅黑" panose="020B0503020204020204" pitchFamily="34" charset="-122"/>
                <a:ea typeface="微软雅黑" panose="020B0503020204020204" pitchFamily="34" charset="-122"/>
                <a:cs typeface="+mn-ea"/>
                <a:sym typeface="+mn-lt"/>
              </a:rPr>
              <a:t>用户可以在投影仪或者计算机上进行演示也可以将演示文稿打印出来</a:t>
            </a:r>
            <a:endParaRPr lang="zh-CN" altLang="en-US" sz="160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15" name="文本框 14"/>
          <p:cNvSpPr txBox="1"/>
          <p:nvPr/>
        </p:nvSpPr>
        <p:spPr>
          <a:xfrm>
            <a:off x="6535548" y="3453862"/>
            <a:ext cx="1832388" cy="1526187"/>
          </a:xfrm>
          <a:prstGeom prst="rect">
            <a:avLst/>
          </a:prstGeom>
          <a:noFill/>
        </p:spPr>
        <p:txBody>
          <a:bodyPr wrap="square" rtlCol="0">
            <a:spAutoFit/>
            <a:scene3d>
              <a:camera prst="orthographicFront"/>
              <a:lightRig rig="threePt" dir="t"/>
            </a:scene3d>
            <a:sp3d contourW="12700"/>
          </a:bodyPr>
          <a:lstStyle/>
          <a:p>
            <a:pPr>
              <a:lnSpc>
                <a:spcPct val="150000"/>
              </a:lnSpc>
            </a:pPr>
            <a:r>
              <a:rPr lang="zh-CN" altLang="en-US" sz="1600" dirty="0">
                <a:solidFill>
                  <a:schemeClr val="bg1"/>
                </a:solidFill>
                <a:latin typeface="微软雅黑" panose="020B0503020204020204" pitchFamily="34" charset="-122"/>
                <a:ea typeface="微软雅黑" panose="020B0503020204020204" pitchFamily="34" charset="-122"/>
                <a:cs typeface="+mn-ea"/>
                <a:sym typeface="+mn-lt"/>
              </a:rPr>
              <a:t>用户可以在投影仪或者计算机上进行演示也可以将演示文稿打印出来</a:t>
            </a:r>
            <a:endParaRPr lang="zh-CN" altLang="en-US" sz="160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16" name="文本框 15"/>
          <p:cNvSpPr txBox="1"/>
          <p:nvPr/>
        </p:nvSpPr>
        <p:spPr>
          <a:xfrm>
            <a:off x="9125613" y="3453862"/>
            <a:ext cx="1832388" cy="1526187"/>
          </a:xfrm>
          <a:prstGeom prst="rect">
            <a:avLst/>
          </a:prstGeom>
          <a:noFill/>
        </p:spPr>
        <p:txBody>
          <a:bodyPr wrap="square" rtlCol="0">
            <a:spAutoFit/>
            <a:scene3d>
              <a:camera prst="orthographicFront"/>
              <a:lightRig rig="threePt" dir="t"/>
            </a:scene3d>
            <a:sp3d contourW="12700"/>
          </a:bodyPr>
          <a:lstStyle/>
          <a:p>
            <a:pPr>
              <a:lnSpc>
                <a:spcPct val="150000"/>
              </a:lnSpc>
            </a:pPr>
            <a:r>
              <a:rPr lang="zh-CN" altLang="en-US" sz="1600" dirty="0">
                <a:solidFill>
                  <a:schemeClr val="bg1"/>
                </a:solidFill>
                <a:latin typeface="微软雅黑" panose="020B0503020204020204" pitchFamily="34" charset="-122"/>
                <a:ea typeface="微软雅黑" panose="020B0503020204020204" pitchFamily="34" charset="-122"/>
                <a:cs typeface="+mn-ea"/>
                <a:sym typeface="+mn-lt"/>
              </a:rPr>
              <a:t>用户可以在投影仪或者计算机上进行演示也可以将演示文稿打印出来</a:t>
            </a:r>
            <a:endParaRPr lang="zh-CN" altLang="en-US" sz="1600" dirty="0">
              <a:solidFill>
                <a:schemeClr val="bg1"/>
              </a:solidFill>
              <a:latin typeface="微软雅黑" panose="020B0503020204020204" pitchFamily="34" charset="-122"/>
              <a:ea typeface="微软雅黑" panose="020B0503020204020204" pitchFamily="34" charset="-122"/>
              <a:cs typeface="+mn-ea"/>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500" fill="hold"/>
                                        <p:tgtEl>
                                          <p:spTgt spid="11"/>
                                        </p:tgtEl>
                                        <p:attrNameLst>
                                          <p:attrName>ppt_w</p:attrName>
                                        </p:attrNameLst>
                                      </p:cBhvr>
                                      <p:tavLst>
                                        <p:tav tm="0">
                                          <p:val>
                                            <p:fltVal val="0"/>
                                          </p:val>
                                        </p:tav>
                                        <p:tav tm="100000">
                                          <p:val>
                                            <p:strVal val="#ppt_w"/>
                                          </p:val>
                                        </p:tav>
                                      </p:tavLst>
                                    </p:anim>
                                    <p:anim calcmode="lin" valueType="num">
                                      <p:cBhvr>
                                        <p:cTn id="44" dur="500" fill="hold"/>
                                        <p:tgtEl>
                                          <p:spTgt spid="11"/>
                                        </p:tgtEl>
                                        <p:attrNameLst>
                                          <p:attrName>ppt_h</p:attrName>
                                        </p:attrNameLst>
                                      </p:cBhvr>
                                      <p:tavLst>
                                        <p:tav tm="0">
                                          <p:val>
                                            <p:fltVal val="0"/>
                                          </p:val>
                                        </p:tav>
                                        <p:tav tm="100000">
                                          <p:val>
                                            <p:strVal val="#ppt_h"/>
                                          </p:val>
                                        </p:tav>
                                      </p:tavLst>
                                    </p:anim>
                                    <p:animEffect transition="in" filter="fade">
                                      <p:cBhvr>
                                        <p:cTn id="45" dur="500"/>
                                        <p:tgtEl>
                                          <p:spTgt spid="11"/>
                                        </p:tgtEl>
                                      </p:cBhvr>
                                    </p:animEffect>
                                  </p:childTnLst>
                                </p:cTn>
                              </p:par>
                            </p:childTnLst>
                          </p:cTn>
                        </p:par>
                        <p:par>
                          <p:cTn id="46" fill="hold">
                            <p:stCondLst>
                              <p:cond delay="3500"/>
                            </p:stCondLst>
                            <p:childTnLst>
                              <p:par>
                                <p:cTn id="47" presetID="53" presetClass="entr" presetSubtype="16" fill="hold" grpId="0" nodeType="after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500" fill="hold"/>
                                        <p:tgtEl>
                                          <p:spTgt spid="12"/>
                                        </p:tgtEl>
                                        <p:attrNameLst>
                                          <p:attrName>ppt_w</p:attrName>
                                        </p:attrNameLst>
                                      </p:cBhvr>
                                      <p:tavLst>
                                        <p:tav tm="0">
                                          <p:val>
                                            <p:fltVal val="0"/>
                                          </p:val>
                                        </p:tav>
                                        <p:tav tm="100000">
                                          <p:val>
                                            <p:strVal val="#ppt_w"/>
                                          </p:val>
                                        </p:tav>
                                      </p:tavLst>
                                    </p:anim>
                                    <p:anim calcmode="lin" valueType="num">
                                      <p:cBhvr>
                                        <p:cTn id="50" dur="500" fill="hold"/>
                                        <p:tgtEl>
                                          <p:spTgt spid="12"/>
                                        </p:tgtEl>
                                        <p:attrNameLst>
                                          <p:attrName>ppt_h</p:attrName>
                                        </p:attrNameLst>
                                      </p:cBhvr>
                                      <p:tavLst>
                                        <p:tav tm="0">
                                          <p:val>
                                            <p:fltVal val="0"/>
                                          </p:val>
                                        </p:tav>
                                        <p:tav tm="100000">
                                          <p:val>
                                            <p:strVal val="#ppt_h"/>
                                          </p:val>
                                        </p:tav>
                                      </p:tavLst>
                                    </p:anim>
                                    <p:animEffect transition="in" filter="fade">
                                      <p:cBhvr>
                                        <p:cTn id="51" dur="500"/>
                                        <p:tgtEl>
                                          <p:spTgt spid="12"/>
                                        </p:tgtEl>
                                      </p:cBhvr>
                                    </p:animEffect>
                                  </p:childTnLst>
                                </p:cTn>
                              </p:par>
                            </p:childTnLst>
                          </p:cTn>
                        </p:par>
                        <p:par>
                          <p:cTn id="52" fill="hold">
                            <p:stCondLst>
                              <p:cond delay="4000"/>
                            </p:stCondLst>
                            <p:childTnLst>
                              <p:par>
                                <p:cTn id="53" presetID="53" presetClass="entr" presetSubtype="16" fill="hold" grpId="0" nodeType="after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p:cTn id="55" dur="500" fill="hold"/>
                                        <p:tgtEl>
                                          <p:spTgt spid="13"/>
                                        </p:tgtEl>
                                        <p:attrNameLst>
                                          <p:attrName>ppt_w</p:attrName>
                                        </p:attrNameLst>
                                      </p:cBhvr>
                                      <p:tavLst>
                                        <p:tav tm="0">
                                          <p:val>
                                            <p:fltVal val="0"/>
                                          </p:val>
                                        </p:tav>
                                        <p:tav tm="100000">
                                          <p:val>
                                            <p:strVal val="#ppt_w"/>
                                          </p:val>
                                        </p:tav>
                                      </p:tavLst>
                                    </p:anim>
                                    <p:anim calcmode="lin" valueType="num">
                                      <p:cBhvr>
                                        <p:cTn id="56" dur="500" fill="hold"/>
                                        <p:tgtEl>
                                          <p:spTgt spid="13"/>
                                        </p:tgtEl>
                                        <p:attrNameLst>
                                          <p:attrName>ppt_h</p:attrName>
                                        </p:attrNameLst>
                                      </p:cBhvr>
                                      <p:tavLst>
                                        <p:tav tm="0">
                                          <p:val>
                                            <p:fltVal val="0"/>
                                          </p:val>
                                        </p:tav>
                                        <p:tav tm="100000">
                                          <p:val>
                                            <p:strVal val="#ppt_h"/>
                                          </p:val>
                                        </p:tav>
                                      </p:tavLst>
                                    </p:anim>
                                    <p:animEffect transition="in" filter="fade">
                                      <p:cBhvr>
                                        <p:cTn id="57" dur="500"/>
                                        <p:tgtEl>
                                          <p:spTgt spid="13"/>
                                        </p:tgtEl>
                                      </p:cBhvr>
                                    </p:animEffect>
                                  </p:childTnLst>
                                </p:cTn>
                              </p:par>
                            </p:childTnLst>
                          </p:cTn>
                        </p:par>
                        <p:par>
                          <p:cTn id="58" fill="hold">
                            <p:stCondLst>
                              <p:cond delay="4500"/>
                            </p:stCondLst>
                            <p:childTnLst>
                              <p:par>
                                <p:cTn id="59" presetID="53" presetClass="entr" presetSubtype="16" fill="hold" grpId="0" nodeType="after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p:cTn id="61" dur="500" fill="hold"/>
                                        <p:tgtEl>
                                          <p:spTgt spid="14"/>
                                        </p:tgtEl>
                                        <p:attrNameLst>
                                          <p:attrName>ppt_w</p:attrName>
                                        </p:attrNameLst>
                                      </p:cBhvr>
                                      <p:tavLst>
                                        <p:tav tm="0">
                                          <p:val>
                                            <p:fltVal val="0"/>
                                          </p:val>
                                        </p:tav>
                                        <p:tav tm="100000">
                                          <p:val>
                                            <p:strVal val="#ppt_w"/>
                                          </p:val>
                                        </p:tav>
                                      </p:tavLst>
                                    </p:anim>
                                    <p:anim calcmode="lin" valueType="num">
                                      <p:cBhvr>
                                        <p:cTn id="62" dur="500" fill="hold"/>
                                        <p:tgtEl>
                                          <p:spTgt spid="14"/>
                                        </p:tgtEl>
                                        <p:attrNameLst>
                                          <p:attrName>ppt_h</p:attrName>
                                        </p:attrNameLst>
                                      </p:cBhvr>
                                      <p:tavLst>
                                        <p:tav tm="0">
                                          <p:val>
                                            <p:fltVal val="0"/>
                                          </p:val>
                                        </p:tav>
                                        <p:tav tm="100000">
                                          <p:val>
                                            <p:strVal val="#ppt_h"/>
                                          </p:val>
                                        </p:tav>
                                      </p:tavLst>
                                    </p:anim>
                                    <p:animEffect transition="in" filter="fade">
                                      <p:cBhvr>
                                        <p:cTn id="63" dur="500"/>
                                        <p:tgtEl>
                                          <p:spTgt spid="14"/>
                                        </p:tgtEl>
                                      </p:cBhvr>
                                    </p:animEffect>
                                  </p:childTnLst>
                                </p:cTn>
                              </p:par>
                            </p:childTnLst>
                          </p:cTn>
                        </p:par>
                        <p:par>
                          <p:cTn id="64" fill="hold">
                            <p:stCondLst>
                              <p:cond delay="5000"/>
                            </p:stCondLst>
                            <p:childTnLst>
                              <p:par>
                                <p:cTn id="65" presetID="53" presetClass="entr" presetSubtype="16" fill="hold" grpId="0" nodeType="after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p:cTn id="67" dur="500" fill="hold"/>
                                        <p:tgtEl>
                                          <p:spTgt spid="15"/>
                                        </p:tgtEl>
                                        <p:attrNameLst>
                                          <p:attrName>ppt_w</p:attrName>
                                        </p:attrNameLst>
                                      </p:cBhvr>
                                      <p:tavLst>
                                        <p:tav tm="0">
                                          <p:val>
                                            <p:fltVal val="0"/>
                                          </p:val>
                                        </p:tav>
                                        <p:tav tm="100000">
                                          <p:val>
                                            <p:strVal val="#ppt_w"/>
                                          </p:val>
                                        </p:tav>
                                      </p:tavLst>
                                    </p:anim>
                                    <p:anim calcmode="lin" valueType="num">
                                      <p:cBhvr>
                                        <p:cTn id="68" dur="500" fill="hold"/>
                                        <p:tgtEl>
                                          <p:spTgt spid="15"/>
                                        </p:tgtEl>
                                        <p:attrNameLst>
                                          <p:attrName>ppt_h</p:attrName>
                                        </p:attrNameLst>
                                      </p:cBhvr>
                                      <p:tavLst>
                                        <p:tav tm="0">
                                          <p:val>
                                            <p:fltVal val="0"/>
                                          </p:val>
                                        </p:tav>
                                        <p:tav tm="100000">
                                          <p:val>
                                            <p:strVal val="#ppt_h"/>
                                          </p:val>
                                        </p:tav>
                                      </p:tavLst>
                                    </p:anim>
                                    <p:animEffect transition="in" filter="fade">
                                      <p:cBhvr>
                                        <p:cTn id="69" dur="500"/>
                                        <p:tgtEl>
                                          <p:spTgt spid="15"/>
                                        </p:tgtEl>
                                      </p:cBhvr>
                                    </p:animEffect>
                                  </p:childTnLst>
                                </p:cTn>
                              </p:par>
                            </p:childTnLst>
                          </p:cTn>
                        </p:par>
                        <p:par>
                          <p:cTn id="70" fill="hold">
                            <p:stCondLst>
                              <p:cond delay="5500"/>
                            </p:stCondLst>
                            <p:childTnLst>
                              <p:par>
                                <p:cTn id="71" presetID="53" presetClass="entr" presetSubtype="16" fill="hold" grpId="0" nodeType="after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p:cTn id="73" dur="500" fill="hold"/>
                                        <p:tgtEl>
                                          <p:spTgt spid="16"/>
                                        </p:tgtEl>
                                        <p:attrNameLst>
                                          <p:attrName>ppt_w</p:attrName>
                                        </p:attrNameLst>
                                      </p:cBhvr>
                                      <p:tavLst>
                                        <p:tav tm="0">
                                          <p:val>
                                            <p:fltVal val="0"/>
                                          </p:val>
                                        </p:tav>
                                        <p:tav tm="100000">
                                          <p:val>
                                            <p:strVal val="#ppt_w"/>
                                          </p:val>
                                        </p:tav>
                                      </p:tavLst>
                                    </p:anim>
                                    <p:anim calcmode="lin" valueType="num">
                                      <p:cBhvr>
                                        <p:cTn id="74" dur="500" fill="hold"/>
                                        <p:tgtEl>
                                          <p:spTgt spid="16"/>
                                        </p:tgtEl>
                                        <p:attrNameLst>
                                          <p:attrName>ppt_h</p:attrName>
                                        </p:attrNameLst>
                                      </p:cBhvr>
                                      <p:tavLst>
                                        <p:tav tm="0">
                                          <p:val>
                                            <p:fltVal val="0"/>
                                          </p:val>
                                        </p:tav>
                                        <p:tav tm="100000">
                                          <p:val>
                                            <p:strVal val="#ppt_h"/>
                                          </p:val>
                                        </p:tav>
                                      </p:tavLst>
                                    </p:anim>
                                    <p:animEffect transition="in" filter="fade">
                                      <p:cBhvr>
                                        <p:cTn id="7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9" grpId="0" animBg="1"/>
      <p:bldP spid="10" grpId="0" animBg="1"/>
      <p:bldP spid="11" grpId="0" animBg="1"/>
      <p:bldP spid="12" grpId="0" animBg="1"/>
      <p:bldP spid="13" grpId="0"/>
      <p:bldP spid="14" grpId="0"/>
      <p:bldP spid="1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p:nvPr/>
        </p:nvSpPr>
        <p:spPr>
          <a:xfrm>
            <a:off x="350135" y="330407"/>
            <a:ext cx="6094070" cy="369332"/>
          </a:xfrm>
          <a:prstGeom prst="rect">
            <a:avLst/>
          </a:prstGeom>
          <a:noFill/>
        </p:spPr>
        <p:txBody>
          <a:bodyPr wrap="square">
            <a:spAutoFit/>
          </a:bodyPr>
          <a:lstStyle/>
          <a:p>
            <a:pPr marL="285750" indent="-285750">
              <a:buFont typeface="Wingdings" panose="05000000000000000000" pitchFamily="2" charset="2"/>
              <a:buChar char="p"/>
            </a:pPr>
            <a:r>
              <a:rPr lang="en-US" altLang="zh-CN" sz="1800" b="1" dirty="0">
                <a:solidFill>
                  <a:schemeClr val="bg1"/>
                </a:solidFill>
                <a:latin typeface="阿里汉仪智能黑体" panose="00020600040101010101" pitchFamily="18" charset="-122"/>
                <a:ea typeface="阿里汉仪智能黑体" panose="00020600040101010101" pitchFamily="18" charset="-122"/>
                <a:cs typeface="+mn-ea"/>
                <a:sym typeface="+mn-lt"/>
              </a:rPr>
              <a:t>03</a:t>
            </a:r>
            <a:r>
              <a:rPr lang="zh-CN" altLang="en-US" sz="1800" b="1" dirty="0">
                <a:solidFill>
                  <a:schemeClr val="bg1"/>
                </a:solidFill>
                <a:latin typeface="阿里汉仪智能黑体" panose="00020600040101010101" pitchFamily="18" charset="-122"/>
                <a:ea typeface="阿里汉仪智能黑体" panose="00020600040101010101" pitchFamily="18" charset="-122"/>
                <a:cs typeface="+mn-ea"/>
                <a:sym typeface="+mn-lt"/>
              </a:rPr>
              <a:t>：数据分析</a:t>
            </a:r>
            <a:endParaRPr lang="zh-CN" altLang="en-US" sz="1800" b="1" dirty="0">
              <a:solidFill>
                <a:schemeClr val="bg1"/>
              </a:solidFill>
              <a:latin typeface="阿里汉仪智能黑体" panose="00020600040101010101" pitchFamily="18" charset="-122"/>
              <a:ea typeface="阿里汉仪智能黑体" panose="00020600040101010101" pitchFamily="18" charset="-122"/>
              <a:cs typeface="+mn-ea"/>
              <a:sym typeface="+mn-lt"/>
            </a:endParaRPr>
          </a:p>
        </p:txBody>
      </p:sp>
      <p:sp>
        <p:nvSpPr>
          <p:cNvPr id="4" name="椭圆 3"/>
          <p:cNvSpPr/>
          <p:nvPr/>
        </p:nvSpPr>
        <p:spPr>
          <a:xfrm>
            <a:off x="7900869" y="3498318"/>
            <a:ext cx="2485289" cy="2485289"/>
          </a:xfrm>
          <a:prstGeom prst="ellipse">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dirty="0">
              <a:solidFill>
                <a:schemeClr val="tx1"/>
              </a:solidFill>
              <a:latin typeface="微软雅黑" panose="020B0503020204020204" pitchFamily="34" charset="-122"/>
              <a:ea typeface="微软雅黑" panose="020B0503020204020204" pitchFamily="34" charset="-122"/>
            </a:endParaRPr>
          </a:p>
        </p:txBody>
      </p:sp>
      <p:sp>
        <p:nvSpPr>
          <p:cNvPr id="5" name="椭圆 4"/>
          <p:cNvSpPr/>
          <p:nvPr/>
        </p:nvSpPr>
        <p:spPr>
          <a:xfrm>
            <a:off x="1820500" y="1682417"/>
            <a:ext cx="576622" cy="57678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latin typeface="微软雅黑" panose="020B0503020204020204" pitchFamily="34" charset="-122"/>
                <a:ea typeface="微软雅黑" panose="020B0503020204020204" pitchFamily="34" charset="-122"/>
              </a:rPr>
              <a:t>1</a:t>
            </a:r>
            <a:endParaRPr lang="zh-CN" altLang="en-US" b="1" dirty="0">
              <a:solidFill>
                <a:schemeClr val="tx1"/>
              </a:solidFill>
              <a:latin typeface="微软雅黑" panose="020B0503020204020204" pitchFamily="34" charset="-122"/>
              <a:ea typeface="微软雅黑" panose="020B0503020204020204" pitchFamily="34" charset="-122"/>
            </a:endParaRPr>
          </a:p>
        </p:txBody>
      </p:sp>
      <p:cxnSp>
        <p:nvCxnSpPr>
          <p:cNvPr id="6" name="直接连接符 5"/>
          <p:cNvCxnSpPr/>
          <p:nvPr/>
        </p:nvCxnSpPr>
        <p:spPr>
          <a:xfrm>
            <a:off x="2384938" y="1949149"/>
            <a:ext cx="1007039" cy="0"/>
          </a:xfrm>
          <a:prstGeom prst="line">
            <a:avLst/>
          </a:prstGeom>
          <a:ln w="6350">
            <a:solidFill>
              <a:schemeClr val="bg1"/>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8" name="TextBox 11"/>
          <p:cNvSpPr txBox="1"/>
          <p:nvPr/>
        </p:nvSpPr>
        <p:spPr>
          <a:xfrm>
            <a:off x="8139985" y="4534155"/>
            <a:ext cx="2001962" cy="369332"/>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ctr">
              <a:lnSpc>
                <a:spcPct val="100000"/>
              </a:lnSpc>
            </a:pPr>
            <a:r>
              <a:rPr lang="zh-CN" altLang="en-US" sz="2400" b="1" dirty="0">
                <a:solidFill>
                  <a:schemeClr val="bg1"/>
                </a:solidFill>
              </a:rPr>
              <a:t>请编辑标题</a:t>
            </a:r>
            <a:endParaRPr lang="en-US" altLang="zh-CN" sz="2400" b="1" dirty="0">
              <a:solidFill>
                <a:schemeClr val="bg1"/>
              </a:solidFill>
            </a:endParaRPr>
          </a:p>
        </p:txBody>
      </p:sp>
      <p:sp>
        <p:nvSpPr>
          <p:cNvPr id="9" name="椭圆 8"/>
          <p:cNvSpPr/>
          <p:nvPr/>
        </p:nvSpPr>
        <p:spPr>
          <a:xfrm>
            <a:off x="7900869" y="1482094"/>
            <a:ext cx="2485289" cy="2485289"/>
          </a:xfrm>
          <a:prstGeom prst="ellipse">
            <a:avLst/>
          </a:prstGeom>
          <a:solidFill>
            <a:schemeClr val="bg1">
              <a:alpha val="3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chemeClr val="tx1"/>
              </a:solidFill>
              <a:latin typeface="微软雅黑" panose="020B0503020204020204" pitchFamily="34" charset="-122"/>
              <a:ea typeface="微软雅黑" panose="020B0503020204020204" pitchFamily="34" charset="-122"/>
            </a:endParaRPr>
          </a:p>
        </p:txBody>
      </p:sp>
      <p:sp>
        <p:nvSpPr>
          <p:cNvPr id="10" name="KSO_Shape"/>
          <p:cNvSpPr/>
          <p:nvPr/>
        </p:nvSpPr>
        <p:spPr bwMode="auto">
          <a:xfrm>
            <a:off x="8305589" y="2190387"/>
            <a:ext cx="1648122" cy="1150939"/>
          </a:xfrm>
          <a:custGeom>
            <a:avLst/>
            <a:gdLst>
              <a:gd name="T0" fmla="*/ 1733867 w 2074863"/>
              <a:gd name="T1" fmla="*/ 579834 h 1449388"/>
              <a:gd name="T2" fmla="*/ 1791884 w 2074863"/>
              <a:gd name="T3" fmla="*/ 600246 h 1449388"/>
              <a:gd name="T4" fmla="*/ 1794804 w 2074863"/>
              <a:gd name="T5" fmla="*/ 538648 h 1449388"/>
              <a:gd name="T6" fmla="*/ 510830 w 2074863"/>
              <a:gd name="T7" fmla="*/ 162256 h 1449388"/>
              <a:gd name="T8" fmla="*/ 492893 w 2074863"/>
              <a:gd name="T9" fmla="*/ 222976 h 1449388"/>
              <a:gd name="T10" fmla="*/ 438718 w 2074863"/>
              <a:gd name="T11" fmla="*/ 188484 h 1449388"/>
              <a:gd name="T12" fmla="*/ 1598128 w 2074863"/>
              <a:gd name="T13" fmla="*/ 142089 h 1449388"/>
              <a:gd name="T14" fmla="*/ 1885296 w 2074863"/>
              <a:gd name="T15" fmla="*/ 549583 h 1449388"/>
              <a:gd name="T16" fmla="*/ 1586087 w 2074863"/>
              <a:gd name="T17" fmla="*/ 450078 h 1449388"/>
              <a:gd name="T18" fmla="*/ 486453 w 2074863"/>
              <a:gd name="T19" fmla="*/ 72185 h 1449388"/>
              <a:gd name="T20" fmla="*/ 151219 w 2074863"/>
              <a:gd name="T21" fmla="*/ 357281 h 1449388"/>
              <a:gd name="T22" fmla="*/ 295879 w 2074863"/>
              <a:gd name="T23" fmla="*/ 407592 h 1449388"/>
              <a:gd name="T24" fmla="*/ 486453 w 2074863"/>
              <a:gd name="T25" fmla="*/ 72185 h 1449388"/>
              <a:gd name="T26" fmla="*/ 681762 w 2074863"/>
              <a:gd name="T27" fmla="*/ 209994 h 1449388"/>
              <a:gd name="T28" fmla="*/ 910960 w 2074863"/>
              <a:gd name="T29" fmla="*/ 275617 h 1449388"/>
              <a:gd name="T30" fmla="*/ 1184248 w 2074863"/>
              <a:gd name="T31" fmla="*/ 351448 h 1449388"/>
              <a:gd name="T32" fmla="*/ 1396319 w 2074863"/>
              <a:gd name="T33" fmla="*/ 332855 h 1449388"/>
              <a:gd name="T34" fmla="*/ 1606205 w 2074863"/>
              <a:gd name="T35" fmla="*/ 562536 h 1449388"/>
              <a:gd name="T36" fmla="*/ 1640821 w 2074863"/>
              <a:gd name="T37" fmla="*/ 739718 h 1449388"/>
              <a:gd name="T38" fmla="*/ 1379558 w 2074863"/>
              <a:gd name="T39" fmla="*/ 843985 h 1449388"/>
              <a:gd name="T40" fmla="*/ 1124853 w 2074863"/>
              <a:gd name="T41" fmla="*/ 641283 h 1449388"/>
              <a:gd name="T42" fmla="*/ 720387 w 2074863"/>
              <a:gd name="T43" fmla="*/ 519516 h 1449388"/>
              <a:gd name="T44" fmla="*/ 653705 w 2074863"/>
              <a:gd name="T45" fmla="*/ 311345 h 1449388"/>
              <a:gd name="T46" fmla="*/ 325395 w 2074863"/>
              <a:gd name="T47" fmla="*/ 480871 h 1449388"/>
              <a:gd name="T48" fmla="*/ 435438 w 2074863"/>
              <a:gd name="T49" fmla="*/ 683574 h 1449388"/>
              <a:gd name="T50" fmla="*/ 530543 w 2074863"/>
              <a:gd name="T51" fmla="*/ 794768 h 1449388"/>
              <a:gd name="T52" fmla="*/ 611436 w 2074863"/>
              <a:gd name="T53" fmla="*/ 890286 h 1449388"/>
              <a:gd name="T54" fmla="*/ 688686 w 2074863"/>
              <a:gd name="T55" fmla="*/ 1001480 h 1449388"/>
              <a:gd name="T56" fmla="*/ 800188 w 2074863"/>
              <a:gd name="T57" fmla="*/ 1230068 h 1449388"/>
              <a:gd name="T58" fmla="*/ 913511 w 2074863"/>
              <a:gd name="T59" fmla="*/ 1255588 h 1449388"/>
              <a:gd name="T60" fmla="*/ 768486 w 2074863"/>
              <a:gd name="T61" fmla="*/ 1063458 h 1449388"/>
              <a:gd name="T62" fmla="*/ 798730 w 2074863"/>
              <a:gd name="T63" fmla="*/ 1022261 h 1449388"/>
              <a:gd name="T64" fmla="*/ 1047604 w 2074863"/>
              <a:gd name="T65" fmla="*/ 1245015 h 1449388"/>
              <a:gd name="T66" fmla="*/ 1112465 w 2074863"/>
              <a:gd name="T67" fmla="*/ 1184496 h 1449388"/>
              <a:gd name="T68" fmla="*/ 841727 w 2074863"/>
              <a:gd name="T69" fmla="*/ 896119 h 1449388"/>
              <a:gd name="T70" fmla="*/ 886182 w 2074863"/>
              <a:gd name="T71" fmla="*/ 868047 h 1449388"/>
              <a:gd name="T72" fmla="*/ 1205383 w 2074863"/>
              <a:gd name="T73" fmla="*/ 1138195 h 1449388"/>
              <a:gd name="T74" fmla="*/ 1202468 w 2074863"/>
              <a:gd name="T75" fmla="*/ 1026636 h 1449388"/>
              <a:gd name="T76" fmla="*/ 955779 w 2074863"/>
              <a:gd name="T77" fmla="*/ 749197 h 1449388"/>
              <a:gd name="T78" fmla="*/ 1006793 w 2074863"/>
              <a:gd name="T79" fmla="*/ 736437 h 1449388"/>
              <a:gd name="T80" fmla="*/ 1311053 w 2074863"/>
              <a:gd name="T81" fmla="*/ 1001480 h 1449388"/>
              <a:gd name="T82" fmla="*/ 1303037 w 2074863"/>
              <a:gd name="T83" fmla="*/ 890286 h 1449388"/>
              <a:gd name="T84" fmla="*/ 1310325 w 2074863"/>
              <a:gd name="T85" fmla="*/ 838516 h 1449388"/>
              <a:gd name="T86" fmla="*/ 1409802 w 2074863"/>
              <a:gd name="T87" fmla="*/ 919087 h 1449388"/>
              <a:gd name="T88" fmla="*/ 1378829 w 2074863"/>
              <a:gd name="T89" fmla="*/ 1028094 h 1449388"/>
              <a:gd name="T90" fmla="*/ 1306317 w 2074863"/>
              <a:gd name="T91" fmla="*/ 1123248 h 1449388"/>
              <a:gd name="T92" fmla="*/ 1210119 w 2074863"/>
              <a:gd name="T93" fmla="*/ 1205641 h 1449388"/>
              <a:gd name="T94" fmla="*/ 1113922 w 2074863"/>
              <a:gd name="T95" fmla="*/ 1290222 h 1449388"/>
              <a:gd name="T96" fmla="*/ 1016631 w 2074863"/>
              <a:gd name="T97" fmla="*/ 1300795 h 1449388"/>
              <a:gd name="T98" fmla="*/ 897478 w 2074863"/>
              <a:gd name="T99" fmla="*/ 1327044 h 1449388"/>
              <a:gd name="T100" fmla="*/ 625648 w 2074863"/>
              <a:gd name="T101" fmla="*/ 1160798 h 1449388"/>
              <a:gd name="T102" fmla="*/ 491918 w 2074863"/>
              <a:gd name="T103" fmla="*/ 1202360 h 1449388"/>
              <a:gd name="T104" fmla="*/ 458760 w 2074863"/>
              <a:gd name="T105" fmla="*/ 1134550 h 1449388"/>
              <a:gd name="T106" fmla="*/ 365477 w 2074863"/>
              <a:gd name="T107" fmla="*/ 1057260 h 1449388"/>
              <a:gd name="T108" fmla="*/ 317378 w 2074863"/>
              <a:gd name="T109" fmla="*/ 969763 h 1449388"/>
              <a:gd name="T110" fmla="*/ 233206 w 2074863"/>
              <a:gd name="T111" fmla="*/ 865131 h 1449388"/>
              <a:gd name="T112" fmla="*/ 268916 w 2074863"/>
              <a:gd name="T113" fmla="*/ 733520 h 1449388"/>
              <a:gd name="T114" fmla="*/ 186565 w 2074863"/>
              <a:gd name="T115" fmla="*/ 647845 h 1449388"/>
              <a:gd name="T116" fmla="*/ 1822 w 2074863"/>
              <a:gd name="T117" fmla="*/ 438580 h 1449388"/>
              <a:gd name="T118" fmla="*/ 272923 w 2074863"/>
              <a:gd name="T119" fmla="*/ 139996 h 144938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074863" h="1449388">
                <a:moveTo>
                  <a:pt x="1923841" y="577723"/>
                </a:moveTo>
                <a:lnTo>
                  <a:pt x="1919867" y="578517"/>
                </a:lnTo>
                <a:lnTo>
                  <a:pt x="1915893" y="579312"/>
                </a:lnTo>
                <a:lnTo>
                  <a:pt x="1911919" y="580503"/>
                </a:lnTo>
                <a:lnTo>
                  <a:pt x="1907944" y="582488"/>
                </a:lnTo>
                <a:lnTo>
                  <a:pt x="1904765" y="584871"/>
                </a:lnTo>
                <a:lnTo>
                  <a:pt x="1901983" y="586857"/>
                </a:lnTo>
                <a:lnTo>
                  <a:pt x="1898804" y="589636"/>
                </a:lnTo>
                <a:lnTo>
                  <a:pt x="1896022" y="592813"/>
                </a:lnTo>
                <a:lnTo>
                  <a:pt x="1893240" y="595593"/>
                </a:lnTo>
                <a:lnTo>
                  <a:pt x="1891253" y="599167"/>
                </a:lnTo>
                <a:lnTo>
                  <a:pt x="1889663" y="602741"/>
                </a:lnTo>
                <a:lnTo>
                  <a:pt x="1888471" y="606712"/>
                </a:lnTo>
                <a:lnTo>
                  <a:pt x="1887278" y="610683"/>
                </a:lnTo>
                <a:lnTo>
                  <a:pt x="1886483" y="615051"/>
                </a:lnTo>
                <a:lnTo>
                  <a:pt x="1886483" y="619419"/>
                </a:lnTo>
                <a:lnTo>
                  <a:pt x="1886483" y="623390"/>
                </a:lnTo>
                <a:lnTo>
                  <a:pt x="1887278" y="627758"/>
                </a:lnTo>
                <a:lnTo>
                  <a:pt x="1888471" y="631729"/>
                </a:lnTo>
                <a:lnTo>
                  <a:pt x="1889663" y="635303"/>
                </a:lnTo>
                <a:lnTo>
                  <a:pt x="1891253" y="639274"/>
                </a:lnTo>
                <a:lnTo>
                  <a:pt x="1893240" y="642451"/>
                </a:lnTo>
                <a:lnTo>
                  <a:pt x="1896022" y="646025"/>
                </a:lnTo>
                <a:lnTo>
                  <a:pt x="1898804" y="648805"/>
                </a:lnTo>
                <a:lnTo>
                  <a:pt x="1901983" y="651188"/>
                </a:lnTo>
                <a:lnTo>
                  <a:pt x="1904765" y="653967"/>
                </a:lnTo>
                <a:lnTo>
                  <a:pt x="1907944" y="655953"/>
                </a:lnTo>
                <a:lnTo>
                  <a:pt x="1911919" y="657541"/>
                </a:lnTo>
                <a:lnTo>
                  <a:pt x="1915893" y="659130"/>
                </a:lnTo>
                <a:lnTo>
                  <a:pt x="1919867" y="660321"/>
                </a:lnTo>
                <a:lnTo>
                  <a:pt x="1923841" y="660718"/>
                </a:lnTo>
                <a:lnTo>
                  <a:pt x="1928213" y="661115"/>
                </a:lnTo>
                <a:lnTo>
                  <a:pt x="1932585" y="660718"/>
                </a:lnTo>
                <a:lnTo>
                  <a:pt x="1936956" y="660321"/>
                </a:lnTo>
                <a:lnTo>
                  <a:pt x="1940533" y="659130"/>
                </a:lnTo>
                <a:lnTo>
                  <a:pt x="1944508" y="657541"/>
                </a:lnTo>
                <a:lnTo>
                  <a:pt x="1948084" y="655953"/>
                </a:lnTo>
                <a:lnTo>
                  <a:pt x="1951661" y="653967"/>
                </a:lnTo>
                <a:lnTo>
                  <a:pt x="1954841" y="651188"/>
                </a:lnTo>
                <a:lnTo>
                  <a:pt x="1958020" y="648805"/>
                </a:lnTo>
                <a:lnTo>
                  <a:pt x="1960405" y="646025"/>
                </a:lnTo>
                <a:lnTo>
                  <a:pt x="1963187" y="642451"/>
                </a:lnTo>
                <a:lnTo>
                  <a:pt x="1965174" y="639274"/>
                </a:lnTo>
                <a:lnTo>
                  <a:pt x="1966763" y="635303"/>
                </a:lnTo>
                <a:lnTo>
                  <a:pt x="1967956" y="631729"/>
                </a:lnTo>
                <a:lnTo>
                  <a:pt x="1969148" y="627758"/>
                </a:lnTo>
                <a:lnTo>
                  <a:pt x="1969943" y="623390"/>
                </a:lnTo>
                <a:lnTo>
                  <a:pt x="1970340" y="619419"/>
                </a:lnTo>
                <a:lnTo>
                  <a:pt x="1969943" y="615051"/>
                </a:lnTo>
                <a:lnTo>
                  <a:pt x="1969148" y="610683"/>
                </a:lnTo>
                <a:lnTo>
                  <a:pt x="1967956" y="606712"/>
                </a:lnTo>
                <a:lnTo>
                  <a:pt x="1966763" y="602741"/>
                </a:lnTo>
                <a:lnTo>
                  <a:pt x="1965174" y="599167"/>
                </a:lnTo>
                <a:lnTo>
                  <a:pt x="1963187" y="595593"/>
                </a:lnTo>
                <a:lnTo>
                  <a:pt x="1960405" y="592813"/>
                </a:lnTo>
                <a:lnTo>
                  <a:pt x="1958020" y="589636"/>
                </a:lnTo>
                <a:lnTo>
                  <a:pt x="1954841" y="586857"/>
                </a:lnTo>
                <a:lnTo>
                  <a:pt x="1951661" y="584871"/>
                </a:lnTo>
                <a:lnTo>
                  <a:pt x="1948084" y="582488"/>
                </a:lnTo>
                <a:lnTo>
                  <a:pt x="1944508" y="580503"/>
                </a:lnTo>
                <a:lnTo>
                  <a:pt x="1940533" y="579312"/>
                </a:lnTo>
                <a:lnTo>
                  <a:pt x="1936956" y="578517"/>
                </a:lnTo>
                <a:lnTo>
                  <a:pt x="1932585" y="577723"/>
                </a:lnTo>
                <a:lnTo>
                  <a:pt x="1928213" y="577723"/>
                </a:lnTo>
                <a:lnTo>
                  <a:pt x="1923841" y="577723"/>
                </a:lnTo>
                <a:close/>
                <a:moveTo>
                  <a:pt x="519301" y="160338"/>
                </a:moveTo>
                <a:lnTo>
                  <a:pt x="523687" y="160338"/>
                </a:lnTo>
                <a:lnTo>
                  <a:pt x="528072" y="160729"/>
                </a:lnTo>
                <a:lnTo>
                  <a:pt x="532059" y="161512"/>
                </a:lnTo>
                <a:lnTo>
                  <a:pt x="536445" y="162687"/>
                </a:lnTo>
                <a:lnTo>
                  <a:pt x="540033" y="163861"/>
                </a:lnTo>
                <a:lnTo>
                  <a:pt x="544020" y="166210"/>
                </a:lnTo>
                <a:lnTo>
                  <a:pt x="547209" y="168558"/>
                </a:lnTo>
                <a:lnTo>
                  <a:pt x="550399" y="170907"/>
                </a:lnTo>
                <a:lnTo>
                  <a:pt x="553588" y="174038"/>
                </a:lnTo>
                <a:lnTo>
                  <a:pt x="556379" y="176778"/>
                </a:lnTo>
                <a:lnTo>
                  <a:pt x="558771" y="180693"/>
                </a:lnTo>
                <a:lnTo>
                  <a:pt x="560366" y="183824"/>
                </a:lnTo>
                <a:lnTo>
                  <a:pt x="562359" y="188130"/>
                </a:lnTo>
                <a:lnTo>
                  <a:pt x="563954" y="192436"/>
                </a:lnTo>
                <a:lnTo>
                  <a:pt x="564752" y="196350"/>
                </a:lnTo>
                <a:lnTo>
                  <a:pt x="565150" y="201048"/>
                </a:lnTo>
                <a:lnTo>
                  <a:pt x="565150" y="205353"/>
                </a:lnTo>
                <a:lnTo>
                  <a:pt x="564752" y="209268"/>
                </a:lnTo>
                <a:lnTo>
                  <a:pt x="563954" y="213574"/>
                </a:lnTo>
                <a:lnTo>
                  <a:pt x="562758" y="217488"/>
                </a:lnTo>
                <a:lnTo>
                  <a:pt x="560765" y="221402"/>
                </a:lnTo>
                <a:lnTo>
                  <a:pt x="558771" y="224925"/>
                </a:lnTo>
                <a:lnTo>
                  <a:pt x="556778" y="228448"/>
                </a:lnTo>
                <a:lnTo>
                  <a:pt x="553987" y="231188"/>
                </a:lnTo>
                <a:lnTo>
                  <a:pt x="551196" y="234711"/>
                </a:lnTo>
                <a:lnTo>
                  <a:pt x="547608" y="237060"/>
                </a:lnTo>
                <a:lnTo>
                  <a:pt x="544418" y="239800"/>
                </a:lnTo>
                <a:lnTo>
                  <a:pt x="540431" y="241366"/>
                </a:lnTo>
                <a:lnTo>
                  <a:pt x="536843" y="242932"/>
                </a:lnTo>
                <a:lnTo>
                  <a:pt x="532458" y="244497"/>
                </a:lnTo>
                <a:lnTo>
                  <a:pt x="528072" y="245672"/>
                </a:lnTo>
                <a:lnTo>
                  <a:pt x="523687" y="246063"/>
                </a:lnTo>
                <a:lnTo>
                  <a:pt x="518902" y="246063"/>
                </a:lnTo>
                <a:lnTo>
                  <a:pt x="514915" y="245672"/>
                </a:lnTo>
                <a:lnTo>
                  <a:pt x="510530" y="244497"/>
                </a:lnTo>
                <a:lnTo>
                  <a:pt x="506543" y="243323"/>
                </a:lnTo>
                <a:lnTo>
                  <a:pt x="502955" y="241757"/>
                </a:lnTo>
                <a:lnTo>
                  <a:pt x="498968" y="239800"/>
                </a:lnTo>
                <a:lnTo>
                  <a:pt x="495778" y="237451"/>
                </a:lnTo>
                <a:lnTo>
                  <a:pt x="492190" y="235103"/>
                </a:lnTo>
                <a:lnTo>
                  <a:pt x="489399" y="232363"/>
                </a:lnTo>
                <a:lnTo>
                  <a:pt x="486210" y="228840"/>
                </a:lnTo>
                <a:lnTo>
                  <a:pt x="484216" y="225708"/>
                </a:lnTo>
                <a:lnTo>
                  <a:pt x="482223" y="221794"/>
                </a:lnTo>
                <a:lnTo>
                  <a:pt x="480628" y="217879"/>
                </a:lnTo>
                <a:lnTo>
                  <a:pt x="479033" y="213965"/>
                </a:lnTo>
                <a:lnTo>
                  <a:pt x="478236" y="209268"/>
                </a:lnTo>
                <a:lnTo>
                  <a:pt x="477837" y="205353"/>
                </a:lnTo>
                <a:lnTo>
                  <a:pt x="477837" y="200656"/>
                </a:lnTo>
                <a:lnTo>
                  <a:pt x="478236" y="196350"/>
                </a:lnTo>
                <a:lnTo>
                  <a:pt x="479033" y="192436"/>
                </a:lnTo>
                <a:lnTo>
                  <a:pt x="480628" y="188522"/>
                </a:lnTo>
                <a:lnTo>
                  <a:pt x="481824" y="184607"/>
                </a:lnTo>
                <a:lnTo>
                  <a:pt x="483818" y="181084"/>
                </a:lnTo>
                <a:lnTo>
                  <a:pt x="486210" y="177561"/>
                </a:lnTo>
                <a:lnTo>
                  <a:pt x="489001" y="174430"/>
                </a:lnTo>
                <a:lnTo>
                  <a:pt x="491791" y="171298"/>
                </a:lnTo>
                <a:lnTo>
                  <a:pt x="494981" y="168558"/>
                </a:lnTo>
                <a:lnTo>
                  <a:pt x="498569" y="166601"/>
                </a:lnTo>
                <a:lnTo>
                  <a:pt x="502157" y="164252"/>
                </a:lnTo>
                <a:lnTo>
                  <a:pt x="506144" y="162687"/>
                </a:lnTo>
                <a:lnTo>
                  <a:pt x="510530" y="161512"/>
                </a:lnTo>
                <a:lnTo>
                  <a:pt x="514915" y="160729"/>
                </a:lnTo>
                <a:lnTo>
                  <a:pt x="519301" y="160338"/>
                </a:lnTo>
                <a:close/>
                <a:moveTo>
                  <a:pt x="1699693" y="111125"/>
                </a:moveTo>
                <a:lnTo>
                  <a:pt x="1718770" y="131377"/>
                </a:lnTo>
                <a:lnTo>
                  <a:pt x="1740628" y="154806"/>
                </a:lnTo>
                <a:lnTo>
                  <a:pt x="1768448" y="186178"/>
                </a:lnTo>
                <a:lnTo>
                  <a:pt x="1784345" y="204842"/>
                </a:lnTo>
                <a:lnTo>
                  <a:pt x="1801832" y="224697"/>
                </a:lnTo>
                <a:lnTo>
                  <a:pt x="1819318" y="246538"/>
                </a:lnTo>
                <a:lnTo>
                  <a:pt x="1838395" y="269173"/>
                </a:lnTo>
                <a:lnTo>
                  <a:pt x="1857471" y="293793"/>
                </a:lnTo>
                <a:lnTo>
                  <a:pt x="1877343" y="318811"/>
                </a:lnTo>
                <a:lnTo>
                  <a:pt x="1897611" y="345417"/>
                </a:lnTo>
                <a:lnTo>
                  <a:pt x="1917483" y="372420"/>
                </a:lnTo>
                <a:lnTo>
                  <a:pt x="1936956" y="400217"/>
                </a:lnTo>
                <a:lnTo>
                  <a:pt x="1954841" y="426823"/>
                </a:lnTo>
                <a:lnTo>
                  <a:pt x="1971930" y="453032"/>
                </a:lnTo>
                <a:lnTo>
                  <a:pt x="1987032" y="478050"/>
                </a:lnTo>
                <a:lnTo>
                  <a:pt x="2001339" y="501479"/>
                </a:lnTo>
                <a:lnTo>
                  <a:pt x="2014057" y="524511"/>
                </a:lnTo>
                <a:lnTo>
                  <a:pt x="2025980" y="545558"/>
                </a:lnTo>
                <a:lnTo>
                  <a:pt x="2036313" y="565016"/>
                </a:lnTo>
                <a:lnTo>
                  <a:pt x="2045454" y="582488"/>
                </a:lnTo>
                <a:lnTo>
                  <a:pt x="2053402" y="598770"/>
                </a:lnTo>
                <a:lnTo>
                  <a:pt x="2065325" y="623787"/>
                </a:lnTo>
                <a:lnTo>
                  <a:pt x="2072479" y="640069"/>
                </a:lnTo>
                <a:lnTo>
                  <a:pt x="2074863" y="646025"/>
                </a:lnTo>
                <a:lnTo>
                  <a:pt x="1870189" y="796925"/>
                </a:lnTo>
                <a:lnTo>
                  <a:pt x="1867407" y="789380"/>
                </a:lnTo>
                <a:lnTo>
                  <a:pt x="1859856" y="767142"/>
                </a:lnTo>
                <a:lnTo>
                  <a:pt x="1854689" y="751258"/>
                </a:lnTo>
                <a:lnTo>
                  <a:pt x="1847933" y="733388"/>
                </a:lnTo>
                <a:lnTo>
                  <a:pt x="1839985" y="712342"/>
                </a:lnTo>
                <a:lnTo>
                  <a:pt x="1830844" y="690104"/>
                </a:lnTo>
                <a:lnTo>
                  <a:pt x="1820908" y="666278"/>
                </a:lnTo>
                <a:lnTo>
                  <a:pt x="1809383" y="640466"/>
                </a:lnTo>
                <a:lnTo>
                  <a:pt x="1797063" y="614257"/>
                </a:lnTo>
                <a:lnTo>
                  <a:pt x="1783550" y="586857"/>
                </a:lnTo>
                <a:lnTo>
                  <a:pt x="1768845" y="559059"/>
                </a:lnTo>
                <a:lnTo>
                  <a:pt x="1753346" y="531262"/>
                </a:lnTo>
                <a:lnTo>
                  <a:pt x="1744602" y="517363"/>
                </a:lnTo>
                <a:lnTo>
                  <a:pt x="1736256" y="503862"/>
                </a:lnTo>
                <a:lnTo>
                  <a:pt x="1727513" y="490360"/>
                </a:lnTo>
                <a:lnTo>
                  <a:pt x="1718770" y="476859"/>
                </a:lnTo>
                <a:lnTo>
                  <a:pt x="1709232" y="463357"/>
                </a:lnTo>
                <a:lnTo>
                  <a:pt x="1700091" y="450650"/>
                </a:lnTo>
                <a:lnTo>
                  <a:pt x="1690552" y="438339"/>
                </a:lnTo>
                <a:lnTo>
                  <a:pt x="1681014" y="426029"/>
                </a:lnTo>
                <a:lnTo>
                  <a:pt x="1661938" y="403394"/>
                </a:lnTo>
                <a:lnTo>
                  <a:pt x="1643259" y="381951"/>
                </a:lnTo>
                <a:lnTo>
                  <a:pt x="1624977" y="362095"/>
                </a:lnTo>
                <a:lnTo>
                  <a:pt x="1606696" y="343431"/>
                </a:lnTo>
                <a:lnTo>
                  <a:pt x="1590004" y="327150"/>
                </a:lnTo>
                <a:lnTo>
                  <a:pt x="1573312" y="311663"/>
                </a:lnTo>
                <a:lnTo>
                  <a:pt x="1558210" y="298559"/>
                </a:lnTo>
                <a:lnTo>
                  <a:pt x="1544697" y="287042"/>
                </a:lnTo>
                <a:lnTo>
                  <a:pt x="1532377" y="276718"/>
                </a:lnTo>
                <a:lnTo>
                  <a:pt x="1522044" y="268776"/>
                </a:lnTo>
                <a:lnTo>
                  <a:pt x="1506942" y="257657"/>
                </a:lnTo>
                <a:lnTo>
                  <a:pt x="1501775" y="254083"/>
                </a:lnTo>
                <a:lnTo>
                  <a:pt x="1699693" y="111125"/>
                </a:lnTo>
                <a:close/>
                <a:moveTo>
                  <a:pt x="529828" y="78646"/>
                </a:moveTo>
                <a:lnTo>
                  <a:pt x="511572" y="88179"/>
                </a:lnTo>
                <a:lnTo>
                  <a:pt x="489347" y="100889"/>
                </a:lnTo>
                <a:lnTo>
                  <a:pt x="476647" y="108436"/>
                </a:lnTo>
                <a:lnTo>
                  <a:pt x="463153" y="116777"/>
                </a:lnTo>
                <a:lnTo>
                  <a:pt x="448865" y="126310"/>
                </a:lnTo>
                <a:lnTo>
                  <a:pt x="433784" y="136240"/>
                </a:lnTo>
                <a:lnTo>
                  <a:pt x="417512" y="147759"/>
                </a:lnTo>
                <a:lnTo>
                  <a:pt x="401637" y="159675"/>
                </a:lnTo>
                <a:lnTo>
                  <a:pt x="384175" y="172783"/>
                </a:lnTo>
                <a:lnTo>
                  <a:pt x="367109" y="186288"/>
                </a:lnTo>
                <a:lnTo>
                  <a:pt x="349250" y="200984"/>
                </a:lnTo>
                <a:lnTo>
                  <a:pt x="331787" y="216475"/>
                </a:lnTo>
                <a:lnTo>
                  <a:pt x="313531" y="233157"/>
                </a:lnTo>
                <a:lnTo>
                  <a:pt x="294878" y="250634"/>
                </a:lnTo>
                <a:lnTo>
                  <a:pt x="277019" y="268905"/>
                </a:lnTo>
                <a:lnTo>
                  <a:pt x="259159" y="287177"/>
                </a:lnTo>
                <a:lnTo>
                  <a:pt x="225028" y="322528"/>
                </a:lnTo>
                <a:lnTo>
                  <a:pt x="193278" y="356687"/>
                </a:lnTo>
                <a:lnTo>
                  <a:pt x="164703" y="389257"/>
                </a:lnTo>
                <a:lnTo>
                  <a:pt x="138906" y="419445"/>
                </a:lnTo>
                <a:lnTo>
                  <a:pt x="116284" y="446057"/>
                </a:lnTo>
                <a:lnTo>
                  <a:pt x="97234" y="469095"/>
                </a:lnTo>
                <a:lnTo>
                  <a:pt x="82550" y="488161"/>
                </a:lnTo>
                <a:lnTo>
                  <a:pt x="205184" y="612882"/>
                </a:lnTo>
                <a:lnTo>
                  <a:pt x="213915" y="597391"/>
                </a:lnTo>
                <a:lnTo>
                  <a:pt x="224631" y="581106"/>
                </a:lnTo>
                <a:lnTo>
                  <a:pt x="236934" y="562437"/>
                </a:lnTo>
                <a:lnTo>
                  <a:pt x="250428" y="542974"/>
                </a:lnTo>
                <a:lnTo>
                  <a:pt x="256381" y="531456"/>
                </a:lnTo>
                <a:lnTo>
                  <a:pt x="260350" y="524306"/>
                </a:lnTo>
                <a:lnTo>
                  <a:pt x="265112" y="515965"/>
                </a:lnTo>
                <a:lnTo>
                  <a:pt x="270669" y="507623"/>
                </a:lnTo>
                <a:lnTo>
                  <a:pt x="277019" y="498885"/>
                </a:lnTo>
                <a:lnTo>
                  <a:pt x="284162" y="488558"/>
                </a:lnTo>
                <a:lnTo>
                  <a:pt x="292100" y="478628"/>
                </a:lnTo>
                <a:lnTo>
                  <a:pt x="301228" y="467506"/>
                </a:lnTo>
                <a:lnTo>
                  <a:pt x="311547" y="456385"/>
                </a:lnTo>
                <a:lnTo>
                  <a:pt x="322262" y="444071"/>
                </a:lnTo>
                <a:lnTo>
                  <a:pt x="334565" y="431758"/>
                </a:lnTo>
                <a:lnTo>
                  <a:pt x="348059" y="418650"/>
                </a:lnTo>
                <a:lnTo>
                  <a:pt x="362347" y="405543"/>
                </a:lnTo>
                <a:lnTo>
                  <a:pt x="378619" y="391641"/>
                </a:lnTo>
                <a:lnTo>
                  <a:pt x="395684" y="377739"/>
                </a:lnTo>
                <a:lnTo>
                  <a:pt x="413147" y="362248"/>
                </a:lnTo>
                <a:lnTo>
                  <a:pt x="430609" y="347154"/>
                </a:lnTo>
                <a:lnTo>
                  <a:pt x="448469" y="332855"/>
                </a:lnTo>
                <a:lnTo>
                  <a:pt x="466328" y="318953"/>
                </a:lnTo>
                <a:lnTo>
                  <a:pt x="484188" y="305448"/>
                </a:lnTo>
                <a:lnTo>
                  <a:pt x="502047" y="292737"/>
                </a:lnTo>
                <a:lnTo>
                  <a:pt x="519510" y="280821"/>
                </a:lnTo>
                <a:lnTo>
                  <a:pt x="536972" y="268905"/>
                </a:lnTo>
                <a:lnTo>
                  <a:pt x="553641" y="257784"/>
                </a:lnTo>
                <a:lnTo>
                  <a:pt x="570310" y="247457"/>
                </a:lnTo>
                <a:lnTo>
                  <a:pt x="601663" y="228391"/>
                </a:lnTo>
                <a:lnTo>
                  <a:pt x="629841" y="212106"/>
                </a:lnTo>
                <a:lnTo>
                  <a:pt x="654050" y="198601"/>
                </a:lnTo>
                <a:lnTo>
                  <a:pt x="529828" y="78646"/>
                </a:lnTo>
                <a:close/>
                <a:moveTo>
                  <a:pt x="537766" y="0"/>
                </a:moveTo>
                <a:lnTo>
                  <a:pt x="542925" y="794"/>
                </a:lnTo>
                <a:lnTo>
                  <a:pt x="548085" y="2383"/>
                </a:lnTo>
                <a:lnTo>
                  <a:pt x="552450" y="4369"/>
                </a:lnTo>
                <a:lnTo>
                  <a:pt x="557213" y="6752"/>
                </a:lnTo>
                <a:lnTo>
                  <a:pt x="561181" y="10327"/>
                </a:lnTo>
                <a:lnTo>
                  <a:pt x="738981" y="181521"/>
                </a:lnTo>
                <a:lnTo>
                  <a:pt x="741760" y="185096"/>
                </a:lnTo>
                <a:lnTo>
                  <a:pt x="744538" y="188274"/>
                </a:lnTo>
                <a:lnTo>
                  <a:pt x="746522" y="192246"/>
                </a:lnTo>
                <a:lnTo>
                  <a:pt x="748110" y="195820"/>
                </a:lnTo>
                <a:lnTo>
                  <a:pt x="748903" y="200190"/>
                </a:lnTo>
                <a:lnTo>
                  <a:pt x="749697" y="204162"/>
                </a:lnTo>
                <a:lnTo>
                  <a:pt x="749697" y="208531"/>
                </a:lnTo>
                <a:lnTo>
                  <a:pt x="749300" y="213297"/>
                </a:lnTo>
                <a:lnTo>
                  <a:pt x="748506" y="217269"/>
                </a:lnTo>
                <a:lnTo>
                  <a:pt x="746919" y="221241"/>
                </a:lnTo>
                <a:lnTo>
                  <a:pt x="745331" y="224816"/>
                </a:lnTo>
                <a:lnTo>
                  <a:pt x="742553" y="228788"/>
                </a:lnTo>
                <a:lnTo>
                  <a:pt x="740172" y="231568"/>
                </a:lnTo>
                <a:lnTo>
                  <a:pt x="736600" y="234746"/>
                </a:lnTo>
                <a:lnTo>
                  <a:pt x="733425" y="237129"/>
                </a:lnTo>
                <a:lnTo>
                  <a:pt x="729456" y="239512"/>
                </a:lnTo>
                <a:lnTo>
                  <a:pt x="722710" y="242690"/>
                </a:lnTo>
                <a:lnTo>
                  <a:pt x="705247" y="251429"/>
                </a:lnTo>
                <a:lnTo>
                  <a:pt x="776685" y="295915"/>
                </a:lnTo>
                <a:lnTo>
                  <a:pt x="813594" y="318953"/>
                </a:lnTo>
                <a:lnTo>
                  <a:pt x="843756" y="338416"/>
                </a:lnTo>
                <a:lnTo>
                  <a:pt x="855266" y="332458"/>
                </a:lnTo>
                <a:lnTo>
                  <a:pt x="867569" y="326500"/>
                </a:lnTo>
                <a:lnTo>
                  <a:pt x="879872" y="321733"/>
                </a:lnTo>
                <a:lnTo>
                  <a:pt x="892175" y="317364"/>
                </a:lnTo>
                <a:lnTo>
                  <a:pt x="905669" y="312995"/>
                </a:lnTo>
                <a:lnTo>
                  <a:pt x="919163" y="309817"/>
                </a:lnTo>
                <a:lnTo>
                  <a:pt x="933847" y="307037"/>
                </a:lnTo>
                <a:lnTo>
                  <a:pt x="948135" y="304256"/>
                </a:lnTo>
                <a:lnTo>
                  <a:pt x="970756" y="301873"/>
                </a:lnTo>
                <a:lnTo>
                  <a:pt x="992188" y="300284"/>
                </a:lnTo>
                <a:lnTo>
                  <a:pt x="1013222" y="299093"/>
                </a:lnTo>
                <a:lnTo>
                  <a:pt x="1033066" y="298696"/>
                </a:lnTo>
                <a:lnTo>
                  <a:pt x="1052513" y="299490"/>
                </a:lnTo>
                <a:lnTo>
                  <a:pt x="1070769" y="301079"/>
                </a:lnTo>
                <a:lnTo>
                  <a:pt x="1088231" y="302668"/>
                </a:lnTo>
                <a:lnTo>
                  <a:pt x="1105297" y="305051"/>
                </a:lnTo>
                <a:lnTo>
                  <a:pt x="1121172" y="308228"/>
                </a:lnTo>
                <a:lnTo>
                  <a:pt x="1137047" y="311803"/>
                </a:lnTo>
                <a:lnTo>
                  <a:pt x="1151731" y="315775"/>
                </a:lnTo>
                <a:lnTo>
                  <a:pt x="1165622" y="320542"/>
                </a:lnTo>
                <a:lnTo>
                  <a:pt x="1179116" y="324911"/>
                </a:lnTo>
                <a:lnTo>
                  <a:pt x="1191816" y="329677"/>
                </a:lnTo>
                <a:lnTo>
                  <a:pt x="1203722" y="335238"/>
                </a:lnTo>
                <a:lnTo>
                  <a:pt x="1215231" y="340004"/>
                </a:lnTo>
                <a:lnTo>
                  <a:pt x="1226741" y="345565"/>
                </a:lnTo>
                <a:lnTo>
                  <a:pt x="1237060" y="351126"/>
                </a:lnTo>
                <a:lnTo>
                  <a:pt x="1256506" y="362645"/>
                </a:lnTo>
                <a:lnTo>
                  <a:pt x="1274366" y="372972"/>
                </a:lnTo>
                <a:lnTo>
                  <a:pt x="1289844" y="382902"/>
                </a:lnTo>
                <a:lnTo>
                  <a:pt x="1304131" y="391641"/>
                </a:lnTo>
                <a:lnTo>
                  <a:pt x="1310878" y="395613"/>
                </a:lnTo>
                <a:lnTo>
                  <a:pt x="1317228" y="398790"/>
                </a:lnTo>
                <a:lnTo>
                  <a:pt x="1323578" y="401968"/>
                </a:lnTo>
                <a:lnTo>
                  <a:pt x="1329135" y="403954"/>
                </a:lnTo>
                <a:lnTo>
                  <a:pt x="1334691" y="405543"/>
                </a:lnTo>
                <a:lnTo>
                  <a:pt x="1340247" y="406337"/>
                </a:lnTo>
                <a:lnTo>
                  <a:pt x="1345406" y="407132"/>
                </a:lnTo>
                <a:lnTo>
                  <a:pt x="1351360" y="407132"/>
                </a:lnTo>
                <a:lnTo>
                  <a:pt x="1358106" y="406734"/>
                </a:lnTo>
                <a:lnTo>
                  <a:pt x="1364853" y="406337"/>
                </a:lnTo>
                <a:lnTo>
                  <a:pt x="1379538" y="404351"/>
                </a:lnTo>
                <a:lnTo>
                  <a:pt x="1395810" y="401173"/>
                </a:lnTo>
                <a:lnTo>
                  <a:pt x="1412081" y="397201"/>
                </a:lnTo>
                <a:lnTo>
                  <a:pt x="1429544" y="392832"/>
                </a:lnTo>
                <a:lnTo>
                  <a:pt x="1446610" y="387669"/>
                </a:lnTo>
                <a:lnTo>
                  <a:pt x="1463675" y="382505"/>
                </a:lnTo>
                <a:lnTo>
                  <a:pt x="1494631" y="371781"/>
                </a:lnTo>
                <a:lnTo>
                  <a:pt x="1520825" y="362645"/>
                </a:lnTo>
                <a:lnTo>
                  <a:pt x="1545035" y="353112"/>
                </a:lnTo>
                <a:lnTo>
                  <a:pt x="1550988" y="357481"/>
                </a:lnTo>
                <a:lnTo>
                  <a:pt x="1557338" y="363439"/>
                </a:lnTo>
                <a:lnTo>
                  <a:pt x="1566069" y="371383"/>
                </a:lnTo>
                <a:lnTo>
                  <a:pt x="1577578" y="382108"/>
                </a:lnTo>
                <a:lnTo>
                  <a:pt x="1589881" y="395215"/>
                </a:lnTo>
                <a:lnTo>
                  <a:pt x="1604963" y="410309"/>
                </a:lnTo>
                <a:lnTo>
                  <a:pt x="1620838" y="428183"/>
                </a:lnTo>
                <a:lnTo>
                  <a:pt x="1638697" y="449235"/>
                </a:lnTo>
                <a:lnTo>
                  <a:pt x="1656953" y="472670"/>
                </a:lnTo>
                <a:lnTo>
                  <a:pt x="1666875" y="485380"/>
                </a:lnTo>
                <a:lnTo>
                  <a:pt x="1676400" y="498885"/>
                </a:lnTo>
                <a:lnTo>
                  <a:pt x="1686719" y="512787"/>
                </a:lnTo>
                <a:lnTo>
                  <a:pt x="1696641" y="527881"/>
                </a:lnTo>
                <a:lnTo>
                  <a:pt x="1707356" y="542974"/>
                </a:lnTo>
                <a:lnTo>
                  <a:pt x="1717675" y="559657"/>
                </a:lnTo>
                <a:lnTo>
                  <a:pt x="1727994" y="576339"/>
                </a:lnTo>
                <a:lnTo>
                  <a:pt x="1738710" y="594213"/>
                </a:lnTo>
                <a:lnTo>
                  <a:pt x="1749425" y="612882"/>
                </a:lnTo>
                <a:lnTo>
                  <a:pt x="1760141" y="632345"/>
                </a:lnTo>
                <a:lnTo>
                  <a:pt x="1770460" y="651808"/>
                </a:lnTo>
                <a:lnTo>
                  <a:pt x="1781175" y="672859"/>
                </a:lnTo>
                <a:lnTo>
                  <a:pt x="1802606" y="715360"/>
                </a:lnTo>
                <a:lnTo>
                  <a:pt x="1810544" y="731645"/>
                </a:lnTo>
                <a:lnTo>
                  <a:pt x="1813322" y="739192"/>
                </a:lnTo>
                <a:lnTo>
                  <a:pt x="1816100" y="745944"/>
                </a:lnTo>
                <a:lnTo>
                  <a:pt x="1817688" y="752300"/>
                </a:lnTo>
                <a:lnTo>
                  <a:pt x="1818878" y="758258"/>
                </a:lnTo>
                <a:lnTo>
                  <a:pt x="1819275" y="764216"/>
                </a:lnTo>
                <a:lnTo>
                  <a:pt x="1819275" y="769379"/>
                </a:lnTo>
                <a:lnTo>
                  <a:pt x="1818481" y="774543"/>
                </a:lnTo>
                <a:lnTo>
                  <a:pt x="1816497" y="778912"/>
                </a:lnTo>
                <a:lnTo>
                  <a:pt x="1814116" y="783679"/>
                </a:lnTo>
                <a:lnTo>
                  <a:pt x="1810544" y="788445"/>
                </a:lnTo>
                <a:lnTo>
                  <a:pt x="1805781" y="792417"/>
                </a:lnTo>
                <a:lnTo>
                  <a:pt x="1801019" y="796786"/>
                </a:lnTo>
                <a:lnTo>
                  <a:pt x="1794272" y="801155"/>
                </a:lnTo>
                <a:lnTo>
                  <a:pt x="1787128" y="805922"/>
                </a:lnTo>
                <a:lnTo>
                  <a:pt x="1778397" y="810688"/>
                </a:lnTo>
                <a:lnTo>
                  <a:pt x="1769269" y="815852"/>
                </a:lnTo>
                <a:lnTo>
                  <a:pt x="1747044" y="826179"/>
                </a:lnTo>
                <a:lnTo>
                  <a:pt x="1720056" y="838492"/>
                </a:lnTo>
                <a:lnTo>
                  <a:pt x="1687910" y="852394"/>
                </a:lnTo>
                <a:lnTo>
                  <a:pt x="1650206" y="868680"/>
                </a:lnTo>
                <a:lnTo>
                  <a:pt x="1607741" y="888142"/>
                </a:lnTo>
                <a:lnTo>
                  <a:pt x="1568450" y="905619"/>
                </a:lnTo>
                <a:lnTo>
                  <a:pt x="1553766" y="911975"/>
                </a:lnTo>
                <a:lnTo>
                  <a:pt x="1541463" y="916344"/>
                </a:lnTo>
                <a:lnTo>
                  <a:pt x="1531144" y="919521"/>
                </a:lnTo>
                <a:lnTo>
                  <a:pt x="1526778" y="920713"/>
                </a:lnTo>
                <a:lnTo>
                  <a:pt x="1522810" y="921507"/>
                </a:lnTo>
                <a:lnTo>
                  <a:pt x="1518841" y="921905"/>
                </a:lnTo>
                <a:lnTo>
                  <a:pt x="1514872" y="921905"/>
                </a:lnTo>
                <a:lnTo>
                  <a:pt x="1511697" y="921507"/>
                </a:lnTo>
                <a:lnTo>
                  <a:pt x="1508522" y="921110"/>
                </a:lnTo>
                <a:lnTo>
                  <a:pt x="1505347" y="920316"/>
                </a:lnTo>
                <a:lnTo>
                  <a:pt x="1502569" y="919521"/>
                </a:lnTo>
                <a:lnTo>
                  <a:pt x="1496219" y="916344"/>
                </a:lnTo>
                <a:lnTo>
                  <a:pt x="1489869" y="912769"/>
                </a:lnTo>
                <a:lnTo>
                  <a:pt x="1482328" y="907605"/>
                </a:lnTo>
                <a:lnTo>
                  <a:pt x="1472803" y="902045"/>
                </a:lnTo>
                <a:lnTo>
                  <a:pt x="1462485" y="895689"/>
                </a:lnTo>
                <a:lnTo>
                  <a:pt x="1449785" y="888540"/>
                </a:lnTo>
                <a:lnTo>
                  <a:pt x="1433910" y="880993"/>
                </a:lnTo>
                <a:lnTo>
                  <a:pt x="1425178" y="876624"/>
                </a:lnTo>
                <a:lnTo>
                  <a:pt x="1415653" y="870666"/>
                </a:lnTo>
                <a:lnTo>
                  <a:pt x="1404541" y="863516"/>
                </a:lnTo>
                <a:lnTo>
                  <a:pt x="1393428" y="854778"/>
                </a:lnTo>
                <a:lnTo>
                  <a:pt x="1381522" y="845642"/>
                </a:lnTo>
                <a:lnTo>
                  <a:pt x="1368822" y="834917"/>
                </a:lnTo>
                <a:lnTo>
                  <a:pt x="1355725" y="823796"/>
                </a:lnTo>
                <a:lnTo>
                  <a:pt x="1342231" y="811483"/>
                </a:lnTo>
                <a:lnTo>
                  <a:pt x="1314053" y="785267"/>
                </a:lnTo>
                <a:lnTo>
                  <a:pt x="1284288" y="757463"/>
                </a:lnTo>
                <a:lnTo>
                  <a:pt x="1254522" y="728468"/>
                </a:lnTo>
                <a:lnTo>
                  <a:pt x="1225153" y="698677"/>
                </a:lnTo>
                <a:lnTo>
                  <a:pt x="1167606" y="642275"/>
                </a:lnTo>
                <a:lnTo>
                  <a:pt x="1141016" y="616457"/>
                </a:lnTo>
                <a:lnTo>
                  <a:pt x="1116806" y="593816"/>
                </a:lnTo>
                <a:lnTo>
                  <a:pt x="1105694" y="583886"/>
                </a:lnTo>
                <a:lnTo>
                  <a:pt x="1094978" y="574751"/>
                </a:lnTo>
                <a:lnTo>
                  <a:pt x="1085453" y="567204"/>
                </a:lnTo>
                <a:lnTo>
                  <a:pt x="1077119" y="560451"/>
                </a:lnTo>
                <a:lnTo>
                  <a:pt x="1069181" y="554890"/>
                </a:lnTo>
                <a:lnTo>
                  <a:pt x="1062435" y="551316"/>
                </a:lnTo>
                <a:lnTo>
                  <a:pt x="1056878" y="548535"/>
                </a:lnTo>
                <a:lnTo>
                  <a:pt x="1054100" y="547741"/>
                </a:lnTo>
                <a:lnTo>
                  <a:pt x="1052116" y="547741"/>
                </a:lnTo>
                <a:lnTo>
                  <a:pt x="1042591" y="547741"/>
                </a:lnTo>
                <a:lnTo>
                  <a:pt x="1028700" y="548535"/>
                </a:lnTo>
                <a:lnTo>
                  <a:pt x="992585" y="550918"/>
                </a:lnTo>
                <a:lnTo>
                  <a:pt x="949325" y="553302"/>
                </a:lnTo>
                <a:lnTo>
                  <a:pt x="902494" y="556479"/>
                </a:lnTo>
                <a:lnTo>
                  <a:pt x="820341" y="562835"/>
                </a:lnTo>
                <a:lnTo>
                  <a:pt x="784622" y="566012"/>
                </a:lnTo>
                <a:lnTo>
                  <a:pt x="760810" y="542180"/>
                </a:lnTo>
                <a:lnTo>
                  <a:pt x="755650" y="532250"/>
                </a:lnTo>
                <a:lnTo>
                  <a:pt x="752078" y="521526"/>
                </a:lnTo>
                <a:lnTo>
                  <a:pt x="748506" y="511596"/>
                </a:lnTo>
                <a:lnTo>
                  <a:pt x="746522" y="500871"/>
                </a:lnTo>
                <a:lnTo>
                  <a:pt x="745331" y="490544"/>
                </a:lnTo>
                <a:lnTo>
                  <a:pt x="744935" y="480217"/>
                </a:lnTo>
                <a:lnTo>
                  <a:pt x="745728" y="470287"/>
                </a:lnTo>
                <a:lnTo>
                  <a:pt x="746919" y="459959"/>
                </a:lnTo>
                <a:lnTo>
                  <a:pt x="748903" y="450029"/>
                </a:lnTo>
                <a:lnTo>
                  <a:pt x="752078" y="440099"/>
                </a:lnTo>
                <a:lnTo>
                  <a:pt x="755650" y="430566"/>
                </a:lnTo>
                <a:lnTo>
                  <a:pt x="760016" y="420636"/>
                </a:lnTo>
                <a:lnTo>
                  <a:pt x="765175" y="411501"/>
                </a:lnTo>
                <a:lnTo>
                  <a:pt x="771128" y="402365"/>
                </a:lnTo>
                <a:lnTo>
                  <a:pt x="777875" y="393229"/>
                </a:lnTo>
                <a:lnTo>
                  <a:pt x="785019" y="384888"/>
                </a:lnTo>
                <a:lnTo>
                  <a:pt x="749697" y="362645"/>
                </a:lnTo>
                <a:lnTo>
                  <a:pt x="711994" y="339210"/>
                </a:lnTo>
                <a:lnTo>
                  <a:pt x="648494" y="300682"/>
                </a:lnTo>
                <a:lnTo>
                  <a:pt x="635000" y="307037"/>
                </a:lnTo>
                <a:lnTo>
                  <a:pt x="617538" y="316172"/>
                </a:lnTo>
                <a:lnTo>
                  <a:pt x="596503" y="327691"/>
                </a:lnTo>
                <a:lnTo>
                  <a:pt x="572294" y="341593"/>
                </a:lnTo>
                <a:lnTo>
                  <a:pt x="545306" y="357879"/>
                </a:lnTo>
                <a:lnTo>
                  <a:pt x="531019" y="367014"/>
                </a:lnTo>
                <a:lnTo>
                  <a:pt x="516335" y="377341"/>
                </a:lnTo>
                <a:lnTo>
                  <a:pt x="500856" y="387669"/>
                </a:lnTo>
                <a:lnTo>
                  <a:pt x="484585" y="399187"/>
                </a:lnTo>
                <a:lnTo>
                  <a:pt x="467915" y="411501"/>
                </a:lnTo>
                <a:lnTo>
                  <a:pt x="450850" y="424211"/>
                </a:lnTo>
                <a:lnTo>
                  <a:pt x="438150" y="434141"/>
                </a:lnTo>
                <a:lnTo>
                  <a:pt x="432990" y="439702"/>
                </a:lnTo>
                <a:lnTo>
                  <a:pt x="415131" y="456782"/>
                </a:lnTo>
                <a:lnTo>
                  <a:pt x="398859" y="473464"/>
                </a:lnTo>
                <a:lnTo>
                  <a:pt x="382984" y="490544"/>
                </a:lnTo>
                <a:lnTo>
                  <a:pt x="368300" y="506829"/>
                </a:lnTo>
                <a:lnTo>
                  <a:pt x="354409" y="523909"/>
                </a:lnTo>
                <a:lnTo>
                  <a:pt x="341312" y="539797"/>
                </a:lnTo>
                <a:lnTo>
                  <a:pt x="329009" y="555685"/>
                </a:lnTo>
                <a:lnTo>
                  <a:pt x="317500" y="570779"/>
                </a:lnTo>
                <a:lnTo>
                  <a:pt x="387350" y="732042"/>
                </a:lnTo>
                <a:lnTo>
                  <a:pt x="401240" y="724098"/>
                </a:lnTo>
                <a:lnTo>
                  <a:pt x="406400" y="721318"/>
                </a:lnTo>
                <a:lnTo>
                  <a:pt x="413147" y="720523"/>
                </a:lnTo>
                <a:lnTo>
                  <a:pt x="419497" y="719729"/>
                </a:lnTo>
                <a:lnTo>
                  <a:pt x="425053" y="719729"/>
                </a:lnTo>
                <a:lnTo>
                  <a:pt x="430609" y="720523"/>
                </a:lnTo>
                <a:lnTo>
                  <a:pt x="436165" y="721715"/>
                </a:lnTo>
                <a:lnTo>
                  <a:pt x="441325" y="722907"/>
                </a:lnTo>
                <a:lnTo>
                  <a:pt x="446484" y="724495"/>
                </a:lnTo>
                <a:lnTo>
                  <a:pt x="450850" y="726482"/>
                </a:lnTo>
                <a:lnTo>
                  <a:pt x="455215" y="729262"/>
                </a:lnTo>
                <a:lnTo>
                  <a:pt x="459581" y="731645"/>
                </a:lnTo>
                <a:lnTo>
                  <a:pt x="463550" y="734823"/>
                </a:lnTo>
                <a:lnTo>
                  <a:pt x="467519" y="738000"/>
                </a:lnTo>
                <a:lnTo>
                  <a:pt x="474265" y="744753"/>
                </a:lnTo>
                <a:lnTo>
                  <a:pt x="481013" y="752300"/>
                </a:lnTo>
                <a:lnTo>
                  <a:pt x="486966" y="759846"/>
                </a:lnTo>
                <a:lnTo>
                  <a:pt x="492125" y="768188"/>
                </a:lnTo>
                <a:lnTo>
                  <a:pt x="502047" y="783281"/>
                </a:lnTo>
                <a:lnTo>
                  <a:pt x="506413" y="790034"/>
                </a:lnTo>
                <a:lnTo>
                  <a:pt x="510778" y="795992"/>
                </a:lnTo>
                <a:lnTo>
                  <a:pt x="515541" y="800361"/>
                </a:lnTo>
                <a:lnTo>
                  <a:pt x="517525" y="802744"/>
                </a:lnTo>
                <a:lnTo>
                  <a:pt x="519510" y="803936"/>
                </a:lnTo>
                <a:lnTo>
                  <a:pt x="525860" y="807511"/>
                </a:lnTo>
                <a:lnTo>
                  <a:pt x="531416" y="811483"/>
                </a:lnTo>
                <a:lnTo>
                  <a:pt x="536972" y="815852"/>
                </a:lnTo>
                <a:lnTo>
                  <a:pt x="541735" y="819427"/>
                </a:lnTo>
                <a:lnTo>
                  <a:pt x="550466" y="827371"/>
                </a:lnTo>
                <a:lnTo>
                  <a:pt x="558006" y="834917"/>
                </a:lnTo>
                <a:lnTo>
                  <a:pt x="564356" y="843259"/>
                </a:lnTo>
                <a:lnTo>
                  <a:pt x="569516" y="850806"/>
                </a:lnTo>
                <a:lnTo>
                  <a:pt x="573881" y="858352"/>
                </a:lnTo>
                <a:lnTo>
                  <a:pt x="577850" y="865899"/>
                </a:lnTo>
                <a:lnTo>
                  <a:pt x="584597" y="879404"/>
                </a:lnTo>
                <a:lnTo>
                  <a:pt x="587375" y="885759"/>
                </a:lnTo>
                <a:lnTo>
                  <a:pt x="590550" y="891717"/>
                </a:lnTo>
                <a:lnTo>
                  <a:pt x="594122" y="896881"/>
                </a:lnTo>
                <a:lnTo>
                  <a:pt x="598091" y="901250"/>
                </a:lnTo>
                <a:lnTo>
                  <a:pt x="602456" y="905619"/>
                </a:lnTo>
                <a:lnTo>
                  <a:pt x="604838" y="907208"/>
                </a:lnTo>
                <a:lnTo>
                  <a:pt x="607616" y="908797"/>
                </a:lnTo>
                <a:lnTo>
                  <a:pt x="613569" y="912372"/>
                </a:lnTo>
                <a:lnTo>
                  <a:pt x="618728" y="915549"/>
                </a:lnTo>
                <a:lnTo>
                  <a:pt x="624285" y="919124"/>
                </a:lnTo>
                <a:lnTo>
                  <a:pt x="629047" y="922699"/>
                </a:lnTo>
                <a:lnTo>
                  <a:pt x="633413" y="926274"/>
                </a:lnTo>
                <a:lnTo>
                  <a:pt x="637778" y="929849"/>
                </a:lnTo>
                <a:lnTo>
                  <a:pt x="645319" y="938190"/>
                </a:lnTo>
                <a:lnTo>
                  <a:pt x="651669" y="946134"/>
                </a:lnTo>
                <a:lnTo>
                  <a:pt x="657622" y="954078"/>
                </a:lnTo>
                <a:lnTo>
                  <a:pt x="661988" y="962022"/>
                </a:lnTo>
                <a:lnTo>
                  <a:pt x="665956" y="969966"/>
                </a:lnTo>
                <a:lnTo>
                  <a:pt x="669528" y="977116"/>
                </a:lnTo>
                <a:lnTo>
                  <a:pt x="671910" y="983868"/>
                </a:lnTo>
                <a:lnTo>
                  <a:pt x="673894" y="990223"/>
                </a:lnTo>
                <a:lnTo>
                  <a:pt x="675085" y="995784"/>
                </a:lnTo>
                <a:lnTo>
                  <a:pt x="677069" y="1003331"/>
                </a:lnTo>
                <a:lnTo>
                  <a:pt x="677466" y="1006509"/>
                </a:lnTo>
                <a:lnTo>
                  <a:pt x="681038" y="1008892"/>
                </a:lnTo>
                <a:lnTo>
                  <a:pt x="691356" y="1016439"/>
                </a:lnTo>
                <a:lnTo>
                  <a:pt x="698103" y="1021999"/>
                </a:lnTo>
                <a:lnTo>
                  <a:pt x="705644" y="1028752"/>
                </a:lnTo>
                <a:lnTo>
                  <a:pt x="713185" y="1036299"/>
                </a:lnTo>
                <a:lnTo>
                  <a:pt x="721519" y="1045037"/>
                </a:lnTo>
                <a:lnTo>
                  <a:pt x="729456" y="1055364"/>
                </a:lnTo>
                <a:lnTo>
                  <a:pt x="733425" y="1060925"/>
                </a:lnTo>
                <a:lnTo>
                  <a:pt x="737394" y="1066486"/>
                </a:lnTo>
                <a:lnTo>
                  <a:pt x="740966" y="1072047"/>
                </a:lnTo>
                <a:lnTo>
                  <a:pt x="744538" y="1078005"/>
                </a:lnTo>
                <a:lnTo>
                  <a:pt x="747316" y="1084757"/>
                </a:lnTo>
                <a:lnTo>
                  <a:pt x="750094" y="1091112"/>
                </a:lnTo>
                <a:lnTo>
                  <a:pt x="753269" y="1097865"/>
                </a:lnTo>
                <a:lnTo>
                  <a:pt x="755253" y="1105014"/>
                </a:lnTo>
                <a:lnTo>
                  <a:pt x="757635" y="1112164"/>
                </a:lnTo>
                <a:lnTo>
                  <a:pt x="759222" y="1120108"/>
                </a:lnTo>
                <a:lnTo>
                  <a:pt x="760016" y="1128052"/>
                </a:lnTo>
                <a:lnTo>
                  <a:pt x="760810" y="1135599"/>
                </a:lnTo>
                <a:lnTo>
                  <a:pt x="760810" y="1143940"/>
                </a:lnTo>
                <a:lnTo>
                  <a:pt x="760413" y="1152281"/>
                </a:lnTo>
                <a:lnTo>
                  <a:pt x="760016" y="1157048"/>
                </a:lnTo>
                <a:lnTo>
                  <a:pt x="759222" y="1162211"/>
                </a:lnTo>
                <a:lnTo>
                  <a:pt x="756841" y="1171347"/>
                </a:lnTo>
                <a:lnTo>
                  <a:pt x="753666" y="1181277"/>
                </a:lnTo>
                <a:lnTo>
                  <a:pt x="749697" y="1190016"/>
                </a:lnTo>
                <a:lnTo>
                  <a:pt x="744935" y="1199151"/>
                </a:lnTo>
                <a:lnTo>
                  <a:pt x="739378" y="1207492"/>
                </a:lnTo>
                <a:lnTo>
                  <a:pt x="733028" y="1216628"/>
                </a:lnTo>
                <a:lnTo>
                  <a:pt x="726281" y="1224572"/>
                </a:lnTo>
                <a:lnTo>
                  <a:pt x="864394" y="1334200"/>
                </a:lnTo>
                <a:lnTo>
                  <a:pt x="871538" y="1340158"/>
                </a:lnTo>
                <a:lnTo>
                  <a:pt x="871935" y="1340555"/>
                </a:lnTo>
                <a:lnTo>
                  <a:pt x="872728" y="1340555"/>
                </a:lnTo>
                <a:lnTo>
                  <a:pt x="891381" y="1356046"/>
                </a:lnTo>
                <a:lnTo>
                  <a:pt x="908050" y="1369153"/>
                </a:lnTo>
                <a:lnTo>
                  <a:pt x="915194" y="1374317"/>
                </a:lnTo>
                <a:lnTo>
                  <a:pt x="921941" y="1379083"/>
                </a:lnTo>
                <a:lnTo>
                  <a:pt x="927894" y="1382658"/>
                </a:lnTo>
                <a:lnTo>
                  <a:pt x="933847" y="1386233"/>
                </a:lnTo>
                <a:lnTo>
                  <a:pt x="939006" y="1388219"/>
                </a:lnTo>
                <a:lnTo>
                  <a:pt x="944563" y="1389808"/>
                </a:lnTo>
                <a:lnTo>
                  <a:pt x="949722" y="1390205"/>
                </a:lnTo>
                <a:lnTo>
                  <a:pt x="954881" y="1390205"/>
                </a:lnTo>
                <a:lnTo>
                  <a:pt x="960041" y="1389411"/>
                </a:lnTo>
                <a:lnTo>
                  <a:pt x="965200" y="1387822"/>
                </a:lnTo>
                <a:lnTo>
                  <a:pt x="971153" y="1385041"/>
                </a:lnTo>
                <a:lnTo>
                  <a:pt x="977106" y="1381467"/>
                </a:lnTo>
                <a:lnTo>
                  <a:pt x="983456" y="1376700"/>
                </a:lnTo>
                <a:lnTo>
                  <a:pt x="990203" y="1371934"/>
                </a:lnTo>
                <a:lnTo>
                  <a:pt x="994966" y="1367962"/>
                </a:lnTo>
                <a:lnTo>
                  <a:pt x="998538" y="1364387"/>
                </a:lnTo>
                <a:lnTo>
                  <a:pt x="1002506" y="1360415"/>
                </a:lnTo>
                <a:lnTo>
                  <a:pt x="1005285" y="1356443"/>
                </a:lnTo>
                <a:lnTo>
                  <a:pt x="1008063" y="1353265"/>
                </a:lnTo>
                <a:lnTo>
                  <a:pt x="1009650" y="1349691"/>
                </a:lnTo>
                <a:lnTo>
                  <a:pt x="1010841" y="1346513"/>
                </a:lnTo>
                <a:lnTo>
                  <a:pt x="1011238" y="1343732"/>
                </a:lnTo>
                <a:lnTo>
                  <a:pt x="1011238" y="1341746"/>
                </a:lnTo>
                <a:lnTo>
                  <a:pt x="1010841" y="1339760"/>
                </a:lnTo>
                <a:lnTo>
                  <a:pt x="1009650" y="1336980"/>
                </a:lnTo>
                <a:lnTo>
                  <a:pt x="1008460" y="1334994"/>
                </a:lnTo>
                <a:lnTo>
                  <a:pt x="1007269" y="1334200"/>
                </a:lnTo>
                <a:lnTo>
                  <a:pt x="972344" y="1296466"/>
                </a:lnTo>
                <a:lnTo>
                  <a:pt x="846138" y="1173333"/>
                </a:lnTo>
                <a:lnTo>
                  <a:pt x="843756" y="1170950"/>
                </a:lnTo>
                <a:lnTo>
                  <a:pt x="841772" y="1168169"/>
                </a:lnTo>
                <a:lnTo>
                  <a:pt x="839788" y="1164992"/>
                </a:lnTo>
                <a:lnTo>
                  <a:pt x="838200" y="1162211"/>
                </a:lnTo>
                <a:lnTo>
                  <a:pt x="837010" y="1158637"/>
                </a:lnTo>
                <a:lnTo>
                  <a:pt x="836216" y="1155856"/>
                </a:lnTo>
                <a:lnTo>
                  <a:pt x="835819" y="1152281"/>
                </a:lnTo>
                <a:lnTo>
                  <a:pt x="835422" y="1149104"/>
                </a:lnTo>
                <a:lnTo>
                  <a:pt x="835819" y="1145529"/>
                </a:lnTo>
                <a:lnTo>
                  <a:pt x="836216" y="1142351"/>
                </a:lnTo>
                <a:lnTo>
                  <a:pt x="836613" y="1138777"/>
                </a:lnTo>
                <a:lnTo>
                  <a:pt x="837803" y="1135996"/>
                </a:lnTo>
                <a:lnTo>
                  <a:pt x="839391" y="1132421"/>
                </a:lnTo>
                <a:lnTo>
                  <a:pt x="840978" y="1129641"/>
                </a:lnTo>
                <a:lnTo>
                  <a:pt x="842963" y="1126861"/>
                </a:lnTo>
                <a:lnTo>
                  <a:pt x="845741" y="1124080"/>
                </a:lnTo>
                <a:lnTo>
                  <a:pt x="848122" y="1121697"/>
                </a:lnTo>
                <a:lnTo>
                  <a:pt x="850900" y="1119314"/>
                </a:lnTo>
                <a:lnTo>
                  <a:pt x="854075" y="1117725"/>
                </a:lnTo>
                <a:lnTo>
                  <a:pt x="856853" y="1116136"/>
                </a:lnTo>
                <a:lnTo>
                  <a:pt x="860028" y="1115342"/>
                </a:lnTo>
                <a:lnTo>
                  <a:pt x="863203" y="1114547"/>
                </a:lnTo>
                <a:lnTo>
                  <a:pt x="866775" y="1113753"/>
                </a:lnTo>
                <a:lnTo>
                  <a:pt x="869950" y="1113753"/>
                </a:lnTo>
                <a:lnTo>
                  <a:pt x="873522" y="1113753"/>
                </a:lnTo>
                <a:lnTo>
                  <a:pt x="876697" y="1114150"/>
                </a:lnTo>
                <a:lnTo>
                  <a:pt x="879872" y="1114944"/>
                </a:lnTo>
                <a:lnTo>
                  <a:pt x="883047" y="1116136"/>
                </a:lnTo>
                <a:lnTo>
                  <a:pt x="886222" y="1117328"/>
                </a:lnTo>
                <a:lnTo>
                  <a:pt x="889000" y="1118916"/>
                </a:lnTo>
                <a:lnTo>
                  <a:pt x="891778" y="1121300"/>
                </a:lnTo>
                <a:lnTo>
                  <a:pt x="894953" y="1123286"/>
                </a:lnTo>
                <a:lnTo>
                  <a:pt x="1063625" y="1287330"/>
                </a:lnTo>
                <a:lnTo>
                  <a:pt x="1063625" y="1286933"/>
                </a:lnTo>
                <a:lnTo>
                  <a:pt x="1071563" y="1294877"/>
                </a:lnTo>
                <a:lnTo>
                  <a:pt x="1073944" y="1298054"/>
                </a:lnTo>
                <a:lnTo>
                  <a:pt x="1092200" y="1315531"/>
                </a:lnTo>
                <a:lnTo>
                  <a:pt x="1110060" y="1332611"/>
                </a:lnTo>
                <a:lnTo>
                  <a:pt x="1117203" y="1339760"/>
                </a:lnTo>
                <a:lnTo>
                  <a:pt x="1123950" y="1345718"/>
                </a:lnTo>
                <a:lnTo>
                  <a:pt x="1130300" y="1350485"/>
                </a:lnTo>
                <a:lnTo>
                  <a:pt x="1135460" y="1354060"/>
                </a:lnTo>
                <a:lnTo>
                  <a:pt x="1141016" y="1356443"/>
                </a:lnTo>
                <a:lnTo>
                  <a:pt x="1145778" y="1358429"/>
                </a:lnTo>
                <a:lnTo>
                  <a:pt x="1150938" y="1359223"/>
                </a:lnTo>
                <a:lnTo>
                  <a:pt x="1155303" y="1358826"/>
                </a:lnTo>
                <a:lnTo>
                  <a:pt x="1160066" y="1357635"/>
                </a:lnTo>
                <a:lnTo>
                  <a:pt x="1164828" y="1354854"/>
                </a:lnTo>
                <a:lnTo>
                  <a:pt x="1169591" y="1351677"/>
                </a:lnTo>
                <a:lnTo>
                  <a:pt x="1175147" y="1347307"/>
                </a:lnTo>
                <a:lnTo>
                  <a:pt x="1181100" y="1341746"/>
                </a:lnTo>
                <a:lnTo>
                  <a:pt x="1187847" y="1335788"/>
                </a:lnTo>
                <a:lnTo>
                  <a:pt x="1193403" y="1330228"/>
                </a:lnTo>
                <a:lnTo>
                  <a:pt x="1198166" y="1324667"/>
                </a:lnTo>
                <a:lnTo>
                  <a:pt x="1201738" y="1319106"/>
                </a:lnTo>
                <a:lnTo>
                  <a:pt x="1205310" y="1313942"/>
                </a:lnTo>
                <a:lnTo>
                  <a:pt x="1207294" y="1309176"/>
                </a:lnTo>
                <a:lnTo>
                  <a:pt x="1209278" y="1304807"/>
                </a:lnTo>
                <a:lnTo>
                  <a:pt x="1210469" y="1300835"/>
                </a:lnTo>
                <a:lnTo>
                  <a:pt x="1211263" y="1297260"/>
                </a:lnTo>
                <a:lnTo>
                  <a:pt x="1211660" y="1293288"/>
                </a:lnTo>
                <a:lnTo>
                  <a:pt x="1211660" y="1290507"/>
                </a:lnTo>
                <a:lnTo>
                  <a:pt x="1211263" y="1287330"/>
                </a:lnTo>
                <a:lnTo>
                  <a:pt x="1210072" y="1284947"/>
                </a:lnTo>
                <a:lnTo>
                  <a:pt x="1208485" y="1280180"/>
                </a:lnTo>
                <a:lnTo>
                  <a:pt x="1206897" y="1277400"/>
                </a:lnTo>
                <a:lnTo>
                  <a:pt x="1161653" y="1233310"/>
                </a:lnTo>
                <a:lnTo>
                  <a:pt x="1159272" y="1230530"/>
                </a:lnTo>
                <a:lnTo>
                  <a:pt x="1156494" y="1227352"/>
                </a:lnTo>
                <a:lnTo>
                  <a:pt x="1154906" y="1224175"/>
                </a:lnTo>
                <a:lnTo>
                  <a:pt x="1153319" y="1220600"/>
                </a:lnTo>
                <a:lnTo>
                  <a:pt x="927894" y="1004920"/>
                </a:lnTo>
                <a:lnTo>
                  <a:pt x="925116" y="1002139"/>
                </a:lnTo>
                <a:lnTo>
                  <a:pt x="923131" y="999359"/>
                </a:lnTo>
                <a:lnTo>
                  <a:pt x="921544" y="996181"/>
                </a:lnTo>
                <a:lnTo>
                  <a:pt x="919560" y="993401"/>
                </a:lnTo>
                <a:lnTo>
                  <a:pt x="918369" y="989826"/>
                </a:lnTo>
                <a:lnTo>
                  <a:pt x="917575" y="986648"/>
                </a:lnTo>
                <a:lnTo>
                  <a:pt x="917178" y="983074"/>
                </a:lnTo>
                <a:lnTo>
                  <a:pt x="916781" y="979896"/>
                </a:lnTo>
                <a:lnTo>
                  <a:pt x="916781" y="976321"/>
                </a:lnTo>
                <a:lnTo>
                  <a:pt x="917178" y="973144"/>
                </a:lnTo>
                <a:lnTo>
                  <a:pt x="917972" y="969569"/>
                </a:lnTo>
                <a:lnTo>
                  <a:pt x="919163" y="966391"/>
                </a:lnTo>
                <a:lnTo>
                  <a:pt x="920750" y="962816"/>
                </a:lnTo>
                <a:lnTo>
                  <a:pt x="922338" y="960036"/>
                </a:lnTo>
                <a:lnTo>
                  <a:pt x="924322" y="956858"/>
                </a:lnTo>
                <a:lnTo>
                  <a:pt x="927100" y="954078"/>
                </a:lnTo>
                <a:lnTo>
                  <a:pt x="929481" y="952092"/>
                </a:lnTo>
                <a:lnTo>
                  <a:pt x="932260" y="949311"/>
                </a:lnTo>
                <a:lnTo>
                  <a:pt x="935435" y="947723"/>
                </a:lnTo>
                <a:lnTo>
                  <a:pt x="938213" y="946134"/>
                </a:lnTo>
                <a:lnTo>
                  <a:pt x="941785" y="944942"/>
                </a:lnTo>
                <a:lnTo>
                  <a:pt x="944960" y="944148"/>
                </a:lnTo>
                <a:lnTo>
                  <a:pt x="948531" y="943353"/>
                </a:lnTo>
                <a:lnTo>
                  <a:pt x="951706" y="942956"/>
                </a:lnTo>
                <a:lnTo>
                  <a:pt x="955278" y="942956"/>
                </a:lnTo>
                <a:lnTo>
                  <a:pt x="958453" y="943353"/>
                </a:lnTo>
                <a:lnTo>
                  <a:pt x="962025" y="944545"/>
                </a:lnTo>
                <a:lnTo>
                  <a:pt x="965200" y="945737"/>
                </a:lnTo>
                <a:lnTo>
                  <a:pt x="968772" y="946928"/>
                </a:lnTo>
                <a:lnTo>
                  <a:pt x="971550" y="948517"/>
                </a:lnTo>
                <a:lnTo>
                  <a:pt x="974725" y="950900"/>
                </a:lnTo>
                <a:lnTo>
                  <a:pt x="977503" y="953284"/>
                </a:lnTo>
                <a:lnTo>
                  <a:pt x="1214041" y="1179291"/>
                </a:lnTo>
                <a:lnTo>
                  <a:pt x="1216819" y="1182469"/>
                </a:lnTo>
                <a:lnTo>
                  <a:pt x="1235472" y="1199946"/>
                </a:lnTo>
                <a:lnTo>
                  <a:pt x="1254125" y="1217422"/>
                </a:lnTo>
                <a:lnTo>
                  <a:pt x="1262063" y="1224572"/>
                </a:lnTo>
                <a:lnTo>
                  <a:pt x="1268810" y="1230530"/>
                </a:lnTo>
                <a:lnTo>
                  <a:pt x="1275556" y="1235694"/>
                </a:lnTo>
                <a:lnTo>
                  <a:pt x="1281510" y="1239269"/>
                </a:lnTo>
                <a:lnTo>
                  <a:pt x="1287066" y="1242049"/>
                </a:lnTo>
                <a:lnTo>
                  <a:pt x="1292622" y="1244035"/>
                </a:lnTo>
                <a:lnTo>
                  <a:pt x="1297385" y="1244432"/>
                </a:lnTo>
                <a:lnTo>
                  <a:pt x="1299766" y="1244432"/>
                </a:lnTo>
                <a:lnTo>
                  <a:pt x="1302147" y="1244035"/>
                </a:lnTo>
                <a:lnTo>
                  <a:pt x="1307306" y="1242843"/>
                </a:lnTo>
                <a:lnTo>
                  <a:pt x="1312863" y="1240063"/>
                </a:lnTo>
                <a:lnTo>
                  <a:pt x="1317625" y="1236885"/>
                </a:lnTo>
                <a:lnTo>
                  <a:pt x="1323578" y="1232516"/>
                </a:lnTo>
                <a:lnTo>
                  <a:pt x="1329928" y="1226955"/>
                </a:lnTo>
                <a:lnTo>
                  <a:pt x="1336675" y="1220600"/>
                </a:lnTo>
                <a:lnTo>
                  <a:pt x="1343422" y="1213848"/>
                </a:lnTo>
                <a:lnTo>
                  <a:pt x="1348978" y="1207492"/>
                </a:lnTo>
                <a:lnTo>
                  <a:pt x="1352947" y="1201932"/>
                </a:lnTo>
                <a:lnTo>
                  <a:pt x="1356122" y="1196371"/>
                </a:lnTo>
                <a:lnTo>
                  <a:pt x="1358503" y="1191207"/>
                </a:lnTo>
                <a:lnTo>
                  <a:pt x="1360488" y="1186044"/>
                </a:lnTo>
                <a:lnTo>
                  <a:pt x="1361281" y="1182072"/>
                </a:lnTo>
                <a:lnTo>
                  <a:pt x="1361678" y="1178099"/>
                </a:lnTo>
                <a:lnTo>
                  <a:pt x="1361281" y="1174922"/>
                </a:lnTo>
                <a:lnTo>
                  <a:pt x="1360885" y="1171744"/>
                </a:lnTo>
                <a:lnTo>
                  <a:pt x="1359694" y="1168964"/>
                </a:lnTo>
                <a:lnTo>
                  <a:pt x="1359297" y="1166581"/>
                </a:lnTo>
                <a:lnTo>
                  <a:pt x="1357710" y="1164197"/>
                </a:lnTo>
                <a:lnTo>
                  <a:pt x="1356916" y="1163006"/>
                </a:lnTo>
                <a:lnTo>
                  <a:pt x="1309688" y="1118519"/>
                </a:lnTo>
                <a:lnTo>
                  <a:pt x="1307703" y="1116533"/>
                </a:lnTo>
                <a:lnTo>
                  <a:pt x="1306116" y="1114150"/>
                </a:lnTo>
                <a:lnTo>
                  <a:pt x="1302544" y="1108986"/>
                </a:lnTo>
                <a:lnTo>
                  <a:pt x="1299369" y="1105412"/>
                </a:lnTo>
                <a:lnTo>
                  <a:pt x="1279128" y="1084757"/>
                </a:lnTo>
                <a:lnTo>
                  <a:pt x="1278335" y="1084360"/>
                </a:lnTo>
                <a:lnTo>
                  <a:pt x="1048941" y="854778"/>
                </a:lnTo>
                <a:lnTo>
                  <a:pt x="1046163" y="851997"/>
                </a:lnTo>
                <a:lnTo>
                  <a:pt x="1044178" y="849217"/>
                </a:lnTo>
                <a:lnTo>
                  <a:pt x="1042591" y="846039"/>
                </a:lnTo>
                <a:lnTo>
                  <a:pt x="1041003" y="843259"/>
                </a:lnTo>
                <a:lnTo>
                  <a:pt x="1039813" y="839684"/>
                </a:lnTo>
                <a:lnTo>
                  <a:pt x="1039019" y="836506"/>
                </a:lnTo>
                <a:lnTo>
                  <a:pt x="1038622" y="832931"/>
                </a:lnTo>
                <a:lnTo>
                  <a:pt x="1038622" y="829754"/>
                </a:lnTo>
                <a:lnTo>
                  <a:pt x="1038622" y="826179"/>
                </a:lnTo>
                <a:lnTo>
                  <a:pt x="1039019" y="823001"/>
                </a:lnTo>
                <a:lnTo>
                  <a:pt x="1039813" y="819427"/>
                </a:lnTo>
                <a:lnTo>
                  <a:pt x="1041003" y="816249"/>
                </a:lnTo>
                <a:lnTo>
                  <a:pt x="1042591" y="813071"/>
                </a:lnTo>
                <a:lnTo>
                  <a:pt x="1044178" y="810291"/>
                </a:lnTo>
                <a:lnTo>
                  <a:pt x="1046163" y="807113"/>
                </a:lnTo>
                <a:lnTo>
                  <a:pt x="1048941" y="804730"/>
                </a:lnTo>
                <a:lnTo>
                  <a:pt x="1051719" y="802347"/>
                </a:lnTo>
                <a:lnTo>
                  <a:pt x="1054100" y="799964"/>
                </a:lnTo>
                <a:lnTo>
                  <a:pt x="1057672" y="798375"/>
                </a:lnTo>
                <a:lnTo>
                  <a:pt x="1060450" y="796786"/>
                </a:lnTo>
                <a:lnTo>
                  <a:pt x="1064022" y="795595"/>
                </a:lnTo>
                <a:lnTo>
                  <a:pt x="1067197" y="794800"/>
                </a:lnTo>
                <a:lnTo>
                  <a:pt x="1070769" y="794006"/>
                </a:lnTo>
                <a:lnTo>
                  <a:pt x="1073944" y="794006"/>
                </a:lnTo>
                <a:lnTo>
                  <a:pt x="1077516" y="794006"/>
                </a:lnTo>
                <a:lnTo>
                  <a:pt x="1080691" y="794800"/>
                </a:lnTo>
                <a:lnTo>
                  <a:pt x="1084263" y="795595"/>
                </a:lnTo>
                <a:lnTo>
                  <a:pt x="1087041" y="796786"/>
                </a:lnTo>
                <a:lnTo>
                  <a:pt x="1090613" y="798375"/>
                </a:lnTo>
                <a:lnTo>
                  <a:pt x="1093391" y="799964"/>
                </a:lnTo>
                <a:lnTo>
                  <a:pt x="1096566" y="802347"/>
                </a:lnTo>
                <a:lnTo>
                  <a:pt x="1098947" y="804730"/>
                </a:lnTo>
                <a:lnTo>
                  <a:pt x="1328738" y="1034313"/>
                </a:lnTo>
                <a:lnTo>
                  <a:pt x="1331119" y="1037093"/>
                </a:lnTo>
                <a:lnTo>
                  <a:pt x="1349375" y="1055364"/>
                </a:lnTo>
                <a:lnTo>
                  <a:pt x="1364456" y="1070061"/>
                </a:lnTo>
                <a:lnTo>
                  <a:pt x="1371600" y="1076813"/>
                </a:lnTo>
                <a:lnTo>
                  <a:pt x="1378347" y="1083168"/>
                </a:lnTo>
                <a:lnTo>
                  <a:pt x="1385094" y="1088729"/>
                </a:lnTo>
                <a:lnTo>
                  <a:pt x="1391444" y="1093496"/>
                </a:lnTo>
                <a:lnTo>
                  <a:pt x="1397397" y="1096673"/>
                </a:lnTo>
                <a:lnTo>
                  <a:pt x="1400175" y="1097865"/>
                </a:lnTo>
                <a:lnTo>
                  <a:pt x="1402953" y="1098659"/>
                </a:lnTo>
                <a:lnTo>
                  <a:pt x="1404541" y="1099056"/>
                </a:lnTo>
                <a:lnTo>
                  <a:pt x="1407716" y="1099851"/>
                </a:lnTo>
                <a:lnTo>
                  <a:pt x="1410891" y="1099056"/>
                </a:lnTo>
                <a:lnTo>
                  <a:pt x="1415653" y="1098262"/>
                </a:lnTo>
                <a:lnTo>
                  <a:pt x="1421210" y="1095879"/>
                </a:lnTo>
                <a:lnTo>
                  <a:pt x="1424385" y="1093893"/>
                </a:lnTo>
                <a:lnTo>
                  <a:pt x="1427956" y="1091112"/>
                </a:lnTo>
                <a:lnTo>
                  <a:pt x="1431528" y="1088729"/>
                </a:lnTo>
                <a:lnTo>
                  <a:pt x="1435894" y="1084757"/>
                </a:lnTo>
                <a:lnTo>
                  <a:pt x="1440260" y="1081182"/>
                </a:lnTo>
                <a:lnTo>
                  <a:pt x="1445419" y="1076019"/>
                </a:lnTo>
                <a:lnTo>
                  <a:pt x="1452166" y="1068869"/>
                </a:lnTo>
                <a:lnTo>
                  <a:pt x="1457325" y="1062514"/>
                </a:lnTo>
                <a:lnTo>
                  <a:pt x="1461294" y="1056159"/>
                </a:lnTo>
                <a:lnTo>
                  <a:pt x="1464866" y="1050201"/>
                </a:lnTo>
                <a:lnTo>
                  <a:pt x="1466850" y="1044640"/>
                </a:lnTo>
                <a:lnTo>
                  <a:pt x="1468835" y="1039873"/>
                </a:lnTo>
                <a:lnTo>
                  <a:pt x="1469628" y="1035504"/>
                </a:lnTo>
                <a:lnTo>
                  <a:pt x="1470025" y="1031135"/>
                </a:lnTo>
                <a:lnTo>
                  <a:pt x="1469628" y="1027560"/>
                </a:lnTo>
                <a:lnTo>
                  <a:pt x="1469231" y="1024383"/>
                </a:lnTo>
                <a:lnTo>
                  <a:pt x="1468041" y="1021602"/>
                </a:lnTo>
                <a:lnTo>
                  <a:pt x="1467247" y="1019616"/>
                </a:lnTo>
                <a:lnTo>
                  <a:pt x="1465660" y="1016041"/>
                </a:lnTo>
                <a:lnTo>
                  <a:pt x="1464866" y="1015247"/>
                </a:lnTo>
                <a:lnTo>
                  <a:pt x="1419225" y="969966"/>
                </a:lnTo>
                <a:lnTo>
                  <a:pt x="1416844" y="967583"/>
                </a:lnTo>
                <a:lnTo>
                  <a:pt x="1414860" y="964802"/>
                </a:lnTo>
                <a:lnTo>
                  <a:pt x="1412478" y="961625"/>
                </a:lnTo>
                <a:lnTo>
                  <a:pt x="1411288" y="958447"/>
                </a:lnTo>
                <a:lnTo>
                  <a:pt x="1410097" y="955270"/>
                </a:lnTo>
                <a:lnTo>
                  <a:pt x="1409303" y="952092"/>
                </a:lnTo>
                <a:lnTo>
                  <a:pt x="1408906" y="948517"/>
                </a:lnTo>
                <a:lnTo>
                  <a:pt x="1408510" y="945339"/>
                </a:lnTo>
                <a:lnTo>
                  <a:pt x="1408906" y="941765"/>
                </a:lnTo>
                <a:lnTo>
                  <a:pt x="1409303" y="938587"/>
                </a:lnTo>
                <a:lnTo>
                  <a:pt x="1410097" y="935012"/>
                </a:lnTo>
                <a:lnTo>
                  <a:pt x="1410891" y="931835"/>
                </a:lnTo>
                <a:lnTo>
                  <a:pt x="1412478" y="928657"/>
                </a:lnTo>
                <a:lnTo>
                  <a:pt x="1414463" y="925479"/>
                </a:lnTo>
                <a:lnTo>
                  <a:pt x="1416447" y="922302"/>
                </a:lnTo>
                <a:lnTo>
                  <a:pt x="1418828" y="919919"/>
                </a:lnTo>
                <a:lnTo>
                  <a:pt x="1421606" y="917535"/>
                </a:lnTo>
                <a:lnTo>
                  <a:pt x="1424385" y="915152"/>
                </a:lnTo>
                <a:lnTo>
                  <a:pt x="1427163" y="913563"/>
                </a:lnTo>
                <a:lnTo>
                  <a:pt x="1430338" y="911975"/>
                </a:lnTo>
                <a:lnTo>
                  <a:pt x="1433513" y="910783"/>
                </a:lnTo>
                <a:lnTo>
                  <a:pt x="1437085" y="909989"/>
                </a:lnTo>
                <a:lnTo>
                  <a:pt x="1440260" y="909194"/>
                </a:lnTo>
                <a:lnTo>
                  <a:pt x="1443831" y="909194"/>
                </a:lnTo>
                <a:lnTo>
                  <a:pt x="1447006" y="909194"/>
                </a:lnTo>
                <a:lnTo>
                  <a:pt x="1450578" y="909989"/>
                </a:lnTo>
                <a:lnTo>
                  <a:pt x="1453753" y="910783"/>
                </a:lnTo>
                <a:lnTo>
                  <a:pt x="1457325" y="911975"/>
                </a:lnTo>
                <a:lnTo>
                  <a:pt x="1460103" y="913166"/>
                </a:lnTo>
                <a:lnTo>
                  <a:pt x="1463278" y="914755"/>
                </a:lnTo>
                <a:lnTo>
                  <a:pt x="1466056" y="917138"/>
                </a:lnTo>
                <a:lnTo>
                  <a:pt x="1469231" y="919521"/>
                </a:lnTo>
                <a:lnTo>
                  <a:pt x="1516460" y="966391"/>
                </a:lnTo>
                <a:lnTo>
                  <a:pt x="1520825" y="971952"/>
                </a:lnTo>
                <a:lnTo>
                  <a:pt x="1525191" y="978307"/>
                </a:lnTo>
                <a:lnTo>
                  <a:pt x="1528763" y="985060"/>
                </a:lnTo>
                <a:lnTo>
                  <a:pt x="1532731" y="993004"/>
                </a:lnTo>
                <a:lnTo>
                  <a:pt x="1535510" y="1001345"/>
                </a:lnTo>
                <a:lnTo>
                  <a:pt x="1538288" y="1010481"/>
                </a:lnTo>
                <a:lnTo>
                  <a:pt x="1539875" y="1020411"/>
                </a:lnTo>
                <a:lnTo>
                  <a:pt x="1540272" y="1025574"/>
                </a:lnTo>
                <a:lnTo>
                  <a:pt x="1540272" y="1030738"/>
                </a:lnTo>
                <a:lnTo>
                  <a:pt x="1540272" y="1035901"/>
                </a:lnTo>
                <a:lnTo>
                  <a:pt x="1539875" y="1041462"/>
                </a:lnTo>
                <a:lnTo>
                  <a:pt x="1539478" y="1047023"/>
                </a:lnTo>
                <a:lnTo>
                  <a:pt x="1538685" y="1052981"/>
                </a:lnTo>
                <a:lnTo>
                  <a:pt x="1537494" y="1058145"/>
                </a:lnTo>
                <a:lnTo>
                  <a:pt x="1535510" y="1064103"/>
                </a:lnTo>
                <a:lnTo>
                  <a:pt x="1533525" y="1070061"/>
                </a:lnTo>
                <a:lnTo>
                  <a:pt x="1531144" y="1076416"/>
                </a:lnTo>
                <a:lnTo>
                  <a:pt x="1527969" y="1082374"/>
                </a:lnTo>
                <a:lnTo>
                  <a:pt x="1525191" y="1088729"/>
                </a:lnTo>
                <a:lnTo>
                  <a:pt x="1521222" y="1094687"/>
                </a:lnTo>
                <a:lnTo>
                  <a:pt x="1517253" y="1101042"/>
                </a:lnTo>
                <a:lnTo>
                  <a:pt x="1512491" y="1107398"/>
                </a:lnTo>
                <a:lnTo>
                  <a:pt x="1507331" y="1113753"/>
                </a:lnTo>
                <a:lnTo>
                  <a:pt x="1501775" y="1120108"/>
                </a:lnTo>
                <a:lnTo>
                  <a:pt x="1495822" y="1126066"/>
                </a:lnTo>
                <a:lnTo>
                  <a:pt x="1485900" y="1135599"/>
                </a:lnTo>
                <a:lnTo>
                  <a:pt x="1479550" y="1141160"/>
                </a:lnTo>
                <a:lnTo>
                  <a:pt x="1472010" y="1147118"/>
                </a:lnTo>
                <a:lnTo>
                  <a:pt x="1463675" y="1152679"/>
                </a:lnTo>
                <a:lnTo>
                  <a:pt x="1453753" y="1158239"/>
                </a:lnTo>
                <a:lnTo>
                  <a:pt x="1448991" y="1161020"/>
                </a:lnTo>
                <a:lnTo>
                  <a:pt x="1443435" y="1163403"/>
                </a:lnTo>
                <a:lnTo>
                  <a:pt x="1437878" y="1165389"/>
                </a:lnTo>
                <a:lnTo>
                  <a:pt x="1432322" y="1166978"/>
                </a:lnTo>
                <a:lnTo>
                  <a:pt x="1432719" y="1172539"/>
                </a:lnTo>
                <a:lnTo>
                  <a:pt x="1432719" y="1178497"/>
                </a:lnTo>
                <a:lnTo>
                  <a:pt x="1432719" y="1184852"/>
                </a:lnTo>
                <a:lnTo>
                  <a:pt x="1432322" y="1190810"/>
                </a:lnTo>
                <a:lnTo>
                  <a:pt x="1431131" y="1197165"/>
                </a:lnTo>
                <a:lnTo>
                  <a:pt x="1429941" y="1203520"/>
                </a:lnTo>
                <a:lnTo>
                  <a:pt x="1427956" y="1210273"/>
                </a:lnTo>
                <a:lnTo>
                  <a:pt x="1425575" y="1217025"/>
                </a:lnTo>
                <a:lnTo>
                  <a:pt x="1422797" y="1223778"/>
                </a:lnTo>
                <a:lnTo>
                  <a:pt x="1419225" y="1230530"/>
                </a:lnTo>
                <a:lnTo>
                  <a:pt x="1415653" y="1237283"/>
                </a:lnTo>
                <a:lnTo>
                  <a:pt x="1410891" y="1244432"/>
                </a:lnTo>
                <a:lnTo>
                  <a:pt x="1405731" y="1251185"/>
                </a:lnTo>
                <a:lnTo>
                  <a:pt x="1399778" y="1258334"/>
                </a:lnTo>
                <a:lnTo>
                  <a:pt x="1393428" y="1265484"/>
                </a:lnTo>
                <a:lnTo>
                  <a:pt x="1386285" y="1272633"/>
                </a:lnTo>
                <a:lnTo>
                  <a:pt x="1379935" y="1278194"/>
                </a:lnTo>
                <a:lnTo>
                  <a:pt x="1374378" y="1283755"/>
                </a:lnTo>
                <a:lnTo>
                  <a:pt x="1368028" y="1288124"/>
                </a:lnTo>
                <a:lnTo>
                  <a:pt x="1362075" y="1292891"/>
                </a:lnTo>
                <a:lnTo>
                  <a:pt x="1356519" y="1296863"/>
                </a:lnTo>
                <a:lnTo>
                  <a:pt x="1350566" y="1300040"/>
                </a:lnTo>
                <a:lnTo>
                  <a:pt x="1345010" y="1303615"/>
                </a:lnTo>
                <a:lnTo>
                  <a:pt x="1339453" y="1305998"/>
                </a:lnTo>
                <a:lnTo>
                  <a:pt x="1334294" y="1308382"/>
                </a:lnTo>
                <a:lnTo>
                  <a:pt x="1328738" y="1310765"/>
                </a:lnTo>
                <a:lnTo>
                  <a:pt x="1323181" y="1312354"/>
                </a:lnTo>
                <a:lnTo>
                  <a:pt x="1318022" y="1313545"/>
                </a:lnTo>
                <a:lnTo>
                  <a:pt x="1312863" y="1314737"/>
                </a:lnTo>
                <a:lnTo>
                  <a:pt x="1307703" y="1315134"/>
                </a:lnTo>
                <a:lnTo>
                  <a:pt x="1302544" y="1315531"/>
                </a:lnTo>
                <a:lnTo>
                  <a:pt x="1297781" y="1315928"/>
                </a:lnTo>
                <a:lnTo>
                  <a:pt x="1293019" y="1315531"/>
                </a:lnTo>
                <a:lnTo>
                  <a:pt x="1288256" y="1315134"/>
                </a:lnTo>
                <a:lnTo>
                  <a:pt x="1279128" y="1313545"/>
                </a:lnTo>
                <a:lnTo>
                  <a:pt x="1276747" y="1322284"/>
                </a:lnTo>
                <a:lnTo>
                  <a:pt x="1273969" y="1331022"/>
                </a:lnTo>
                <a:lnTo>
                  <a:pt x="1270000" y="1339760"/>
                </a:lnTo>
                <a:lnTo>
                  <a:pt x="1265635" y="1348499"/>
                </a:lnTo>
                <a:lnTo>
                  <a:pt x="1260078" y="1358032"/>
                </a:lnTo>
                <a:lnTo>
                  <a:pt x="1253331" y="1366770"/>
                </a:lnTo>
                <a:lnTo>
                  <a:pt x="1245394" y="1375906"/>
                </a:lnTo>
                <a:lnTo>
                  <a:pt x="1236266" y="1385439"/>
                </a:lnTo>
                <a:lnTo>
                  <a:pt x="1230313" y="1391397"/>
                </a:lnTo>
                <a:lnTo>
                  <a:pt x="1224756" y="1396163"/>
                </a:lnTo>
                <a:lnTo>
                  <a:pt x="1219200" y="1401327"/>
                </a:lnTo>
                <a:lnTo>
                  <a:pt x="1213247" y="1405696"/>
                </a:lnTo>
                <a:lnTo>
                  <a:pt x="1207691" y="1409271"/>
                </a:lnTo>
                <a:lnTo>
                  <a:pt x="1202135" y="1413243"/>
                </a:lnTo>
                <a:lnTo>
                  <a:pt x="1196578" y="1416023"/>
                </a:lnTo>
                <a:lnTo>
                  <a:pt x="1191419" y="1419201"/>
                </a:lnTo>
                <a:lnTo>
                  <a:pt x="1185863" y="1421584"/>
                </a:lnTo>
                <a:lnTo>
                  <a:pt x="1180703" y="1423173"/>
                </a:lnTo>
                <a:lnTo>
                  <a:pt x="1175544" y="1425159"/>
                </a:lnTo>
                <a:lnTo>
                  <a:pt x="1170781" y="1426748"/>
                </a:lnTo>
                <a:lnTo>
                  <a:pt x="1165622" y="1427542"/>
                </a:lnTo>
                <a:lnTo>
                  <a:pt x="1160463" y="1428336"/>
                </a:lnTo>
                <a:lnTo>
                  <a:pt x="1155700" y="1428734"/>
                </a:lnTo>
                <a:lnTo>
                  <a:pt x="1150938" y="1428734"/>
                </a:lnTo>
                <a:lnTo>
                  <a:pt x="1144588" y="1428734"/>
                </a:lnTo>
                <a:lnTo>
                  <a:pt x="1137841" y="1427939"/>
                </a:lnTo>
                <a:lnTo>
                  <a:pt x="1131491" y="1426748"/>
                </a:lnTo>
                <a:lnTo>
                  <a:pt x="1125538" y="1425159"/>
                </a:lnTo>
                <a:lnTo>
                  <a:pt x="1119188" y="1422776"/>
                </a:lnTo>
                <a:lnTo>
                  <a:pt x="1113235" y="1420392"/>
                </a:lnTo>
                <a:lnTo>
                  <a:pt x="1107281" y="1417215"/>
                </a:lnTo>
                <a:lnTo>
                  <a:pt x="1101725" y="1414037"/>
                </a:lnTo>
                <a:lnTo>
                  <a:pt x="1096566" y="1410462"/>
                </a:lnTo>
                <a:lnTo>
                  <a:pt x="1090613" y="1406888"/>
                </a:lnTo>
                <a:lnTo>
                  <a:pt x="1079897" y="1398943"/>
                </a:lnTo>
                <a:lnTo>
                  <a:pt x="1069975" y="1390205"/>
                </a:lnTo>
                <a:lnTo>
                  <a:pt x="1059656" y="1381069"/>
                </a:lnTo>
                <a:lnTo>
                  <a:pt x="1056878" y="1385836"/>
                </a:lnTo>
                <a:lnTo>
                  <a:pt x="1053703" y="1390205"/>
                </a:lnTo>
                <a:lnTo>
                  <a:pt x="1050131" y="1394971"/>
                </a:lnTo>
                <a:lnTo>
                  <a:pt x="1046163" y="1399738"/>
                </a:lnTo>
                <a:lnTo>
                  <a:pt x="1042194" y="1404107"/>
                </a:lnTo>
                <a:lnTo>
                  <a:pt x="1037431" y="1408874"/>
                </a:lnTo>
                <a:lnTo>
                  <a:pt x="1032669" y="1413640"/>
                </a:lnTo>
                <a:lnTo>
                  <a:pt x="1027113" y="1417612"/>
                </a:lnTo>
                <a:lnTo>
                  <a:pt x="1016794" y="1425953"/>
                </a:lnTo>
                <a:lnTo>
                  <a:pt x="1006475" y="1432706"/>
                </a:lnTo>
                <a:lnTo>
                  <a:pt x="996553" y="1437869"/>
                </a:lnTo>
                <a:lnTo>
                  <a:pt x="986631" y="1442238"/>
                </a:lnTo>
                <a:lnTo>
                  <a:pt x="977503" y="1445813"/>
                </a:lnTo>
                <a:lnTo>
                  <a:pt x="968772" y="1447799"/>
                </a:lnTo>
                <a:lnTo>
                  <a:pt x="959644" y="1448991"/>
                </a:lnTo>
                <a:lnTo>
                  <a:pt x="950913" y="1449388"/>
                </a:lnTo>
                <a:lnTo>
                  <a:pt x="944166" y="1449388"/>
                </a:lnTo>
                <a:lnTo>
                  <a:pt x="937419" y="1448594"/>
                </a:lnTo>
                <a:lnTo>
                  <a:pt x="930672" y="1447402"/>
                </a:lnTo>
                <a:lnTo>
                  <a:pt x="923925" y="1445416"/>
                </a:lnTo>
                <a:lnTo>
                  <a:pt x="917575" y="1443033"/>
                </a:lnTo>
                <a:lnTo>
                  <a:pt x="911225" y="1440650"/>
                </a:lnTo>
                <a:lnTo>
                  <a:pt x="905272" y="1437472"/>
                </a:lnTo>
                <a:lnTo>
                  <a:pt x="898922" y="1434294"/>
                </a:lnTo>
                <a:lnTo>
                  <a:pt x="893366" y="1430720"/>
                </a:lnTo>
                <a:lnTo>
                  <a:pt x="887810" y="1427145"/>
                </a:lnTo>
                <a:lnTo>
                  <a:pt x="876300" y="1419201"/>
                </a:lnTo>
                <a:lnTo>
                  <a:pt x="865188" y="1410462"/>
                </a:lnTo>
                <a:lnTo>
                  <a:pt x="854472" y="1402121"/>
                </a:lnTo>
                <a:lnTo>
                  <a:pt x="837803" y="1388616"/>
                </a:lnTo>
                <a:lnTo>
                  <a:pt x="835422" y="1386630"/>
                </a:lnTo>
                <a:lnTo>
                  <a:pt x="681435" y="1264689"/>
                </a:lnTo>
                <a:lnTo>
                  <a:pt x="673497" y="1270647"/>
                </a:lnTo>
                <a:lnTo>
                  <a:pt x="665560" y="1275414"/>
                </a:lnTo>
                <a:lnTo>
                  <a:pt x="649685" y="1285741"/>
                </a:lnTo>
                <a:lnTo>
                  <a:pt x="633016" y="1294480"/>
                </a:lnTo>
                <a:lnTo>
                  <a:pt x="617538" y="1302026"/>
                </a:lnTo>
                <a:lnTo>
                  <a:pt x="602456" y="1308382"/>
                </a:lnTo>
                <a:lnTo>
                  <a:pt x="588963" y="1313148"/>
                </a:lnTo>
                <a:lnTo>
                  <a:pt x="576660" y="1317120"/>
                </a:lnTo>
                <a:lnTo>
                  <a:pt x="571103" y="1318312"/>
                </a:lnTo>
                <a:lnTo>
                  <a:pt x="565944" y="1319106"/>
                </a:lnTo>
                <a:lnTo>
                  <a:pt x="561975" y="1319503"/>
                </a:lnTo>
                <a:lnTo>
                  <a:pt x="557610" y="1319503"/>
                </a:lnTo>
                <a:lnTo>
                  <a:pt x="553641" y="1319106"/>
                </a:lnTo>
                <a:lnTo>
                  <a:pt x="550069" y="1318312"/>
                </a:lnTo>
                <a:lnTo>
                  <a:pt x="546497" y="1317517"/>
                </a:lnTo>
                <a:lnTo>
                  <a:pt x="543719" y="1315531"/>
                </a:lnTo>
                <a:lnTo>
                  <a:pt x="540941" y="1313942"/>
                </a:lnTo>
                <a:lnTo>
                  <a:pt x="538163" y="1312354"/>
                </a:lnTo>
                <a:lnTo>
                  <a:pt x="535781" y="1309970"/>
                </a:lnTo>
                <a:lnTo>
                  <a:pt x="533003" y="1307587"/>
                </a:lnTo>
                <a:lnTo>
                  <a:pt x="529431" y="1302026"/>
                </a:lnTo>
                <a:lnTo>
                  <a:pt x="525860" y="1296466"/>
                </a:lnTo>
                <a:lnTo>
                  <a:pt x="523478" y="1290507"/>
                </a:lnTo>
                <a:lnTo>
                  <a:pt x="521891" y="1284152"/>
                </a:lnTo>
                <a:lnTo>
                  <a:pt x="519906" y="1278194"/>
                </a:lnTo>
                <a:lnTo>
                  <a:pt x="518716" y="1272236"/>
                </a:lnTo>
                <a:lnTo>
                  <a:pt x="518319" y="1267073"/>
                </a:lnTo>
                <a:lnTo>
                  <a:pt x="517525" y="1259526"/>
                </a:lnTo>
                <a:lnTo>
                  <a:pt x="517525" y="1256745"/>
                </a:lnTo>
                <a:lnTo>
                  <a:pt x="517525" y="1255554"/>
                </a:lnTo>
                <a:lnTo>
                  <a:pt x="516731" y="1252376"/>
                </a:lnTo>
                <a:lnTo>
                  <a:pt x="515541" y="1248007"/>
                </a:lnTo>
                <a:lnTo>
                  <a:pt x="514350" y="1245624"/>
                </a:lnTo>
                <a:lnTo>
                  <a:pt x="512366" y="1243638"/>
                </a:lnTo>
                <a:lnTo>
                  <a:pt x="509985" y="1240857"/>
                </a:lnTo>
                <a:lnTo>
                  <a:pt x="507603" y="1239269"/>
                </a:lnTo>
                <a:lnTo>
                  <a:pt x="504031" y="1237283"/>
                </a:lnTo>
                <a:lnTo>
                  <a:pt x="499666" y="1236091"/>
                </a:lnTo>
                <a:lnTo>
                  <a:pt x="495300" y="1235296"/>
                </a:lnTo>
                <a:lnTo>
                  <a:pt x="489744" y="1234502"/>
                </a:lnTo>
                <a:lnTo>
                  <a:pt x="483394" y="1234502"/>
                </a:lnTo>
                <a:lnTo>
                  <a:pt x="475853" y="1235694"/>
                </a:lnTo>
                <a:lnTo>
                  <a:pt x="471884" y="1236091"/>
                </a:lnTo>
                <a:lnTo>
                  <a:pt x="467915" y="1235694"/>
                </a:lnTo>
                <a:lnTo>
                  <a:pt x="463947" y="1234105"/>
                </a:lnTo>
                <a:lnTo>
                  <a:pt x="459978" y="1232119"/>
                </a:lnTo>
                <a:lnTo>
                  <a:pt x="455612" y="1229736"/>
                </a:lnTo>
                <a:lnTo>
                  <a:pt x="451247" y="1226558"/>
                </a:lnTo>
                <a:lnTo>
                  <a:pt x="447278" y="1222983"/>
                </a:lnTo>
                <a:lnTo>
                  <a:pt x="442912" y="1219011"/>
                </a:lnTo>
                <a:lnTo>
                  <a:pt x="439340" y="1214245"/>
                </a:lnTo>
                <a:lnTo>
                  <a:pt x="434975" y="1209876"/>
                </a:lnTo>
                <a:lnTo>
                  <a:pt x="427037" y="1199151"/>
                </a:lnTo>
                <a:lnTo>
                  <a:pt x="419100" y="1187235"/>
                </a:lnTo>
                <a:lnTo>
                  <a:pt x="411559" y="1175716"/>
                </a:lnTo>
                <a:lnTo>
                  <a:pt x="404415" y="1163800"/>
                </a:lnTo>
                <a:lnTo>
                  <a:pt x="398065" y="1151884"/>
                </a:lnTo>
                <a:lnTo>
                  <a:pt x="388144" y="1130833"/>
                </a:lnTo>
                <a:lnTo>
                  <a:pt x="381000" y="1116136"/>
                </a:lnTo>
                <a:lnTo>
                  <a:pt x="379015" y="1110575"/>
                </a:lnTo>
                <a:lnTo>
                  <a:pt x="379015" y="1108589"/>
                </a:lnTo>
                <a:lnTo>
                  <a:pt x="379015" y="1102631"/>
                </a:lnTo>
                <a:lnTo>
                  <a:pt x="379015" y="1099056"/>
                </a:lnTo>
                <a:lnTo>
                  <a:pt x="378619" y="1094687"/>
                </a:lnTo>
                <a:lnTo>
                  <a:pt x="377428" y="1089921"/>
                </a:lnTo>
                <a:lnTo>
                  <a:pt x="375840" y="1085154"/>
                </a:lnTo>
                <a:lnTo>
                  <a:pt x="374253" y="1080388"/>
                </a:lnTo>
                <a:lnTo>
                  <a:pt x="371872" y="1075622"/>
                </a:lnTo>
                <a:lnTo>
                  <a:pt x="368300" y="1070855"/>
                </a:lnTo>
                <a:lnTo>
                  <a:pt x="363934" y="1066883"/>
                </a:lnTo>
                <a:lnTo>
                  <a:pt x="361553" y="1064500"/>
                </a:lnTo>
                <a:lnTo>
                  <a:pt x="359172" y="1062514"/>
                </a:lnTo>
                <a:lnTo>
                  <a:pt x="355997" y="1060925"/>
                </a:lnTo>
                <a:lnTo>
                  <a:pt x="352822" y="1059336"/>
                </a:lnTo>
                <a:lnTo>
                  <a:pt x="349250" y="1057747"/>
                </a:lnTo>
                <a:lnTo>
                  <a:pt x="345678" y="1056556"/>
                </a:lnTo>
                <a:lnTo>
                  <a:pt x="341312" y="1055761"/>
                </a:lnTo>
                <a:lnTo>
                  <a:pt x="336947" y="1054967"/>
                </a:lnTo>
                <a:lnTo>
                  <a:pt x="332581" y="1054173"/>
                </a:lnTo>
                <a:lnTo>
                  <a:pt x="328215" y="1052981"/>
                </a:lnTo>
                <a:lnTo>
                  <a:pt x="323453" y="1050598"/>
                </a:lnTo>
                <a:lnTo>
                  <a:pt x="319484" y="1048612"/>
                </a:lnTo>
                <a:lnTo>
                  <a:pt x="315119" y="1046229"/>
                </a:lnTo>
                <a:lnTo>
                  <a:pt x="311150" y="1043051"/>
                </a:lnTo>
                <a:lnTo>
                  <a:pt x="307181" y="1039476"/>
                </a:lnTo>
                <a:lnTo>
                  <a:pt x="303212" y="1035504"/>
                </a:lnTo>
                <a:lnTo>
                  <a:pt x="299640" y="1031532"/>
                </a:lnTo>
                <a:lnTo>
                  <a:pt x="295672" y="1027163"/>
                </a:lnTo>
                <a:lnTo>
                  <a:pt x="288528" y="1017233"/>
                </a:lnTo>
                <a:lnTo>
                  <a:pt x="281781" y="1006906"/>
                </a:lnTo>
                <a:lnTo>
                  <a:pt x="275431" y="994990"/>
                </a:lnTo>
                <a:lnTo>
                  <a:pt x="269081" y="982676"/>
                </a:lnTo>
                <a:lnTo>
                  <a:pt x="263922" y="969569"/>
                </a:lnTo>
                <a:lnTo>
                  <a:pt x="258762" y="956064"/>
                </a:lnTo>
                <a:lnTo>
                  <a:pt x="254000" y="942559"/>
                </a:lnTo>
                <a:lnTo>
                  <a:pt x="250031" y="928657"/>
                </a:lnTo>
                <a:lnTo>
                  <a:pt x="246062" y="914755"/>
                </a:lnTo>
                <a:lnTo>
                  <a:pt x="242887" y="901250"/>
                </a:lnTo>
                <a:lnTo>
                  <a:pt x="239712" y="888142"/>
                </a:lnTo>
                <a:lnTo>
                  <a:pt x="239315" y="884568"/>
                </a:lnTo>
                <a:lnTo>
                  <a:pt x="238919" y="880993"/>
                </a:lnTo>
                <a:lnTo>
                  <a:pt x="239315" y="877418"/>
                </a:lnTo>
                <a:lnTo>
                  <a:pt x="239712" y="873843"/>
                </a:lnTo>
                <a:lnTo>
                  <a:pt x="240109" y="870268"/>
                </a:lnTo>
                <a:lnTo>
                  <a:pt x="240903" y="866296"/>
                </a:lnTo>
                <a:lnTo>
                  <a:pt x="244078" y="859147"/>
                </a:lnTo>
                <a:lnTo>
                  <a:pt x="247253" y="851600"/>
                </a:lnTo>
                <a:lnTo>
                  <a:pt x="252017" y="844053"/>
                </a:lnTo>
                <a:lnTo>
                  <a:pt x="257572" y="836506"/>
                </a:lnTo>
                <a:lnTo>
                  <a:pt x="263525" y="828959"/>
                </a:lnTo>
                <a:lnTo>
                  <a:pt x="270272" y="821015"/>
                </a:lnTo>
                <a:lnTo>
                  <a:pt x="277415" y="813469"/>
                </a:lnTo>
                <a:lnTo>
                  <a:pt x="284956" y="806319"/>
                </a:lnTo>
                <a:lnTo>
                  <a:pt x="292894" y="799169"/>
                </a:lnTo>
                <a:lnTo>
                  <a:pt x="301228" y="792020"/>
                </a:lnTo>
                <a:lnTo>
                  <a:pt x="309562" y="784870"/>
                </a:lnTo>
                <a:lnTo>
                  <a:pt x="327422" y="771762"/>
                </a:lnTo>
                <a:lnTo>
                  <a:pt x="271065" y="641480"/>
                </a:lnTo>
                <a:lnTo>
                  <a:pt x="259953" y="660546"/>
                </a:lnTo>
                <a:lnTo>
                  <a:pt x="252017" y="674448"/>
                </a:lnTo>
                <a:lnTo>
                  <a:pt x="245665" y="687159"/>
                </a:lnTo>
                <a:lnTo>
                  <a:pt x="243681" y="690733"/>
                </a:lnTo>
                <a:lnTo>
                  <a:pt x="240903" y="694308"/>
                </a:lnTo>
                <a:lnTo>
                  <a:pt x="238125" y="697486"/>
                </a:lnTo>
                <a:lnTo>
                  <a:pt x="234950" y="700266"/>
                </a:lnTo>
                <a:lnTo>
                  <a:pt x="231378" y="702649"/>
                </a:lnTo>
                <a:lnTo>
                  <a:pt x="227409" y="704635"/>
                </a:lnTo>
                <a:lnTo>
                  <a:pt x="223837" y="705827"/>
                </a:lnTo>
                <a:lnTo>
                  <a:pt x="219472" y="707019"/>
                </a:lnTo>
                <a:lnTo>
                  <a:pt x="213519" y="707416"/>
                </a:lnTo>
                <a:lnTo>
                  <a:pt x="209947" y="707416"/>
                </a:lnTo>
                <a:lnTo>
                  <a:pt x="206375" y="707019"/>
                </a:lnTo>
                <a:lnTo>
                  <a:pt x="203200" y="705827"/>
                </a:lnTo>
                <a:lnTo>
                  <a:pt x="199628" y="704635"/>
                </a:lnTo>
                <a:lnTo>
                  <a:pt x="196850" y="703047"/>
                </a:lnTo>
                <a:lnTo>
                  <a:pt x="193675" y="701458"/>
                </a:lnTo>
                <a:lnTo>
                  <a:pt x="190897" y="699075"/>
                </a:lnTo>
                <a:lnTo>
                  <a:pt x="188119" y="696691"/>
                </a:lnTo>
                <a:lnTo>
                  <a:pt x="9922" y="515568"/>
                </a:lnTo>
                <a:lnTo>
                  <a:pt x="7937" y="513184"/>
                </a:lnTo>
                <a:lnTo>
                  <a:pt x="5953" y="510801"/>
                </a:lnTo>
                <a:lnTo>
                  <a:pt x="3969" y="508021"/>
                </a:lnTo>
                <a:lnTo>
                  <a:pt x="2778" y="505240"/>
                </a:lnTo>
                <a:lnTo>
                  <a:pt x="1587" y="502063"/>
                </a:lnTo>
                <a:lnTo>
                  <a:pt x="794" y="499282"/>
                </a:lnTo>
                <a:lnTo>
                  <a:pt x="397" y="496105"/>
                </a:lnTo>
                <a:lnTo>
                  <a:pt x="0" y="493324"/>
                </a:lnTo>
                <a:lnTo>
                  <a:pt x="0" y="490147"/>
                </a:lnTo>
                <a:lnTo>
                  <a:pt x="0" y="486969"/>
                </a:lnTo>
                <a:lnTo>
                  <a:pt x="397" y="484189"/>
                </a:lnTo>
                <a:lnTo>
                  <a:pt x="1190" y="481011"/>
                </a:lnTo>
                <a:lnTo>
                  <a:pt x="1984" y="477833"/>
                </a:lnTo>
                <a:lnTo>
                  <a:pt x="3175" y="475053"/>
                </a:lnTo>
                <a:lnTo>
                  <a:pt x="4762" y="472273"/>
                </a:lnTo>
                <a:lnTo>
                  <a:pt x="7144" y="469889"/>
                </a:lnTo>
                <a:lnTo>
                  <a:pt x="12700" y="461548"/>
                </a:lnTo>
                <a:lnTo>
                  <a:pt x="26987" y="444071"/>
                </a:lnTo>
                <a:lnTo>
                  <a:pt x="48419" y="417062"/>
                </a:lnTo>
                <a:lnTo>
                  <a:pt x="76597" y="382902"/>
                </a:lnTo>
                <a:lnTo>
                  <a:pt x="92869" y="363439"/>
                </a:lnTo>
                <a:lnTo>
                  <a:pt x="111125" y="342785"/>
                </a:lnTo>
                <a:lnTo>
                  <a:pt x="130572" y="320939"/>
                </a:lnTo>
                <a:lnTo>
                  <a:pt x="151209" y="297901"/>
                </a:lnTo>
                <a:lnTo>
                  <a:pt x="173037" y="274069"/>
                </a:lnTo>
                <a:lnTo>
                  <a:pt x="196453" y="249840"/>
                </a:lnTo>
                <a:lnTo>
                  <a:pt x="220265" y="224816"/>
                </a:lnTo>
                <a:lnTo>
                  <a:pt x="245269" y="200190"/>
                </a:lnTo>
                <a:lnTo>
                  <a:pt x="258365" y="187479"/>
                </a:lnTo>
                <a:lnTo>
                  <a:pt x="271462" y="175166"/>
                </a:lnTo>
                <a:lnTo>
                  <a:pt x="284162" y="163647"/>
                </a:lnTo>
                <a:lnTo>
                  <a:pt x="297259" y="152525"/>
                </a:lnTo>
                <a:lnTo>
                  <a:pt x="321865" y="131474"/>
                </a:lnTo>
                <a:lnTo>
                  <a:pt x="346472" y="112011"/>
                </a:lnTo>
                <a:lnTo>
                  <a:pt x="369887" y="94137"/>
                </a:lnTo>
                <a:lnTo>
                  <a:pt x="392906" y="78646"/>
                </a:lnTo>
                <a:lnTo>
                  <a:pt x="413940" y="64347"/>
                </a:lnTo>
                <a:lnTo>
                  <a:pt x="434181" y="51239"/>
                </a:lnTo>
                <a:lnTo>
                  <a:pt x="452040" y="40117"/>
                </a:lnTo>
                <a:lnTo>
                  <a:pt x="469106" y="30584"/>
                </a:lnTo>
                <a:lnTo>
                  <a:pt x="483791" y="22640"/>
                </a:lnTo>
                <a:lnTo>
                  <a:pt x="496491" y="15888"/>
                </a:lnTo>
                <a:lnTo>
                  <a:pt x="514747" y="6752"/>
                </a:lnTo>
                <a:lnTo>
                  <a:pt x="522685" y="3178"/>
                </a:lnTo>
                <a:lnTo>
                  <a:pt x="527447" y="1192"/>
                </a:lnTo>
                <a:lnTo>
                  <a:pt x="532606" y="397"/>
                </a:lnTo>
                <a:lnTo>
                  <a:pt x="537766" y="0"/>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algn="ctr">
              <a:defRPr/>
            </a:pPr>
            <a:endParaRPr lang="zh-CN" altLang="en-US" b="1">
              <a:latin typeface="微软雅黑" panose="020B0503020204020204" pitchFamily="34" charset="-122"/>
              <a:ea typeface="微软雅黑" panose="020B0503020204020204" pitchFamily="34" charset="-122"/>
            </a:endParaRPr>
          </a:p>
        </p:txBody>
      </p:sp>
      <p:sp>
        <p:nvSpPr>
          <p:cNvPr id="11" name="标题 11"/>
          <p:cNvSpPr txBox="1"/>
          <p:nvPr/>
        </p:nvSpPr>
        <p:spPr>
          <a:xfrm>
            <a:off x="3414479" y="1728561"/>
            <a:ext cx="3865930" cy="79665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400" b="1" dirty="0">
                <a:solidFill>
                  <a:schemeClr val="bg1"/>
                </a:solidFill>
                <a:latin typeface="微软雅黑" panose="020B0503020204020204" pitchFamily="34" charset="-122"/>
                <a:ea typeface="微软雅黑" panose="020B0503020204020204" pitchFamily="34" charset="-122"/>
              </a:rPr>
              <a:t>请在此处输入详细的文字介绍信息和简介，表达图表的含义</a:t>
            </a:r>
            <a:r>
              <a:rPr lang="en-US" altLang="zh-CN" sz="1400" b="1" dirty="0">
                <a:solidFill>
                  <a:schemeClr val="bg1"/>
                </a:solidFill>
                <a:latin typeface="微软雅黑" panose="020B0503020204020204" pitchFamily="34" charset="-122"/>
                <a:ea typeface="微软雅黑" panose="020B0503020204020204" pitchFamily="34" charset="-122"/>
              </a:rPr>
              <a:t>.</a:t>
            </a:r>
            <a:r>
              <a:rPr lang="zh-CN" altLang="en-US" sz="1400" b="1" dirty="0">
                <a:solidFill>
                  <a:schemeClr val="bg1"/>
                </a:solidFill>
                <a:latin typeface="微软雅黑" panose="020B0503020204020204" pitchFamily="34" charset="-122"/>
                <a:ea typeface="微软雅黑" panose="020B0503020204020204" pitchFamily="34" charset="-122"/>
              </a:rPr>
              <a:t>表达图表的含义</a:t>
            </a:r>
            <a:r>
              <a:rPr lang="en-US" altLang="zh-CN" sz="1400" b="1" dirty="0">
                <a:solidFill>
                  <a:schemeClr val="bg1"/>
                </a:solidFill>
                <a:latin typeface="微软雅黑" panose="020B0503020204020204" pitchFamily="34" charset="-122"/>
                <a:ea typeface="微软雅黑" panose="020B0503020204020204" pitchFamily="34" charset="-122"/>
              </a:rPr>
              <a:t>.</a:t>
            </a:r>
            <a:endParaRPr lang="zh-CN" altLang="en-US" sz="1400" b="1" dirty="0">
              <a:solidFill>
                <a:schemeClr val="bg1"/>
              </a:solidFill>
              <a:latin typeface="微软雅黑" panose="020B0503020204020204" pitchFamily="34" charset="-122"/>
              <a:ea typeface="微软雅黑" panose="020B0503020204020204" pitchFamily="34" charset="-122"/>
            </a:endParaRPr>
          </a:p>
          <a:p>
            <a:pPr algn="l"/>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12" name="椭圆 11"/>
          <p:cNvSpPr/>
          <p:nvPr/>
        </p:nvSpPr>
        <p:spPr>
          <a:xfrm>
            <a:off x="1820501" y="2402497"/>
            <a:ext cx="576622" cy="57678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latin typeface="微软雅黑" panose="020B0503020204020204" pitchFamily="34" charset="-122"/>
                <a:ea typeface="微软雅黑" panose="020B0503020204020204" pitchFamily="34" charset="-122"/>
              </a:rPr>
              <a:t>2</a:t>
            </a:r>
            <a:endParaRPr lang="zh-CN" altLang="en-US" b="1" dirty="0">
              <a:solidFill>
                <a:schemeClr val="tx1"/>
              </a:solidFill>
              <a:latin typeface="微软雅黑" panose="020B0503020204020204" pitchFamily="34" charset="-122"/>
              <a:ea typeface="微软雅黑" panose="020B0503020204020204" pitchFamily="34" charset="-122"/>
            </a:endParaRPr>
          </a:p>
        </p:txBody>
      </p:sp>
      <p:cxnSp>
        <p:nvCxnSpPr>
          <p:cNvPr id="13" name="直接连接符 12"/>
          <p:cNvCxnSpPr/>
          <p:nvPr/>
        </p:nvCxnSpPr>
        <p:spPr>
          <a:xfrm>
            <a:off x="2384939" y="2669229"/>
            <a:ext cx="1007039" cy="0"/>
          </a:xfrm>
          <a:prstGeom prst="line">
            <a:avLst/>
          </a:prstGeom>
          <a:ln w="6350">
            <a:solidFill>
              <a:schemeClr val="bg1"/>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14" name="标题 11"/>
          <p:cNvSpPr txBox="1"/>
          <p:nvPr/>
        </p:nvSpPr>
        <p:spPr>
          <a:xfrm>
            <a:off x="3414480" y="2448641"/>
            <a:ext cx="3865930" cy="79665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400" b="1" dirty="0">
                <a:solidFill>
                  <a:schemeClr val="bg1"/>
                </a:solidFill>
                <a:latin typeface="微软雅黑" panose="020B0503020204020204" pitchFamily="34" charset="-122"/>
                <a:ea typeface="微软雅黑" panose="020B0503020204020204" pitchFamily="34" charset="-122"/>
              </a:rPr>
              <a:t>请在此处输入详细的文字介绍信息和简介，表达图表的含义</a:t>
            </a:r>
            <a:r>
              <a:rPr lang="en-US" altLang="zh-CN" sz="1400" b="1" dirty="0">
                <a:solidFill>
                  <a:schemeClr val="bg1"/>
                </a:solidFill>
                <a:latin typeface="微软雅黑" panose="020B0503020204020204" pitchFamily="34" charset="-122"/>
                <a:ea typeface="微软雅黑" panose="020B0503020204020204" pitchFamily="34" charset="-122"/>
              </a:rPr>
              <a:t>.</a:t>
            </a:r>
            <a:r>
              <a:rPr lang="zh-CN" altLang="en-US" sz="1400" b="1" dirty="0">
                <a:solidFill>
                  <a:schemeClr val="bg1"/>
                </a:solidFill>
                <a:latin typeface="微软雅黑" panose="020B0503020204020204" pitchFamily="34" charset="-122"/>
                <a:ea typeface="微软雅黑" panose="020B0503020204020204" pitchFamily="34" charset="-122"/>
              </a:rPr>
              <a:t>表达图表的含义</a:t>
            </a:r>
            <a:r>
              <a:rPr lang="en-US" altLang="zh-CN" sz="1400" b="1" dirty="0">
                <a:solidFill>
                  <a:schemeClr val="bg1"/>
                </a:solidFill>
                <a:latin typeface="微软雅黑" panose="020B0503020204020204" pitchFamily="34" charset="-122"/>
                <a:ea typeface="微软雅黑" panose="020B0503020204020204" pitchFamily="34" charset="-122"/>
              </a:rPr>
              <a:t>.</a:t>
            </a:r>
            <a:endParaRPr lang="zh-CN" altLang="en-US" sz="1400" b="1" dirty="0">
              <a:solidFill>
                <a:schemeClr val="bg1"/>
              </a:solidFill>
              <a:latin typeface="微软雅黑" panose="020B0503020204020204" pitchFamily="34" charset="-122"/>
              <a:ea typeface="微软雅黑" panose="020B0503020204020204" pitchFamily="34" charset="-122"/>
            </a:endParaRPr>
          </a:p>
          <a:p>
            <a:pPr algn="l"/>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15" name="椭圆 14"/>
          <p:cNvSpPr/>
          <p:nvPr/>
        </p:nvSpPr>
        <p:spPr>
          <a:xfrm>
            <a:off x="1820501" y="3139377"/>
            <a:ext cx="576622" cy="57678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latin typeface="微软雅黑" panose="020B0503020204020204" pitchFamily="34" charset="-122"/>
                <a:ea typeface="微软雅黑" panose="020B0503020204020204" pitchFamily="34" charset="-122"/>
              </a:rPr>
              <a:t>3</a:t>
            </a:r>
            <a:endParaRPr lang="zh-CN" altLang="en-US" b="1" dirty="0">
              <a:solidFill>
                <a:schemeClr val="tx1"/>
              </a:solidFill>
              <a:latin typeface="微软雅黑" panose="020B0503020204020204" pitchFamily="34" charset="-122"/>
              <a:ea typeface="微软雅黑" panose="020B0503020204020204" pitchFamily="34" charset="-122"/>
            </a:endParaRPr>
          </a:p>
        </p:txBody>
      </p:sp>
      <p:cxnSp>
        <p:nvCxnSpPr>
          <p:cNvPr id="16" name="直接连接符 15"/>
          <p:cNvCxnSpPr/>
          <p:nvPr/>
        </p:nvCxnSpPr>
        <p:spPr>
          <a:xfrm>
            <a:off x="2384939" y="3406109"/>
            <a:ext cx="1007039" cy="0"/>
          </a:xfrm>
          <a:prstGeom prst="line">
            <a:avLst/>
          </a:prstGeom>
          <a:ln w="6350">
            <a:solidFill>
              <a:schemeClr val="bg1"/>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17" name="标题 11"/>
          <p:cNvSpPr txBox="1"/>
          <p:nvPr/>
        </p:nvSpPr>
        <p:spPr>
          <a:xfrm>
            <a:off x="3414480" y="3185521"/>
            <a:ext cx="3865930" cy="79665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400" b="1" dirty="0">
                <a:solidFill>
                  <a:schemeClr val="bg1"/>
                </a:solidFill>
                <a:latin typeface="微软雅黑" panose="020B0503020204020204" pitchFamily="34" charset="-122"/>
                <a:ea typeface="微软雅黑" panose="020B0503020204020204" pitchFamily="34" charset="-122"/>
              </a:rPr>
              <a:t>请在此处输入详细的文字介绍信息和简介，表达图表的含义</a:t>
            </a:r>
            <a:r>
              <a:rPr lang="en-US" altLang="zh-CN" sz="1400" b="1" dirty="0">
                <a:solidFill>
                  <a:schemeClr val="bg1"/>
                </a:solidFill>
                <a:latin typeface="微软雅黑" panose="020B0503020204020204" pitchFamily="34" charset="-122"/>
                <a:ea typeface="微软雅黑" panose="020B0503020204020204" pitchFamily="34" charset="-122"/>
              </a:rPr>
              <a:t>.</a:t>
            </a:r>
            <a:r>
              <a:rPr lang="zh-CN" altLang="en-US" sz="1400" b="1" dirty="0">
                <a:solidFill>
                  <a:schemeClr val="bg1"/>
                </a:solidFill>
                <a:latin typeface="微软雅黑" panose="020B0503020204020204" pitchFamily="34" charset="-122"/>
                <a:ea typeface="微软雅黑" panose="020B0503020204020204" pitchFamily="34" charset="-122"/>
              </a:rPr>
              <a:t>表达图表的含义</a:t>
            </a:r>
            <a:r>
              <a:rPr lang="en-US" altLang="zh-CN" sz="1400" b="1" dirty="0">
                <a:solidFill>
                  <a:schemeClr val="bg1"/>
                </a:solidFill>
                <a:latin typeface="微软雅黑" panose="020B0503020204020204" pitchFamily="34" charset="-122"/>
                <a:ea typeface="微软雅黑" panose="020B0503020204020204" pitchFamily="34" charset="-122"/>
              </a:rPr>
              <a:t>.</a:t>
            </a:r>
            <a:endParaRPr lang="zh-CN" altLang="en-US" sz="1400" b="1" dirty="0">
              <a:solidFill>
                <a:schemeClr val="bg1"/>
              </a:solidFill>
              <a:latin typeface="微软雅黑" panose="020B0503020204020204" pitchFamily="34" charset="-122"/>
              <a:ea typeface="微软雅黑" panose="020B0503020204020204" pitchFamily="34" charset="-122"/>
            </a:endParaRPr>
          </a:p>
          <a:p>
            <a:pPr algn="l"/>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18" name="椭圆 17"/>
          <p:cNvSpPr/>
          <p:nvPr/>
        </p:nvSpPr>
        <p:spPr>
          <a:xfrm>
            <a:off x="1820502" y="3859457"/>
            <a:ext cx="576622" cy="57678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latin typeface="微软雅黑" panose="020B0503020204020204" pitchFamily="34" charset="-122"/>
                <a:ea typeface="微软雅黑" panose="020B0503020204020204" pitchFamily="34" charset="-122"/>
              </a:rPr>
              <a:t>4</a:t>
            </a:r>
            <a:endParaRPr lang="zh-CN" altLang="en-US" b="1" dirty="0">
              <a:solidFill>
                <a:schemeClr val="tx1"/>
              </a:solidFill>
              <a:latin typeface="微软雅黑" panose="020B0503020204020204" pitchFamily="34" charset="-122"/>
              <a:ea typeface="微软雅黑" panose="020B0503020204020204" pitchFamily="34" charset="-122"/>
            </a:endParaRPr>
          </a:p>
        </p:txBody>
      </p:sp>
      <p:cxnSp>
        <p:nvCxnSpPr>
          <p:cNvPr id="19" name="直接连接符 18"/>
          <p:cNvCxnSpPr/>
          <p:nvPr/>
        </p:nvCxnSpPr>
        <p:spPr>
          <a:xfrm>
            <a:off x="2384940" y="4126189"/>
            <a:ext cx="1007039" cy="0"/>
          </a:xfrm>
          <a:prstGeom prst="line">
            <a:avLst/>
          </a:prstGeom>
          <a:ln w="6350">
            <a:solidFill>
              <a:schemeClr val="bg1"/>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20" name="标题 11"/>
          <p:cNvSpPr txBox="1"/>
          <p:nvPr/>
        </p:nvSpPr>
        <p:spPr>
          <a:xfrm>
            <a:off x="3414481" y="3905601"/>
            <a:ext cx="3865930" cy="79665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400" b="1" dirty="0">
                <a:solidFill>
                  <a:schemeClr val="bg1"/>
                </a:solidFill>
                <a:latin typeface="微软雅黑" panose="020B0503020204020204" pitchFamily="34" charset="-122"/>
                <a:ea typeface="微软雅黑" panose="020B0503020204020204" pitchFamily="34" charset="-122"/>
              </a:rPr>
              <a:t>请在此处输入详细的文字介绍信息和简介，表达图表的含义</a:t>
            </a:r>
            <a:r>
              <a:rPr lang="en-US" altLang="zh-CN" sz="1400" b="1" dirty="0">
                <a:solidFill>
                  <a:schemeClr val="bg1"/>
                </a:solidFill>
                <a:latin typeface="微软雅黑" panose="020B0503020204020204" pitchFamily="34" charset="-122"/>
                <a:ea typeface="微软雅黑" panose="020B0503020204020204" pitchFamily="34" charset="-122"/>
              </a:rPr>
              <a:t>.</a:t>
            </a:r>
            <a:r>
              <a:rPr lang="zh-CN" altLang="en-US" sz="1400" b="1" dirty="0">
                <a:solidFill>
                  <a:schemeClr val="bg1"/>
                </a:solidFill>
                <a:latin typeface="微软雅黑" panose="020B0503020204020204" pitchFamily="34" charset="-122"/>
                <a:ea typeface="微软雅黑" panose="020B0503020204020204" pitchFamily="34" charset="-122"/>
              </a:rPr>
              <a:t>表达图表的含义</a:t>
            </a:r>
            <a:r>
              <a:rPr lang="en-US" altLang="zh-CN" sz="1400" b="1" dirty="0">
                <a:solidFill>
                  <a:schemeClr val="bg1"/>
                </a:solidFill>
                <a:latin typeface="微软雅黑" panose="020B0503020204020204" pitchFamily="34" charset="-122"/>
                <a:ea typeface="微软雅黑" panose="020B0503020204020204" pitchFamily="34" charset="-122"/>
              </a:rPr>
              <a:t>.</a:t>
            </a:r>
            <a:endParaRPr lang="zh-CN" altLang="en-US" sz="1400" b="1" dirty="0">
              <a:solidFill>
                <a:schemeClr val="bg1"/>
              </a:solidFill>
              <a:latin typeface="微软雅黑" panose="020B0503020204020204" pitchFamily="34" charset="-122"/>
              <a:ea typeface="微软雅黑" panose="020B0503020204020204" pitchFamily="34" charset="-122"/>
            </a:endParaRPr>
          </a:p>
          <a:p>
            <a:pPr algn="l"/>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21" name="椭圆 20"/>
          <p:cNvSpPr/>
          <p:nvPr/>
        </p:nvSpPr>
        <p:spPr>
          <a:xfrm>
            <a:off x="1820501" y="4579537"/>
            <a:ext cx="576622" cy="57678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latin typeface="微软雅黑" panose="020B0503020204020204" pitchFamily="34" charset="-122"/>
                <a:ea typeface="微软雅黑" panose="020B0503020204020204" pitchFamily="34" charset="-122"/>
              </a:rPr>
              <a:t>5</a:t>
            </a:r>
            <a:endParaRPr lang="zh-CN" altLang="en-US" b="1" dirty="0">
              <a:solidFill>
                <a:schemeClr val="tx1"/>
              </a:solidFill>
              <a:latin typeface="微软雅黑" panose="020B0503020204020204" pitchFamily="34" charset="-122"/>
              <a:ea typeface="微软雅黑" panose="020B0503020204020204" pitchFamily="34" charset="-122"/>
            </a:endParaRPr>
          </a:p>
        </p:txBody>
      </p:sp>
      <p:cxnSp>
        <p:nvCxnSpPr>
          <p:cNvPr id="22" name="直接连接符 21"/>
          <p:cNvCxnSpPr/>
          <p:nvPr/>
        </p:nvCxnSpPr>
        <p:spPr>
          <a:xfrm>
            <a:off x="2384939" y="4846269"/>
            <a:ext cx="1007039" cy="0"/>
          </a:xfrm>
          <a:prstGeom prst="line">
            <a:avLst/>
          </a:prstGeom>
          <a:ln w="6350">
            <a:solidFill>
              <a:schemeClr val="bg1"/>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23" name="标题 11"/>
          <p:cNvSpPr txBox="1"/>
          <p:nvPr/>
        </p:nvSpPr>
        <p:spPr>
          <a:xfrm>
            <a:off x="3414480" y="4625681"/>
            <a:ext cx="3865930" cy="79665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400" b="1" dirty="0">
                <a:solidFill>
                  <a:schemeClr val="bg1"/>
                </a:solidFill>
                <a:latin typeface="微软雅黑" panose="020B0503020204020204" pitchFamily="34" charset="-122"/>
                <a:ea typeface="微软雅黑" panose="020B0503020204020204" pitchFamily="34" charset="-122"/>
              </a:rPr>
              <a:t>请在此处输入详细的文字介绍信息和简介，表达图表的含义</a:t>
            </a:r>
            <a:r>
              <a:rPr lang="en-US" altLang="zh-CN" sz="1400" b="1" dirty="0">
                <a:solidFill>
                  <a:schemeClr val="bg1"/>
                </a:solidFill>
                <a:latin typeface="微软雅黑" panose="020B0503020204020204" pitchFamily="34" charset="-122"/>
                <a:ea typeface="微软雅黑" panose="020B0503020204020204" pitchFamily="34" charset="-122"/>
              </a:rPr>
              <a:t>.</a:t>
            </a:r>
            <a:r>
              <a:rPr lang="zh-CN" altLang="en-US" sz="1400" b="1" dirty="0">
                <a:solidFill>
                  <a:schemeClr val="bg1"/>
                </a:solidFill>
                <a:latin typeface="微软雅黑" panose="020B0503020204020204" pitchFamily="34" charset="-122"/>
                <a:ea typeface="微软雅黑" panose="020B0503020204020204" pitchFamily="34" charset="-122"/>
              </a:rPr>
              <a:t>表达图表的含义</a:t>
            </a:r>
            <a:r>
              <a:rPr lang="en-US" altLang="zh-CN" sz="1400" b="1" dirty="0">
                <a:solidFill>
                  <a:schemeClr val="bg1"/>
                </a:solidFill>
                <a:latin typeface="微软雅黑" panose="020B0503020204020204" pitchFamily="34" charset="-122"/>
                <a:ea typeface="微软雅黑" panose="020B0503020204020204" pitchFamily="34" charset="-122"/>
              </a:rPr>
              <a:t>.</a:t>
            </a:r>
            <a:endParaRPr lang="zh-CN" altLang="en-US" sz="1400" b="1" dirty="0">
              <a:solidFill>
                <a:schemeClr val="bg1"/>
              </a:solidFill>
              <a:latin typeface="微软雅黑" panose="020B0503020204020204" pitchFamily="34" charset="-122"/>
              <a:ea typeface="微软雅黑" panose="020B0503020204020204" pitchFamily="34" charset="-122"/>
            </a:endParaRPr>
          </a:p>
          <a:p>
            <a:pPr algn="l"/>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24" name="椭圆 23"/>
          <p:cNvSpPr/>
          <p:nvPr/>
        </p:nvSpPr>
        <p:spPr>
          <a:xfrm>
            <a:off x="1820502" y="5299617"/>
            <a:ext cx="576622" cy="57678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latin typeface="微软雅黑" panose="020B0503020204020204" pitchFamily="34" charset="-122"/>
                <a:ea typeface="微软雅黑" panose="020B0503020204020204" pitchFamily="34" charset="-122"/>
              </a:rPr>
              <a:t>6</a:t>
            </a:r>
            <a:endParaRPr lang="zh-CN" altLang="en-US" b="1" dirty="0">
              <a:solidFill>
                <a:schemeClr val="tx1"/>
              </a:solidFill>
              <a:latin typeface="微软雅黑" panose="020B0503020204020204" pitchFamily="34" charset="-122"/>
              <a:ea typeface="微软雅黑" panose="020B0503020204020204" pitchFamily="34" charset="-122"/>
            </a:endParaRPr>
          </a:p>
        </p:txBody>
      </p:sp>
      <p:cxnSp>
        <p:nvCxnSpPr>
          <p:cNvPr id="25" name="直接连接符 24"/>
          <p:cNvCxnSpPr/>
          <p:nvPr/>
        </p:nvCxnSpPr>
        <p:spPr>
          <a:xfrm>
            <a:off x="2384940" y="5566349"/>
            <a:ext cx="1007039" cy="0"/>
          </a:xfrm>
          <a:prstGeom prst="line">
            <a:avLst/>
          </a:prstGeom>
          <a:ln w="6350">
            <a:solidFill>
              <a:schemeClr val="bg1"/>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26" name="标题 11"/>
          <p:cNvSpPr txBox="1"/>
          <p:nvPr/>
        </p:nvSpPr>
        <p:spPr>
          <a:xfrm>
            <a:off x="3414481" y="5345761"/>
            <a:ext cx="3865930" cy="79665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400" b="1" dirty="0">
                <a:solidFill>
                  <a:schemeClr val="bg1"/>
                </a:solidFill>
                <a:latin typeface="微软雅黑" panose="020B0503020204020204" pitchFamily="34" charset="-122"/>
                <a:ea typeface="微软雅黑" panose="020B0503020204020204" pitchFamily="34" charset="-122"/>
              </a:rPr>
              <a:t>请在此处输入详细的文字介绍信息和简介，表达图表的含义</a:t>
            </a:r>
            <a:r>
              <a:rPr lang="en-US" altLang="zh-CN" sz="1400" b="1" dirty="0">
                <a:solidFill>
                  <a:schemeClr val="bg1"/>
                </a:solidFill>
                <a:latin typeface="微软雅黑" panose="020B0503020204020204" pitchFamily="34" charset="-122"/>
                <a:ea typeface="微软雅黑" panose="020B0503020204020204" pitchFamily="34" charset="-122"/>
              </a:rPr>
              <a:t>.</a:t>
            </a:r>
            <a:r>
              <a:rPr lang="zh-CN" altLang="en-US" sz="1400" b="1" dirty="0">
                <a:solidFill>
                  <a:schemeClr val="bg1"/>
                </a:solidFill>
                <a:latin typeface="微软雅黑" panose="020B0503020204020204" pitchFamily="34" charset="-122"/>
                <a:ea typeface="微软雅黑" panose="020B0503020204020204" pitchFamily="34" charset="-122"/>
              </a:rPr>
              <a:t>表达图表的含义</a:t>
            </a:r>
            <a:r>
              <a:rPr lang="en-US" altLang="zh-CN" sz="1400" b="1" dirty="0">
                <a:solidFill>
                  <a:schemeClr val="bg1"/>
                </a:solidFill>
                <a:latin typeface="微软雅黑" panose="020B0503020204020204" pitchFamily="34" charset="-122"/>
                <a:ea typeface="微软雅黑" panose="020B0503020204020204" pitchFamily="34" charset="-122"/>
              </a:rPr>
              <a:t>.</a:t>
            </a:r>
            <a:endParaRPr lang="zh-CN" altLang="en-US" sz="1400" b="1" dirty="0">
              <a:solidFill>
                <a:schemeClr val="bg1"/>
              </a:solidFill>
              <a:latin typeface="微软雅黑" panose="020B0503020204020204" pitchFamily="34" charset="-122"/>
              <a:ea typeface="微软雅黑" panose="020B0503020204020204" pitchFamily="34" charset="-122"/>
            </a:endParaRPr>
          </a:p>
          <a:p>
            <a:pPr algn="l"/>
            <a:endParaRPr lang="zh-CN" altLang="en-US" sz="14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anim calcmode="lin" valueType="num">
                                      <p:cBhvr>
                                        <p:cTn id="10" dur="500" fill="hold"/>
                                        <p:tgtEl>
                                          <p:spTgt spid="10"/>
                                        </p:tgtEl>
                                        <p:attrNameLst>
                                          <p:attrName>ppt_x</p:attrName>
                                        </p:attrNameLst>
                                      </p:cBhvr>
                                      <p:tavLst>
                                        <p:tav tm="0">
                                          <p:val>
                                            <p:fltVal val="0.5"/>
                                          </p:val>
                                        </p:tav>
                                        <p:tav tm="100000">
                                          <p:val>
                                            <p:strVal val="#ppt_x"/>
                                          </p:val>
                                        </p:tav>
                                      </p:tavLst>
                                    </p:anim>
                                    <p:anim calcmode="lin" valueType="num">
                                      <p:cBhvr>
                                        <p:cTn id="11" dur="500" fill="hold"/>
                                        <p:tgtEl>
                                          <p:spTgt spid="10"/>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anim calcmode="lin" valueType="num">
                                      <p:cBhvr>
                                        <p:cTn id="17" dur="500" fill="hold"/>
                                        <p:tgtEl>
                                          <p:spTgt spid="9"/>
                                        </p:tgtEl>
                                        <p:attrNameLst>
                                          <p:attrName>ppt_x</p:attrName>
                                        </p:attrNameLst>
                                      </p:cBhvr>
                                      <p:tavLst>
                                        <p:tav tm="0">
                                          <p:val>
                                            <p:fltVal val="0.5"/>
                                          </p:val>
                                        </p:tav>
                                        <p:tav tm="100000">
                                          <p:val>
                                            <p:strVal val="#ppt_x"/>
                                          </p:val>
                                        </p:tav>
                                      </p:tavLst>
                                    </p:anim>
                                    <p:anim calcmode="lin" valueType="num">
                                      <p:cBhvr>
                                        <p:cTn id="18" dur="500" fill="hold"/>
                                        <p:tgtEl>
                                          <p:spTgt spid="9"/>
                                        </p:tgtEl>
                                        <p:attrNameLst>
                                          <p:attrName>ppt_y</p:attrName>
                                        </p:attrNameLst>
                                      </p:cBhvr>
                                      <p:tavLst>
                                        <p:tav tm="0">
                                          <p:val>
                                            <p:fltVal val="0.5"/>
                                          </p:val>
                                        </p:tav>
                                        <p:tav tm="100000">
                                          <p:val>
                                            <p:strVal val="#ppt_y"/>
                                          </p:val>
                                        </p:tav>
                                      </p:tavLst>
                                    </p:anim>
                                  </p:childTnLst>
                                </p:cTn>
                              </p:par>
                              <p:par>
                                <p:cTn id="19" presetID="53" presetClass="entr" presetSubtype="528" fill="hold" grpId="0" nodeType="withEffect">
                                  <p:stCondLst>
                                    <p:cond delay="25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anim calcmode="lin" valueType="num">
                                      <p:cBhvr>
                                        <p:cTn id="24" dur="500" fill="hold"/>
                                        <p:tgtEl>
                                          <p:spTgt spid="8"/>
                                        </p:tgtEl>
                                        <p:attrNameLst>
                                          <p:attrName>ppt_x</p:attrName>
                                        </p:attrNameLst>
                                      </p:cBhvr>
                                      <p:tavLst>
                                        <p:tav tm="0">
                                          <p:val>
                                            <p:fltVal val="0.5"/>
                                          </p:val>
                                        </p:tav>
                                        <p:tav tm="100000">
                                          <p:val>
                                            <p:strVal val="#ppt_x"/>
                                          </p:val>
                                        </p:tav>
                                      </p:tavLst>
                                    </p:anim>
                                    <p:anim calcmode="lin" valueType="num">
                                      <p:cBhvr>
                                        <p:cTn id="25" dur="500" fill="hold"/>
                                        <p:tgtEl>
                                          <p:spTgt spid="8"/>
                                        </p:tgtEl>
                                        <p:attrNameLst>
                                          <p:attrName>ppt_y</p:attrName>
                                        </p:attrNameLst>
                                      </p:cBhvr>
                                      <p:tavLst>
                                        <p:tav tm="0">
                                          <p:val>
                                            <p:fltVal val="0.5"/>
                                          </p:val>
                                        </p:tav>
                                        <p:tav tm="100000">
                                          <p:val>
                                            <p:strVal val="#ppt_y"/>
                                          </p:val>
                                        </p:tav>
                                      </p:tavLst>
                                    </p:anim>
                                  </p:childTnLst>
                                </p:cTn>
                              </p:par>
                              <p:par>
                                <p:cTn id="26" presetID="53" presetClass="entr" presetSubtype="528" fill="hold" grpId="0" nodeType="withEffect">
                                  <p:stCondLst>
                                    <p:cond delay="25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Effect transition="in" filter="fade">
                                      <p:cBhvr>
                                        <p:cTn id="30" dur="500"/>
                                        <p:tgtEl>
                                          <p:spTgt spid="4"/>
                                        </p:tgtEl>
                                      </p:cBhvr>
                                    </p:animEffect>
                                    <p:anim calcmode="lin" valueType="num">
                                      <p:cBhvr>
                                        <p:cTn id="31" dur="500" fill="hold"/>
                                        <p:tgtEl>
                                          <p:spTgt spid="4"/>
                                        </p:tgtEl>
                                        <p:attrNameLst>
                                          <p:attrName>ppt_x</p:attrName>
                                        </p:attrNameLst>
                                      </p:cBhvr>
                                      <p:tavLst>
                                        <p:tav tm="0">
                                          <p:val>
                                            <p:fltVal val="0.5"/>
                                          </p:val>
                                        </p:tav>
                                        <p:tav tm="100000">
                                          <p:val>
                                            <p:strVal val="#ppt_x"/>
                                          </p:val>
                                        </p:tav>
                                      </p:tavLst>
                                    </p:anim>
                                    <p:anim calcmode="lin" valueType="num">
                                      <p:cBhvr>
                                        <p:cTn id="32" dur="500" fill="hold"/>
                                        <p:tgtEl>
                                          <p:spTgt spid="4"/>
                                        </p:tgtEl>
                                        <p:attrNameLst>
                                          <p:attrName>ppt_y</p:attrName>
                                        </p:attrNameLst>
                                      </p:cBhvr>
                                      <p:tavLst>
                                        <p:tav tm="0">
                                          <p:val>
                                            <p:fltVal val="0.5"/>
                                          </p:val>
                                        </p:tav>
                                        <p:tav tm="100000">
                                          <p:val>
                                            <p:strVal val="#ppt_y"/>
                                          </p:val>
                                        </p:tav>
                                      </p:tavLst>
                                    </p:anim>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childTnLst>
                          </p:cTn>
                        </p:par>
                        <p:par>
                          <p:cTn id="37" fill="hold">
                            <p:stCondLst>
                              <p:cond delay="1000"/>
                            </p:stCondLst>
                            <p:childTnLst>
                              <p:par>
                                <p:cTn id="38" presetID="22" presetClass="entr" presetSubtype="8" fill="hold"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left)">
                                      <p:cBhvr>
                                        <p:cTn id="40" dur="500"/>
                                        <p:tgtEl>
                                          <p:spTgt spid="6"/>
                                        </p:tgtEl>
                                      </p:cBhvr>
                                    </p:animEffect>
                                  </p:childTnLst>
                                </p:cTn>
                              </p:par>
                            </p:childTnLst>
                          </p:cTn>
                        </p:par>
                        <p:par>
                          <p:cTn id="41" fill="hold">
                            <p:stCondLst>
                              <p:cond delay="1500"/>
                            </p:stCondLst>
                            <p:childTnLst>
                              <p:par>
                                <p:cTn id="42" presetID="53" presetClass="entr" presetSubtype="16"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500" fill="hold"/>
                                        <p:tgtEl>
                                          <p:spTgt spid="11"/>
                                        </p:tgtEl>
                                        <p:attrNameLst>
                                          <p:attrName>ppt_w</p:attrName>
                                        </p:attrNameLst>
                                      </p:cBhvr>
                                      <p:tavLst>
                                        <p:tav tm="0">
                                          <p:val>
                                            <p:fltVal val="0"/>
                                          </p:val>
                                        </p:tav>
                                        <p:tav tm="100000">
                                          <p:val>
                                            <p:strVal val="#ppt_w"/>
                                          </p:val>
                                        </p:tav>
                                      </p:tavLst>
                                    </p:anim>
                                    <p:anim calcmode="lin" valueType="num">
                                      <p:cBhvr>
                                        <p:cTn id="45" dur="500" fill="hold"/>
                                        <p:tgtEl>
                                          <p:spTgt spid="11"/>
                                        </p:tgtEl>
                                        <p:attrNameLst>
                                          <p:attrName>ppt_h</p:attrName>
                                        </p:attrNameLst>
                                      </p:cBhvr>
                                      <p:tavLst>
                                        <p:tav tm="0">
                                          <p:val>
                                            <p:fltVal val="0"/>
                                          </p:val>
                                        </p:tav>
                                        <p:tav tm="100000">
                                          <p:val>
                                            <p:strVal val="#ppt_h"/>
                                          </p:val>
                                        </p:tav>
                                      </p:tavLst>
                                    </p:anim>
                                    <p:animEffect transition="in" filter="fade">
                                      <p:cBhvr>
                                        <p:cTn id="46" dur="500"/>
                                        <p:tgtEl>
                                          <p:spTgt spid="11"/>
                                        </p:tgtEl>
                                      </p:cBhvr>
                                    </p:animEffect>
                                  </p:childTnLst>
                                </p:cTn>
                              </p:par>
                            </p:childTnLst>
                          </p:cTn>
                        </p:par>
                        <p:par>
                          <p:cTn id="47" fill="hold">
                            <p:stCondLst>
                              <p:cond delay="2000"/>
                            </p:stCondLst>
                            <p:childTnLst>
                              <p:par>
                                <p:cTn id="48" presetID="10" presetClass="entr" presetSubtype="0" fill="hold" grpId="0" nodeType="after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500"/>
                                        <p:tgtEl>
                                          <p:spTgt spid="12"/>
                                        </p:tgtEl>
                                      </p:cBhvr>
                                    </p:animEffect>
                                  </p:childTnLst>
                                </p:cTn>
                              </p:par>
                            </p:childTnLst>
                          </p:cTn>
                        </p:par>
                        <p:par>
                          <p:cTn id="51" fill="hold">
                            <p:stCondLst>
                              <p:cond delay="2500"/>
                            </p:stCondLst>
                            <p:childTnLst>
                              <p:par>
                                <p:cTn id="52" presetID="22" presetClass="entr" presetSubtype="8" fill="hold" nodeType="after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ipe(left)">
                                      <p:cBhvr>
                                        <p:cTn id="54" dur="500"/>
                                        <p:tgtEl>
                                          <p:spTgt spid="13"/>
                                        </p:tgtEl>
                                      </p:cBhvr>
                                    </p:animEffect>
                                  </p:childTnLst>
                                </p:cTn>
                              </p:par>
                            </p:childTnLst>
                          </p:cTn>
                        </p:par>
                        <p:par>
                          <p:cTn id="55" fill="hold">
                            <p:stCondLst>
                              <p:cond delay="3000"/>
                            </p:stCondLst>
                            <p:childTnLst>
                              <p:par>
                                <p:cTn id="56" presetID="53" presetClass="entr" presetSubtype="16"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cBhvr>
                                        <p:cTn id="58" dur="500" fill="hold"/>
                                        <p:tgtEl>
                                          <p:spTgt spid="14"/>
                                        </p:tgtEl>
                                        <p:attrNameLst>
                                          <p:attrName>ppt_w</p:attrName>
                                        </p:attrNameLst>
                                      </p:cBhvr>
                                      <p:tavLst>
                                        <p:tav tm="0">
                                          <p:val>
                                            <p:fltVal val="0"/>
                                          </p:val>
                                        </p:tav>
                                        <p:tav tm="100000">
                                          <p:val>
                                            <p:strVal val="#ppt_w"/>
                                          </p:val>
                                        </p:tav>
                                      </p:tavLst>
                                    </p:anim>
                                    <p:anim calcmode="lin" valueType="num">
                                      <p:cBhvr>
                                        <p:cTn id="59" dur="500" fill="hold"/>
                                        <p:tgtEl>
                                          <p:spTgt spid="14"/>
                                        </p:tgtEl>
                                        <p:attrNameLst>
                                          <p:attrName>ppt_h</p:attrName>
                                        </p:attrNameLst>
                                      </p:cBhvr>
                                      <p:tavLst>
                                        <p:tav tm="0">
                                          <p:val>
                                            <p:fltVal val="0"/>
                                          </p:val>
                                        </p:tav>
                                        <p:tav tm="100000">
                                          <p:val>
                                            <p:strVal val="#ppt_h"/>
                                          </p:val>
                                        </p:tav>
                                      </p:tavLst>
                                    </p:anim>
                                    <p:animEffect transition="in" filter="fade">
                                      <p:cBhvr>
                                        <p:cTn id="60" dur="500"/>
                                        <p:tgtEl>
                                          <p:spTgt spid="14"/>
                                        </p:tgtEl>
                                      </p:cBhvr>
                                    </p:animEffect>
                                  </p:childTnLst>
                                </p:cTn>
                              </p:par>
                            </p:childTnLst>
                          </p:cTn>
                        </p:par>
                        <p:par>
                          <p:cTn id="61" fill="hold">
                            <p:stCondLst>
                              <p:cond delay="3500"/>
                            </p:stCondLst>
                            <p:childTnLst>
                              <p:par>
                                <p:cTn id="62" presetID="10" presetClass="entr" presetSubtype="0" fill="hold" grpId="0" nodeType="after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fade">
                                      <p:cBhvr>
                                        <p:cTn id="64" dur="500"/>
                                        <p:tgtEl>
                                          <p:spTgt spid="15"/>
                                        </p:tgtEl>
                                      </p:cBhvr>
                                    </p:animEffect>
                                  </p:childTnLst>
                                </p:cTn>
                              </p:par>
                            </p:childTnLst>
                          </p:cTn>
                        </p:par>
                        <p:par>
                          <p:cTn id="65" fill="hold">
                            <p:stCondLst>
                              <p:cond delay="4000"/>
                            </p:stCondLst>
                            <p:childTnLst>
                              <p:par>
                                <p:cTn id="66" presetID="22" presetClass="entr" presetSubtype="8" fill="hold" nodeType="after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wipe(left)">
                                      <p:cBhvr>
                                        <p:cTn id="68" dur="500"/>
                                        <p:tgtEl>
                                          <p:spTgt spid="16"/>
                                        </p:tgtEl>
                                      </p:cBhvr>
                                    </p:animEffect>
                                  </p:childTnLst>
                                </p:cTn>
                              </p:par>
                            </p:childTnLst>
                          </p:cTn>
                        </p:par>
                        <p:par>
                          <p:cTn id="69" fill="hold">
                            <p:stCondLst>
                              <p:cond delay="4500"/>
                            </p:stCondLst>
                            <p:childTnLst>
                              <p:par>
                                <p:cTn id="70" presetID="53" presetClass="entr" presetSubtype="16" fill="hold" grpId="0" nodeType="afterEffect">
                                  <p:stCondLst>
                                    <p:cond delay="0"/>
                                  </p:stCondLst>
                                  <p:childTnLst>
                                    <p:set>
                                      <p:cBhvr>
                                        <p:cTn id="71" dur="1" fill="hold">
                                          <p:stCondLst>
                                            <p:cond delay="0"/>
                                          </p:stCondLst>
                                        </p:cTn>
                                        <p:tgtEl>
                                          <p:spTgt spid="17"/>
                                        </p:tgtEl>
                                        <p:attrNameLst>
                                          <p:attrName>style.visibility</p:attrName>
                                        </p:attrNameLst>
                                      </p:cBhvr>
                                      <p:to>
                                        <p:strVal val="visible"/>
                                      </p:to>
                                    </p:set>
                                    <p:anim calcmode="lin" valueType="num">
                                      <p:cBhvr>
                                        <p:cTn id="72" dur="500" fill="hold"/>
                                        <p:tgtEl>
                                          <p:spTgt spid="17"/>
                                        </p:tgtEl>
                                        <p:attrNameLst>
                                          <p:attrName>ppt_w</p:attrName>
                                        </p:attrNameLst>
                                      </p:cBhvr>
                                      <p:tavLst>
                                        <p:tav tm="0">
                                          <p:val>
                                            <p:fltVal val="0"/>
                                          </p:val>
                                        </p:tav>
                                        <p:tav tm="100000">
                                          <p:val>
                                            <p:strVal val="#ppt_w"/>
                                          </p:val>
                                        </p:tav>
                                      </p:tavLst>
                                    </p:anim>
                                    <p:anim calcmode="lin" valueType="num">
                                      <p:cBhvr>
                                        <p:cTn id="73" dur="500" fill="hold"/>
                                        <p:tgtEl>
                                          <p:spTgt spid="17"/>
                                        </p:tgtEl>
                                        <p:attrNameLst>
                                          <p:attrName>ppt_h</p:attrName>
                                        </p:attrNameLst>
                                      </p:cBhvr>
                                      <p:tavLst>
                                        <p:tav tm="0">
                                          <p:val>
                                            <p:fltVal val="0"/>
                                          </p:val>
                                        </p:tav>
                                        <p:tav tm="100000">
                                          <p:val>
                                            <p:strVal val="#ppt_h"/>
                                          </p:val>
                                        </p:tav>
                                      </p:tavLst>
                                    </p:anim>
                                    <p:animEffect transition="in" filter="fade">
                                      <p:cBhvr>
                                        <p:cTn id="74" dur="500"/>
                                        <p:tgtEl>
                                          <p:spTgt spid="17"/>
                                        </p:tgtEl>
                                      </p:cBhvr>
                                    </p:animEffect>
                                  </p:childTnLst>
                                </p:cTn>
                              </p:par>
                            </p:childTnLst>
                          </p:cTn>
                        </p:par>
                        <p:par>
                          <p:cTn id="75" fill="hold">
                            <p:stCondLst>
                              <p:cond delay="5000"/>
                            </p:stCondLst>
                            <p:childTnLst>
                              <p:par>
                                <p:cTn id="76" presetID="10" presetClass="entr" presetSubtype="0" fill="hold" grpId="0" nodeType="after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fade">
                                      <p:cBhvr>
                                        <p:cTn id="78" dur="500"/>
                                        <p:tgtEl>
                                          <p:spTgt spid="18"/>
                                        </p:tgtEl>
                                      </p:cBhvr>
                                    </p:animEffect>
                                  </p:childTnLst>
                                </p:cTn>
                              </p:par>
                            </p:childTnLst>
                          </p:cTn>
                        </p:par>
                        <p:par>
                          <p:cTn id="79" fill="hold">
                            <p:stCondLst>
                              <p:cond delay="5500"/>
                            </p:stCondLst>
                            <p:childTnLst>
                              <p:par>
                                <p:cTn id="80" presetID="22" presetClass="entr" presetSubtype="8" fill="hold" nodeType="after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wipe(left)">
                                      <p:cBhvr>
                                        <p:cTn id="82" dur="500"/>
                                        <p:tgtEl>
                                          <p:spTgt spid="19"/>
                                        </p:tgtEl>
                                      </p:cBhvr>
                                    </p:animEffect>
                                  </p:childTnLst>
                                </p:cTn>
                              </p:par>
                            </p:childTnLst>
                          </p:cTn>
                        </p:par>
                        <p:par>
                          <p:cTn id="83" fill="hold">
                            <p:stCondLst>
                              <p:cond delay="6000"/>
                            </p:stCondLst>
                            <p:childTnLst>
                              <p:par>
                                <p:cTn id="84" presetID="53" presetClass="entr" presetSubtype="16" fill="hold" grpId="0" nodeType="afterEffect">
                                  <p:stCondLst>
                                    <p:cond delay="0"/>
                                  </p:stCondLst>
                                  <p:childTnLst>
                                    <p:set>
                                      <p:cBhvr>
                                        <p:cTn id="85" dur="1" fill="hold">
                                          <p:stCondLst>
                                            <p:cond delay="0"/>
                                          </p:stCondLst>
                                        </p:cTn>
                                        <p:tgtEl>
                                          <p:spTgt spid="20"/>
                                        </p:tgtEl>
                                        <p:attrNameLst>
                                          <p:attrName>style.visibility</p:attrName>
                                        </p:attrNameLst>
                                      </p:cBhvr>
                                      <p:to>
                                        <p:strVal val="visible"/>
                                      </p:to>
                                    </p:set>
                                    <p:anim calcmode="lin" valueType="num">
                                      <p:cBhvr>
                                        <p:cTn id="86" dur="500" fill="hold"/>
                                        <p:tgtEl>
                                          <p:spTgt spid="20"/>
                                        </p:tgtEl>
                                        <p:attrNameLst>
                                          <p:attrName>ppt_w</p:attrName>
                                        </p:attrNameLst>
                                      </p:cBhvr>
                                      <p:tavLst>
                                        <p:tav tm="0">
                                          <p:val>
                                            <p:fltVal val="0"/>
                                          </p:val>
                                        </p:tav>
                                        <p:tav tm="100000">
                                          <p:val>
                                            <p:strVal val="#ppt_w"/>
                                          </p:val>
                                        </p:tav>
                                      </p:tavLst>
                                    </p:anim>
                                    <p:anim calcmode="lin" valueType="num">
                                      <p:cBhvr>
                                        <p:cTn id="87" dur="500" fill="hold"/>
                                        <p:tgtEl>
                                          <p:spTgt spid="20"/>
                                        </p:tgtEl>
                                        <p:attrNameLst>
                                          <p:attrName>ppt_h</p:attrName>
                                        </p:attrNameLst>
                                      </p:cBhvr>
                                      <p:tavLst>
                                        <p:tav tm="0">
                                          <p:val>
                                            <p:fltVal val="0"/>
                                          </p:val>
                                        </p:tav>
                                        <p:tav tm="100000">
                                          <p:val>
                                            <p:strVal val="#ppt_h"/>
                                          </p:val>
                                        </p:tav>
                                      </p:tavLst>
                                    </p:anim>
                                    <p:animEffect transition="in" filter="fade">
                                      <p:cBhvr>
                                        <p:cTn id="88" dur="500"/>
                                        <p:tgtEl>
                                          <p:spTgt spid="20"/>
                                        </p:tgtEl>
                                      </p:cBhvr>
                                    </p:animEffect>
                                  </p:childTnLst>
                                </p:cTn>
                              </p:par>
                            </p:childTnLst>
                          </p:cTn>
                        </p:par>
                        <p:par>
                          <p:cTn id="89" fill="hold">
                            <p:stCondLst>
                              <p:cond delay="6500"/>
                            </p:stCondLst>
                            <p:childTnLst>
                              <p:par>
                                <p:cTn id="90" presetID="10" presetClass="entr" presetSubtype="0" fill="hold" grpId="0" nodeType="afterEffect">
                                  <p:stCondLst>
                                    <p:cond delay="0"/>
                                  </p:stCondLst>
                                  <p:childTnLst>
                                    <p:set>
                                      <p:cBhvr>
                                        <p:cTn id="91" dur="1" fill="hold">
                                          <p:stCondLst>
                                            <p:cond delay="0"/>
                                          </p:stCondLst>
                                        </p:cTn>
                                        <p:tgtEl>
                                          <p:spTgt spid="21"/>
                                        </p:tgtEl>
                                        <p:attrNameLst>
                                          <p:attrName>style.visibility</p:attrName>
                                        </p:attrNameLst>
                                      </p:cBhvr>
                                      <p:to>
                                        <p:strVal val="visible"/>
                                      </p:to>
                                    </p:set>
                                    <p:animEffect transition="in" filter="fade">
                                      <p:cBhvr>
                                        <p:cTn id="92" dur="500"/>
                                        <p:tgtEl>
                                          <p:spTgt spid="21"/>
                                        </p:tgtEl>
                                      </p:cBhvr>
                                    </p:animEffect>
                                  </p:childTnLst>
                                </p:cTn>
                              </p:par>
                            </p:childTnLst>
                          </p:cTn>
                        </p:par>
                        <p:par>
                          <p:cTn id="93" fill="hold">
                            <p:stCondLst>
                              <p:cond delay="7000"/>
                            </p:stCondLst>
                            <p:childTnLst>
                              <p:par>
                                <p:cTn id="94" presetID="22" presetClass="entr" presetSubtype="8" fill="hold" nodeType="afterEffect">
                                  <p:stCondLst>
                                    <p:cond delay="0"/>
                                  </p:stCondLst>
                                  <p:childTnLst>
                                    <p:set>
                                      <p:cBhvr>
                                        <p:cTn id="95" dur="1" fill="hold">
                                          <p:stCondLst>
                                            <p:cond delay="0"/>
                                          </p:stCondLst>
                                        </p:cTn>
                                        <p:tgtEl>
                                          <p:spTgt spid="22"/>
                                        </p:tgtEl>
                                        <p:attrNameLst>
                                          <p:attrName>style.visibility</p:attrName>
                                        </p:attrNameLst>
                                      </p:cBhvr>
                                      <p:to>
                                        <p:strVal val="visible"/>
                                      </p:to>
                                    </p:set>
                                    <p:animEffect transition="in" filter="wipe(left)">
                                      <p:cBhvr>
                                        <p:cTn id="96" dur="500"/>
                                        <p:tgtEl>
                                          <p:spTgt spid="22"/>
                                        </p:tgtEl>
                                      </p:cBhvr>
                                    </p:animEffect>
                                  </p:childTnLst>
                                </p:cTn>
                              </p:par>
                            </p:childTnLst>
                          </p:cTn>
                        </p:par>
                        <p:par>
                          <p:cTn id="97" fill="hold">
                            <p:stCondLst>
                              <p:cond delay="7500"/>
                            </p:stCondLst>
                            <p:childTnLst>
                              <p:par>
                                <p:cTn id="98" presetID="53" presetClass="entr" presetSubtype="16" fill="hold" grpId="0" nodeType="afterEffect">
                                  <p:stCondLst>
                                    <p:cond delay="0"/>
                                  </p:stCondLst>
                                  <p:childTnLst>
                                    <p:set>
                                      <p:cBhvr>
                                        <p:cTn id="99" dur="1" fill="hold">
                                          <p:stCondLst>
                                            <p:cond delay="0"/>
                                          </p:stCondLst>
                                        </p:cTn>
                                        <p:tgtEl>
                                          <p:spTgt spid="23"/>
                                        </p:tgtEl>
                                        <p:attrNameLst>
                                          <p:attrName>style.visibility</p:attrName>
                                        </p:attrNameLst>
                                      </p:cBhvr>
                                      <p:to>
                                        <p:strVal val="visible"/>
                                      </p:to>
                                    </p:set>
                                    <p:anim calcmode="lin" valueType="num">
                                      <p:cBhvr>
                                        <p:cTn id="100" dur="500" fill="hold"/>
                                        <p:tgtEl>
                                          <p:spTgt spid="23"/>
                                        </p:tgtEl>
                                        <p:attrNameLst>
                                          <p:attrName>ppt_w</p:attrName>
                                        </p:attrNameLst>
                                      </p:cBhvr>
                                      <p:tavLst>
                                        <p:tav tm="0">
                                          <p:val>
                                            <p:fltVal val="0"/>
                                          </p:val>
                                        </p:tav>
                                        <p:tav tm="100000">
                                          <p:val>
                                            <p:strVal val="#ppt_w"/>
                                          </p:val>
                                        </p:tav>
                                      </p:tavLst>
                                    </p:anim>
                                    <p:anim calcmode="lin" valueType="num">
                                      <p:cBhvr>
                                        <p:cTn id="101" dur="500" fill="hold"/>
                                        <p:tgtEl>
                                          <p:spTgt spid="23"/>
                                        </p:tgtEl>
                                        <p:attrNameLst>
                                          <p:attrName>ppt_h</p:attrName>
                                        </p:attrNameLst>
                                      </p:cBhvr>
                                      <p:tavLst>
                                        <p:tav tm="0">
                                          <p:val>
                                            <p:fltVal val="0"/>
                                          </p:val>
                                        </p:tav>
                                        <p:tav tm="100000">
                                          <p:val>
                                            <p:strVal val="#ppt_h"/>
                                          </p:val>
                                        </p:tav>
                                      </p:tavLst>
                                    </p:anim>
                                    <p:animEffect transition="in" filter="fade">
                                      <p:cBhvr>
                                        <p:cTn id="102" dur="500"/>
                                        <p:tgtEl>
                                          <p:spTgt spid="23"/>
                                        </p:tgtEl>
                                      </p:cBhvr>
                                    </p:animEffect>
                                  </p:childTnLst>
                                </p:cTn>
                              </p:par>
                            </p:childTnLst>
                          </p:cTn>
                        </p:par>
                        <p:par>
                          <p:cTn id="103" fill="hold">
                            <p:stCondLst>
                              <p:cond delay="8000"/>
                            </p:stCondLst>
                            <p:childTnLst>
                              <p:par>
                                <p:cTn id="104" presetID="10" presetClass="entr" presetSubtype="0" fill="hold" grpId="0" nodeType="afterEffect">
                                  <p:stCondLst>
                                    <p:cond delay="0"/>
                                  </p:stCondLst>
                                  <p:childTnLst>
                                    <p:set>
                                      <p:cBhvr>
                                        <p:cTn id="105" dur="1" fill="hold">
                                          <p:stCondLst>
                                            <p:cond delay="0"/>
                                          </p:stCondLst>
                                        </p:cTn>
                                        <p:tgtEl>
                                          <p:spTgt spid="24"/>
                                        </p:tgtEl>
                                        <p:attrNameLst>
                                          <p:attrName>style.visibility</p:attrName>
                                        </p:attrNameLst>
                                      </p:cBhvr>
                                      <p:to>
                                        <p:strVal val="visible"/>
                                      </p:to>
                                    </p:set>
                                    <p:animEffect transition="in" filter="fade">
                                      <p:cBhvr>
                                        <p:cTn id="106" dur="500"/>
                                        <p:tgtEl>
                                          <p:spTgt spid="24"/>
                                        </p:tgtEl>
                                      </p:cBhvr>
                                    </p:animEffect>
                                  </p:childTnLst>
                                </p:cTn>
                              </p:par>
                            </p:childTnLst>
                          </p:cTn>
                        </p:par>
                        <p:par>
                          <p:cTn id="107" fill="hold">
                            <p:stCondLst>
                              <p:cond delay="8500"/>
                            </p:stCondLst>
                            <p:childTnLst>
                              <p:par>
                                <p:cTn id="108" presetID="22" presetClass="entr" presetSubtype="8" fill="hold" nodeType="afterEffect">
                                  <p:stCondLst>
                                    <p:cond delay="0"/>
                                  </p:stCondLst>
                                  <p:childTnLst>
                                    <p:set>
                                      <p:cBhvr>
                                        <p:cTn id="109" dur="1" fill="hold">
                                          <p:stCondLst>
                                            <p:cond delay="0"/>
                                          </p:stCondLst>
                                        </p:cTn>
                                        <p:tgtEl>
                                          <p:spTgt spid="25"/>
                                        </p:tgtEl>
                                        <p:attrNameLst>
                                          <p:attrName>style.visibility</p:attrName>
                                        </p:attrNameLst>
                                      </p:cBhvr>
                                      <p:to>
                                        <p:strVal val="visible"/>
                                      </p:to>
                                    </p:set>
                                    <p:animEffect transition="in" filter="wipe(left)">
                                      <p:cBhvr>
                                        <p:cTn id="110" dur="500"/>
                                        <p:tgtEl>
                                          <p:spTgt spid="25"/>
                                        </p:tgtEl>
                                      </p:cBhvr>
                                    </p:animEffect>
                                  </p:childTnLst>
                                </p:cTn>
                              </p:par>
                            </p:childTnLst>
                          </p:cTn>
                        </p:par>
                        <p:par>
                          <p:cTn id="111" fill="hold">
                            <p:stCondLst>
                              <p:cond delay="9000"/>
                            </p:stCondLst>
                            <p:childTnLst>
                              <p:par>
                                <p:cTn id="112" presetID="53" presetClass="entr" presetSubtype="16" fill="hold" grpId="0" nodeType="afterEffect">
                                  <p:stCondLst>
                                    <p:cond delay="0"/>
                                  </p:stCondLst>
                                  <p:childTnLst>
                                    <p:set>
                                      <p:cBhvr>
                                        <p:cTn id="113" dur="1" fill="hold">
                                          <p:stCondLst>
                                            <p:cond delay="0"/>
                                          </p:stCondLst>
                                        </p:cTn>
                                        <p:tgtEl>
                                          <p:spTgt spid="26"/>
                                        </p:tgtEl>
                                        <p:attrNameLst>
                                          <p:attrName>style.visibility</p:attrName>
                                        </p:attrNameLst>
                                      </p:cBhvr>
                                      <p:to>
                                        <p:strVal val="visible"/>
                                      </p:to>
                                    </p:set>
                                    <p:anim calcmode="lin" valueType="num">
                                      <p:cBhvr>
                                        <p:cTn id="114" dur="500" fill="hold"/>
                                        <p:tgtEl>
                                          <p:spTgt spid="26"/>
                                        </p:tgtEl>
                                        <p:attrNameLst>
                                          <p:attrName>ppt_w</p:attrName>
                                        </p:attrNameLst>
                                      </p:cBhvr>
                                      <p:tavLst>
                                        <p:tav tm="0">
                                          <p:val>
                                            <p:fltVal val="0"/>
                                          </p:val>
                                        </p:tav>
                                        <p:tav tm="100000">
                                          <p:val>
                                            <p:strVal val="#ppt_w"/>
                                          </p:val>
                                        </p:tav>
                                      </p:tavLst>
                                    </p:anim>
                                    <p:anim calcmode="lin" valueType="num">
                                      <p:cBhvr>
                                        <p:cTn id="115" dur="500" fill="hold"/>
                                        <p:tgtEl>
                                          <p:spTgt spid="26"/>
                                        </p:tgtEl>
                                        <p:attrNameLst>
                                          <p:attrName>ppt_h</p:attrName>
                                        </p:attrNameLst>
                                      </p:cBhvr>
                                      <p:tavLst>
                                        <p:tav tm="0">
                                          <p:val>
                                            <p:fltVal val="0"/>
                                          </p:val>
                                        </p:tav>
                                        <p:tav tm="100000">
                                          <p:val>
                                            <p:strVal val="#ppt_h"/>
                                          </p:val>
                                        </p:tav>
                                      </p:tavLst>
                                    </p:anim>
                                    <p:animEffect transition="in" filter="fade">
                                      <p:cBhvr>
                                        <p:cTn id="11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p:bldP spid="9" grpId="0" animBg="1"/>
      <p:bldP spid="10" grpId="0" animBg="1"/>
      <p:bldP spid="11" grpId="0"/>
      <p:bldP spid="12" grpId="0" animBg="1"/>
      <p:bldP spid="14" grpId="0"/>
      <p:bldP spid="15" grpId="0" animBg="1"/>
      <p:bldP spid="17" grpId="0"/>
      <p:bldP spid="18" grpId="0" animBg="1"/>
      <p:bldP spid="20" grpId="0"/>
      <p:bldP spid="21" grpId="0" animBg="1"/>
      <p:bldP spid="23" grpId="0"/>
      <p:bldP spid="24" grpId="0" animBg="1"/>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p:nvPr/>
        </p:nvSpPr>
        <p:spPr>
          <a:xfrm>
            <a:off x="350135" y="330407"/>
            <a:ext cx="6094070" cy="369332"/>
          </a:xfrm>
          <a:prstGeom prst="rect">
            <a:avLst/>
          </a:prstGeom>
          <a:noFill/>
        </p:spPr>
        <p:txBody>
          <a:bodyPr wrap="square">
            <a:spAutoFit/>
          </a:bodyPr>
          <a:lstStyle/>
          <a:p>
            <a:pPr marL="285750" indent="-285750">
              <a:buFont typeface="Wingdings" panose="05000000000000000000" pitchFamily="2" charset="2"/>
              <a:buChar char="p"/>
            </a:pPr>
            <a:r>
              <a:rPr lang="en-US" altLang="zh-CN" sz="1800" b="1" dirty="0">
                <a:solidFill>
                  <a:schemeClr val="bg1"/>
                </a:solidFill>
                <a:latin typeface="阿里汉仪智能黑体" panose="00020600040101010101" pitchFamily="18" charset="-122"/>
                <a:ea typeface="阿里汉仪智能黑体" panose="00020600040101010101" pitchFamily="18" charset="-122"/>
                <a:cs typeface="+mn-ea"/>
                <a:sym typeface="+mn-lt"/>
              </a:rPr>
              <a:t>03</a:t>
            </a:r>
            <a:r>
              <a:rPr lang="zh-CN" altLang="en-US" sz="1800" b="1" dirty="0">
                <a:solidFill>
                  <a:schemeClr val="bg1"/>
                </a:solidFill>
                <a:latin typeface="阿里汉仪智能黑体" panose="00020600040101010101" pitchFamily="18" charset="-122"/>
                <a:ea typeface="阿里汉仪智能黑体" panose="00020600040101010101" pitchFamily="18" charset="-122"/>
                <a:cs typeface="+mn-ea"/>
                <a:sym typeface="+mn-lt"/>
              </a:rPr>
              <a:t>：数据分析</a:t>
            </a:r>
            <a:endParaRPr lang="zh-CN" altLang="en-US" sz="1800" b="1" dirty="0">
              <a:solidFill>
                <a:schemeClr val="bg1"/>
              </a:solidFill>
              <a:latin typeface="阿里汉仪智能黑体" panose="00020600040101010101" pitchFamily="18" charset="-122"/>
              <a:ea typeface="阿里汉仪智能黑体" panose="00020600040101010101" pitchFamily="18" charset="-122"/>
              <a:cs typeface="+mn-ea"/>
              <a:sym typeface="+mn-lt"/>
            </a:endParaRPr>
          </a:p>
        </p:txBody>
      </p:sp>
      <p:sp>
        <p:nvSpPr>
          <p:cNvPr id="4" name="TextBox 82"/>
          <p:cNvSpPr txBox="1"/>
          <p:nvPr/>
        </p:nvSpPr>
        <p:spPr>
          <a:xfrm>
            <a:off x="1036088" y="3365500"/>
            <a:ext cx="2538095" cy="850900"/>
          </a:xfrm>
          <a:prstGeom prst="rect">
            <a:avLst/>
          </a:prstGeom>
        </p:spPr>
        <p:txBody>
          <a:bodyPr vert="horz" lIns="182880" tIns="91440" rIns="182880" bIns="91440" rtlCol="0" anchor="ctr">
            <a:noAutofit/>
          </a:bodyPr>
          <a:lstStyle>
            <a:defPPr>
              <a:defRPr lang="en-US"/>
            </a:defPPr>
            <a:lvl1pPr defTabSz="913765">
              <a:spcBef>
                <a:spcPct val="0"/>
              </a:spcBef>
              <a:defRPr sz="2800">
                <a:solidFill>
                  <a:srgbClr val="171717"/>
                </a:solidFill>
                <a:latin typeface="Bebas Neue" panose="020B0606020202050201" pitchFamily="34" charset="0"/>
                <a:ea typeface="Roboto Light" panose="02000000000000000000" pitchFamily="2" charset="0"/>
                <a:cs typeface="Lato Light" charset="0"/>
              </a:defRPr>
            </a:lvl1pPr>
          </a:lstStyle>
          <a:p>
            <a:pPr lvl="0" algn="ctr"/>
            <a:r>
              <a:rPr lang="zh-CN" altLang="en-US" sz="2000" dirty="0">
                <a:solidFill>
                  <a:schemeClr val="bg1"/>
                </a:solidFill>
                <a:latin typeface="微软雅黑" panose="020B0503020204020204" pitchFamily="34" charset="-122"/>
                <a:ea typeface="微软雅黑" panose="020B0503020204020204" pitchFamily="34" charset="-122"/>
                <a:cs typeface="+mn-ea"/>
                <a:sym typeface="+mn-lt"/>
              </a:rPr>
              <a:t>输入标题</a:t>
            </a:r>
            <a:endParaRPr lang="zh-CN" altLang="en-US" sz="200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5" name="TextBox 83"/>
          <p:cNvSpPr txBox="1"/>
          <p:nvPr/>
        </p:nvSpPr>
        <p:spPr>
          <a:xfrm>
            <a:off x="4800368" y="3365500"/>
            <a:ext cx="2538095" cy="850900"/>
          </a:xfrm>
          <a:prstGeom prst="rect">
            <a:avLst/>
          </a:prstGeom>
        </p:spPr>
        <p:txBody>
          <a:bodyPr vert="horz" lIns="182880" tIns="91440" rIns="182880" bIns="91440" rtlCol="0" anchor="ctr">
            <a:noAutofit/>
          </a:bodyPr>
          <a:lstStyle>
            <a:defPPr>
              <a:defRPr lang="en-US"/>
            </a:defPPr>
            <a:lvl1pPr defTabSz="913765">
              <a:spcBef>
                <a:spcPct val="0"/>
              </a:spcBef>
              <a:defRPr sz="2800">
                <a:solidFill>
                  <a:srgbClr val="171717"/>
                </a:solidFill>
                <a:latin typeface="Bebas Neue" panose="020B0606020202050201" pitchFamily="34" charset="0"/>
                <a:ea typeface="Roboto Light" panose="02000000000000000000" pitchFamily="2" charset="0"/>
                <a:cs typeface="Lato Light" charset="0"/>
              </a:defRPr>
            </a:lvl1pPr>
          </a:lstStyle>
          <a:p>
            <a:pPr lvl="0" algn="ctr"/>
            <a:r>
              <a:rPr lang="zh-CN" altLang="en-US" sz="2000" dirty="0">
                <a:solidFill>
                  <a:schemeClr val="bg1"/>
                </a:solidFill>
                <a:latin typeface="微软雅黑" panose="020B0503020204020204" pitchFamily="34" charset="-122"/>
                <a:ea typeface="微软雅黑" panose="020B0503020204020204" pitchFamily="34" charset="-122"/>
                <a:cs typeface="+mn-ea"/>
                <a:sym typeface="+mn-lt"/>
              </a:rPr>
              <a:t>输入标题</a:t>
            </a:r>
            <a:endParaRPr lang="zh-CN" altLang="en-US" sz="200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6" name="TextBox 84"/>
          <p:cNvSpPr txBox="1"/>
          <p:nvPr/>
        </p:nvSpPr>
        <p:spPr>
          <a:xfrm>
            <a:off x="8320808" y="3365500"/>
            <a:ext cx="2538095" cy="850900"/>
          </a:xfrm>
          <a:prstGeom prst="rect">
            <a:avLst/>
          </a:prstGeom>
        </p:spPr>
        <p:txBody>
          <a:bodyPr vert="horz" lIns="182880" tIns="91440" rIns="182880" bIns="91440" rtlCol="0" anchor="ctr">
            <a:noAutofit/>
          </a:bodyPr>
          <a:lstStyle>
            <a:defPPr>
              <a:defRPr lang="en-US"/>
            </a:defPPr>
            <a:lvl1pPr defTabSz="913765">
              <a:spcBef>
                <a:spcPct val="0"/>
              </a:spcBef>
              <a:defRPr sz="2800">
                <a:solidFill>
                  <a:srgbClr val="171717"/>
                </a:solidFill>
                <a:latin typeface="Bebas Neue" panose="020B0606020202050201" pitchFamily="34" charset="0"/>
                <a:ea typeface="Roboto Light" panose="02000000000000000000" pitchFamily="2" charset="0"/>
                <a:cs typeface="Lato Light" charset="0"/>
              </a:defRPr>
            </a:lvl1pPr>
          </a:lstStyle>
          <a:p>
            <a:pPr lvl="0" algn="ctr"/>
            <a:r>
              <a:rPr lang="zh-CN" altLang="en-US" sz="2000" dirty="0">
                <a:solidFill>
                  <a:schemeClr val="bg1"/>
                </a:solidFill>
                <a:latin typeface="微软雅黑" panose="020B0503020204020204" pitchFamily="34" charset="-122"/>
                <a:ea typeface="微软雅黑" panose="020B0503020204020204" pitchFamily="34" charset="-122"/>
                <a:cs typeface="+mn-ea"/>
                <a:sym typeface="+mn-lt"/>
              </a:rPr>
              <a:t>输入标题</a:t>
            </a:r>
            <a:endParaRPr lang="zh-CN" altLang="en-US" sz="200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8" name="Rectangle 85"/>
          <p:cNvSpPr/>
          <p:nvPr/>
        </p:nvSpPr>
        <p:spPr>
          <a:xfrm>
            <a:off x="1053868" y="4093845"/>
            <a:ext cx="2773045" cy="1156855"/>
          </a:xfrm>
          <a:prstGeom prst="rect">
            <a:avLst/>
          </a:prstGeom>
        </p:spPr>
        <p:txBody>
          <a:bodyPr wrap="square">
            <a:spAutoFit/>
          </a:bodyPr>
          <a:lstStyle/>
          <a:p>
            <a:pPr>
              <a:lnSpc>
                <a:spcPct val="150000"/>
              </a:lnSpc>
            </a:pPr>
            <a:r>
              <a:rPr lang="zh-CN" altLang="en-US" sz="1600" dirty="0">
                <a:solidFill>
                  <a:schemeClr val="bg1"/>
                </a:solidFill>
                <a:latin typeface="微软雅黑" panose="020B0503020204020204" pitchFamily="34" charset="-122"/>
                <a:ea typeface="微软雅黑" panose="020B0503020204020204" pitchFamily="34" charset="-122"/>
                <a:cs typeface="+mn-ea"/>
                <a:sym typeface="+mn-lt"/>
              </a:rPr>
              <a:t>用户可以在投影仪或者计算机上进行演示也可以将演示文稿打印出来</a:t>
            </a:r>
            <a:endParaRPr lang="zh-CN" altLang="en-US" sz="160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9" name="Rectangle 86"/>
          <p:cNvSpPr/>
          <p:nvPr/>
        </p:nvSpPr>
        <p:spPr>
          <a:xfrm>
            <a:off x="4738138" y="4093845"/>
            <a:ext cx="2773045" cy="1156855"/>
          </a:xfrm>
          <a:prstGeom prst="rect">
            <a:avLst/>
          </a:prstGeom>
        </p:spPr>
        <p:txBody>
          <a:bodyPr wrap="square">
            <a:spAutoFit/>
          </a:bodyPr>
          <a:lstStyle/>
          <a:p>
            <a:pPr>
              <a:lnSpc>
                <a:spcPct val="150000"/>
              </a:lnSpc>
            </a:pPr>
            <a:r>
              <a:rPr lang="zh-CN" altLang="en-US" sz="1600" dirty="0">
                <a:solidFill>
                  <a:schemeClr val="bg1"/>
                </a:solidFill>
                <a:latin typeface="微软雅黑" panose="020B0503020204020204" pitchFamily="34" charset="-122"/>
                <a:ea typeface="微软雅黑" panose="020B0503020204020204" pitchFamily="34" charset="-122"/>
                <a:cs typeface="+mn-ea"/>
                <a:sym typeface="+mn-lt"/>
              </a:rPr>
              <a:t>用户可以在投影仪或者计算机上进行演示也可以将演示文稿打印出来</a:t>
            </a:r>
            <a:endParaRPr lang="zh-CN" altLang="en-US" sz="160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10" name="Rectangle 87"/>
          <p:cNvSpPr/>
          <p:nvPr/>
        </p:nvSpPr>
        <p:spPr>
          <a:xfrm>
            <a:off x="8338588" y="4093845"/>
            <a:ext cx="2773045" cy="1156855"/>
          </a:xfrm>
          <a:prstGeom prst="rect">
            <a:avLst/>
          </a:prstGeom>
        </p:spPr>
        <p:txBody>
          <a:bodyPr wrap="square">
            <a:spAutoFit/>
          </a:bodyPr>
          <a:lstStyle/>
          <a:p>
            <a:pPr>
              <a:lnSpc>
                <a:spcPct val="150000"/>
              </a:lnSpc>
            </a:pPr>
            <a:r>
              <a:rPr lang="zh-CN" altLang="en-US" sz="1600" dirty="0">
                <a:solidFill>
                  <a:schemeClr val="bg1"/>
                </a:solidFill>
                <a:latin typeface="微软雅黑" panose="020B0503020204020204" pitchFamily="34" charset="-122"/>
                <a:ea typeface="微软雅黑" panose="020B0503020204020204" pitchFamily="34" charset="-122"/>
                <a:cs typeface="+mn-ea"/>
                <a:sym typeface="+mn-lt"/>
              </a:rPr>
              <a:t>用户可以在投影仪或者计算机上进行演示也可以将演示文稿打印出来</a:t>
            </a:r>
            <a:endParaRPr lang="zh-CN" altLang="en-US" sz="1600" dirty="0">
              <a:solidFill>
                <a:schemeClr val="bg1"/>
              </a:solidFill>
              <a:latin typeface="微软雅黑" panose="020B0503020204020204" pitchFamily="34" charset="-122"/>
              <a:ea typeface="微软雅黑" panose="020B0503020204020204" pitchFamily="34" charset="-122"/>
              <a:cs typeface="+mn-ea"/>
              <a:sym typeface="+mn-lt"/>
            </a:endParaRPr>
          </a:p>
        </p:txBody>
      </p:sp>
      <p:cxnSp>
        <p:nvCxnSpPr>
          <p:cNvPr id="11" name="Straight Connector 36"/>
          <p:cNvCxnSpPr/>
          <p:nvPr/>
        </p:nvCxnSpPr>
        <p:spPr>
          <a:xfrm flipH="1">
            <a:off x="4203468" y="2070735"/>
            <a:ext cx="5080" cy="362458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Freeform 5"/>
          <p:cNvSpPr>
            <a:spLocks noEditPoints="1"/>
          </p:cNvSpPr>
          <p:nvPr/>
        </p:nvSpPr>
        <p:spPr bwMode="auto">
          <a:xfrm>
            <a:off x="9230763" y="2323465"/>
            <a:ext cx="720725" cy="720725"/>
          </a:xfrm>
          <a:custGeom>
            <a:avLst/>
            <a:gdLst>
              <a:gd name="T0" fmla="*/ 795 w 1116"/>
              <a:gd name="T1" fmla="*/ 774 h 1117"/>
              <a:gd name="T2" fmla="*/ 1039 w 1116"/>
              <a:gd name="T3" fmla="*/ 623 h 1117"/>
              <a:gd name="T4" fmla="*/ 970 w 1116"/>
              <a:gd name="T5" fmla="*/ 816 h 1117"/>
              <a:gd name="T6" fmla="*/ 291 w 1116"/>
              <a:gd name="T7" fmla="*/ 610 h 1117"/>
              <a:gd name="T8" fmla="*/ 309 w 1116"/>
              <a:gd name="T9" fmla="*/ 848 h 1117"/>
              <a:gd name="T10" fmla="*/ 146 w 1116"/>
              <a:gd name="T11" fmla="*/ 816 h 1117"/>
              <a:gd name="T12" fmla="*/ 77 w 1116"/>
              <a:gd name="T13" fmla="*/ 623 h 1117"/>
              <a:gd name="T14" fmla="*/ 277 w 1116"/>
              <a:gd name="T15" fmla="*/ 290 h 1117"/>
              <a:gd name="T16" fmla="*/ 293 w 1116"/>
              <a:gd name="T17" fmla="*/ 482 h 1117"/>
              <a:gd name="T18" fmla="*/ 94 w 1116"/>
              <a:gd name="T19" fmla="*/ 415 h 1117"/>
              <a:gd name="T20" fmla="*/ 182 w 1116"/>
              <a:gd name="T21" fmla="*/ 252 h 1117"/>
              <a:gd name="T22" fmla="*/ 710 w 1116"/>
              <a:gd name="T23" fmla="*/ 340 h 1117"/>
              <a:gd name="T24" fmla="*/ 790 w 1116"/>
              <a:gd name="T25" fmla="*/ 512 h 1117"/>
              <a:gd name="T26" fmla="*/ 618 w 1116"/>
              <a:gd name="T27" fmla="*/ 796 h 1117"/>
              <a:gd name="T28" fmla="*/ 769 w 1116"/>
              <a:gd name="T29" fmla="*/ 735 h 1117"/>
              <a:gd name="T30" fmla="*/ 861 w 1116"/>
              <a:gd name="T31" fmla="*/ 938 h 1117"/>
              <a:gd name="T32" fmla="*/ 734 w 1116"/>
              <a:gd name="T33" fmla="*/ 1011 h 1117"/>
              <a:gd name="T34" fmla="*/ 689 w 1116"/>
              <a:gd name="T35" fmla="*/ 980 h 1117"/>
              <a:gd name="T36" fmla="*/ 615 w 1116"/>
              <a:gd name="T37" fmla="*/ 832 h 1117"/>
              <a:gd name="T38" fmla="*/ 678 w 1116"/>
              <a:gd name="T39" fmla="*/ 933 h 1117"/>
              <a:gd name="T40" fmla="*/ 445 w 1116"/>
              <a:gd name="T41" fmla="*/ 1031 h 1117"/>
              <a:gd name="T42" fmla="*/ 308 w 1116"/>
              <a:gd name="T43" fmla="*/ 976 h 1117"/>
              <a:gd name="T44" fmla="*/ 358 w 1116"/>
              <a:gd name="T45" fmla="*/ 866 h 1117"/>
              <a:gd name="T46" fmla="*/ 540 w 1116"/>
              <a:gd name="T47" fmla="*/ 577 h 1117"/>
              <a:gd name="T48" fmla="*/ 376 w 1116"/>
              <a:gd name="T49" fmla="*/ 821 h 1117"/>
              <a:gd name="T50" fmla="*/ 540 w 1116"/>
              <a:gd name="T51" fmla="*/ 577 h 1117"/>
              <a:gd name="T52" fmla="*/ 540 w 1116"/>
              <a:gd name="T53" fmla="*/ 360 h 1117"/>
              <a:gd name="T54" fmla="*/ 356 w 1116"/>
              <a:gd name="T55" fmla="*/ 352 h 1117"/>
              <a:gd name="T56" fmla="*/ 249 w 1116"/>
              <a:gd name="T57" fmla="*/ 230 h 1117"/>
              <a:gd name="T58" fmla="*/ 322 w 1116"/>
              <a:gd name="T59" fmla="*/ 134 h 1117"/>
              <a:gd name="T60" fmla="*/ 478 w 1116"/>
              <a:gd name="T61" fmla="*/ 80 h 1117"/>
              <a:gd name="T62" fmla="*/ 540 w 1116"/>
              <a:gd name="T63" fmla="*/ 74 h 1117"/>
              <a:gd name="T64" fmla="*/ 377 w 1116"/>
              <a:gd name="T65" fmla="*/ 294 h 1117"/>
              <a:gd name="T66" fmla="*/ 539 w 1116"/>
              <a:gd name="T67" fmla="*/ 74 h 1117"/>
              <a:gd name="T68" fmla="*/ 744 w 1116"/>
              <a:gd name="T69" fmla="*/ 110 h 1117"/>
              <a:gd name="T70" fmla="*/ 883 w 1116"/>
              <a:gd name="T71" fmla="*/ 198 h 1117"/>
              <a:gd name="T72" fmla="*/ 773 w 1116"/>
              <a:gd name="T73" fmla="*/ 282 h 1117"/>
              <a:gd name="T74" fmla="*/ 578 w 1116"/>
              <a:gd name="T75" fmla="*/ 74 h 1117"/>
              <a:gd name="T76" fmla="*/ 720 w 1116"/>
              <a:gd name="T77" fmla="*/ 301 h 1117"/>
              <a:gd name="T78" fmla="*/ 577 w 1116"/>
              <a:gd name="T79" fmla="*/ 74 h 1117"/>
              <a:gd name="T80" fmla="*/ 422 w 1116"/>
              <a:gd name="T81" fmla="*/ 909 h 1117"/>
              <a:gd name="T82" fmla="*/ 521 w 1116"/>
              <a:gd name="T83" fmla="*/ 831 h 1117"/>
              <a:gd name="T84" fmla="*/ 816 w 1116"/>
              <a:gd name="T85" fmla="*/ 424 h 1117"/>
              <a:gd name="T86" fmla="*/ 873 w 1116"/>
              <a:gd name="T87" fmla="*/ 269 h 1117"/>
              <a:gd name="T88" fmla="*/ 990 w 1116"/>
              <a:gd name="T89" fmla="*/ 337 h 1117"/>
              <a:gd name="T90" fmla="*/ 1041 w 1116"/>
              <a:gd name="T91" fmla="*/ 519 h 1117"/>
              <a:gd name="T92" fmla="*/ 392 w 1116"/>
              <a:gd name="T93" fmla="*/ 26 h 1117"/>
              <a:gd name="T94" fmla="*/ 183 w 1116"/>
              <a:gd name="T95" fmla="*/ 146 h 1117"/>
              <a:gd name="T96" fmla="*/ 44 w 1116"/>
              <a:gd name="T97" fmla="*/ 342 h 1117"/>
              <a:gd name="T98" fmla="*/ 0 w 1116"/>
              <a:gd name="T99" fmla="*/ 588 h 1117"/>
              <a:gd name="T100" fmla="*/ 67 w 1116"/>
              <a:gd name="T101" fmla="*/ 824 h 1117"/>
              <a:gd name="T102" fmla="*/ 224 w 1116"/>
              <a:gd name="T103" fmla="*/ 1006 h 1117"/>
              <a:gd name="T104" fmla="*/ 445 w 1116"/>
              <a:gd name="T105" fmla="*/ 1105 h 1117"/>
              <a:gd name="T106" fmla="*/ 697 w 1116"/>
              <a:gd name="T107" fmla="*/ 1099 h 1117"/>
              <a:gd name="T108" fmla="*/ 913 w 1116"/>
              <a:gd name="T109" fmla="*/ 990 h 1117"/>
              <a:gd name="T110" fmla="*/ 1061 w 1116"/>
              <a:gd name="T111" fmla="*/ 801 h 1117"/>
              <a:gd name="T112" fmla="*/ 1116 w 1116"/>
              <a:gd name="T113" fmla="*/ 559 h 1117"/>
              <a:gd name="T114" fmla="*/ 1061 w 1116"/>
              <a:gd name="T115" fmla="*/ 317 h 1117"/>
              <a:gd name="T116" fmla="*/ 913 w 1116"/>
              <a:gd name="T117" fmla="*/ 128 h 1117"/>
              <a:gd name="T118" fmla="*/ 697 w 1116"/>
              <a:gd name="T119" fmla="*/ 19 h 1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16" h="1117">
                <a:moveTo>
                  <a:pt x="900" y="903"/>
                </a:moveTo>
                <a:lnTo>
                  <a:pt x="871" y="883"/>
                </a:lnTo>
                <a:lnTo>
                  <a:pt x="840" y="864"/>
                </a:lnTo>
                <a:lnTo>
                  <a:pt x="823" y="856"/>
                </a:lnTo>
                <a:lnTo>
                  <a:pt x="807" y="848"/>
                </a:lnTo>
                <a:lnTo>
                  <a:pt x="790" y="841"/>
                </a:lnTo>
                <a:lnTo>
                  <a:pt x="774" y="834"/>
                </a:lnTo>
                <a:lnTo>
                  <a:pt x="784" y="804"/>
                </a:lnTo>
                <a:lnTo>
                  <a:pt x="795" y="774"/>
                </a:lnTo>
                <a:lnTo>
                  <a:pt x="804" y="742"/>
                </a:lnTo>
                <a:lnTo>
                  <a:pt x="811" y="710"/>
                </a:lnTo>
                <a:lnTo>
                  <a:pt x="818" y="677"/>
                </a:lnTo>
                <a:lnTo>
                  <a:pt x="822" y="645"/>
                </a:lnTo>
                <a:lnTo>
                  <a:pt x="825" y="610"/>
                </a:lnTo>
                <a:lnTo>
                  <a:pt x="828" y="577"/>
                </a:lnTo>
                <a:lnTo>
                  <a:pt x="1043" y="577"/>
                </a:lnTo>
                <a:lnTo>
                  <a:pt x="1041" y="601"/>
                </a:lnTo>
                <a:lnTo>
                  <a:pt x="1039" y="623"/>
                </a:lnTo>
                <a:lnTo>
                  <a:pt x="1035" y="647"/>
                </a:lnTo>
                <a:lnTo>
                  <a:pt x="1031" y="670"/>
                </a:lnTo>
                <a:lnTo>
                  <a:pt x="1025" y="691"/>
                </a:lnTo>
                <a:lnTo>
                  <a:pt x="1018" y="714"/>
                </a:lnTo>
                <a:lnTo>
                  <a:pt x="1010" y="735"/>
                </a:lnTo>
                <a:lnTo>
                  <a:pt x="1002" y="756"/>
                </a:lnTo>
                <a:lnTo>
                  <a:pt x="992" y="777"/>
                </a:lnTo>
                <a:lnTo>
                  <a:pt x="981" y="796"/>
                </a:lnTo>
                <a:lnTo>
                  <a:pt x="970" y="816"/>
                </a:lnTo>
                <a:lnTo>
                  <a:pt x="957" y="834"/>
                </a:lnTo>
                <a:lnTo>
                  <a:pt x="944" y="852"/>
                </a:lnTo>
                <a:lnTo>
                  <a:pt x="930" y="870"/>
                </a:lnTo>
                <a:lnTo>
                  <a:pt x="916" y="887"/>
                </a:lnTo>
                <a:lnTo>
                  <a:pt x="900" y="903"/>
                </a:lnTo>
                <a:lnTo>
                  <a:pt x="900" y="903"/>
                </a:lnTo>
                <a:close/>
                <a:moveTo>
                  <a:pt x="73" y="577"/>
                </a:moveTo>
                <a:lnTo>
                  <a:pt x="289" y="577"/>
                </a:lnTo>
                <a:lnTo>
                  <a:pt x="291" y="610"/>
                </a:lnTo>
                <a:lnTo>
                  <a:pt x="294" y="645"/>
                </a:lnTo>
                <a:lnTo>
                  <a:pt x="298" y="677"/>
                </a:lnTo>
                <a:lnTo>
                  <a:pt x="305" y="710"/>
                </a:lnTo>
                <a:lnTo>
                  <a:pt x="312" y="742"/>
                </a:lnTo>
                <a:lnTo>
                  <a:pt x="321" y="774"/>
                </a:lnTo>
                <a:lnTo>
                  <a:pt x="331" y="804"/>
                </a:lnTo>
                <a:lnTo>
                  <a:pt x="343" y="834"/>
                </a:lnTo>
                <a:lnTo>
                  <a:pt x="325" y="841"/>
                </a:lnTo>
                <a:lnTo>
                  <a:pt x="309" y="848"/>
                </a:lnTo>
                <a:lnTo>
                  <a:pt x="293" y="856"/>
                </a:lnTo>
                <a:lnTo>
                  <a:pt x="277" y="864"/>
                </a:lnTo>
                <a:lnTo>
                  <a:pt x="245" y="883"/>
                </a:lnTo>
                <a:lnTo>
                  <a:pt x="215" y="903"/>
                </a:lnTo>
                <a:lnTo>
                  <a:pt x="200" y="887"/>
                </a:lnTo>
                <a:lnTo>
                  <a:pt x="185" y="870"/>
                </a:lnTo>
                <a:lnTo>
                  <a:pt x="171" y="852"/>
                </a:lnTo>
                <a:lnTo>
                  <a:pt x="158" y="834"/>
                </a:lnTo>
                <a:lnTo>
                  <a:pt x="146" y="816"/>
                </a:lnTo>
                <a:lnTo>
                  <a:pt x="134" y="796"/>
                </a:lnTo>
                <a:lnTo>
                  <a:pt x="123" y="777"/>
                </a:lnTo>
                <a:lnTo>
                  <a:pt x="114" y="756"/>
                </a:lnTo>
                <a:lnTo>
                  <a:pt x="105" y="735"/>
                </a:lnTo>
                <a:lnTo>
                  <a:pt x="98" y="714"/>
                </a:lnTo>
                <a:lnTo>
                  <a:pt x="91" y="691"/>
                </a:lnTo>
                <a:lnTo>
                  <a:pt x="86" y="670"/>
                </a:lnTo>
                <a:lnTo>
                  <a:pt x="80" y="647"/>
                </a:lnTo>
                <a:lnTo>
                  <a:pt x="77" y="623"/>
                </a:lnTo>
                <a:lnTo>
                  <a:pt x="75" y="601"/>
                </a:lnTo>
                <a:lnTo>
                  <a:pt x="73" y="577"/>
                </a:lnTo>
                <a:lnTo>
                  <a:pt x="73" y="577"/>
                </a:lnTo>
                <a:close/>
                <a:moveTo>
                  <a:pt x="196" y="236"/>
                </a:moveTo>
                <a:lnTo>
                  <a:pt x="211" y="248"/>
                </a:lnTo>
                <a:lnTo>
                  <a:pt x="227" y="258"/>
                </a:lnTo>
                <a:lnTo>
                  <a:pt x="243" y="269"/>
                </a:lnTo>
                <a:lnTo>
                  <a:pt x="260" y="280"/>
                </a:lnTo>
                <a:lnTo>
                  <a:pt x="277" y="290"/>
                </a:lnTo>
                <a:lnTo>
                  <a:pt x="294" y="298"/>
                </a:lnTo>
                <a:lnTo>
                  <a:pt x="312" y="307"/>
                </a:lnTo>
                <a:lnTo>
                  <a:pt x="330" y="315"/>
                </a:lnTo>
                <a:lnTo>
                  <a:pt x="321" y="342"/>
                </a:lnTo>
                <a:lnTo>
                  <a:pt x="314" y="369"/>
                </a:lnTo>
                <a:lnTo>
                  <a:pt x="306" y="396"/>
                </a:lnTo>
                <a:lnTo>
                  <a:pt x="301" y="424"/>
                </a:lnTo>
                <a:lnTo>
                  <a:pt x="296" y="453"/>
                </a:lnTo>
                <a:lnTo>
                  <a:pt x="293" y="482"/>
                </a:lnTo>
                <a:lnTo>
                  <a:pt x="290" y="511"/>
                </a:lnTo>
                <a:lnTo>
                  <a:pt x="289" y="540"/>
                </a:lnTo>
                <a:lnTo>
                  <a:pt x="73" y="540"/>
                </a:lnTo>
                <a:lnTo>
                  <a:pt x="74" y="519"/>
                </a:lnTo>
                <a:lnTo>
                  <a:pt x="76" y="497"/>
                </a:lnTo>
                <a:lnTo>
                  <a:pt x="79" y="477"/>
                </a:lnTo>
                <a:lnTo>
                  <a:pt x="83" y="455"/>
                </a:lnTo>
                <a:lnTo>
                  <a:pt x="89" y="434"/>
                </a:lnTo>
                <a:lnTo>
                  <a:pt x="94" y="415"/>
                </a:lnTo>
                <a:lnTo>
                  <a:pt x="101" y="394"/>
                </a:lnTo>
                <a:lnTo>
                  <a:pt x="108" y="375"/>
                </a:lnTo>
                <a:lnTo>
                  <a:pt x="117" y="356"/>
                </a:lnTo>
                <a:lnTo>
                  <a:pt x="126" y="337"/>
                </a:lnTo>
                <a:lnTo>
                  <a:pt x="135" y="319"/>
                </a:lnTo>
                <a:lnTo>
                  <a:pt x="146" y="302"/>
                </a:lnTo>
                <a:lnTo>
                  <a:pt x="158" y="284"/>
                </a:lnTo>
                <a:lnTo>
                  <a:pt x="170" y="268"/>
                </a:lnTo>
                <a:lnTo>
                  <a:pt x="182" y="252"/>
                </a:lnTo>
                <a:lnTo>
                  <a:pt x="196" y="236"/>
                </a:lnTo>
                <a:close/>
                <a:moveTo>
                  <a:pt x="576" y="540"/>
                </a:moveTo>
                <a:lnTo>
                  <a:pt x="576" y="360"/>
                </a:lnTo>
                <a:lnTo>
                  <a:pt x="599" y="359"/>
                </a:lnTo>
                <a:lnTo>
                  <a:pt x="621" y="357"/>
                </a:lnTo>
                <a:lnTo>
                  <a:pt x="644" y="353"/>
                </a:lnTo>
                <a:lnTo>
                  <a:pt x="667" y="350"/>
                </a:lnTo>
                <a:lnTo>
                  <a:pt x="688" y="346"/>
                </a:lnTo>
                <a:lnTo>
                  <a:pt x="710" y="340"/>
                </a:lnTo>
                <a:lnTo>
                  <a:pt x="732" y="334"/>
                </a:lnTo>
                <a:lnTo>
                  <a:pt x="752" y="328"/>
                </a:lnTo>
                <a:lnTo>
                  <a:pt x="761" y="352"/>
                </a:lnTo>
                <a:lnTo>
                  <a:pt x="768" y="378"/>
                </a:lnTo>
                <a:lnTo>
                  <a:pt x="775" y="404"/>
                </a:lnTo>
                <a:lnTo>
                  <a:pt x="780" y="430"/>
                </a:lnTo>
                <a:lnTo>
                  <a:pt x="784" y="457"/>
                </a:lnTo>
                <a:lnTo>
                  <a:pt x="788" y="485"/>
                </a:lnTo>
                <a:lnTo>
                  <a:pt x="790" y="512"/>
                </a:lnTo>
                <a:lnTo>
                  <a:pt x="791" y="540"/>
                </a:lnTo>
                <a:lnTo>
                  <a:pt x="576" y="540"/>
                </a:lnTo>
                <a:close/>
                <a:moveTo>
                  <a:pt x="739" y="821"/>
                </a:moveTo>
                <a:lnTo>
                  <a:pt x="720" y="816"/>
                </a:lnTo>
                <a:lnTo>
                  <a:pt x="700" y="810"/>
                </a:lnTo>
                <a:lnTo>
                  <a:pt x="680" y="806"/>
                </a:lnTo>
                <a:lnTo>
                  <a:pt x="659" y="802"/>
                </a:lnTo>
                <a:lnTo>
                  <a:pt x="639" y="798"/>
                </a:lnTo>
                <a:lnTo>
                  <a:pt x="618" y="796"/>
                </a:lnTo>
                <a:lnTo>
                  <a:pt x="598" y="794"/>
                </a:lnTo>
                <a:lnTo>
                  <a:pt x="576" y="794"/>
                </a:lnTo>
                <a:lnTo>
                  <a:pt x="576" y="577"/>
                </a:lnTo>
                <a:lnTo>
                  <a:pt x="791" y="577"/>
                </a:lnTo>
                <a:lnTo>
                  <a:pt x="790" y="609"/>
                </a:lnTo>
                <a:lnTo>
                  <a:pt x="787" y="642"/>
                </a:lnTo>
                <a:lnTo>
                  <a:pt x="782" y="673"/>
                </a:lnTo>
                <a:lnTo>
                  <a:pt x="776" y="704"/>
                </a:lnTo>
                <a:lnTo>
                  <a:pt x="769" y="735"/>
                </a:lnTo>
                <a:lnTo>
                  <a:pt x="761" y="764"/>
                </a:lnTo>
                <a:lnTo>
                  <a:pt x="751" y="793"/>
                </a:lnTo>
                <a:lnTo>
                  <a:pt x="739" y="821"/>
                </a:lnTo>
                <a:close/>
                <a:moveTo>
                  <a:pt x="759" y="866"/>
                </a:moveTo>
                <a:lnTo>
                  <a:pt x="789" y="879"/>
                </a:lnTo>
                <a:lnTo>
                  <a:pt x="818" y="893"/>
                </a:lnTo>
                <a:lnTo>
                  <a:pt x="846" y="910"/>
                </a:lnTo>
                <a:lnTo>
                  <a:pt x="873" y="928"/>
                </a:lnTo>
                <a:lnTo>
                  <a:pt x="861" y="938"/>
                </a:lnTo>
                <a:lnTo>
                  <a:pt x="848" y="947"/>
                </a:lnTo>
                <a:lnTo>
                  <a:pt x="835" y="957"/>
                </a:lnTo>
                <a:lnTo>
                  <a:pt x="821" y="967"/>
                </a:lnTo>
                <a:lnTo>
                  <a:pt x="807" y="976"/>
                </a:lnTo>
                <a:lnTo>
                  <a:pt x="793" y="983"/>
                </a:lnTo>
                <a:lnTo>
                  <a:pt x="779" y="991"/>
                </a:lnTo>
                <a:lnTo>
                  <a:pt x="764" y="998"/>
                </a:lnTo>
                <a:lnTo>
                  <a:pt x="750" y="1005"/>
                </a:lnTo>
                <a:lnTo>
                  <a:pt x="734" y="1011"/>
                </a:lnTo>
                <a:lnTo>
                  <a:pt x="719" y="1017"/>
                </a:lnTo>
                <a:lnTo>
                  <a:pt x="703" y="1022"/>
                </a:lnTo>
                <a:lnTo>
                  <a:pt x="687" y="1026"/>
                </a:lnTo>
                <a:lnTo>
                  <a:pt x="671" y="1031"/>
                </a:lnTo>
                <a:lnTo>
                  <a:pt x="655" y="1035"/>
                </a:lnTo>
                <a:lnTo>
                  <a:pt x="638" y="1037"/>
                </a:lnTo>
                <a:lnTo>
                  <a:pt x="656" y="1019"/>
                </a:lnTo>
                <a:lnTo>
                  <a:pt x="673" y="999"/>
                </a:lnTo>
                <a:lnTo>
                  <a:pt x="689" y="980"/>
                </a:lnTo>
                <a:lnTo>
                  <a:pt x="705" y="958"/>
                </a:lnTo>
                <a:lnTo>
                  <a:pt x="720" y="937"/>
                </a:lnTo>
                <a:lnTo>
                  <a:pt x="734" y="914"/>
                </a:lnTo>
                <a:lnTo>
                  <a:pt x="747" y="890"/>
                </a:lnTo>
                <a:lnTo>
                  <a:pt x="759" y="866"/>
                </a:lnTo>
                <a:close/>
                <a:moveTo>
                  <a:pt x="576" y="1044"/>
                </a:moveTo>
                <a:lnTo>
                  <a:pt x="576" y="830"/>
                </a:lnTo>
                <a:lnTo>
                  <a:pt x="595" y="831"/>
                </a:lnTo>
                <a:lnTo>
                  <a:pt x="615" y="832"/>
                </a:lnTo>
                <a:lnTo>
                  <a:pt x="633" y="834"/>
                </a:lnTo>
                <a:lnTo>
                  <a:pt x="652" y="837"/>
                </a:lnTo>
                <a:lnTo>
                  <a:pt x="671" y="841"/>
                </a:lnTo>
                <a:lnTo>
                  <a:pt x="688" y="844"/>
                </a:lnTo>
                <a:lnTo>
                  <a:pt x="707" y="849"/>
                </a:lnTo>
                <a:lnTo>
                  <a:pt x="725" y="855"/>
                </a:lnTo>
                <a:lnTo>
                  <a:pt x="710" y="882"/>
                </a:lnTo>
                <a:lnTo>
                  <a:pt x="695" y="909"/>
                </a:lnTo>
                <a:lnTo>
                  <a:pt x="678" y="933"/>
                </a:lnTo>
                <a:lnTo>
                  <a:pt x="660" y="958"/>
                </a:lnTo>
                <a:lnTo>
                  <a:pt x="641" y="982"/>
                </a:lnTo>
                <a:lnTo>
                  <a:pt x="621" y="1004"/>
                </a:lnTo>
                <a:lnTo>
                  <a:pt x="600" y="1024"/>
                </a:lnTo>
                <a:lnTo>
                  <a:pt x="578" y="1044"/>
                </a:lnTo>
                <a:lnTo>
                  <a:pt x="576" y="1044"/>
                </a:lnTo>
                <a:close/>
                <a:moveTo>
                  <a:pt x="478" y="1037"/>
                </a:moveTo>
                <a:lnTo>
                  <a:pt x="462" y="1035"/>
                </a:lnTo>
                <a:lnTo>
                  <a:pt x="445" y="1031"/>
                </a:lnTo>
                <a:lnTo>
                  <a:pt x="429" y="1026"/>
                </a:lnTo>
                <a:lnTo>
                  <a:pt x="413" y="1022"/>
                </a:lnTo>
                <a:lnTo>
                  <a:pt x="398" y="1017"/>
                </a:lnTo>
                <a:lnTo>
                  <a:pt x="382" y="1011"/>
                </a:lnTo>
                <a:lnTo>
                  <a:pt x="366" y="1005"/>
                </a:lnTo>
                <a:lnTo>
                  <a:pt x="351" y="998"/>
                </a:lnTo>
                <a:lnTo>
                  <a:pt x="337" y="991"/>
                </a:lnTo>
                <a:lnTo>
                  <a:pt x="322" y="983"/>
                </a:lnTo>
                <a:lnTo>
                  <a:pt x="308" y="976"/>
                </a:lnTo>
                <a:lnTo>
                  <a:pt x="294" y="967"/>
                </a:lnTo>
                <a:lnTo>
                  <a:pt x="281" y="957"/>
                </a:lnTo>
                <a:lnTo>
                  <a:pt x="268" y="947"/>
                </a:lnTo>
                <a:lnTo>
                  <a:pt x="255" y="938"/>
                </a:lnTo>
                <a:lnTo>
                  <a:pt x="242" y="928"/>
                </a:lnTo>
                <a:lnTo>
                  <a:pt x="269" y="910"/>
                </a:lnTo>
                <a:lnTo>
                  <a:pt x="298" y="893"/>
                </a:lnTo>
                <a:lnTo>
                  <a:pt x="328" y="879"/>
                </a:lnTo>
                <a:lnTo>
                  <a:pt x="358" y="866"/>
                </a:lnTo>
                <a:lnTo>
                  <a:pt x="370" y="890"/>
                </a:lnTo>
                <a:lnTo>
                  <a:pt x="383" y="914"/>
                </a:lnTo>
                <a:lnTo>
                  <a:pt x="397" y="937"/>
                </a:lnTo>
                <a:lnTo>
                  <a:pt x="412" y="958"/>
                </a:lnTo>
                <a:lnTo>
                  <a:pt x="427" y="980"/>
                </a:lnTo>
                <a:lnTo>
                  <a:pt x="443" y="999"/>
                </a:lnTo>
                <a:lnTo>
                  <a:pt x="460" y="1019"/>
                </a:lnTo>
                <a:lnTo>
                  <a:pt x="478" y="1037"/>
                </a:lnTo>
                <a:close/>
                <a:moveTo>
                  <a:pt x="540" y="577"/>
                </a:moveTo>
                <a:lnTo>
                  <a:pt x="540" y="794"/>
                </a:lnTo>
                <a:lnTo>
                  <a:pt x="519" y="794"/>
                </a:lnTo>
                <a:lnTo>
                  <a:pt x="498" y="796"/>
                </a:lnTo>
                <a:lnTo>
                  <a:pt x="477" y="798"/>
                </a:lnTo>
                <a:lnTo>
                  <a:pt x="456" y="802"/>
                </a:lnTo>
                <a:lnTo>
                  <a:pt x="436" y="806"/>
                </a:lnTo>
                <a:lnTo>
                  <a:pt x="416" y="810"/>
                </a:lnTo>
                <a:lnTo>
                  <a:pt x="396" y="816"/>
                </a:lnTo>
                <a:lnTo>
                  <a:pt x="376" y="821"/>
                </a:lnTo>
                <a:lnTo>
                  <a:pt x="365" y="793"/>
                </a:lnTo>
                <a:lnTo>
                  <a:pt x="356" y="764"/>
                </a:lnTo>
                <a:lnTo>
                  <a:pt x="347" y="735"/>
                </a:lnTo>
                <a:lnTo>
                  <a:pt x="339" y="704"/>
                </a:lnTo>
                <a:lnTo>
                  <a:pt x="334" y="673"/>
                </a:lnTo>
                <a:lnTo>
                  <a:pt x="330" y="642"/>
                </a:lnTo>
                <a:lnTo>
                  <a:pt x="326" y="609"/>
                </a:lnTo>
                <a:lnTo>
                  <a:pt x="324" y="577"/>
                </a:lnTo>
                <a:lnTo>
                  <a:pt x="540" y="577"/>
                </a:lnTo>
                <a:close/>
                <a:moveTo>
                  <a:pt x="364" y="328"/>
                </a:moveTo>
                <a:lnTo>
                  <a:pt x="385" y="334"/>
                </a:lnTo>
                <a:lnTo>
                  <a:pt x="406" y="340"/>
                </a:lnTo>
                <a:lnTo>
                  <a:pt x="428" y="346"/>
                </a:lnTo>
                <a:lnTo>
                  <a:pt x="450" y="350"/>
                </a:lnTo>
                <a:lnTo>
                  <a:pt x="472" y="353"/>
                </a:lnTo>
                <a:lnTo>
                  <a:pt x="494" y="357"/>
                </a:lnTo>
                <a:lnTo>
                  <a:pt x="517" y="359"/>
                </a:lnTo>
                <a:lnTo>
                  <a:pt x="540" y="360"/>
                </a:lnTo>
                <a:lnTo>
                  <a:pt x="540" y="540"/>
                </a:lnTo>
                <a:lnTo>
                  <a:pt x="324" y="540"/>
                </a:lnTo>
                <a:lnTo>
                  <a:pt x="326" y="512"/>
                </a:lnTo>
                <a:lnTo>
                  <a:pt x="329" y="485"/>
                </a:lnTo>
                <a:lnTo>
                  <a:pt x="332" y="457"/>
                </a:lnTo>
                <a:lnTo>
                  <a:pt x="336" y="430"/>
                </a:lnTo>
                <a:lnTo>
                  <a:pt x="342" y="404"/>
                </a:lnTo>
                <a:lnTo>
                  <a:pt x="348" y="378"/>
                </a:lnTo>
                <a:lnTo>
                  <a:pt x="356" y="352"/>
                </a:lnTo>
                <a:lnTo>
                  <a:pt x="364" y="328"/>
                </a:lnTo>
                <a:lnTo>
                  <a:pt x="364" y="328"/>
                </a:lnTo>
                <a:close/>
                <a:moveTo>
                  <a:pt x="344" y="282"/>
                </a:moveTo>
                <a:lnTo>
                  <a:pt x="328" y="275"/>
                </a:lnTo>
                <a:lnTo>
                  <a:pt x="311" y="267"/>
                </a:lnTo>
                <a:lnTo>
                  <a:pt x="295" y="258"/>
                </a:lnTo>
                <a:lnTo>
                  <a:pt x="279" y="250"/>
                </a:lnTo>
                <a:lnTo>
                  <a:pt x="264" y="240"/>
                </a:lnTo>
                <a:lnTo>
                  <a:pt x="249" y="230"/>
                </a:lnTo>
                <a:lnTo>
                  <a:pt x="235" y="221"/>
                </a:lnTo>
                <a:lnTo>
                  <a:pt x="221" y="210"/>
                </a:lnTo>
                <a:lnTo>
                  <a:pt x="234" y="198"/>
                </a:lnTo>
                <a:lnTo>
                  <a:pt x="248" y="186"/>
                </a:lnTo>
                <a:lnTo>
                  <a:pt x="262" y="174"/>
                </a:lnTo>
                <a:lnTo>
                  <a:pt x="276" y="163"/>
                </a:lnTo>
                <a:lnTo>
                  <a:pt x="291" y="154"/>
                </a:lnTo>
                <a:lnTo>
                  <a:pt x="306" y="144"/>
                </a:lnTo>
                <a:lnTo>
                  <a:pt x="322" y="134"/>
                </a:lnTo>
                <a:lnTo>
                  <a:pt x="338" y="126"/>
                </a:lnTo>
                <a:lnTo>
                  <a:pt x="355" y="118"/>
                </a:lnTo>
                <a:lnTo>
                  <a:pt x="371" y="110"/>
                </a:lnTo>
                <a:lnTo>
                  <a:pt x="388" y="104"/>
                </a:lnTo>
                <a:lnTo>
                  <a:pt x="405" y="97"/>
                </a:lnTo>
                <a:lnTo>
                  <a:pt x="424" y="92"/>
                </a:lnTo>
                <a:lnTo>
                  <a:pt x="441" y="88"/>
                </a:lnTo>
                <a:lnTo>
                  <a:pt x="459" y="83"/>
                </a:lnTo>
                <a:lnTo>
                  <a:pt x="478" y="80"/>
                </a:lnTo>
                <a:lnTo>
                  <a:pt x="458" y="102"/>
                </a:lnTo>
                <a:lnTo>
                  <a:pt x="438" y="124"/>
                </a:lnTo>
                <a:lnTo>
                  <a:pt x="419" y="148"/>
                </a:lnTo>
                <a:lnTo>
                  <a:pt x="402" y="173"/>
                </a:lnTo>
                <a:lnTo>
                  <a:pt x="386" y="199"/>
                </a:lnTo>
                <a:lnTo>
                  <a:pt x="371" y="225"/>
                </a:lnTo>
                <a:lnTo>
                  <a:pt x="357" y="253"/>
                </a:lnTo>
                <a:lnTo>
                  <a:pt x="344" y="282"/>
                </a:lnTo>
                <a:close/>
                <a:moveTo>
                  <a:pt x="540" y="74"/>
                </a:moveTo>
                <a:lnTo>
                  <a:pt x="540" y="324"/>
                </a:lnTo>
                <a:lnTo>
                  <a:pt x="519" y="323"/>
                </a:lnTo>
                <a:lnTo>
                  <a:pt x="498" y="321"/>
                </a:lnTo>
                <a:lnTo>
                  <a:pt x="477" y="318"/>
                </a:lnTo>
                <a:lnTo>
                  <a:pt x="456" y="315"/>
                </a:lnTo>
                <a:lnTo>
                  <a:pt x="437" y="311"/>
                </a:lnTo>
                <a:lnTo>
                  <a:pt x="416" y="306"/>
                </a:lnTo>
                <a:lnTo>
                  <a:pt x="397" y="301"/>
                </a:lnTo>
                <a:lnTo>
                  <a:pt x="377" y="294"/>
                </a:lnTo>
                <a:lnTo>
                  <a:pt x="392" y="262"/>
                </a:lnTo>
                <a:lnTo>
                  <a:pt x="409" y="230"/>
                </a:lnTo>
                <a:lnTo>
                  <a:pt x="427" y="200"/>
                </a:lnTo>
                <a:lnTo>
                  <a:pt x="446" y="172"/>
                </a:lnTo>
                <a:lnTo>
                  <a:pt x="467" y="145"/>
                </a:lnTo>
                <a:lnTo>
                  <a:pt x="490" y="119"/>
                </a:lnTo>
                <a:lnTo>
                  <a:pt x="513" y="95"/>
                </a:lnTo>
                <a:lnTo>
                  <a:pt x="538" y="74"/>
                </a:lnTo>
                <a:lnTo>
                  <a:pt x="539" y="74"/>
                </a:lnTo>
                <a:lnTo>
                  <a:pt x="540" y="74"/>
                </a:lnTo>
                <a:lnTo>
                  <a:pt x="540" y="74"/>
                </a:lnTo>
                <a:close/>
                <a:moveTo>
                  <a:pt x="638" y="80"/>
                </a:moveTo>
                <a:lnTo>
                  <a:pt x="656" y="83"/>
                </a:lnTo>
                <a:lnTo>
                  <a:pt x="674" y="88"/>
                </a:lnTo>
                <a:lnTo>
                  <a:pt x="693" y="92"/>
                </a:lnTo>
                <a:lnTo>
                  <a:pt x="710" y="97"/>
                </a:lnTo>
                <a:lnTo>
                  <a:pt x="727" y="104"/>
                </a:lnTo>
                <a:lnTo>
                  <a:pt x="744" y="110"/>
                </a:lnTo>
                <a:lnTo>
                  <a:pt x="762" y="118"/>
                </a:lnTo>
                <a:lnTo>
                  <a:pt x="778" y="126"/>
                </a:lnTo>
                <a:lnTo>
                  <a:pt x="794" y="134"/>
                </a:lnTo>
                <a:lnTo>
                  <a:pt x="809" y="144"/>
                </a:lnTo>
                <a:lnTo>
                  <a:pt x="825" y="154"/>
                </a:lnTo>
                <a:lnTo>
                  <a:pt x="841" y="163"/>
                </a:lnTo>
                <a:lnTo>
                  <a:pt x="855" y="174"/>
                </a:lnTo>
                <a:lnTo>
                  <a:pt x="869" y="186"/>
                </a:lnTo>
                <a:lnTo>
                  <a:pt x="883" y="198"/>
                </a:lnTo>
                <a:lnTo>
                  <a:pt x="896" y="210"/>
                </a:lnTo>
                <a:lnTo>
                  <a:pt x="882" y="221"/>
                </a:lnTo>
                <a:lnTo>
                  <a:pt x="867" y="230"/>
                </a:lnTo>
                <a:lnTo>
                  <a:pt x="851" y="240"/>
                </a:lnTo>
                <a:lnTo>
                  <a:pt x="836" y="250"/>
                </a:lnTo>
                <a:lnTo>
                  <a:pt x="821" y="258"/>
                </a:lnTo>
                <a:lnTo>
                  <a:pt x="805" y="267"/>
                </a:lnTo>
                <a:lnTo>
                  <a:pt x="789" y="275"/>
                </a:lnTo>
                <a:lnTo>
                  <a:pt x="773" y="282"/>
                </a:lnTo>
                <a:lnTo>
                  <a:pt x="760" y="253"/>
                </a:lnTo>
                <a:lnTo>
                  <a:pt x="746" y="225"/>
                </a:lnTo>
                <a:lnTo>
                  <a:pt x="730" y="199"/>
                </a:lnTo>
                <a:lnTo>
                  <a:pt x="714" y="173"/>
                </a:lnTo>
                <a:lnTo>
                  <a:pt x="696" y="148"/>
                </a:lnTo>
                <a:lnTo>
                  <a:pt x="678" y="124"/>
                </a:lnTo>
                <a:lnTo>
                  <a:pt x="658" y="102"/>
                </a:lnTo>
                <a:lnTo>
                  <a:pt x="638" y="80"/>
                </a:lnTo>
                <a:close/>
                <a:moveTo>
                  <a:pt x="578" y="74"/>
                </a:moveTo>
                <a:lnTo>
                  <a:pt x="603" y="95"/>
                </a:lnTo>
                <a:lnTo>
                  <a:pt x="627" y="119"/>
                </a:lnTo>
                <a:lnTo>
                  <a:pt x="648" y="145"/>
                </a:lnTo>
                <a:lnTo>
                  <a:pt x="670" y="172"/>
                </a:lnTo>
                <a:lnTo>
                  <a:pt x="689" y="200"/>
                </a:lnTo>
                <a:lnTo>
                  <a:pt x="708" y="230"/>
                </a:lnTo>
                <a:lnTo>
                  <a:pt x="724" y="262"/>
                </a:lnTo>
                <a:lnTo>
                  <a:pt x="739" y="294"/>
                </a:lnTo>
                <a:lnTo>
                  <a:pt x="720" y="301"/>
                </a:lnTo>
                <a:lnTo>
                  <a:pt x="699" y="306"/>
                </a:lnTo>
                <a:lnTo>
                  <a:pt x="680" y="311"/>
                </a:lnTo>
                <a:lnTo>
                  <a:pt x="659" y="315"/>
                </a:lnTo>
                <a:lnTo>
                  <a:pt x="639" y="318"/>
                </a:lnTo>
                <a:lnTo>
                  <a:pt x="618" y="321"/>
                </a:lnTo>
                <a:lnTo>
                  <a:pt x="598" y="323"/>
                </a:lnTo>
                <a:lnTo>
                  <a:pt x="576" y="324"/>
                </a:lnTo>
                <a:lnTo>
                  <a:pt x="576" y="74"/>
                </a:lnTo>
                <a:lnTo>
                  <a:pt x="577" y="74"/>
                </a:lnTo>
                <a:lnTo>
                  <a:pt x="578" y="74"/>
                </a:lnTo>
                <a:lnTo>
                  <a:pt x="578" y="74"/>
                </a:lnTo>
                <a:close/>
                <a:moveTo>
                  <a:pt x="538" y="1044"/>
                </a:moveTo>
                <a:lnTo>
                  <a:pt x="517" y="1024"/>
                </a:lnTo>
                <a:lnTo>
                  <a:pt x="495" y="1004"/>
                </a:lnTo>
                <a:lnTo>
                  <a:pt x="476" y="982"/>
                </a:lnTo>
                <a:lnTo>
                  <a:pt x="456" y="958"/>
                </a:lnTo>
                <a:lnTo>
                  <a:pt x="438" y="933"/>
                </a:lnTo>
                <a:lnTo>
                  <a:pt x="422" y="909"/>
                </a:lnTo>
                <a:lnTo>
                  <a:pt x="405" y="882"/>
                </a:lnTo>
                <a:lnTo>
                  <a:pt x="391" y="855"/>
                </a:lnTo>
                <a:lnTo>
                  <a:pt x="410" y="849"/>
                </a:lnTo>
                <a:lnTo>
                  <a:pt x="427" y="844"/>
                </a:lnTo>
                <a:lnTo>
                  <a:pt x="445" y="841"/>
                </a:lnTo>
                <a:lnTo>
                  <a:pt x="464" y="837"/>
                </a:lnTo>
                <a:lnTo>
                  <a:pt x="483" y="834"/>
                </a:lnTo>
                <a:lnTo>
                  <a:pt x="501" y="832"/>
                </a:lnTo>
                <a:lnTo>
                  <a:pt x="521" y="831"/>
                </a:lnTo>
                <a:lnTo>
                  <a:pt x="540" y="830"/>
                </a:lnTo>
                <a:lnTo>
                  <a:pt x="540" y="1044"/>
                </a:lnTo>
                <a:lnTo>
                  <a:pt x="538" y="1044"/>
                </a:lnTo>
                <a:close/>
                <a:moveTo>
                  <a:pt x="1043" y="540"/>
                </a:moveTo>
                <a:lnTo>
                  <a:pt x="828" y="540"/>
                </a:lnTo>
                <a:lnTo>
                  <a:pt x="825" y="511"/>
                </a:lnTo>
                <a:lnTo>
                  <a:pt x="823" y="482"/>
                </a:lnTo>
                <a:lnTo>
                  <a:pt x="820" y="453"/>
                </a:lnTo>
                <a:lnTo>
                  <a:pt x="816" y="424"/>
                </a:lnTo>
                <a:lnTo>
                  <a:pt x="809" y="396"/>
                </a:lnTo>
                <a:lnTo>
                  <a:pt x="803" y="369"/>
                </a:lnTo>
                <a:lnTo>
                  <a:pt x="795" y="342"/>
                </a:lnTo>
                <a:lnTo>
                  <a:pt x="786" y="315"/>
                </a:lnTo>
                <a:lnTo>
                  <a:pt x="804" y="307"/>
                </a:lnTo>
                <a:lnTo>
                  <a:pt x="821" y="298"/>
                </a:lnTo>
                <a:lnTo>
                  <a:pt x="840" y="290"/>
                </a:lnTo>
                <a:lnTo>
                  <a:pt x="856" y="280"/>
                </a:lnTo>
                <a:lnTo>
                  <a:pt x="873" y="269"/>
                </a:lnTo>
                <a:lnTo>
                  <a:pt x="889" y="258"/>
                </a:lnTo>
                <a:lnTo>
                  <a:pt x="904" y="248"/>
                </a:lnTo>
                <a:lnTo>
                  <a:pt x="921" y="236"/>
                </a:lnTo>
                <a:lnTo>
                  <a:pt x="933" y="252"/>
                </a:lnTo>
                <a:lnTo>
                  <a:pt x="946" y="268"/>
                </a:lnTo>
                <a:lnTo>
                  <a:pt x="958" y="284"/>
                </a:lnTo>
                <a:lnTo>
                  <a:pt x="970" y="302"/>
                </a:lnTo>
                <a:lnTo>
                  <a:pt x="980" y="319"/>
                </a:lnTo>
                <a:lnTo>
                  <a:pt x="990" y="337"/>
                </a:lnTo>
                <a:lnTo>
                  <a:pt x="999" y="356"/>
                </a:lnTo>
                <a:lnTo>
                  <a:pt x="1007" y="375"/>
                </a:lnTo>
                <a:lnTo>
                  <a:pt x="1014" y="394"/>
                </a:lnTo>
                <a:lnTo>
                  <a:pt x="1022" y="415"/>
                </a:lnTo>
                <a:lnTo>
                  <a:pt x="1027" y="434"/>
                </a:lnTo>
                <a:lnTo>
                  <a:pt x="1033" y="455"/>
                </a:lnTo>
                <a:lnTo>
                  <a:pt x="1036" y="477"/>
                </a:lnTo>
                <a:lnTo>
                  <a:pt x="1039" y="497"/>
                </a:lnTo>
                <a:lnTo>
                  <a:pt x="1041" y="519"/>
                </a:lnTo>
                <a:lnTo>
                  <a:pt x="1043" y="540"/>
                </a:lnTo>
                <a:lnTo>
                  <a:pt x="1043" y="540"/>
                </a:lnTo>
                <a:close/>
                <a:moveTo>
                  <a:pt x="558" y="0"/>
                </a:moveTo>
                <a:lnTo>
                  <a:pt x="530" y="1"/>
                </a:lnTo>
                <a:lnTo>
                  <a:pt x="501" y="4"/>
                </a:lnTo>
                <a:lnTo>
                  <a:pt x="473" y="7"/>
                </a:lnTo>
                <a:lnTo>
                  <a:pt x="445" y="12"/>
                </a:lnTo>
                <a:lnTo>
                  <a:pt x="418" y="19"/>
                </a:lnTo>
                <a:lnTo>
                  <a:pt x="392" y="26"/>
                </a:lnTo>
                <a:lnTo>
                  <a:pt x="366" y="35"/>
                </a:lnTo>
                <a:lnTo>
                  <a:pt x="341" y="45"/>
                </a:lnTo>
                <a:lnTo>
                  <a:pt x="316" y="55"/>
                </a:lnTo>
                <a:lnTo>
                  <a:pt x="292" y="68"/>
                </a:lnTo>
                <a:lnTo>
                  <a:pt x="268" y="81"/>
                </a:lnTo>
                <a:lnTo>
                  <a:pt x="245" y="96"/>
                </a:lnTo>
                <a:lnTo>
                  <a:pt x="224" y="112"/>
                </a:lnTo>
                <a:lnTo>
                  <a:pt x="203" y="128"/>
                </a:lnTo>
                <a:lnTo>
                  <a:pt x="183" y="146"/>
                </a:lnTo>
                <a:lnTo>
                  <a:pt x="163" y="164"/>
                </a:lnTo>
                <a:lnTo>
                  <a:pt x="145" y="184"/>
                </a:lnTo>
                <a:lnTo>
                  <a:pt x="128" y="203"/>
                </a:lnTo>
                <a:lnTo>
                  <a:pt x="110" y="225"/>
                </a:lnTo>
                <a:lnTo>
                  <a:pt x="95" y="247"/>
                </a:lnTo>
                <a:lnTo>
                  <a:pt x="80" y="269"/>
                </a:lnTo>
                <a:lnTo>
                  <a:pt x="67" y="293"/>
                </a:lnTo>
                <a:lnTo>
                  <a:pt x="55" y="317"/>
                </a:lnTo>
                <a:lnTo>
                  <a:pt x="44" y="342"/>
                </a:lnTo>
                <a:lnTo>
                  <a:pt x="34" y="366"/>
                </a:lnTo>
                <a:lnTo>
                  <a:pt x="25" y="392"/>
                </a:lnTo>
                <a:lnTo>
                  <a:pt x="18" y="419"/>
                </a:lnTo>
                <a:lnTo>
                  <a:pt x="11" y="446"/>
                </a:lnTo>
                <a:lnTo>
                  <a:pt x="7" y="473"/>
                </a:lnTo>
                <a:lnTo>
                  <a:pt x="2" y="501"/>
                </a:lnTo>
                <a:lnTo>
                  <a:pt x="0" y="529"/>
                </a:lnTo>
                <a:lnTo>
                  <a:pt x="0" y="559"/>
                </a:lnTo>
                <a:lnTo>
                  <a:pt x="0" y="588"/>
                </a:lnTo>
                <a:lnTo>
                  <a:pt x="2" y="616"/>
                </a:lnTo>
                <a:lnTo>
                  <a:pt x="7" y="644"/>
                </a:lnTo>
                <a:lnTo>
                  <a:pt x="11" y="671"/>
                </a:lnTo>
                <a:lnTo>
                  <a:pt x="18" y="698"/>
                </a:lnTo>
                <a:lnTo>
                  <a:pt x="25" y="725"/>
                </a:lnTo>
                <a:lnTo>
                  <a:pt x="34" y="751"/>
                </a:lnTo>
                <a:lnTo>
                  <a:pt x="44" y="776"/>
                </a:lnTo>
                <a:lnTo>
                  <a:pt x="55" y="801"/>
                </a:lnTo>
                <a:lnTo>
                  <a:pt x="67" y="824"/>
                </a:lnTo>
                <a:lnTo>
                  <a:pt x="80" y="848"/>
                </a:lnTo>
                <a:lnTo>
                  <a:pt x="95" y="871"/>
                </a:lnTo>
                <a:lnTo>
                  <a:pt x="110" y="892"/>
                </a:lnTo>
                <a:lnTo>
                  <a:pt x="128" y="914"/>
                </a:lnTo>
                <a:lnTo>
                  <a:pt x="145" y="933"/>
                </a:lnTo>
                <a:lnTo>
                  <a:pt x="163" y="953"/>
                </a:lnTo>
                <a:lnTo>
                  <a:pt x="183" y="972"/>
                </a:lnTo>
                <a:lnTo>
                  <a:pt x="203" y="990"/>
                </a:lnTo>
                <a:lnTo>
                  <a:pt x="224" y="1006"/>
                </a:lnTo>
                <a:lnTo>
                  <a:pt x="245" y="1021"/>
                </a:lnTo>
                <a:lnTo>
                  <a:pt x="268" y="1036"/>
                </a:lnTo>
                <a:lnTo>
                  <a:pt x="292" y="1049"/>
                </a:lnTo>
                <a:lnTo>
                  <a:pt x="316" y="1062"/>
                </a:lnTo>
                <a:lnTo>
                  <a:pt x="341" y="1073"/>
                </a:lnTo>
                <a:lnTo>
                  <a:pt x="366" y="1082"/>
                </a:lnTo>
                <a:lnTo>
                  <a:pt x="392" y="1091"/>
                </a:lnTo>
                <a:lnTo>
                  <a:pt x="418" y="1099"/>
                </a:lnTo>
                <a:lnTo>
                  <a:pt x="445" y="1105"/>
                </a:lnTo>
                <a:lnTo>
                  <a:pt x="473" y="1111"/>
                </a:lnTo>
                <a:lnTo>
                  <a:pt x="501" y="1114"/>
                </a:lnTo>
                <a:lnTo>
                  <a:pt x="530" y="1116"/>
                </a:lnTo>
                <a:lnTo>
                  <a:pt x="558" y="1117"/>
                </a:lnTo>
                <a:lnTo>
                  <a:pt x="587" y="1116"/>
                </a:lnTo>
                <a:lnTo>
                  <a:pt x="615" y="1114"/>
                </a:lnTo>
                <a:lnTo>
                  <a:pt x="643" y="1111"/>
                </a:lnTo>
                <a:lnTo>
                  <a:pt x="670" y="1105"/>
                </a:lnTo>
                <a:lnTo>
                  <a:pt x="697" y="1099"/>
                </a:lnTo>
                <a:lnTo>
                  <a:pt x="724" y="1091"/>
                </a:lnTo>
                <a:lnTo>
                  <a:pt x="750" y="1082"/>
                </a:lnTo>
                <a:lnTo>
                  <a:pt x="775" y="1073"/>
                </a:lnTo>
                <a:lnTo>
                  <a:pt x="800" y="1062"/>
                </a:lnTo>
                <a:lnTo>
                  <a:pt x="824" y="1049"/>
                </a:lnTo>
                <a:lnTo>
                  <a:pt x="847" y="1036"/>
                </a:lnTo>
                <a:lnTo>
                  <a:pt x="870" y="1021"/>
                </a:lnTo>
                <a:lnTo>
                  <a:pt x="891" y="1006"/>
                </a:lnTo>
                <a:lnTo>
                  <a:pt x="913" y="990"/>
                </a:lnTo>
                <a:lnTo>
                  <a:pt x="933" y="972"/>
                </a:lnTo>
                <a:lnTo>
                  <a:pt x="953" y="953"/>
                </a:lnTo>
                <a:lnTo>
                  <a:pt x="971" y="933"/>
                </a:lnTo>
                <a:lnTo>
                  <a:pt x="989" y="914"/>
                </a:lnTo>
                <a:lnTo>
                  <a:pt x="1005" y="892"/>
                </a:lnTo>
                <a:lnTo>
                  <a:pt x="1021" y="871"/>
                </a:lnTo>
                <a:lnTo>
                  <a:pt x="1035" y="848"/>
                </a:lnTo>
                <a:lnTo>
                  <a:pt x="1049" y="824"/>
                </a:lnTo>
                <a:lnTo>
                  <a:pt x="1061" y="801"/>
                </a:lnTo>
                <a:lnTo>
                  <a:pt x="1072" y="776"/>
                </a:lnTo>
                <a:lnTo>
                  <a:pt x="1083" y="751"/>
                </a:lnTo>
                <a:lnTo>
                  <a:pt x="1091" y="725"/>
                </a:lnTo>
                <a:lnTo>
                  <a:pt x="1099" y="698"/>
                </a:lnTo>
                <a:lnTo>
                  <a:pt x="1104" y="671"/>
                </a:lnTo>
                <a:lnTo>
                  <a:pt x="1110" y="644"/>
                </a:lnTo>
                <a:lnTo>
                  <a:pt x="1113" y="616"/>
                </a:lnTo>
                <a:lnTo>
                  <a:pt x="1115" y="588"/>
                </a:lnTo>
                <a:lnTo>
                  <a:pt x="1116" y="559"/>
                </a:lnTo>
                <a:lnTo>
                  <a:pt x="1115" y="529"/>
                </a:lnTo>
                <a:lnTo>
                  <a:pt x="1113" y="501"/>
                </a:lnTo>
                <a:lnTo>
                  <a:pt x="1110" y="473"/>
                </a:lnTo>
                <a:lnTo>
                  <a:pt x="1104" y="446"/>
                </a:lnTo>
                <a:lnTo>
                  <a:pt x="1099" y="419"/>
                </a:lnTo>
                <a:lnTo>
                  <a:pt x="1091" y="392"/>
                </a:lnTo>
                <a:lnTo>
                  <a:pt x="1083" y="366"/>
                </a:lnTo>
                <a:lnTo>
                  <a:pt x="1072" y="342"/>
                </a:lnTo>
                <a:lnTo>
                  <a:pt x="1061" y="317"/>
                </a:lnTo>
                <a:lnTo>
                  <a:pt x="1049" y="293"/>
                </a:lnTo>
                <a:lnTo>
                  <a:pt x="1035" y="269"/>
                </a:lnTo>
                <a:lnTo>
                  <a:pt x="1021" y="247"/>
                </a:lnTo>
                <a:lnTo>
                  <a:pt x="1005" y="225"/>
                </a:lnTo>
                <a:lnTo>
                  <a:pt x="989" y="203"/>
                </a:lnTo>
                <a:lnTo>
                  <a:pt x="971" y="184"/>
                </a:lnTo>
                <a:lnTo>
                  <a:pt x="953" y="164"/>
                </a:lnTo>
                <a:lnTo>
                  <a:pt x="933" y="146"/>
                </a:lnTo>
                <a:lnTo>
                  <a:pt x="913" y="128"/>
                </a:lnTo>
                <a:lnTo>
                  <a:pt x="891" y="112"/>
                </a:lnTo>
                <a:lnTo>
                  <a:pt x="870" y="96"/>
                </a:lnTo>
                <a:lnTo>
                  <a:pt x="847" y="81"/>
                </a:lnTo>
                <a:lnTo>
                  <a:pt x="824" y="68"/>
                </a:lnTo>
                <a:lnTo>
                  <a:pt x="800" y="55"/>
                </a:lnTo>
                <a:lnTo>
                  <a:pt x="775" y="45"/>
                </a:lnTo>
                <a:lnTo>
                  <a:pt x="750" y="35"/>
                </a:lnTo>
                <a:lnTo>
                  <a:pt x="724" y="26"/>
                </a:lnTo>
                <a:lnTo>
                  <a:pt x="697" y="19"/>
                </a:lnTo>
                <a:lnTo>
                  <a:pt x="670" y="12"/>
                </a:lnTo>
                <a:lnTo>
                  <a:pt x="643" y="7"/>
                </a:lnTo>
                <a:lnTo>
                  <a:pt x="615" y="4"/>
                </a:lnTo>
                <a:lnTo>
                  <a:pt x="587" y="1"/>
                </a:lnTo>
                <a:lnTo>
                  <a:pt x="558" y="0"/>
                </a:lnTo>
                <a:close/>
              </a:path>
            </a:pathLst>
          </a:custGeom>
          <a:solidFill>
            <a:schemeClr val="bg1"/>
          </a:solidFill>
          <a:ln>
            <a:noFill/>
          </a:ln>
        </p:spPr>
        <p:txBody>
          <a:bodyPr vert="horz" wrap="square" lIns="182880" tIns="91440" rIns="182880" bIns="91440" numCol="1" anchor="t" anchorCtr="0" compatLnSpc="1"/>
          <a:lstStyle/>
          <a:p>
            <a:pPr algn="l" defTabSz="1828800" rtl="0"/>
            <a:endParaRPr lang="en-US" sz="3600" kern="1200">
              <a:solidFill>
                <a:schemeClr val="bg1"/>
              </a:solidFill>
              <a:latin typeface="微软雅黑" panose="020B0503020204020204" pitchFamily="34" charset="-122"/>
              <a:ea typeface="微软雅黑" panose="020B0503020204020204" pitchFamily="34" charset="-122"/>
            </a:endParaRPr>
          </a:p>
        </p:txBody>
      </p:sp>
      <p:grpSp>
        <p:nvGrpSpPr>
          <p:cNvPr id="13" name="Group 96"/>
          <p:cNvGrpSpPr/>
          <p:nvPr/>
        </p:nvGrpSpPr>
        <p:grpSpPr>
          <a:xfrm>
            <a:off x="5794143" y="2323465"/>
            <a:ext cx="743585" cy="720725"/>
            <a:chOff x="8085931" y="4575572"/>
            <a:chExt cx="457200" cy="442913"/>
          </a:xfrm>
          <a:solidFill>
            <a:schemeClr val="bg1"/>
          </a:solidFill>
        </p:grpSpPr>
        <p:sp>
          <p:nvSpPr>
            <p:cNvPr id="14" name="Freeform 17"/>
            <p:cNvSpPr/>
            <p:nvPr/>
          </p:nvSpPr>
          <p:spPr bwMode="auto">
            <a:xfrm>
              <a:off x="8314531" y="4818459"/>
              <a:ext cx="57150" cy="57150"/>
            </a:xfrm>
            <a:custGeom>
              <a:avLst/>
              <a:gdLst>
                <a:gd name="T0" fmla="*/ 65 w 144"/>
                <a:gd name="T1" fmla="*/ 0 h 143"/>
                <a:gd name="T2" fmla="*/ 51 w 144"/>
                <a:gd name="T3" fmla="*/ 3 h 143"/>
                <a:gd name="T4" fmla="*/ 38 w 144"/>
                <a:gd name="T5" fmla="*/ 8 h 143"/>
                <a:gd name="T6" fmla="*/ 26 w 144"/>
                <a:gd name="T7" fmla="*/ 16 h 143"/>
                <a:gd name="T8" fmla="*/ 16 w 144"/>
                <a:gd name="T9" fmla="*/ 26 h 143"/>
                <a:gd name="T10" fmla="*/ 9 w 144"/>
                <a:gd name="T11" fmla="*/ 37 h 143"/>
                <a:gd name="T12" fmla="*/ 3 w 144"/>
                <a:gd name="T13" fmla="*/ 50 h 143"/>
                <a:gd name="T14" fmla="*/ 0 w 144"/>
                <a:gd name="T15" fmla="*/ 64 h 143"/>
                <a:gd name="T16" fmla="*/ 0 w 144"/>
                <a:gd name="T17" fmla="*/ 80 h 143"/>
                <a:gd name="T18" fmla="*/ 3 w 144"/>
                <a:gd name="T19" fmla="*/ 94 h 143"/>
                <a:gd name="T20" fmla="*/ 9 w 144"/>
                <a:gd name="T21" fmla="*/ 105 h 143"/>
                <a:gd name="T22" fmla="*/ 16 w 144"/>
                <a:gd name="T23" fmla="*/ 117 h 143"/>
                <a:gd name="T24" fmla="*/ 26 w 144"/>
                <a:gd name="T25" fmla="*/ 127 h 143"/>
                <a:gd name="T26" fmla="*/ 38 w 144"/>
                <a:gd name="T27" fmla="*/ 135 h 143"/>
                <a:gd name="T28" fmla="*/ 51 w 144"/>
                <a:gd name="T29" fmla="*/ 140 h 143"/>
                <a:gd name="T30" fmla="*/ 65 w 144"/>
                <a:gd name="T31" fmla="*/ 143 h 143"/>
                <a:gd name="T32" fmla="*/ 79 w 144"/>
                <a:gd name="T33" fmla="*/ 143 h 143"/>
                <a:gd name="T34" fmla="*/ 93 w 144"/>
                <a:gd name="T35" fmla="*/ 140 h 143"/>
                <a:gd name="T36" fmla="*/ 106 w 144"/>
                <a:gd name="T37" fmla="*/ 135 h 143"/>
                <a:gd name="T38" fmla="*/ 118 w 144"/>
                <a:gd name="T39" fmla="*/ 127 h 143"/>
                <a:gd name="T40" fmla="*/ 128 w 144"/>
                <a:gd name="T41" fmla="*/ 117 h 143"/>
                <a:gd name="T42" fmla="*/ 135 w 144"/>
                <a:gd name="T43" fmla="*/ 105 h 143"/>
                <a:gd name="T44" fmla="*/ 141 w 144"/>
                <a:gd name="T45" fmla="*/ 94 h 143"/>
                <a:gd name="T46" fmla="*/ 144 w 144"/>
                <a:gd name="T47" fmla="*/ 80 h 143"/>
                <a:gd name="T48" fmla="*/ 144 w 144"/>
                <a:gd name="T49" fmla="*/ 64 h 143"/>
                <a:gd name="T50" fmla="*/ 141 w 144"/>
                <a:gd name="T51" fmla="*/ 50 h 143"/>
                <a:gd name="T52" fmla="*/ 135 w 144"/>
                <a:gd name="T53" fmla="*/ 37 h 143"/>
                <a:gd name="T54" fmla="*/ 128 w 144"/>
                <a:gd name="T55" fmla="*/ 26 h 143"/>
                <a:gd name="T56" fmla="*/ 118 w 144"/>
                <a:gd name="T57" fmla="*/ 16 h 143"/>
                <a:gd name="T58" fmla="*/ 106 w 144"/>
                <a:gd name="T59" fmla="*/ 8 h 143"/>
                <a:gd name="T60" fmla="*/ 93 w 144"/>
                <a:gd name="T61" fmla="*/ 3 h 143"/>
                <a:gd name="T62" fmla="*/ 79 w 144"/>
                <a:gd name="T6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43">
                  <a:moveTo>
                    <a:pt x="73" y="0"/>
                  </a:moveTo>
                  <a:lnTo>
                    <a:pt x="65" y="0"/>
                  </a:lnTo>
                  <a:lnTo>
                    <a:pt x="57" y="1"/>
                  </a:lnTo>
                  <a:lnTo>
                    <a:pt x="51" y="3"/>
                  </a:lnTo>
                  <a:lnTo>
                    <a:pt x="44" y="5"/>
                  </a:lnTo>
                  <a:lnTo>
                    <a:pt x="38" y="8"/>
                  </a:lnTo>
                  <a:lnTo>
                    <a:pt x="31" y="12"/>
                  </a:lnTo>
                  <a:lnTo>
                    <a:pt x="26" y="16"/>
                  </a:lnTo>
                  <a:lnTo>
                    <a:pt x="21" y="21"/>
                  </a:lnTo>
                  <a:lnTo>
                    <a:pt x="16" y="26"/>
                  </a:lnTo>
                  <a:lnTo>
                    <a:pt x="12" y="31"/>
                  </a:lnTo>
                  <a:lnTo>
                    <a:pt x="9" y="37"/>
                  </a:lnTo>
                  <a:lnTo>
                    <a:pt x="6" y="44"/>
                  </a:lnTo>
                  <a:lnTo>
                    <a:pt x="3" y="50"/>
                  </a:lnTo>
                  <a:lnTo>
                    <a:pt x="1" y="57"/>
                  </a:lnTo>
                  <a:lnTo>
                    <a:pt x="0" y="64"/>
                  </a:lnTo>
                  <a:lnTo>
                    <a:pt x="0" y="72"/>
                  </a:lnTo>
                  <a:lnTo>
                    <a:pt x="0" y="80"/>
                  </a:lnTo>
                  <a:lnTo>
                    <a:pt x="1" y="86"/>
                  </a:lnTo>
                  <a:lnTo>
                    <a:pt x="3" y="94"/>
                  </a:lnTo>
                  <a:lnTo>
                    <a:pt x="6" y="100"/>
                  </a:lnTo>
                  <a:lnTo>
                    <a:pt x="9" y="105"/>
                  </a:lnTo>
                  <a:lnTo>
                    <a:pt x="12" y="112"/>
                  </a:lnTo>
                  <a:lnTo>
                    <a:pt x="16" y="117"/>
                  </a:lnTo>
                  <a:lnTo>
                    <a:pt x="21" y="123"/>
                  </a:lnTo>
                  <a:lnTo>
                    <a:pt x="26" y="127"/>
                  </a:lnTo>
                  <a:lnTo>
                    <a:pt x="31" y="131"/>
                  </a:lnTo>
                  <a:lnTo>
                    <a:pt x="38" y="135"/>
                  </a:lnTo>
                  <a:lnTo>
                    <a:pt x="44" y="138"/>
                  </a:lnTo>
                  <a:lnTo>
                    <a:pt x="51" y="140"/>
                  </a:lnTo>
                  <a:lnTo>
                    <a:pt x="57" y="142"/>
                  </a:lnTo>
                  <a:lnTo>
                    <a:pt x="65" y="143"/>
                  </a:lnTo>
                  <a:lnTo>
                    <a:pt x="73" y="143"/>
                  </a:lnTo>
                  <a:lnTo>
                    <a:pt x="79" y="143"/>
                  </a:lnTo>
                  <a:lnTo>
                    <a:pt x="87" y="142"/>
                  </a:lnTo>
                  <a:lnTo>
                    <a:pt x="93" y="140"/>
                  </a:lnTo>
                  <a:lnTo>
                    <a:pt x="100" y="138"/>
                  </a:lnTo>
                  <a:lnTo>
                    <a:pt x="106" y="135"/>
                  </a:lnTo>
                  <a:lnTo>
                    <a:pt x="112" y="131"/>
                  </a:lnTo>
                  <a:lnTo>
                    <a:pt x="118" y="127"/>
                  </a:lnTo>
                  <a:lnTo>
                    <a:pt x="123" y="123"/>
                  </a:lnTo>
                  <a:lnTo>
                    <a:pt x="128" y="117"/>
                  </a:lnTo>
                  <a:lnTo>
                    <a:pt x="132" y="112"/>
                  </a:lnTo>
                  <a:lnTo>
                    <a:pt x="135" y="105"/>
                  </a:lnTo>
                  <a:lnTo>
                    <a:pt x="138" y="100"/>
                  </a:lnTo>
                  <a:lnTo>
                    <a:pt x="141" y="94"/>
                  </a:lnTo>
                  <a:lnTo>
                    <a:pt x="143" y="86"/>
                  </a:lnTo>
                  <a:lnTo>
                    <a:pt x="144" y="80"/>
                  </a:lnTo>
                  <a:lnTo>
                    <a:pt x="144" y="72"/>
                  </a:lnTo>
                  <a:lnTo>
                    <a:pt x="144" y="64"/>
                  </a:lnTo>
                  <a:lnTo>
                    <a:pt x="143" y="57"/>
                  </a:lnTo>
                  <a:lnTo>
                    <a:pt x="141" y="50"/>
                  </a:lnTo>
                  <a:lnTo>
                    <a:pt x="138" y="44"/>
                  </a:lnTo>
                  <a:lnTo>
                    <a:pt x="135" y="37"/>
                  </a:lnTo>
                  <a:lnTo>
                    <a:pt x="132" y="31"/>
                  </a:lnTo>
                  <a:lnTo>
                    <a:pt x="128" y="26"/>
                  </a:lnTo>
                  <a:lnTo>
                    <a:pt x="123" y="21"/>
                  </a:lnTo>
                  <a:lnTo>
                    <a:pt x="118" y="16"/>
                  </a:lnTo>
                  <a:lnTo>
                    <a:pt x="112" y="12"/>
                  </a:lnTo>
                  <a:lnTo>
                    <a:pt x="106" y="8"/>
                  </a:lnTo>
                  <a:lnTo>
                    <a:pt x="100" y="5"/>
                  </a:lnTo>
                  <a:lnTo>
                    <a:pt x="93" y="3"/>
                  </a:lnTo>
                  <a:lnTo>
                    <a:pt x="87" y="1"/>
                  </a:lnTo>
                  <a:lnTo>
                    <a:pt x="79" y="0"/>
                  </a:lnTo>
                  <a:lnTo>
                    <a:pt x="73" y="0"/>
                  </a:lnTo>
                  <a:close/>
                </a:path>
              </a:pathLst>
            </a:custGeom>
            <a:grpFill/>
            <a:ln>
              <a:noFill/>
            </a:ln>
          </p:spPr>
          <p:txBody>
            <a:bodyPr vert="horz" wrap="square" lIns="182880" tIns="91440" rIns="182880" bIns="91440" numCol="1" anchor="t" anchorCtr="0" compatLnSpc="1"/>
            <a:lstStyle/>
            <a:p>
              <a:pPr algn="l" defTabSz="1828800" rtl="0"/>
              <a:endParaRPr lang="en-US" sz="3600" kern="1200">
                <a:solidFill>
                  <a:schemeClr val="bg1"/>
                </a:solidFill>
                <a:latin typeface="微软雅黑" panose="020B0503020204020204" pitchFamily="34" charset="-122"/>
                <a:ea typeface="微软雅黑" panose="020B0503020204020204" pitchFamily="34" charset="-122"/>
              </a:endParaRPr>
            </a:p>
          </p:txBody>
        </p:sp>
        <p:sp>
          <p:nvSpPr>
            <p:cNvPr id="15" name="Freeform 18"/>
            <p:cNvSpPr>
              <a:spLocks noEditPoints="1"/>
            </p:cNvSpPr>
            <p:nvPr/>
          </p:nvSpPr>
          <p:spPr bwMode="auto">
            <a:xfrm>
              <a:off x="8085931" y="4575572"/>
              <a:ext cx="457200" cy="442913"/>
            </a:xfrm>
            <a:custGeom>
              <a:avLst/>
              <a:gdLst>
                <a:gd name="T0" fmla="*/ 606 w 1152"/>
                <a:gd name="T1" fmla="*/ 784 h 1117"/>
                <a:gd name="T2" fmla="*/ 559 w 1152"/>
                <a:gd name="T3" fmla="*/ 745 h 1117"/>
                <a:gd name="T4" fmla="*/ 541 w 1152"/>
                <a:gd name="T5" fmla="*/ 685 h 1117"/>
                <a:gd name="T6" fmla="*/ 559 w 1152"/>
                <a:gd name="T7" fmla="*/ 625 h 1117"/>
                <a:gd name="T8" fmla="*/ 606 w 1152"/>
                <a:gd name="T9" fmla="*/ 586 h 1117"/>
                <a:gd name="T10" fmla="*/ 980 w 1152"/>
                <a:gd name="T11" fmla="*/ 576 h 1117"/>
                <a:gd name="T12" fmla="*/ 1024 w 1152"/>
                <a:gd name="T13" fmla="*/ 554 h 1117"/>
                <a:gd name="T14" fmla="*/ 1049 w 1152"/>
                <a:gd name="T15" fmla="*/ 542 h 1117"/>
                <a:gd name="T16" fmla="*/ 1079 w 1152"/>
                <a:gd name="T17" fmla="*/ 632 h 1117"/>
                <a:gd name="T18" fmla="*/ 1055 w 1152"/>
                <a:gd name="T19" fmla="*/ 745 h 1117"/>
                <a:gd name="T20" fmla="*/ 971 w 1152"/>
                <a:gd name="T21" fmla="*/ 931 h 1117"/>
                <a:gd name="T22" fmla="*/ 943 w 1152"/>
                <a:gd name="T23" fmla="*/ 999 h 1117"/>
                <a:gd name="T24" fmla="*/ 884 w 1152"/>
                <a:gd name="T25" fmla="*/ 1039 h 1117"/>
                <a:gd name="T26" fmla="*/ 172 w 1152"/>
                <a:gd name="T27" fmla="*/ 1042 h 1117"/>
                <a:gd name="T28" fmla="*/ 108 w 1152"/>
                <a:gd name="T29" fmla="*/ 1008 h 1117"/>
                <a:gd name="T30" fmla="*/ 75 w 1152"/>
                <a:gd name="T31" fmla="*/ 944 h 1117"/>
                <a:gd name="T32" fmla="*/ 114 w 1152"/>
                <a:gd name="T33" fmla="*/ 378 h 1117"/>
                <a:gd name="T34" fmla="*/ 792 w 1152"/>
                <a:gd name="T35" fmla="*/ 397 h 1117"/>
                <a:gd name="T36" fmla="*/ 966 w 1152"/>
                <a:gd name="T37" fmla="*/ 413 h 1117"/>
                <a:gd name="T38" fmla="*/ 629 w 1152"/>
                <a:gd name="T39" fmla="*/ 506 h 1117"/>
                <a:gd name="T40" fmla="*/ 534 w 1152"/>
                <a:gd name="T41" fmla="*/ 546 h 1117"/>
                <a:gd name="T42" fmla="*/ 476 w 1152"/>
                <a:gd name="T43" fmla="*/ 631 h 1117"/>
                <a:gd name="T44" fmla="*/ 476 w 1152"/>
                <a:gd name="T45" fmla="*/ 738 h 1117"/>
                <a:gd name="T46" fmla="*/ 534 w 1152"/>
                <a:gd name="T47" fmla="*/ 823 h 1117"/>
                <a:gd name="T48" fmla="*/ 629 w 1152"/>
                <a:gd name="T49" fmla="*/ 864 h 1117"/>
                <a:gd name="T50" fmla="*/ 792 w 1152"/>
                <a:gd name="T51" fmla="*/ 324 h 1117"/>
                <a:gd name="T52" fmla="*/ 144 w 1152"/>
                <a:gd name="T53" fmla="*/ 289 h 1117"/>
                <a:gd name="T54" fmla="*/ 900 w 1152"/>
                <a:gd name="T55" fmla="*/ 253 h 1117"/>
                <a:gd name="T56" fmla="*/ 198 w 1152"/>
                <a:gd name="T57" fmla="*/ 73 h 1117"/>
                <a:gd name="T58" fmla="*/ 962 w 1152"/>
                <a:gd name="T59" fmla="*/ 83 h 1117"/>
                <a:gd name="T60" fmla="*/ 973 w 1152"/>
                <a:gd name="T61" fmla="*/ 216 h 1117"/>
                <a:gd name="T62" fmla="*/ 936 w 1152"/>
                <a:gd name="T63" fmla="*/ 289 h 1117"/>
                <a:gd name="T64" fmla="*/ 925 w 1152"/>
                <a:gd name="T65" fmla="*/ 119 h 1117"/>
                <a:gd name="T66" fmla="*/ 137 w 1152"/>
                <a:gd name="T67" fmla="*/ 109 h 1117"/>
                <a:gd name="T68" fmla="*/ 108 w 1152"/>
                <a:gd name="T69" fmla="*/ 137 h 1117"/>
                <a:gd name="T70" fmla="*/ 87 w 1152"/>
                <a:gd name="T71" fmla="*/ 258 h 1117"/>
                <a:gd name="T72" fmla="*/ 73 w 1152"/>
                <a:gd name="T73" fmla="*/ 186 h 1117"/>
                <a:gd name="T74" fmla="*/ 101 w 1152"/>
                <a:gd name="T75" fmla="*/ 119 h 1117"/>
                <a:gd name="T76" fmla="*/ 160 w 1152"/>
                <a:gd name="T77" fmla="*/ 78 h 1117"/>
                <a:gd name="T78" fmla="*/ 1044 w 1152"/>
                <a:gd name="T79" fmla="*/ 216 h 1117"/>
                <a:gd name="T80" fmla="*/ 1035 w 1152"/>
                <a:gd name="T81" fmla="*/ 66 h 1117"/>
                <a:gd name="T82" fmla="*/ 996 w 1152"/>
                <a:gd name="T83" fmla="*/ 19 h 1117"/>
                <a:gd name="T84" fmla="*/ 936 w 1152"/>
                <a:gd name="T85" fmla="*/ 0 h 1117"/>
                <a:gd name="T86" fmla="*/ 121 w 1152"/>
                <a:gd name="T87" fmla="*/ 16 h 1117"/>
                <a:gd name="T88" fmla="*/ 34 w 1152"/>
                <a:gd name="T89" fmla="*/ 88 h 1117"/>
                <a:gd name="T90" fmla="*/ 0 w 1152"/>
                <a:gd name="T91" fmla="*/ 199 h 1117"/>
                <a:gd name="T92" fmla="*/ 24 w 1152"/>
                <a:gd name="T93" fmla="*/ 1013 h 1117"/>
                <a:gd name="T94" fmla="*/ 104 w 1152"/>
                <a:gd name="T95" fmla="*/ 1093 h 1117"/>
                <a:gd name="T96" fmla="*/ 846 w 1152"/>
                <a:gd name="T97" fmla="*/ 1117 h 1117"/>
                <a:gd name="T98" fmla="*/ 956 w 1152"/>
                <a:gd name="T99" fmla="*/ 1082 h 1117"/>
                <a:gd name="T100" fmla="*/ 1029 w 1152"/>
                <a:gd name="T101" fmla="*/ 996 h 1117"/>
                <a:gd name="T102" fmla="*/ 1044 w 1152"/>
                <a:gd name="T103" fmla="*/ 864 h 1117"/>
                <a:gd name="T104" fmla="*/ 1110 w 1152"/>
                <a:gd name="T105" fmla="*/ 794 h 1117"/>
                <a:gd name="T106" fmla="*/ 1145 w 1152"/>
                <a:gd name="T107" fmla="*/ 709 h 1117"/>
                <a:gd name="T108" fmla="*/ 1151 w 1152"/>
                <a:gd name="T109" fmla="*/ 618 h 1117"/>
                <a:gd name="T110" fmla="*/ 1125 w 1152"/>
                <a:gd name="T111" fmla="*/ 531 h 1117"/>
                <a:gd name="T112" fmla="*/ 1070 w 1152"/>
                <a:gd name="T113" fmla="*/ 454 h 1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52" h="1117">
                  <a:moveTo>
                    <a:pt x="1018" y="793"/>
                  </a:moveTo>
                  <a:lnTo>
                    <a:pt x="649" y="793"/>
                  </a:lnTo>
                  <a:lnTo>
                    <a:pt x="637" y="792"/>
                  </a:lnTo>
                  <a:lnTo>
                    <a:pt x="626" y="791"/>
                  </a:lnTo>
                  <a:lnTo>
                    <a:pt x="616" y="788"/>
                  </a:lnTo>
                  <a:lnTo>
                    <a:pt x="606" y="784"/>
                  </a:lnTo>
                  <a:lnTo>
                    <a:pt x="597" y="780"/>
                  </a:lnTo>
                  <a:lnTo>
                    <a:pt x="588" y="775"/>
                  </a:lnTo>
                  <a:lnTo>
                    <a:pt x="579" y="768"/>
                  </a:lnTo>
                  <a:lnTo>
                    <a:pt x="572" y="761"/>
                  </a:lnTo>
                  <a:lnTo>
                    <a:pt x="564" y="753"/>
                  </a:lnTo>
                  <a:lnTo>
                    <a:pt x="559" y="745"/>
                  </a:lnTo>
                  <a:lnTo>
                    <a:pt x="553" y="736"/>
                  </a:lnTo>
                  <a:lnTo>
                    <a:pt x="548" y="727"/>
                  </a:lnTo>
                  <a:lnTo>
                    <a:pt x="545" y="716"/>
                  </a:lnTo>
                  <a:lnTo>
                    <a:pt x="543" y="707"/>
                  </a:lnTo>
                  <a:lnTo>
                    <a:pt x="541" y="696"/>
                  </a:lnTo>
                  <a:lnTo>
                    <a:pt x="541" y="685"/>
                  </a:lnTo>
                  <a:lnTo>
                    <a:pt x="541" y="674"/>
                  </a:lnTo>
                  <a:lnTo>
                    <a:pt x="543" y="663"/>
                  </a:lnTo>
                  <a:lnTo>
                    <a:pt x="545" y="653"/>
                  </a:lnTo>
                  <a:lnTo>
                    <a:pt x="548" y="643"/>
                  </a:lnTo>
                  <a:lnTo>
                    <a:pt x="553" y="633"/>
                  </a:lnTo>
                  <a:lnTo>
                    <a:pt x="559" y="625"/>
                  </a:lnTo>
                  <a:lnTo>
                    <a:pt x="564" y="616"/>
                  </a:lnTo>
                  <a:lnTo>
                    <a:pt x="572" y="608"/>
                  </a:lnTo>
                  <a:lnTo>
                    <a:pt x="579" y="602"/>
                  </a:lnTo>
                  <a:lnTo>
                    <a:pt x="588" y="595"/>
                  </a:lnTo>
                  <a:lnTo>
                    <a:pt x="597" y="590"/>
                  </a:lnTo>
                  <a:lnTo>
                    <a:pt x="606" y="586"/>
                  </a:lnTo>
                  <a:lnTo>
                    <a:pt x="616" y="581"/>
                  </a:lnTo>
                  <a:lnTo>
                    <a:pt x="626" y="579"/>
                  </a:lnTo>
                  <a:lnTo>
                    <a:pt x="637" y="577"/>
                  </a:lnTo>
                  <a:lnTo>
                    <a:pt x="649" y="577"/>
                  </a:lnTo>
                  <a:lnTo>
                    <a:pt x="973" y="577"/>
                  </a:lnTo>
                  <a:lnTo>
                    <a:pt x="980" y="576"/>
                  </a:lnTo>
                  <a:lnTo>
                    <a:pt x="989" y="575"/>
                  </a:lnTo>
                  <a:lnTo>
                    <a:pt x="996" y="572"/>
                  </a:lnTo>
                  <a:lnTo>
                    <a:pt x="1004" y="568"/>
                  </a:lnTo>
                  <a:lnTo>
                    <a:pt x="1011" y="565"/>
                  </a:lnTo>
                  <a:lnTo>
                    <a:pt x="1018" y="560"/>
                  </a:lnTo>
                  <a:lnTo>
                    <a:pt x="1024" y="554"/>
                  </a:lnTo>
                  <a:lnTo>
                    <a:pt x="1030" y="548"/>
                  </a:lnTo>
                  <a:lnTo>
                    <a:pt x="1035" y="540"/>
                  </a:lnTo>
                  <a:lnTo>
                    <a:pt x="1038" y="532"/>
                  </a:lnTo>
                  <a:lnTo>
                    <a:pt x="1039" y="531"/>
                  </a:lnTo>
                  <a:lnTo>
                    <a:pt x="1039" y="529"/>
                  </a:lnTo>
                  <a:lnTo>
                    <a:pt x="1049" y="542"/>
                  </a:lnTo>
                  <a:lnTo>
                    <a:pt x="1057" y="555"/>
                  </a:lnTo>
                  <a:lnTo>
                    <a:pt x="1064" y="571"/>
                  </a:lnTo>
                  <a:lnTo>
                    <a:pt x="1070" y="585"/>
                  </a:lnTo>
                  <a:lnTo>
                    <a:pt x="1074" y="601"/>
                  </a:lnTo>
                  <a:lnTo>
                    <a:pt x="1077" y="616"/>
                  </a:lnTo>
                  <a:lnTo>
                    <a:pt x="1079" y="632"/>
                  </a:lnTo>
                  <a:lnTo>
                    <a:pt x="1081" y="648"/>
                  </a:lnTo>
                  <a:lnTo>
                    <a:pt x="1079" y="669"/>
                  </a:lnTo>
                  <a:lnTo>
                    <a:pt x="1076" y="689"/>
                  </a:lnTo>
                  <a:lnTo>
                    <a:pt x="1071" y="709"/>
                  </a:lnTo>
                  <a:lnTo>
                    <a:pt x="1064" y="727"/>
                  </a:lnTo>
                  <a:lnTo>
                    <a:pt x="1055" y="745"/>
                  </a:lnTo>
                  <a:lnTo>
                    <a:pt x="1045" y="763"/>
                  </a:lnTo>
                  <a:lnTo>
                    <a:pt x="1032" y="778"/>
                  </a:lnTo>
                  <a:lnTo>
                    <a:pt x="1018" y="793"/>
                  </a:lnTo>
                  <a:lnTo>
                    <a:pt x="1018" y="793"/>
                  </a:lnTo>
                  <a:close/>
                  <a:moveTo>
                    <a:pt x="973" y="918"/>
                  </a:moveTo>
                  <a:lnTo>
                    <a:pt x="971" y="931"/>
                  </a:lnTo>
                  <a:lnTo>
                    <a:pt x="969" y="944"/>
                  </a:lnTo>
                  <a:lnTo>
                    <a:pt x="966" y="956"/>
                  </a:lnTo>
                  <a:lnTo>
                    <a:pt x="962" y="968"/>
                  </a:lnTo>
                  <a:lnTo>
                    <a:pt x="956" y="979"/>
                  </a:lnTo>
                  <a:lnTo>
                    <a:pt x="951" y="990"/>
                  </a:lnTo>
                  <a:lnTo>
                    <a:pt x="943" y="999"/>
                  </a:lnTo>
                  <a:lnTo>
                    <a:pt x="935" y="1008"/>
                  </a:lnTo>
                  <a:lnTo>
                    <a:pt x="926" y="1015"/>
                  </a:lnTo>
                  <a:lnTo>
                    <a:pt x="916" y="1023"/>
                  </a:lnTo>
                  <a:lnTo>
                    <a:pt x="906" y="1030"/>
                  </a:lnTo>
                  <a:lnTo>
                    <a:pt x="895" y="1035"/>
                  </a:lnTo>
                  <a:lnTo>
                    <a:pt x="884" y="1039"/>
                  </a:lnTo>
                  <a:lnTo>
                    <a:pt x="871" y="1042"/>
                  </a:lnTo>
                  <a:lnTo>
                    <a:pt x="859" y="1044"/>
                  </a:lnTo>
                  <a:lnTo>
                    <a:pt x="846" y="1045"/>
                  </a:lnTo>
                  <a:lnTo>
                    <a:pt x="198" y="1045"/>
                  </a:lnTo>
                  <a:lnTo>
                    <a:pt x="185" y="1044"/>
                  </a:lnTo>
                  <a:lnTo>
                    <a:pt x="172" y="1042"/>
                  </a:lnTo>
                  <a:lnTo>
                    <a:pt x="160" y="1039"/>
                  </a:lnTo>
                  <a:lnTo>
                    <a:pt x="148" y="1035"/>
                  </a:lnTo>
                  <a:lnTo>
                    <a:pt x="138" y="1030"/>
                  </a:lnTo>
                  <a:lnTo>
                    <a:pt x="128" y="1023"/>
                  </a:lnTo>
                  <a:lnTo>
                    <a:pt x="118" y="1015"/>
                  </a:lnTo>
                  <a:lnTo>
                    <a:pt x="108" y="1008"/>
                  </a:lnTo>
                  <a:lnTo>
                    <a:pt x="101" y="999"/>
                  </a:lnTo>
                  <a:lnTo>
                    <a:pt x="93" y="990"/>
                  </a:lnTo>
                  <a:lnTo>
                    <a:pt x="87" y="979"/>
                  </a:lnTo>
                  <a:lnTo>
                    <a:pt x="81" y="968"/>
                  </a:lnTo>
                  <a:lnTo>
                    <a:pt x="77" y="956"/>
                  </a:lnTo>
                  <a:lnTo>
                    <a:pt x="75" y="944"/>
                  </a:lnTo>
                  <a:lnTo>
                    <a:pt x="73" y="931"/>
                  </a:lnTo>
                  <a:lnTo>
                    <a:pt x="72" y="918"/>
                  </a:lnTo>
                  <a:lnTo>
                    <a:pt x="72" y="351"/>
                  </a:lnTo>
                  <a:lnTo>
                    <a:pt x="86" y="361"/>
                  </a:lnTo>
                  <a:lnTo>
                    <a:pt x="100" y="371"/>
                  </a:lnTo>
                  <a:lnTo>
                    <a:pt x="114" y="378"/>
                  </a:lnTo>
                  <a:lnTo>
                    <a:pt x="130" y="385"/>
                  </a:lnTo>
                  <a:lnTo>
                    <a:pt x="146" y="390"/>
                  </a:lnTo>
                  <a:lnTo>
                    <a:pt x="162" y="393"/>
                  </a:lnTo>
                  <a:lnTo>
                    <a:pt x="180" y="396"/>
                  </a:lnTo>
                  <a:lnTo>
                    <a:pt x="198" y="397"/>
                  </a:lnTo>
                  <a:lnTo>
                    <a:pt x="792" y="397"/>
                  </a:lnTo>
                  <a:lnTo>
                    <a:pt x="936" y="397"/>
                  </a:lnTo>
                  <a:lnTo>
                    <a:pt x="943" y="398"/>
                  </a:lnTo>
                  <a:lnTo>
                    <a:pt x="950" y="400"/>
                  </a:lnTo>
                  <a:lnTo>
                    <a:pt x="956" y="403"/>
                  </a:lnTo>
                  <a:lnTo>
                    <a:pt x="962" y="407"/>
                  </a:lnTo>
                  <a:lnTo>
                    <a:pt x="966" y="413"/>
                  </a:lnTo>
                  <a:lnTo>
                    <a:pt x="969" y="418"/>
                  </a:lnTo>
                  <a:lnTo>
                    <a:pt x="971" y="426"/>
                  </a:lnTo>
                  <a:lnTo>
                    <a:pt x="973" y="432"/>
                  </a:lnTo>
                  <a:lnTo>
                    <a:pt x="973" y="505"/>
                  </a:lnTo>
                  <a:lnTo>
                    <a:pt x="649" y="505"/>
                  </a:lnTo>
                  <a:lnTo>
                    <a:pt x="629" y="506"/>
                  </a:lnTo>
                  <a:lnTo>
                    <a:pt x="612" y="508"/>
                  </a:lnTo>
                  <a:lnTo>
                    <a:pt x="595" y="513"/>
                  </a:lnTo>
                  <a:lnTo>
                    <a:pt x="578" y="519"/>
                  </a:lnTo>
                  <a:lnTo>
                    <a:pt x="562" y="526"/>
                  </a:lnTo>
                  <a:lnTo>
                    <a:pt x="547" y="536"/>
                  </a:lnTo>
                  <a:lnTo>
                    <a:pt x="534" y="546"/>
                  </a:lnTo>
                  <a:lnTo>
                    <a:pt x="521" y="558"/>
                  </a:lnTo>
                  <a:lnTo>
                    <a:pt x="509" y="571"/>
                  </a:lnTo>
                  <a:lnTo>
                    <a:pt x="498" y="585"/>
                  </a:lnTo>
                  <a:lnTo>
                    <a:pt x="490" y="599"/>
                  </a:lnTo>
                  <a:lnTo>
                    <a:pt x="482" y="615"/>
                  </a:lnTo>
                  <a:lnTo>
                    <a:pt x="476" y="631"/>
                  </a:lnTo>
                  <a:lnTo>
                    <a:pt x="471" y="648"/>
                  </a:lnTo>
                  <a:lnTo>
                    <a:pt x="469" y="667"/>
                  </a:lnTo>
                  <a:lnTo>
                    <a:pt x="468" y="685"/>
                  </a:lnTo>
                  <a:lnTo>
                    <a:pt x="469" y="703"/>
                  </a:lnTo>
                  <a:lnTo>
                    <a:pt x="471" y="721"/>
                  </a:lnTo>
                  <a:lnTo>
                    <a:pt x="476" y="738"/>
                  </a:lnTo>
                  <a:lnTo>
                    <a:pt x="482" y="755"/>
                  </a:lnTo>
                  <a:lnTo>
                    <a:pt x="490" y="770"/>
                  </a:lnTo>
                  <a:lnTo>
                    <a:pt x="498" y="785"/>
                  </a:lnTo>
                  <a:lnTo>
                    <a:pt x="509" y="799"/>
                  </a:lnTo>
                  <a:lnTo>
                    <a:pt x="521" y="812"/>
                  </a:lnTo>
                  <a:lnTo>
                    <a:pt x="534" y="823"/>
                  </a:lnTo>
                  <a:lnTo>
                    <a:pt x="547" y="834"/>
                  </a:lnTo>
                  <a:lnTo>
                    <a:pt x="562" y="843"/>
                  </a:lnTo>
                  <a:lnTo>
                    <a:pt x="578" y="850"/>
                  </a:lnTo>
                  <a:lnTo>
                    <a:pt x="595" y="857"/>
                  </a:lnTo>
                  <a:lnTo>
                    <a:pt x="612" y="861"/>
                  </a:lnTo>
                  <a:lnTo>
                    <a:pt x="629" y="864"/>
                  </a:lnTo>
                  <a:lnTo>
                    <a:pt x="649" y="864"/>
                  </a:lnTo>
                  <a:lnTo>
                    <a:pt x="973" y="864"/>
                  </a:lnTo>
                  <a:lnTo>
                    <a:pt x="973" y="918"/>
                  </a:lnTo>
                  <a:close/>
                  <a:moveTo>
                    <a:pt x="900" y="289"/>
                  </a:moveTo>
                  <a:lnTo>
                    <a:pt x="900" y="324"/>
                  </a:lnTo>
                  <a:lnTo>
                    <a:pt x="792" y="324"/>
                  </a:lnTo>
                  <a:lnTo>
                    <a:pt x="198" y="324"/>
                  </a:lnTo>
                  <a:lnTo>
                    <a:pt x="184" y="324"/>
                  </a:lnTo>
                  <a:lnTo>
                    <a:pt x="170" y="321"/>
                  </a:lnTo>
                  <a:lnTo>
                    <a:pt x="157" y="318"/>
                  </a:lnTo>
                  <a:lnTo>
                    <a:pt x="144" y="312"/>
                  </a:lnTo>
                  <a:lnTo>
                    <a:pt x="144" y="289"/>
                  </a:lnTo>
                  <a:lnTo>
                    <a:pt x="900" y="289"/>
                  </a:lnTo>
                  <a:close/>
                  <a:moveTo>
                    <a:pt x="900" y="253"/>
                  </a:moveTo>
                  <a:lnTo>
                    <a:pt x="144" y="253"/>
                  </a:lnTo>
                  <a:lnTo>
                    <a:pt x="144" y="216"/>
                  </a:lnTo>
                  <a:lnTo>
                    <a:pt x="900" y="216"/>
                  </a:lnTo>
                  <a:lnTo>
                    <a:pt x="900" y="253"/>
                  </a:lnTo>
                  <a:close/>
                  <a:moveTo>
                    <a:pt x="900" y="181"/>
                  </a:moveTo>
                  <a:lnTo>
                    <a:pt x="144" y="181"/>
                  </a:lnTo>
                  <a:lnTo>
                    <a:pt x="144" y="145"/>
                  </a:lnTo>
                  <a:lnTo>
                    <a:pt x="900" y="145"/>
                  </a:lnTo>
                  <a:lnTo>
                    <a:pt x="900" y="181"/>
                  </a:lnTo>
                  <a:close/>
                  <a:moveTo>
                    <a:pt x="198" y="73"/>
                  </a:moveTo>
                  <a:lnTo>
                    <a:pt x="792" y="73"/>
                  </a:lnTo>
                  <a:lnTo>
                    <a:pt x="936" y="73"/>
                  </a:lnTo>
                  <a:lnTo>
                    <a:pt x="943" y="74"/>
                  </a:lnTo>
                  <a:lnTo>
                    <a:pt x="950" y="76"/>
                  </a:lnTo>
                  <a:lnTo>
                    <a:pt x="956" y="79"/>
                  </a:lnTo>
                  <a:lnTo>
                    <a:pt x="962" y="83"/>
                  </a:lnTo>
                  <a:lnTo>
                    <a:pt x="966" y="89"/>
                  </a:lnTo>
                  <a:lnTo>
                    <a:pt x="969" y="94"/>
                  </a:lnTo>
                  <a:lnTo>
                    <a:pt x="971" y="102"/>
                  </a:lnTo>
                  <a:lnTo>
                    <a:pt x="973" y="108"/>
                  </a:lnTo>
                  <a:lnTo>
                    <a:pt x="973" y="199"/>
                  </a:lnTo>
                  <a:lnTo>
                    <a:pt x="973" y="216"/>
                  </a:lnTo>
                  <a:lnTo>
                    <a:pt x="973" y="332"/>
                  </a:lnTo>
                  <a:lnTo>
                    <a:pt x="964" y="329"/>
                  </a:lnTo>
                  <a:lnTo>
                    <a:pt x="954" y="326"/>
                  </a:lnTo>
                  <a:lnTo>
                    <a:pt x="946" y="325"/>
                  </a:lnTo>
                  <a:lnTo>
                    <a:pt x="936" y="324"/>
                  </a:lnTo>
                  <a:lnTo>
                    <a:pt x="936" y="289"/>
                  </a:lnTo>
                  <a:lnTo>
                    <a:pt x="936" y="216"/>
                  </a:lnTo>
                  <a:lnTo>
                    <a:pt x="936" y="145"/>
                  </a:lnTo>
                  <a:lnTo>
                    <a:pt x="936" y="137"/>
                  </a:lnTo>
                  <a:lnTo>
                    <a:pt x="934" y="131"/>
                  </a:lnTo>
                  <a:lnTo>
                    <a:pt x="929" y="124"/>
                  </a:lnTo>
                  <a:lnTo>
                    <a:pt x="925" y="119"/>
                  </a:lnTo>
                  <a:lnTo>
                    <a:pt x="920" y="115"/>
                  </a:lnTo>
                  <a:lnTo>
                    <a:pt x="914" y="112"/>
                  </a:lnTo>
                  <a:lnTo>
                    <a:pt x="908" y="109"/>
                  </a:lnTo>
                  <a:lnTo>
                    <a:pt x="900" y="108"/>
                  </a:lnTo>
                  <a:lnTo>
                    <a:pt x="144" y="108"/>
                  </a:lnTo>
                  <a:lnTo>
                    <a:pt x="137" y="109"/>
                  </a:lnTo>
                  <a:lnTo>
                    <a:pt x="130" y="112"/>
                  </a:lnTo>
                  <a:lnTo>
                    <a:pt x="124" y="115"/>
                  </a:lnTo>
                  <a:lnTo>
                    <a:pt x="118" y="119"/>
                  </a:lnTo>
                  <a:lnTo>
                    <a:pt x="114" y="124"/>
                  </a:lnTo>
                  <a:lnTo>
                    <a:pt x="111" y="131"/>
                  </a:lnTo>
                  <a:lnTo>
                    <a:pt x="108" y="137"/>
                  </a:lnTo>
                  <a:lnTo>
                    <a:pt x="108" y="145"/>
                  </a:lnTo>
                  <a:lnTo>
                    <a:pt x="108" y="216"/>
                  </a:lnTo>
                  <a:lnTo>
                    <a:pt x="108" y="286"/>
                  </a:lnTo>
                  <a:lnTo>
                    <a:pt x="100" y="278"/>
                  </a:lnTo>
                  <a:lnTo>
                    <a:pt x="93" y="268"/>
                  </a:lnTo>
                  <a:lnTo>
                    <a:pt x="87" y="258"/>
                  </a:lnTo>
                  <a:lnTo>
                    <a:pt x="81" y="247"/>
                  </a:lnTo>
                  <a:lnTo>
                    <a:pt x="77" y="236"/>
                  </a:lnTo>
                  <a:lnTo>
                    <a:pt x="75" y="224"/>
                  </a:lnTo>
                  <a:lnTo>
                    <a:pt x="73" y="211"/>
                  </a:lnTo>
                  <a:lnTo>
                    <a:pt x="72" y="199"/>
                  </a:lnTo>
                  <a:lnTo>
                    <a:pt x="73" y="186"/>
                  </a:lnTo>
                  <a:lnTo>
                    <a:pt x="75" y="173"/>
                  </a:lnTo>
                  <a:lnTo>
                    <a:pt x="77" y="161"/>
                  </a:lnTo>
                  <a:lnTo>
                    <a:pt x="81" y="149"/>
                  </a:lnTo>
                  <a:lnTo>
                    <a:pt x="87" y="139"/>
                  </a:lnTo>
                  <a:lnTo>
                    <a:pt x="93" y="128"/>
                  </a:lnTo>
                  <a:lnTo>
                    <a:pt x="101" y="119"/>
                  </a:lnTo>
                  <a:lnTo>
                    <a:pt x="108" y="109"/>
                  </a:lnTo>
                  <a:lnTo>
                    <a:pt x="118" y="102"/>
                  </a:lnTo>
                  <a:lnTo>
                    <a:pt x="128" y="94"/>
                  </a:lnTo>
                  <a:lnTo>
                    <a:pt x="138" y="88"/>
                  </a:lnTo>
                  <a:lnTo>
                    <a:pt x="148" y="82"/>
                  </a:lnTo>
                  <a:lnTo>
                    <a:pt x="160" y="78"/>
                  </a:lnTo>
                  <a:lnTo>
                    <a:pt x="172" y="75"/>
                  </a:lnTo>
                  <a:lnTo>
                    <a:pt x="185" y="74"/>
                  </a:lnTo>
                  <a:lnTo>
                    <a:pt x="198" y="73"/>
                  </a:lnTo>
                  <a:close/>
                  <a:moveTo>
                    <a:pt x="1044" y="432"/>
                  </a:moveTo>
                  <a:lnTo>
                    <a:pt x="1044" y="432"/>
                  </a:lnTo>
                  <a:lnTo>
                    <a:pt x="1044" y="216"/>
                  </a:lnTo>
                  <a:lnTo>
                    <a:pt x="1044" y="199"/>
                  </a:lnTo>
                  <a:lnTo>
                    <a:pt x="1044" y="108"/>
                  </a:lnTo>
                  <a:lnTo>
                    <a:pt x="1044" y="97"/>
                  </a:lnTo>
                  <a:lnTo>
                    <a:pt x="1042" y="87"/>
                  </a:lnTo>
                  <a:lnTo>
                    <a:pt x="1039" y="77"/>
                  </a:lnTo>
                  <a:lnTo>
                    <a:pt x="1035" y="66"/>
                  </a:lnTo>
                  <a:lnTo>
                    <a:pt x="1031" y="58"/>
                  </a:lnTo>
                  <a:lnTo>
                    <a:pt x="1025" y="48"/>
                  </a:lnTo>
                  <a:lnTo>
                    <a:pt x="1019" y="40"/>
                  </a:lnTo>
                  <a:lnTo>
                    <a:pt x="1012" y="33"/>
                  </a:lnTo>
                  <a:lnTo>
                    <a:pt x="1005" y="25"/>
                  </a:lnTo>
                  <a:lnTo>
                    <a:pt x="996" y="19"/>
                  </a:lnTo>
                  <a:lnTo>
                    <a:pt x="988" y="13"/>
                  </a:lnTo>
                  <a:lnTo>
                    <a:pt x="978" y="9"/>
                  </a:lnTo>
                  <a:lnTo>
                    <a:pt x="968" y="6"/>
                  </a:lnTo>
                  <a:lnTo>
                    <a:pt x="957" y="2"/>
                  </a:lnTo>
                  <a:lnTo>
                    <a:pt x="947" y="1"/>
                  </a:lnTo>
                  <a:lnTo>
                    <a:pt x="936" y="0"/>
                  </a:lnTo>
                  <a:lnTo>
                    <a:pt x="792" y="0"/>
                  </a:lnTo>
                  <a:lnTo>
                    <a:pt x="198" y="0"/>
                  </a:lnTo>
                  <a:lnTo>
                    <a:pt x="178" y="1"/>
                  </a:lnTo>
                  <a:lnTo>
                    <a:pt x="158" y="5"/>
                  </a:lnTo>
                  <a:lnTo>
                    <a:pt x="139" y="10"/>
                  </a:lnTo>
                  <a:lnTo>
                    <a:pt x="121" y="16"/>
                  </a:lnTo>
                  <a:lnTo>
                    <a:pt x="104" y="25"/>
                  </a:lnTo>
                  <a:lnTo>
                    <a:pt x="87" y="35"/>
                  </a:lnTo>
                  <a:lnTo>
                    <a:pt x="72" y="46"/>
                  </a:lnTo>
                  <a:lnTo>
                    <a:pt x="58" y="59"/>
                  </a:lnTo>
                  <a:lnTo>
                    <a:pt x="45" y="73"/>
                  </a:lnTo>
                  <a:lnTo>
                    <a:pt x="34" y="88"/>
                  </a:lnTo>
                  <a:lnTo>
                    <a:pt x="24" y="104"/>
                  </a:lnTo>
                  <a:lnTo>
                    <a:pt x="16" y="121"/>
                  </a:lnTo>
                  <a:lnTo>
                    <a:pt x="9" y="140"/>
                  </a:lnTo>
                  <a:lnTo>
                    <a:pt x="4" y="159"/>
                  </a:lnTo>
                  <a:lnTo>
                    <a:pt x="0" y="178"/>
                  </a:lnTo>
                  <a:lnTo>
                    <a:pt x="0" y="199"/>
                  </a:lnTo>
                  <a:lnTo>
                    <a:pt x="0" y="918"/>
                  </a:lnTo>
                  <a:lnTo>
                    <a:pt x="0" y="939"/>
                  </a:lnTo>
                  <a:lnTo>
                    <a:pt x="4" y="958"/>
                  </a:lnTo>
                  <a:lnTo>
                    <a:pt x="9" y="978"/>
                  </a:lnTo>
                  <a:lnTo>
                    <a:pt x="16" y="996"/>
                  </a:lnTo>
                  <a:lnTo>
                    <a:pt x="24" y="1013"/>
                  </a:lnTo>
                  <a:lnTo>
                    <a:pt x="34" y="1030"/>
                  </a:lnTo>
                  <a:lnTo>
                    <a:pt x="45" y="1045"/>
                  </a:lnTo>
                  <a:lnTo>
                    <a:pt x="58" y="1059"/>
                  </a:lnTo>
                  <a:lnTo>
                    <a:pt x="72" y="1072"/>
                  </a:lnTo>
                  <a:lnTo>
                    <a:pt x="87" y="1082"/>
                  </a:lnTo>
                  <a:lnTo>
                    <a:pt x="104" y="1093"/>
                  </a:lnTo>
                  <a:lnTo>
                    <a:pt x="121" y="1101"/>
                  </a:lnTo>
                  <a:lnTo>
                    <a:pt x="139" y="1107"/>
                  </a:lnTo>
                  <a:lnTo>
                    <a:pt x="158" y="1113"/>
                  </a:lnTo>
                  <a:lnTo>
                    <a:pt x="178" y="1116"/>
                  </a:lnTo>
                  <a:lnTo>
                    <a:pt x="198" y="1117"/>
                  </a:lnTo>
                  <a:lnTo>
                    <a:pt x="846" y="1117"/>
                  </a:lnTo>
                  <a:lnTo>
                    <a:pt x="867" y="1116"/>
                  </a:lnTo>
                  <a:lnTo>
                    <a:pt x="886" y="1113"/>
                  </a:lnTo>
                  <a:lnTo>
                    <a:pt x="904" y="1107"/>
                  </a:lnTo>
                  <a:lnTo>
                    <a:pt x="923" y="1101"/>
                  </a:lnTo>
                  <a:lnTo>
                    <a:pt x="940" y="1093"/>
                  </a:lnTo>
                  <a:lnTo>
                    <a:pt x="956" y="1082"/>
                  </a:lnTo>
                  <a:lnTo>
                    <a:pt x="971" y="1072"/>
                  </a:lnTo>
                  <a:lnTo>
                    <a:pt x="985" y="1059"/>
                  </a:lnTo>
                  <a:lnTo>
                    <a:pt x="998" y="1045"/>
                  </a:lnTo>
                  <a:lnTo>
                    <a:pt x="1010" y="1030"/>
                  </a:lnTo>
                  <a:lnTo>
                    <a:pt x="1020" y="1013"/>
                  </a:lnTo>
                  <a:lnTo>
                    <a:pt x="1029" y="996"/>
                  </a:lnTo>
                  <a:lnTo>
                    <a:pt x="1035" y="978"/>
                  </a:lnTo>
                  <a:lnTo>
                    <a:pt x="1039" y="958"/>
                  </a:lnTo>
                  <a:lnTo>
                    <a:pt x="1043" y="939"/>
                  </a:lnTo>
                  <a:lnTo>
                    <a:pt x="1044" y="918"/>
                  </a:lnTo>
                  <a:lnTo>
                    <a:pt x="1044" y="864"/>
                  </a:lnTo>
                  <a:lnTo>
                    <a:pt x="1044" y="864"/>
                  </a:lnTo>
                  <a:lnTo>
                    <a:pt x="1057" y="855"/>
                  </a:lnTo>
                  <a:lnTo>
                    <a:pt x="1070" y="844"/>
                  </a:lnTo>
                  <a:lnTo>
                    <a:pt x="1081" y="832"/>
                  </a:lnTo>
                  <a:lnTo>
                    <a:pt x="1091" y="820"/>
                  </a:lnTo>
                  <a:lnTo>
                    <a:pt x="1101" y="807"/>
                  </a:lnTo>
                  <a:lnTo>
                    <a:pt x="1110" y="794"/>
                  </a:lnTo>
                  <a:lnTo>
                    <a:pt x="1118" y="780"/>
                  </a:lnTo>
                  <a:lnTo>
                    <a:pt x="1125" y="767"/>
                  </a:lnTo>
                  <a:lnTo>
                    <a:pt x="1131" y="753"/>
                  </a:lnTo>
                  <a:lnTo>
                    <a:pt x="1137" y="738"/>
                  </a:lnTo>
                  <a:lnTo>
                    <a:pt x="1141" y="724"/>
                  </a:lnTo>
                  <a:lnTo>
                    <a:pt x="1145" y="709"/>
                  </a:lnTo>
                  <a:lnTo>
                    <a:pt x="1149" y="694"/>
                  </a:lnTo>
                  <a:lnTo>
                    <a:pt x="1151" y="679"/>
                  </a:lnTo>
                  <a:lnTo>
                    <a:pt x="1152" y="663"/>
                  </a:lnTo>
                  <a:lnTo>
                    <a:pt x="1152" y="648"/>
                  </a:lnTo>
                  <a:lnTo>
                    <a:pt x="1152" y="633"/>
                  </a:lnTo>
                  <a:lnTo>
                    <a:pt x="1151" y="618"/>
                  </a:lnTo>
                  <a:lnTo>
                    <a:pt x="1149" y="603"/>
                  </a:lnTo>
                  <a:lnTo>
                    <a:pt x="1145" y="589"/>
                  </a:lnTo>
                  <a:lnTo>
                    <a:pt x="1141" y="574"/>
                  </a:lnTo>
                  <a:lnTo>
                    <a:pt x="1137" y="559"/>
                  </a:lnTo>
                  <a:lnTo>
                    <a:pt x="1131" y="545"/>
                  </a:lnTo>
                  <a:lnTo>
                    <a:pt x="1125" y="531"/>
                  </a:lnTo>
                  <a:lnTo>
                    <a:pt x="1118" y="517"/>
                  </a:lnTo>
                  <a:lnTo>
                    <a:pt x="1110" y="504"/>
                  </a:lnTo>
                  <a:lnTo>
                    <a:pt x="1101" y="491"/>
                  </a:lnTo>
                  <a:lnTo>
                    <a:pt x="1091" y="478"/>
                  </a:lnTo>
                  <a:lnTo>
                    <a:pt x="1081" y="466"/>
                  </a:lnTo>
                  <a:lnTo>
                    <a:pt x="1070" y="454"/>
                  </a:lnTo>
                  <a:lnTo>
                    <a:pt x="1057" y="443"/>
                  </a:lnTo>
                  <a:lnTo>
                    <a:pt x="1044" y="432"/>
                  </a:lnTo>
                  <a:close/>
                </a:path>
              </a:pathLst>
            </a:custGeom>
            <a:grpFill/>
            <a:ln>
              <a:noFill/>
            </a:ln>
          </p:spPr>
          <p:txBody>
            <a:bodyPr vert="horz" wrap="square" lIns="182880" tIns="91440" rIns="182880" bIns="91440" numCol="1" anchor="t" anchorCtr="0" compatLnSpc="1"/>
            <a:lstStyle/>
            <a:p>
              <a:pPr algn="l" defTabSz="1828800" rtl="0"/>
              <a:endParaRPr lang="en-US" sz="3600" kern="1200">
                <a:solidFill>
                  <a:schemeClr val="bg1"/>
                </a:solidFill>
                <a:latin typeface="微软雅黑" panose="020B0503020204020204" pitchFamily="34" charset="-122"/>
                <a:ea typeface="微软雅黑" panose="020B0503020204020204" pitchFamily="34" charset="-122"/>
              </a:endParaRPr>
            </a:p>
          </p:txBody>
        </p:sp>
      </p:grpSp>
      <p:grpSp>
        <p:nvGrpSpPr>
          <p:cNvPr id="16" name="Group 99"/>
          <p:cNvGrpSpPr/>
          <p:nvPr/>
        </p:nvGrpSpPr>
        <p:grpSpPr>
          <a:xfrm>
            <a:off x="1966998" y="2312035"/>
            <a:ext cx="743585" cy="743585"/>
            <a:chOff x="6257131" y="1818084"/>
            <a:chExt cx="457200" cy="457200"/>
          </a:xfrm>
          <a:solidFill>
            <a:schemeClr val="bg1"/>
          </a:solidFill>
        </p:grpSpPr>
        <p:sp>
          <p:nvSpPr>
            <p:cNvPr id="17" name="Freeform 85"/>
            <p:cNvSpPr>
              <a:spLocks noEditPoints="1"/>
            </p:cNvSpPr>
            <p:nvPr/>
          </p:nvSpPr>
          <p:spPr bwMode="auto">
            <a:xfrm>
              <a:off x="6257131" y="1818084"/>
              <a:ext cx="457200" cy="457200"/>
            </a:xfrm>
            <a:custGeom>
              <a:avLst/>
              <a:gdLst>
                <a:gd name="T0" fmla="*/ 1079 w 1152"/>
                <a:gd name="T1" fmla="*/ 1022 h 1152"/>
                <a:gd name="T2" fmla="*/ 1071 w 1152"/>
                <a:gd name="T3" fmla="*/ 1042 h 1152"/>
                <a:gd name="T4" fmla="*/ 1058 w 1152"/>
                <a:gd name="T5" fmla="*/ 1059 h 1152"/>
                <a:gd name="T6" fmla="*/ 1042 w 1152"/>
                <a:gd name="T7" fmla="*/ 1071 h 1152"/>
                <a:gd name="T8" fmla="*/ 1023 w 1152"/>
                <a:gd name="T9" fmla="*/ 1079 h 1152"/>
                <a:gd name="T10" fmla="*/ 144 w 1152"/>
                <a:gd name="T11" fmla="*/ 1080 h 1152"/>
                <a:gd name="T12" fmla="*/ 123 w 1152"/>
                <a:gd name="T13" fmla="*/ 1076 h 1152"/>
                <a:gd name="T14" fmla="*/ 104 w 1152"/>
                <a:gd name="T15" fmla="*/ 1068 h 1152"/>
                <a:gd name="T16" fmla="*/ 89 w 1152"/>
                <a:gd name="T17" fmla="*/ 1054 h 1152"/>
                <a:gd name="T18" fmla="*/ 78 w 1152"/>
                <a:gd name="T19" fmla="*/ 1035 h 1152"/>
                <a:gd name="T20" fmla="*/ 72 w 1152"/>
                <a:gd name="T21" fmla="*/ 1015 h 1152"/>
                <a:gd name="T22" fmla="*/ 72 w 1152"/>
                <a:gd name="T23" fmla="*/ 280 h 1152"/>
                <a:gd name="T24" fmla="*/ 82 w 1152"/>
                <a:gd name="T25" fmla="*/ 262 h 1152"/>
                <a:gd name="T26" fmla="*/ 100 w 1152"/>
                <a:gd name="T27" fmla="*/ 252 h 1152"/>
                <a:gd name="T28" fmla="*/ 144 w 1152"/>
                <a:gd name="T29" fmla="*/ 972 h 1152"/>
                <a:gd name="T30" fmla="*/ 150 w 1152"/>
                <a:gd name="T31" fmla="*/ 992 h 1152"/>
                <a:gd name="T32" fmla="*/ 166 w 1152"/>
                <a:gd name="T33" fmla="*/ 1005 h 1152"/>
                <a:gd name="T34" fmla="*/ 187 w 1152"/>
                <a:gd name="T35" fmla="*/ 1007 h 1152"/>
                <a:gd name="T36" fmla="*/ 205 w 1152"/>
                <a:gd name="T37" fmla="*/ 998 h 1152"/>
                <a:gd name="T38" fmla="*/ 215 w 1152"/>
                <a:gd name="T39" fmla="*/ 979 h 1152"/>
                <a:gd name="T40" fmla="*/ 217 w 1152"/>
                <a:gd name="T41" fmla="*/ 100 h 1152"/>
                <a:gd name="T42" fmla="*/ 227 w 1152"/>
                <a:gd name="T43" fmla="*/ 83 h 1152"/>
                <a:gd name="T44" fmla="*/ 245 w 1152"/>
                <a:gd name="T45" fmla="*/ 73 h 1152"/>
                <a:gd name="T46" fmla="*/ 1051 w 1152"/>
                <a:gd name="T47" fmla="*/ 73 h 1152"/>
                <a:gd name="T48" fmla="*/ 1069 w 1152"/>
                <a:gd name="T49" fmla="*/ 83 h 1152"/>
                <a:gd name="T50" fmla="*/ 1079 w 1152"/>
                <a:gd name="T51" fmla="*/ 100 h 1152"/>
                <a:gd name="T52" fmla="*/ 1044 w 1152"/>
                <a:gd name="T53" fmla="*/ 0 h 1152"/>
                <a:gd name="T54" fmla="*/ 230 w 1152"/>
                <a:gd name="T55" fmla="*/ 2 h 1152"/>
                <a:gd name="T56" fmla="*/ 201 w 1152"/>
                <a:gd name="T57" fmla="*/ 13 h 1152"/>
                <a:gd name="T58" fmla="*/ 176 w 1152"/>
                <a:gd name="T59" fmla="*/ 31 h 1152"/>
                <a:gd name="T60" fmla="*/ 157 w 1152"/>
                <a:gd name="T61" fmla="*/ 56 h 1152"/>
                <a:gd name="T62" fmla="*/ 146 w 1152"/>
                <a:gd name="T63" fmla="*/ 86 h 1152"/>
                <a:gd name="T64" fmla="*/ 144 w 1152"/>
                <a:gd name="T65" fmla="*/ 180 h 1152"/>
                <a:gd name="T66" fmla="*/ 86 w 1152"/>
                <a:gd name="T67" fmla="*/ 182 h 1152"/>
                <a:gd name="T68" fmla="*/ 56 w 1152"/>
                <a:gd name="T69" fmla="*/ 193 h 1152"/>
                <a:gd name="T70" fmla="*/ 31 w 1152"/>
                <a:gd name="T71" fmla="*/ 211 h 1152"/>
                <a:gd name="T72" fmla="*/ 13 w 1152"/>
                <a:gd name="T73" fmla="*/ 236 h 1152"/>
                <a:gd name="T74" fmla="*/ 2 w 1152"/>
                <a:gd name="T75" fmla="*/ 266 h 1152"/>
                <a:gd name="T76" fmla="*/ 0 w 1152"/>
                <a:gd name="T77" fmla="*/ 1007 h 1152"/>
                <a:gd name="T78" fmla="*/ 6 w 1152"/>
                <a:gd name="T79" fmla="*/ 1050 h 1152"/>
                <a:gd name="T80" fmla="*/ 25 w 1152"/>
                <a:gd name="T81" fmla="*/ 1088 h 1152"/>
                <a:gd name="T82" fmla="*/ 53 w 1152"/>
                <a:gd name="T83" fmla="*/ 1119 h 1152"/>
                <a:gd name="T84" fmla="*/ 87 w 1152"/>
                <a:gd name="T85" fmla="*/ 1140 h 1152"/>
                <a:gd name="T86" fmla="*/ 130 w 1152"/>
                <a:gd name="T87" fmla="*/ 1151 h 1152"/>
                <a:gd name="T88" fmla="*/ 1023 w 1152"/>
                <a:gd name="T89" fmla="*/ 1151 h 1152"/>
                <a:gd name="T90" fmla="*/ 1064 w 1152"/>
                <a:gd name="T91" fmla="*/ 1140 h 1152"/>
                <a:gd name="T92" fmla="*/ 1099 w 1152"/>
                <a:gd name="T93" fmla="*/ 1119 h 1152"/>
                <a:gd name="T94" fmla="*/ 1128 w 1152"/>
                <a:gd name="T95" fmla="*/ 1088 h 1152"/>
                <a:gd name="T96" fmla="*/ 1146 w 1152"/>
                <a:gd name="T97" fmla="*/ 1050 h 1152"/>
                <a:gd name="T98" fmla="*/ 1152 w 1152"/>
                <a:gd name="T99" fmla="*/ 1007 h 1152"/>
                <a:gd name="T100" fmla="*/ 1150 w 1152"/>
                <a:gd name="T101" fmla="*/ 86 h 1152"/>
                <a:gd name="T102" fmla="*/ 1139 w 1152"/>
                <a:gd name="T103" fmla="*/ 56 h 1152"/>
                <a:gd name="T104" fmla="*/ 1120 w 1152"/>
                <a:gd name="T105" fmla="*/ 31 h 1152"/>
                <a:gd name="T106" fmla="*/ 1095 w 1152"/>
                <a:gd name="T107" fmla="*/ 13 h 1152"/>
                <a:gd name="T108" fmla="*/ 1066 w 1152"/>
                <a:gd name="T109" fmla="*/ 2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52" h="1152">
                  <a:moveTo>
                    <a:pt x="1080" y="1007"/>
                  </a:moveTo>
                  <a:lnTo>
                    <a:pt x="1080" y="1015"/>
                  </a:lnTo>
                  <a:lnTo>
                    <a:pt x="1079" y="1022"/>
                  </a:lnTo>
                  <a:lnTo>
                    <a:pt x="1077" y="1029"/>
                  </a:lnTo>
                  <a:lnTo>
                    <a:pt x="1075" y="1035"/>
                  </a:lnTo>
                  <a:lnTo>
                    <a:pt x="1071" y="1042"/>
                  </a:lnTo>
                  <a:lnTo>
                    <a:pt x="1068" y="1048"/>
                  </a:lnTo>
                  <a:lnTo>
                    <a:pt x="1064" y="1054"/>
                  </a:lnTo>
                  <a:lnTo>
                    <a:pt x="1058" y="1059"/>
                  </a:lnTo>
                  <a:lnTo>
                    <a:pt x="1054" y="1063"/>
                  </a:lnTo>
                  <a:lnTo>
                    <a:pt x="1049" y="1068"/>
                  </a:lnTo>
                  <a:lnTo>
                    <a:pt x="1042" y="1071"/>
                  </a:lnTo>
                  <a:lnTo>
                    <a:pt x="1036" y="1074"/>
                  </a:lnTo>
                  <a:lnTo>
                    <a:pt x="1029" y="1076"/>
                  </a:lnTo>
                  <a:lnTo>
                    <a:pt x="1023" y="1079"/>
                  </a:lnTo>
                  <a:lnTo>
                    <a:pt x="1015" y="1080"/>
                  </a:lnTo>
                  <a:lnTo>
                    <a:pt x="1008" y="1080"/>
                  </a:lnTo>
                  <a:lnTo>
                    <a:pt x="144" y="1080"/>
                  </a:lnTo>
                  <a:lnTo>
                    <a:pt x="137" y="1080"/>
                  </a:lnTo>
                  <a:lnTo>
                    <a:pt x="130" y="1079"/>
                  </a:lnTo>
                  <a:lnTo>
                    <a:pt x="123" y="1076"/>
                  </a:lnTo>
                  <a:lnTo>
                    <a:pt x="116" y="1074"/>
                  </a:lnTo>
                  <a:lnTo>
                    <a:pt x="110" y="1071"/>
                  </a:lnTo>
                  <a:lnTo>
                    <a:pt x="104" y="1068"/>
                  </a:lnTo>
                  <a:lnTo>
                    <a:pt x="98" y="1063"/>
                  </a:lnTo>
                  <a:lnTo>
                    <a:pt x="93" y="1059"/>
                  </a:lnTo>
                  <a:lnTo>
                    <a:pt x="89" y="1054"/>
                  </a:lnTo>
                  <a:lnTo>
                    <a:pt x="84" y="1048"/>
                  </a:lnTo>
                  <a:lnTo>
                    <a:pt x="81" y="1042"/>
                  </a:lnTo>
                  <a:lnTo>
                    <a:pt x="78" y="1035"/>
                  </a:lnTo>
                  <a:lnTo>
                    <a:pt x="76" y="1029"/>
                  </a:lnTo>
                  <a:lnTo>
                    <a:pt x="73" y="1022"/>
                  </a:lnTo>
                  <a:lnTo>
                    <a:pt x="72" y="1015"/>
                  </a:lnTo>
                  <a:lnTo>
                    <a:pt x="72" y="1007"/>
                  </a:lnTo>
                  <a:lnTo>
                    <a:pt x="72" y="288"/>
                  </a:lnTo>
                  <a:lnTo>
                    <a:pt x="72" y="280"/>
                  </a:lnTo>
                  <a:lnTo>
                    <a:pt x="75" y="274"/>
                  </a:lnTo>
                  <a:lnTo>
                    <a:pt x="78" y="267"/>
                  </a:lnTo>
                  <a:lnTo>
                    <a:pt x="82" y="262"/>
                  </a:lnTo>
                  <a:lnTo>
                    <a:pt x="87" y="258"/>
                  </a:lnTo>
                  <a:lnTo>
                    <a:pt x="94" y="255"/>
                  </a:lnTo>
                  <a:lnTo>
                    <a:pt x="100" y="252"/>
                  </a:lnTo>
                  <a:lnTo>
                    <a:pt x="108" y="252"/>
                  </a:lnTo>
                  <a:lnTo>
                    <a:pt x="144" y="252"/>
                  </a:lnTo>
                  <a:lnTo>
                    <a:pt x="144" y="972"/>
                  </a:lnTo>
                  <a:lnTo>
                    <a:pt x="145" y="979"/>
                  </a:lnTo>
                  <a:lnTo>
                    <a:pt x="147" y="986"/>
                  </a:lnTo>
                  <a:lnTo>
                    <a:pt x="150" y="992"/>
                  </a:lnTo>
                  <a:lnTo>
                    <a:pt x="154" y="998"/>
                  </a:lnTo>
                  <a:lnTo>
                    <a:pt x="160" y="1002"/>
                  </a:lnTo>
                  <a:lnTo>
                    <a:pt x="166" y="1005"/>
                  </a:lnTo>
                  <a:lnTo>
                    <a:pt x="173" y="1007"/>
                  </a:lnTo>
                  <a:lnTo>
                    <a:pt x="180" y="1007"/>
                  </a:lnTo>
                  <a:lnTo>
                    <a:pt x="187" y="1007"/>
                  </a:lnTo>
                  <a:lnTo>
                    <a:pt x="194" y="1005"/>
                  </a:lnTo>
                  <a:lnTo>
                    <a:pt x="200" y="1002"/>
                  </a:lnTo>
                  <a:lnTo>
                    <a:pt x="205" y="998"/>
                  </a:lnTo>
                  <a:lnTo>
                    <a:pt x="210" y="992"/>
                  </a:lnTo>
                  <a:lnTo>
                    <a:pt x="213" y="986"/>
                  </a:lnTo>
                  <a:lnTo>
                    <a:pt x="215" y="979"/>
                  </a:lnTo>
                  <a:lnTo>
                    <a:pt x="216" y="972"/>
                  </a:lnTo>
                  <a:lnTo>
                    <a:pt x="216" y="108"/>
                  </a:lnTo>
                  <a:lnTo>
                    <a:pt x="217" y="100"/>
                  </a:lnTo>
                  <a:lnTo>
                    <a:pt x="219" y="94"/>
                  </a:lnTo>
                  <a:lnTo>
                    <a:pt x="222" y="88"/>
                  </a:lnTo>
                  <a:lnTo>
                    <a:pt x="227" y="83"/>
                  </a:lnTo>
                  <a:lnTo>
                    <a:pt x="232" y="78"/>
                  </a:lnTo>
                  <a:lnTo>
                    <a:pt x="238" y="74"/>
                  </a:lnTo>
                  <a:lnTo>
                    <a:pt x="245" y="73"/>
                  </a:lnTo>
                  <a:lnTo>
                    <a:pt x="252" y="72"/>
                  </a:lnTo>
                  <a:lnTo>
                    <a:pt x="1044" y="72"/>
                  </a:lnTo>
                  <a:lnTo>
                    <a:pt x="1051" y="73"/>
                  </a:lnTo>
                  <a:lnTo>
                    <a:pt x="1058" y="74"/>
                  </a:lnTo>
                  <a:lnTo>
                    <a:pt x="1064" y="78"/>
                  </a:lnTo>
                  <a:lnTo>
                    <a:pt x="1069" y="83"/>
                  </a:lnTo>
                  <a:lnTo>
                    <a:pt x="1074" y="88"/>
                  </a:lnTo>
                  <a:lnTo>
                    <a:pt x="1077" y="94"/>
                  </a:lnTo>
                  <a:lnTo>
                    <a:pt x="1079" y="100"/>
                  </a:lnTo>
                  <a:lnTo>
                    <a:pt x="1080" y="108"/>
                  </a:lnTo>
                  <a:lnTo>
                    <a:pt x="1080" y="1007"/>
                  </a:lnTo>
                  <a:close/>
                  <a:moveTo>
                    <a:pt x="1044" y="0"/>
                  </a:moveTo>
                  <a:lnTo>
                    <a:pt x="252" y="0"/>
                  </a:lnTo>
                  <a:lnTo>
                    <a:pt x="241" y="1"/>
                  </a:lnTo>
                  <a:lnTo>
                    <a:pt x="230" y="2"/>
                  </a:lnTo>
                  <a:lnTo>
                    <a:pt x="220" y="5"/>
                  </a:lnTo>
                  <a:lnTo>
                    <a:pt x="210" y="8"/>
                  </a:lnTo>
                  <a:lnTo>
                    <a:pt x="201" y="13"/>
                  </a:lnTo>
                  <a:lnTo>
                    <a:pt x="191" y="18"/>
                  </a:lnTo>
                  <a:lnTo>
                    <a:pt x="184" y="24"/>
                  </a:lnTo>
                  <a:lnTo>
                    <a:pt x="176" y="31"/>
                  </a:lnTo>
                  <a:lnTo>
                    <a:pt x="168" y="40"/>
                  </a:lnTo>
                  <a:lnTo>
                    <a:pt x="162" y="47"/>
                  </a:lnTo>
                  <a:lnTo>
                    <a:pt x="157" y="56"/>
                  </a:lnTo>
                  <a:lnTo>
                    <a:pt x="152" y="66"/>
                  </a:lnTo>
                  <a:lnTo>
                    <a:pt x="149" y="75"/>
                  </a:lnTo>
                  <a:lnTo>
                    <a:pt x="146" y="86"/>
                  </a:lnTo>
                  <a:lnTo>
                    <a:pt x="145" y="97"/>
                  </a:lnTo>
                  <a:lnTo>
                    <a:pt x="144" y="108"/>
                  </a:lnTo>
                  <a:lnTo>
                    <a:pt x="144" y="180"/>
                  </a:lnTo>
                  <a:lnTo>
                    <a:pt x="108" y="180"/>
                  </a:lnTo>
                  <a:lnTo>
                    <a:pt x="97" y="180"/>
                  </a:lnTo>
                  <a:lnTo>
                    <a:pt x="86" y="182"/>
                  </a:lnTo>
                  <a:lnTo>
                    <a:pt x="76" y="184"/>
                  </a:lnTo>
                  <a:lnTo>
                    <a:pt x="66" y="189"/>
                  </a:lnTo>
                  <a:lnTo>
                    <a:pt x="56" y="193"/>
                  </a:lnTo>
                  <a:lnTo>
                    <a:pt x="48" y="198"/>
                  </a:lnTo>
                  <a:lnTo>
                    <a:pt x="39" y="205"/>
                  </a:lnTo>
                  <a:lnTo>
                    <a:pt x="31" y="211"/>
                  </a:lnTo>
                  <a:lnTo>
                    <a:pt x="25" y="219"/>
                  </a:lnTo>
                  <a:lnTo>
                    <a:pt x="18" y="228"/>
                  </a:lnTo>
                  <a:lnTo>
                    <a:pt x="13" y="236"/>
                  </a:lnTo>
                  <a:lnTo>
                    <a:pt x="9" y="246"/>
                  </a:lnTo>
                  <a:lnTo>
                    <a:pt x="4" y="256"/>
                  </a:lnTo>
                  <a:lnTo>
                    <a:pt x="2" y="266"/>
                  </a:lnTo>
                  <a:lnTo>
                    <a:pt x="1" y="277"/>
                  </a:lnTo>
                  <a:lnTo>
                    <a:pt x="0" y="288"/>
                  </a:lnTo>
                  <a:lnTo>
                    <a:pt x="0" y="1007"/>
                  </a:lnTo>
                  <a:lnTo>
                    <a:pt x="1" y="1022"/>
                  </a:lnTo>
                  <a:lnTo>
                    <a:pt x="3" y="1036"/>
                  </a:lnTo>
                  <a:lnTo>
                    <a:pt x="6" y="1050"/>
                  </a:lnTo>
                  <a:lnTo>
                    <a:pt x="11" y="1063"/>
                  </a:lnTo>
                  <a:lnTo>
                    <a:pt x="17" y="1076"/>
                  </a:lnTo>
                  <a:lnTo>
                    <a:pt x="25" y="1088"/>
                  </a:lnTo>
                  <a:lnTo>
                    <a:pt x="32" y="1099"/>
                  </a:lnTo>
                  <a:lnTo>
                    <a:pt x="42" y="1110"/>
                  </a:lnTo>
                  <a:lnTo>
                    <a:pt x="53" y="1119"/>
                  </a:lnTo>
                  <a:lnTo>
                    <a:pt x="64" y="1127"/>
                  </a:lnTo>
                  <a:lnTo>
                    <a:pt x="76" y="1135"/>
                  </a:lnTo>
                  <a:lnTo>
                    <a:pt x="87" y="1140"/>
                  </a:lnTo>
                  <a:lnTo>
                    <a:pt x="102" y="1146"/>
                  </a:lnTo>
                  <a:lnTo>
                    <a:pt x="114" y="1149"/>
                  </a:lnTo>
                  <a:lnTo>
                    <a:pt x="130" y="1151"/>
                  </a:lnTo>
                  <a:lnTo>
                    <a:pt x="144" y="1152"/>
                  </a:lnTo>
                  <a:lnTo>
                    <a:pt x="1008" y="1152"/>
                  </a:lnTo>
                  <a:lnTo>
                    <a:pt x="1023" y="1151"/>
                  </a:lnTo>
                  <a:lnTo>
                    <a:pt x="1037" y="1149"/>
                  </a:lnTo>
                  <a:lnTo>
                    <a:pt x="1051" y="1146"/>
                  </a:lnTo>
                  <a:lnTo>
                    <a:pt x="1064" y="1140"/>
                  </a:lnTo>
                  <a:lnTo>
                    <a:pt x="1077" y="1135"/>
                  </a:lnTo>
                  <a:lnTo>
                    <a:pt x="1089" y="1127"/>
                  </a:lnTo>
                  <a:lnTo>
                    <a:pt x="1099" y="1119"/>
                  </a:lnTo>
                  <a:lnTo>
                    <a:pt x="1110" y="1110"/>
                  </a:lnTo>
                  <a:lnTo>
                    <a:pt x="1119" y="1099"/>
                  </a:lnTo>
                  <a:lnTo>
                    <a:pt x="1128" y="1088"/>
                  </a:lnTo>
                  <a:lnTo>
                    <a:pt x="1135" y="1076"/>
                  </a:lnTo>
                  <a:lnTo>
                    <a:pt x="1141" y="1063"/>
                  </a:lnTo>
                  <a:lnTo>
                    <a:pt x="1146" y="1050"/>
                  </a:lnTo>
                  <a:lnTo>
                    <a:pt x="1149" y="1036"/>
                  </a:lnTo>
                  <a:lnTo>
                    <a:pt x="1151" y="1022"/>
                  </a:lnTo>
                  <a:lnTo>
                    <a:pt x="1152" y="1007"/>
                  </a:lnTo>
                  <a:lnTo>
                    <a:pt x="1152" y="108"/>
                  </a:lnTo>
                  <a:lnTo>
                    <a:pt x="1151" y="97"/>
                  </a:lnTo>
                  <a:lnTo>
                    <a:pt x="1150" y="86"/>
                  </a:lnTo>
                  <a:lnTo>
                    <a:pt x="1147" y="75"/>
                  </a:lnTo>
                  <a:lnTo>
                    <a:pt x="1144" y="66"/>
                  </a:lnTo>
                  <a:lnTo>
                    <a:pt x="1139" y="56"/>
                  </a:lnTo>
                  <a:lnTo>
                    <a:pt x="1134" y="47"/>
                  </a:lnTo>
                  <a:lnTo>
                    <a:pt x="1128" y="40"/>
                  </a:lnTo>
                  <a:lnTo>
                    <a:pt x="1120" y="31"/>
                  </a:lnTo>
                  <a:lnTo>
                    <a:pt x="1112" y="24"/>
                  </a:lnTo>
                  <a:lnTo>
                    <a:pt x="1105" y="18"/>
                  </a:lnTo>
                  <a:lnTo>
                    <a:pt x="1095" y="13"/>
                  </a:lnTo>
                  <a:lnTo>
                    <a:pt x="1087" y="8"/>
                  </a:lnTo>
                  <a:lnTo>
                    <a:pt x="1076" y="5"/>
                  </a:lnTo>
                  <a:lnTo>
                    <a:pt x="1066" y="2"/>
                  </a:lnTo>
                  <a:lnTo>
                    <a:pt x="1055" y="1"/>
                  </a:lnTo>
                  <a:lnTo>
                    <a:pt x="1044" y="0"/>
                  </a:lnTo>
                  <a:close/>
                </a:path>
              </a:pathLst>
            </a:custGeom>
            <a:grpFill/>
            <a:ln>
              <a:noFill/>
            </a:ln>
          </p:spPr>
          <p:txBody>
            <a:bodyPr vert="horz" wrap="square" lIns="182880" tIns="91440" rIns="182880" bIns="91440" numCol="1" anchor="t" anchorCtr="0" compatLnSpc="1"/>
            <a:lstStyle/>
            <a:p>
              <a:pPr algn="l" defTabSz="1828800" rtl="0"/>
              <a:endParaRPr lang="en-US" sz="3600" kern="1200">
                <a:solidFill>
                  <a:schemeClr val="bg1"/>
                </a:solidFill>
                <a:latin typeface="微软雅黑" panose="020B0503020204020204" pitchFamily="34" charset="-122"/>
                <a:ea typeface="微软雅黑" panose="020B0503020204020204" pitchFamily="34" charset="-122"/>
              </a:endParaRPr>
            </a:p>
          </p:txBody>
        </p:sp>
        <p:sp>
          <p:nvSpPr>
            <p:cNvPr id="18" name="Freeform 86"/>
            <p:cNvSpPr/>
            <p:nvPr/>
          </p:nvSpPr>
          <p:spPr bwMode="auto">
            <a:xfrm>
              <a:off x="6528594" y="1989534"/>
              <a:ext cx="128588" cy="14288"/>
            </a:xfrm>
            <a:custGeom>
              <a:avLst/>
              <a:gdLst>
                <a:gd name="T0" fmla="*/ 18 w 324"/>
                <a:gd name="T1" fmla="*/ 36 h 36"/>
                <a:gd name="T2" fmla="*/ 306 w 324"/>
                <a:gd name="T3" fmla="*/ 36 h 36"/>
                <a:gd name="T4" fmla="*/ 310 w 324"/>
                <a:gd name="T5" fmla="*/ 35 h 36"/>
                <a:gd name="T6" fmla="*/ 313 w 324"/>
                <a:gd name="T7" fmla="*/ 34 h 36"/>
                <a:gd name="T8" fmla="*/ 316 w 324"/>
                <a:gd name="T9" fmla="*/ 33 h 36"/>
                <a:gd name="T10" fmla="*/ 318 w 324"/>
                <a:gd name="T11" fmla="*/ 31 h 36"/>
                <a:gd name="T12" fmla="*/ 320 w 324"/>
                <a:gd name="T13" fmla="*/ 28 h 36"/>
                <a:gd name="T14" fmla="*/ 323 w 324"/>
                <a:gd name="T15" fmla="*/ 26 h 36"/>
                <a:gd name="T16" fmla="*/ 324 w 324"/>
                <a:gd name="T17" fmla="*/ 21 h 36"/>
                <a:gd name="T18" fmla="*/ 324 w 324"/>
                <a:gd name="T19" fmla="*/ 18 h 36"/>
                <a:gd name="T20" fmla="*/ 324 w 324"/>
                <a:gd name="T21" fmla="*/ 15 h 36"/>
                <a:gd name="T22" fmla="*/ 323 w 324"/>
                <a:gd name="T23" fmla="*/ 12 h 36"/>
                <a:gd name="T24" fmla="*/ 320 w 324"/>
                <a:gd name="T25" fmla="*/ 8 h 36"/>
                <a:gd name="T26" fmla="*/ 318 w 324"/>
                <a:gd name="T27" fmla="*/ 5 h 36"/>
                <a:gd name="T28" fmla="*/ 316 w 324"/>
                <a:gd name="T29" fmla="*/ 3 h 36"/>
                <a:gd name="T30" fmla="*/ 313 w 324"/>
                <a:gd name="T31" fmla="*/ 2 h 36"/>
                <a:gd name="T32" fmla="*/ 310 w 324"/>
                <a:gd name="T33" fmla="*/ 1 h 36"/>
                <a:gd name="T34" fmla="*/ 306 w 324"/>
                <a:gd name="T35" fmla="*/ 0 h 36"/>
                <a:gd name="T36" fmla="*/ 18 w 324"/>
                <a:gd name="T37" fmla="*/ 0 h 36"/>
                <a:gd name="T38" fmla="*/ 15 w 324"/>
                <a:gd name="T39" fmla="*/ 1 h 36"/>
                <a:gd name="T40" fmla="*/ 10 w 324"/>
                <a:gd name="T41" fmla="*/ 2 h 36"/>
                <a:gd name="T42" fmla="*/ 8 w 324"/>
                <a:gd name="T43" fmla="*/ 3 h 36"/>
                <a:gd name="T44" fmla="*/ 5 w 324"/>
                <a:gd name="T45" fmla="*/ 5 h 36"/>
                <a:gd name="T46" fmla="*/ 3 w 324"/>
                <a:gd name="T47" fmla="*/ 8 h 36"/>
                <a:gd name="T48" fmla="*/ 2 w 324"/>
                <a:gd name="T49" fmla="*/ 12 h 36"/>
                <a:gd name="T50" fmla="*/ 1 w 324"/>
                <a:gd name="T51" fmla="*/ 15 h 36"/>
                <a:gd name="T52" fmla="*/ 0 w 324"/>
                <a:gd name="T53" fmla="*/ 18 h 36"/>
                <a:gd name="T54" fmla="*/ 1 w 324"/>
                <a:gd name="T55" fmla="*/ 21 h 36"/>
                <a:gd name="T56" fmla="*/ 2 w 324"/>
                <a:gd name="T57" fmla="*/ 26 h 36"/>
                <a:gd name="T58" fmla="*/ 3 w 324"/>
                <a:gd name="T59" fmla="*/ 28 h 36"/>
                <a:gd name="T60" fmla="*/ 5 w 324"/>
                <a:gd name="T61" fmla="*/ 31 h 36"/>
                <a:gd name="T62" fmla="*/ 8 w 324"/>
                <a:gd name="T63" fmla="*/ 33 h 36"/>
                <a:gd name="T64" fmla="*/ 10 w 324"/>
                <a:gd name="T65" fmla="*/ 34 h 36"/>
                <a:gd name="T66" fmla="*/ 15 w 324"/>
                <a:gd name="T67" fmla="*/ 35 h 36"/>
                <a:gd name="T68" fmla="*/ 18 w 324"/>
                <a:gd name="T6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4" h="36">
                  <a:moveTo>
                    <a:pt x="18" y="36"/>
                  </a:moveTo>
                  <a:lnTo>
                    <a:pt x="306" y="36"/>
                  </a:lnTo>
                  <a:lnTo>
                    <a:pt x="310" y="35"/>
                  </a:lnTo>
                  <a:lnTo>
                    <a:pt x="313" y="34"/>
                  </a:lnTo>
                  <a:lnTo>
                    <a:pt x="316" y="33"/>
                  </a:lnTo>
                  <a:lnTo>
                    <a:pt x="318" y="31"/>
                  </a:lnTo>
                  <a:lnTo>
                    <a:pt x="320" y="28"/>
                  </a:lnTo>
                  <a:lnTo>
                    <a:pt x="323" y="26"/>
                  </a:lnTo>
                  <a:lnTo>
                    <a:pt x="324" y="21"/>
                  </a:lnTo>
                  <a:lnTo>
                    <a:pt x="324" y="18"/>
                  </a:lnTo>
                  <a:lnTo>
                    <a:pt x="324" y="15"/>
                  </a:lnTo>
                  <a:lnTo>
                    <a:pt x="323" y="12"/>
                  </a:lnTo>
                  <a:lnTo>
                    <a:pt x="320" y="8"/>
                  </a:lnTo>
                  <a:lnTo>
                    <a:pt x="318" y="5"/>
                  </a:lnTo>
                  <a:lnTo>
                    <a:pt x="316" y="3"/>
                  </a:lnTo>
                  <a:lnTo>
                    <a:pt x="313" y="2"/>
                  </a:lnTo>
                  <a:lnTo>
                    <a:pt x="310" y="1"/>
                  </a:lnTo>
                  <a:lnTo>
                    <a:pt x="306" y="0"/>
                  </a:lnTo>
                  <a:lnTo>
                    <a:pt x="18" y="0"/>
                  </a:lnTo>
                  <a:lnTo>
                    <a:pt x="15" y="1"/>
                  </a:lnTo>
                  <a:lnTo>
                    <a:pt x="10" y="2"/>
                  </a:lnTo>
                  <a:lnTo>
                    <a:pt x="8" y="3"/>
                  </a:lnTo>
                  <a:lnTo>
                    <a:pt x="5" y="5"/>
                  </a:lnTo>
                  <a:lnTo>
                    <a:pt x="3" y="8"/>
                  </a:lnTo>
                  <a:lnTo>
                    <a:pt x="2" y="12"/>
                  </a:lnTo>
                  <a:lnTo>
                    <a:pt x="1" y="15"/>
                  </a:lnTo>
                  <a:lnTo>
                    <a:pt x="0" y="18"/>
                  </a:lnTo>
                  <a:lnTo>
                    <a:pt x="1" y="21"/>
                  </a:lnTo>
                  <a:lnTo>
                    <a:pt x="2" y="26"/>
                  </a:lnTo>
                  <a:lnTo>
                    <a:pt x="3" y="28"/>
                  </a:lnTo>
                  <a:lnTo>
                    <a:pt x="5" y="31"/>
                  </a:lnTo>
                  <a:lnTo>
                    <a:pt x="8" y="33"/>
                  </a:lnTo>
                  <a:lnTo>
                    <a:pt x="10" y="34"/>
                  </a:lnTo>
                  <a:lnTo>
                    <a:pt x="15" y="35"/>
                  </a:lnTo>
                  <a:lnTo>
                    <a:pt x="18" y="36"/>
                  </a:lnTo>
                  <a:close/>
                </a:path>
              </a:pathLst>
            </a:custGeom>
            <a:grpFill/>
            <a:ln>
              <a:noFill/>
            </a:ln>
          </p:spPr>
          <p:txBody>
            <a:bodyPr vert="horz" wrap="square" lIns="182880" tIns="91440" rIns="182880" bIns="91440" numCol="1" anchor="t" anchorCtr="0" compatLnSpc="1"/>
            <a:lstStyle/>
            <a:p>
              <a:pPr algn="l" defTabSz="1828800" rtl="0"/>
              <a:endParaRPr lang="en-US" sz="3600" kern="1200">
                <a:solidFill>
                  <a:schemeClr val="bg1"/>
                </a:solidFill>
                <a:latin typeface="微软雅黑" panose="020B0503020204020204" pitchFamily="34" charset="-122"/>
                <a:ea typeface="微软雅黑" panose="020B0503020204020204" pitchFamily="34" charset="-122"/>
              </a:endParaRPr>
            </a:p>
          </p:txBody>
        </p:sp>
        <p:sp>
          <p:nvSpPr>
            <p:cNvPr id="19" name="Freeform 87"/>
            <p:cNvSpPr/>
            <p:nvPr/>
          </p:nvSpPr>
          <p:spPr bwMode="auto">
            <a:xfrm>
              <a:off x="6528594" y="1946672"/>
              <a:ext cx="128588" cy="14288"/>
            </a:xfrm>
            <a:custGeom>
              <a:avLst/>
              <a:gdLst>
                <a:gd name="T0" fmla="*/ 18 w 324"/>
                <a:gd name="T1" fmla="*/ 36 h 36"/>
                <a:gd name="T2" fmla="*/ 306 w 324"/>
                <a:gd name="T3" fmla="*/ 36 h 36"/>
                <a:gd name="T4" fmla="*/ 310 w 324"/>
                <a:gd name="T5" fmla="*/ 35 h 36"/>
                <a:gd name="T6" fmla="*/ 313 w 324"/>
                <a:gd name="T7" fmla="*/ 34 h 36"/>
                <a:gd name="T8" fmla="*/ 316 w 324"/>
                <a:gd name="T9" fmla="*/ 33 h 36"/>
                <a:gd name="T10" fmla="*/ 318 w 324"/>
                <a:gd name="T11" fmla="*/ 31 h 36"/>
                <a:gd name="T12" fmla="*/ 320 w 324"/>
                <a:gd name="T13" fmla="*/ 28 h 36"/>
                <a:gd name="T14" fmla="*/ 323 w 324"/>
                <a:gd name="T15" fmla="*/ 26 h 36"/>
                <a:gd name="T16" fmla="*/ 324 w 324"/>
                <a:gd name="T17" fmla="*/ 21 h 36"/>
                <a:gd name="T18" fmla="*/ 324 w 324"/>
                <a:gd name="T19" fmla="*/ 18 h 36"/>
                <a:gd name="T20" fmla="*/ 324 w 324"/>
                <a:gd name="T21" fmla="*/ 15 h 36"/>
                <a:gd name="T22" fmla="*/ 323 w 324"/>
                <a:gd name="T23" fmla="*/ 12 h 36"/>
                <a:gd name="T24" fmla="*/ 320 w 324"/>
                <a:gd name="T25" fmla="*/ 8 h 36"/>
                <a:gd name="T26" fmla="*/ 318 w 324"/>
                <a:gd name="T27" fmla="*/ 5 h 36"/>
                <a:gd name="T28" fmla="*/ 316 w 324"/>
                <a:gd name="T29" fmla="*/ 3 h 36"/>
                <a:gd name="T30" fmla="*/ 313 w 324"/>
                <a:gd name="T31" fmla="*/ 2 h 36"/>
                <a:gd name="T32" fmla="*/ 310 w 324"/>
                <a:gd name="T33" fmla="*/ 1 h 36"/>
                <a:gd name="T34" fmla="*/ 306 w 324"/>
                <a:gd name="T35" fmla="*/ 0 h 36"/>
                <a:gd name="T36" fmla="*/ 18 w 324"/>
                <a:gd name="T37" fmla="*/ 0 h 36"/>
                <a:gd name="T38" fmla="*/ 15 w 324"/>
                <a:gd name="T39" fmla="*/ 1 h 36"/>
                <a:gd name="T40" fmla="*/ 10 w 324"/>
                <a:gd name="T41" fmla="*/ 2 h 36"/>
                <a:gd name="T42" fmla="*/ 8 w 324"/>
                <a:gd name="T43" fmla="*/ 3 h 36"/>
                <a:gd name="T44" fmla="*/ 5 w 324"/>
                <a:gd name="T45" fmla="*/ 5 h 36"/>
                <a:gd name="T46" fmla="*/ 3 w 324"/>
                <a:gd name="T47" fmla="*/ 8 h 36"/>
                <a:gd name="T48" fmla="*/ 2 w 324"/>
                <a:gd name="T49" fmla="*/ 12 h 36"/>
                <a:gd name="T50" fmla="*/ 1 w 324"/>
                <a:gd name="T51" fmla="*/ 15 h 36"/>
                <a:gd name="T52" fmla="*/ 0 w 324"/>
                <a:gd name="T53" fmla="*/ 18 h 36"/>
                <a:gd name="T54" fmla="*/ 1 w 324"/>
                <a:gd name="T55" fmla="*/ 21 h 36"/>
                <a:gd name="T56" fmla="*/ 2 w 324"/>
                <a:gd name="T57" fmla="*/ 26 h 36"/>
                <a:gd name="T58" fmla="*/ 3 w 324"/>
                <a:gd name="T59" fmla="*/ 28 h 36"/>
                <a:gd name="T60" fmla="*/ 5 w 324"/>
                <a:gd name="T61" fmla="*/ 31 h 36"/>
                <a:gd name="T62" fmla="*/ 8 w 324"/>
                <a:gd name="T63" fmla="*/ 33 h 36"/>
                <a:gd name="T64" fmla="*/ 10 w 324"/>
                <a:gd name="T65" fmla="*/ 34 h 36"/>
                <a:gd name="T66" fmla="*/ 15 w 324"/>
                <a:gd name="T67" fmla="*/ 35 h 36"/>
                <a:gd name="T68" fmla="*/ 18 w 324"/>
                <a:gd name="T6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4" h="36">
                  <a:moveTo>
                    <a:pt x="18" y="36"/>
                  </a:moveTo>
                  <a:lnTo>
                    <a:pt x="306" y="36"/>
                  </a:lnTo>
                  <a:lnTo>
                    <a:pt x="310" y="35"/>
                  </a:lnTo>
                  <a:lnTo>
                    <a:pt x="313" y="34"/>
                  </a:lnTo>
                  <a:lnTo>
                    <a:pt x="316" y="33"/>
                  </a:lnTo>
                  <a:lnTo>
                    <a:pt x="318" y="31"/>
                  </a:lnTo>
                  <a:lnTo>
                    <a:pt x="320" y="28"/>
                  </a:lnTo>
                  <a:lnTo>
                    <a:pt x="323" y="26"/>
                  </a:lnTo>
                  <a:lnTo>
                    <a:pt x="324" y="21"/>
                  </a:lnTo>
                  <a:lnTo>
                    <a:pt x="324" y="18"/>
                  </a:lnTo>
                  <a:lnTo>
                    <a:pt x="324" y="15"/>
                  </a:lnTo>
                  <a:lnTo>
                    <a:pt x="323" y="12"/>
                  </a:lnTo>
                  <a:lnTo>
                    <a:pt x="320" y="8"/>
                  </a:lnTo>
                  <a:lnTo>
                    <a:pt x="318" y="5"/>
                  </a:lnTo>
                  <a:lnTo>
                    <a:pt x="316" y="3"/>
                  </a:lnTo>
                  <a:lnTo>
                    <a:pt x="313" y="2"/>
                  </a:lnTo>
                  <a:lnTo>
                    <a:pt x="310" y="1"/>
                  </a:lnTo>
                  <a:lnTo>
                    <a:pt x="306" y="0"/>
                  </a:lnTo>
                  <a:lnTo>
                    <a:pt x="18" y="0"/>
                  </a:lnTo>
                  <a:lnTo>
                    <a:pt x="15" y="1"/>
                  </a:lnTo>
                  <a:lnTo>
                    <a:pt x="10" y="2"/>
                  </a:lnTo>
                  <a:lnTo>
                    <a:pt x="8" y="3"/>
                  </a:lnTo>
                  <a:lnTo>
                    <a:pt x="5" y="5"/>
                  </a:lnTo>
                  <a:lnTo>
                    <a:pt x="3" y="8"/>
                  </a:lnTo>
                  <a:lnTo>
                    <a:pt x="2" y="12"/>
                  </a:lnTo>
                  <a:lnTo>
                    <a:pt x="1" y="15"/>
                  </a:lnTo>
                  <a:lnTo>
                    <a:pt x="0" y="18"/>
                  </a:lnTo>
                  <a:lnTo>
                    <a:pt x="1" y="21"/>
                  </a:lnTo>
                  <a:lnTo>
                    <a:pt x="2" y="26"/>
                  </a:lnTo>
                  <a:lnTo>
                    <a:pt x="3" y="28"/>
                  </a:lnTo>
                  <a:lnTo>
                    <a:pt x="5" y="31"/>
                  </a:lnTo>
                  <a:lnTo>
                    <a:pt x="8" y="33"/>
                  </a:lnTo>
                  <a:lnTo>
                    <a:pt x="10" y="34"/>
                  </a:lnTo>
                  <a:lnTo>
                    <a:pt x="15" y="35"/>
                  </a:lnTo>
                  <a:lnTo>
                    <a:pt x="18" y="36"/>
                  </a:lnTo>
                  <a:close/>
                </a:path>
              </a:pathLst>
            </a:custGeom>
            <a:grpFill/>
            <a:ln>
              <a:noFill/>
            </a:ln>
          </p:spPr>
          <p:txBody>
            <a:bodyPr vert="horz" wrap="square" lIns="182880" tIns="91440" rIns="182880" bIns="91440" numCol="1" anchor="t" anchorCtr="0" compatLnSpc="1"/>
            <a:lstStyle/>
            <a:p>
              <a:pPr algn="l" defTabSz="1828800" rtl="0"/>
              <a:endParaRPr lang="en-US" sz="3600" kern="1200">
                <a:solidFill>
                  <a:schemeClr val="bg1"/>
                </a:solidFill>
                <a:latin typeface="微软雅黑" panose="020B0503020204020204" pitchFamily="34" charset="-122"/>
                <a:ea typeface="微软雅黑" panose="020B0503020204020204" pitchFamily="34" charset="-122"/>
              </a:endParaRPr>
            </a:p>
          </p:txBody>
        </p:sp>
        <p:sp>
          <p:nvSpPr>
            <p:cNvPr id="20" name="Freeform 88"/>
            <p:cNvSpPr/>
            <p:nvPr/>
          </p:nvSpPr>
          <p:spPr bwMode="auto">
            <a:xfrm>
              <a:off x="6528594" y="1903809"/>
              <a:ext cx="128588" cy="14288"/>
            </a:xfrm>
            <a:custGeom>
              <a:avLst/>
              <a:gdLst>
                <a:gd name="T0" fmla="*/ 18 w 324"/>
                <a:gd name="T1" fmla="*/ 36 h 36"/>
                <a:gd name="T2" fmla="*/ 306 w 324"/>
                <a:gd name="T3" fmla="*/ 36 h 36"/>
                <a:gd name="T4" fmla="*/ 310 w 324"/>
                <a:gd name="T5" fmla="*/ 35 h 36"/>
                <a:gd name="T6" fmla="*/ 313 w 324"/>
                <a:gd name="T7" fmla="*/ 34 h 36"/>
                <a:gd name="T8" fmla="*/ 316 w 324"/>
                <a:gd name="T9" fmla="*/ 33 h 36"/>
                <a:gd name="T10" fmla="*/ 318 w 324"/>
                <a:gd name="T11" fmla="*/ 31 h 36"/>
                <a:gd name="T12" fmla="*/ 320 w 324"/>
                <a:gd name="T13" fmla="*/ 28 h 36"/>
                <a:gd name="T14" fmla="*/ 323 w 324"/>
                <a:gd name="T15" fmla="*/ 26 h 36"/>
                <a:gd name="T16" fmla="*/ 324 w 324"/>
                <a:gd name="T17" fmla="*/ 21 h 36"/>
                <a:gd name="T18" fmla="*/ 324 w 324"/>
                <a:gd name="T19" fmla="*/ 18 h 36"/>
                <a:gd name="T20" fmla="*/ 324 w 324"/>
                <a:gd name="T21" fmla="*/ 15 h 36"/>
                <a:gd name="T22" fmla="*/ 323 w 324"/>
                <a:gd name="T23" fmla="*/ 12 h 36"/>
                <a:gd name="T24" fmla="*/ 320 w 324"/>
                <a:gd name="T25" fmla="*/ 8 h 36"/>
                <a:gd name="T26" fmla="*/ 318 w 324"/>
                <a:gd name="T27" fmla="*/ 5 h 36"/>
                <a:gd name="T28" fmla="*/ 316 w 324"/>
                <a:gd name="T29" fmla="*/ 3 h 36"/>
                <a:gd name="T30" fmla="*/ 313 w 324"/>
                <a:gd name="T31" fmla="*/ 2 h 36"/>
                <a:gd name="T32" fmla="*/ 310 w 324"/>
                <a:gd name="T33" fmla="*/ 1 h 36"/>
                <a:gd name="T34" fmla="*/ 306 w 324"/>
                <a:gd name="T35" fmla="*/ 0 h 36"/>
                <a:gd name="T36" fmla="*/ 18 w 324"/>
                <a:gd name="T37" fmla="*/ 0 h 36"/>
                <a:gd name="T38" fmla="*/ 15 w 324"/>
                <a:gd name="T39" fmla="*/ 1 h 36"/>
                <a:gd name="T40" fmla="*/ 10 w 324"/>
                <a:gd name="T41" fmla="*/ 2 h 36"/>
                <a:gd name="T42" fmla="*/ 8 w 324"/>
                <a:gd name="T43" fmla="*/ 3 h 36"/>
                <a:gd name="T44" fmla="*/ 5 w 324"/>
                <a:gd name="T45" fmla="*/ 5 h 36"/>
                <a:gd name="T46" fmla="*/ 3 w 324"/>
                <a:gd name="T47" fmla="*/ 8 h 36"/>
                <a:gd name="T48" fmla="*/ 2 w 324"/>
                <a:gd name="T49" fmla="*/ 12 h 36"/>
                <a:gd name="T50" fmla="*/ 1 w 324"/>
                <a:gd name="T51" fmla="*/ 15 h 36"/>
                <a:gd name="T52" fmla="*/ 0 w 324"/>
                <a:gd name="T53" fmla="*/ 18 h 36"/>
                <a:gd name="T54" fmla="*/ 1 w 324"/>
                <a:gd name="T55" fmla="*/ 21 h 36"/>
                <a:gd name="T56" fmla="*/ 2 w 324"/>
                <a:gd name="T57" fmla="*/ 26 h 36"/>
                <a:gd name="T58" fmla="*/ 3 w 324"/>
                <a:gd name="T59" fmla="*/ 28 h 36"/>
                <a:gd name="T60" fmla="*/ 5 w 324"/>
                <a:gd name="T61" fmla="*/ 31 h 36"/>
                <a:gd name="T62" fmla="*/ 8 w 324"/>
                <a:gd name="T63" fmla="*/ 33 h 36"/>
                <a:gd name="T64" fmla="*/ 10 w 324"/>
                <a:gd name="T65" fmla="*/ 34 h 36"/>
                <a:gd name="T66" fmla="*/ 15 w 324"/>
                <a:gd name="T67" fmla="*/ 35 h 36"/>
                <a:gd name="T68" fmla="*/ 18 w 324"/>
                <a:gd name="T6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4" h="36">
                  <a:moveTo>
                    <a:pt x="18" y="36"/>
                  </a:moveTo>
                  <a:lnTo>
                    <a:pt x="306" y="36"/>
                  </a:lnTo>
                  <a:lnTo>
                    <a:pt x="310" y="35"/>
                  </a:lnTo>
                  <a:lnTo>
                    <a:pt x="313" y="34"/>
                  </a:lnTo>
                  <a:lnTo>
                    <a:pt x="316" y="33"/>
                  </a:lnTo>
                  <a:lnTo>
                    <a:pt x="318" y="31"/>
                  </a:lnTo>
                  <a:lnTo>
                    <a:pt x="320" y="28"/>
                  </a:lnTo>
                  <a:lnTo>
                    <a:pt x="323" y="26"/>
                  </a:lnTo>
                  <a:lnTo>
                    <a:pt x="324" y="21"/>
                  </a:lnTo>
                  <a:lnTo>
                    <a:pt x="324" y="18"/>
                  </a:lnTo>
                  <a:lnTo>
                    <a:pt x="324" y="15"/>
                  </a:lnTo>
                  <a:lnTo>
                    <a:pt x="323" y="12"/>
                  </a:lnTo>
                  <a:lnTo>
                    <a:pt x="320" y="8"/>
                  </a:lnTo>
                  <a:lnTo>
                    <a:pt x="318" y="5"/>
                  </a:lnTo>
                  <a:lnTo>
                    <a:pt x="316" y="3"/>
                  </a:lnTo>
                  <a:lnTo>
                    <a:pt x="313" y="2"/>
                  </a:lnTo>
                  <a:lnTo>
                    <a:pt x="310" y="1"/>
                  </a:lnTo>
                  <a:lnTo>
                    <a:pt x="306" y="0"/>
                  </a:lnTo>
                  <a:lnTo>
                    <a:pt x="18" y="0"/>
                  </a:lnTo>
                  <a:lnTo>
                    <a:pt x="15" y="1"/>
                  </a:lnTo>
                  <a:lnTo>
                    <a:pt x="10" y="2"/>
                  </a:lnTo>
                  <a:lnTo>
                    <a:pt x="8" y="3"/>
                  </a:lnTo>
                  <a:lnTo>
                    <a:pt x="5" y="5"/>
                  </a:lnTo>
                  <a:lnTo>
                    <a:pt x="3" y="8"/>
                  </a:lnTo>
                  <a:lnTo>
                    <a:pt x="2" y="12"/>
                  </a:lnTo>
                  <a:lnTo>
                    <a:pt x="1" y="15"/>
                  </a:lnTo>
                  <a:lnTo>
                    <a:pt x="0" y="18"/>
                  </a:lnTo>
                  <a:lnTo>
                    <a:pt x="1" y="21"/>
                  </a:lnTo>
                  <a:lnTo>
                    <a:pt x="2" y="26"/>
                  </a:lnTo>
                  <a:lnTo>
                    <a:pt x="3" y="28"/>
                  </a:lnTo>
                  <a:lnTo>
                    <a:pt x="5" y="31"/>
                  </a:lnTo>
                  <a:lnTo>
                    <a:pt x="8" y="33"/>
                  </a:lnTo>
                  <a:lnTo>
                    <a:pt x="10" y="34"/>
                  </a:lnTo>
                  <a:lnTo>
                    <a:pt x="15" y="35"/>
                  </a:lnTo>
                  <a:lnTo>
                    <a:pt x="18" y="36"/>
                  </a:lnTo>
                  <a:close/>
                </a:path>
              </a:pathLst>
            </a:custGeom>
            <a:grpFill/>
            <a:ln>
              <a:noFill/>
            </a:ln>
          </p:spPr>
          <p:txBody>
            <a:bodyPr vert="horz" wrap="square" lIns="182880" tIns="91440" rIns="182880" bIns="91440" numCol="1" anchor="t" anchorCtr="0" compatLnSpc="1"/>
            <a:lstStyle/>
            <a:p>
              <a:pPr algn="l" defTabSz="1828800" rtl="0"/>
              <a:endParaRPr lang="en-US" sz="3600" kern="1200">
                <a:solidFill>
                  <a:schemeClr val="bg1"/>
                </a:solidFill>
                <a:latin typeface="微软雅黑" panose="020B0503020204020204" pitchFamily="34" charset="-122"/>
                <a:ea typeface="微软雅黑" panose="020B0503020204020204" pitchFamily="34" charset="-122"/>
              </a:endParaRPr>
            </a:p>
          </p:txBody>
        </p:sp>
        <p:sp>
          <p:nvSpPr>
            <p:cNvPr id="21" name="Freeform 89"/>
            <p:cNvSpPr/>
            <p:nvPr/>
          </p:nvSpPr>
          <p:spPr bwMode="auto">
            <a:xfrm>
              <a:off x="6371431" y="2203847"/>
              <a:ext cx="128588" cy="14288"/>
            </a:xfrm>
            <a:custGeom>
              <a:avLst/>
              <a:gdLst>
                <a:gd name="T0" fmla="*/ 306 w 324"/>
                <a:gd name="T1" fmla="*/ 0 h 36"/>
                <a:gd name="T2" fmla="*/ 18 w 324"/>
                <a:gd name="T3" fmla="*/ 0 h 36"/>
                <a:gd name="T4" fmla="*/ 14 w 324"/>
                <a:gd name="T5" fmla="*/ 1 h 36"/>
                <a:gd name="T6" fmla="*/ 11 w 324"/>
                <a:gd name="T7" fmla="*/ 2 h 36"/>
                <a:gd name="T8" fmla="*/ 8 w 324"/>
                <a:gd name="T9" fmla="*/ 3 h 36"/>
                <a:gd name="T10" fmla="*/ 6 w 324"/>
                <a:gd name="T11" fmla="*/ 5 h 36"/>
                <a:gd name="T12" fmla="*/ 4 w 324"/>
                <a:gd name="T13" fmla="*/ 8 h 36"/>
                <a:gd name="T14" fmla="*/ 1 w 324"/>
                <a:gd name="T15" fmla="*/ 10 h 36"/>
                <a:gd name="T16" fmla="*/ 0 w 324"/>
                <a:gd name="T17" fmla="*/ 15 h 36"/>
                <a:gd name="T18" fmla="*/ 0 w 324"/>
                <a:gd name="T19" fmla="*/ 18 h 36"/>
                <a:gd name="T20" fmla="*/ 0 w 324"/>
                <a:gd name="T21" fmla="*/ 21 h 36"/>
                <a:gd name="T22" fmla="*/ 1 w 324"/>
                <a:gd name="T23" fmla="*/ 24 h 36"/>
                <a:gd name="T24" fmla="*/ 4 w 324"/>
                <a:gd name="T25" fmla="*/ 28 h 36"/>
                <a:gd name="T26" fmla="*/ 6 w 324"/>
                <a:gd name="T27" fmla="*/ 31 h 36"/>
                <a:gd name="T28" fmla="*/ 8 w 324"/>
                <a:gd name="T29" fmla="*/ 33 h 36"/>
                <a:gd name="T30" fmla="*/ 11 w 324"/>
                <a:gd name="T31" fmla="*/ 34 h 36"/>
                <a:gd name="T32" fmla="*/ 14 w 324"/>
                <a:gd name="T33" fmla="*/ 35 h 36"/>
                <a:gd name="T34" fmla="*/ 18 w 324"/>
                <a:gd name="T35" fmla="*/ 36 h 36"/>
                <a:gd name="T36" fmla="*/ 306 w 324"/>
                <a:gd name="T37" fmla="*/ 36 h 36"/>
                <a:gd name="T38" fmla="*/ 309 w 324"/>
                <a:gd name="T39" fmla="*/ 35 h 36"/>
                <a:gd name="T40" fmla="*/ 312 w 324"/>
                <a:gd name="T41" fmla="*/ 34 h 36"/>
                <a:gd name="T42" fmla="*/ 316 w 324"/>
                <a:gd name="T43" fmla="*/ 33 h 36"/>
                <a:gd name="T44" fmla="*/ 319 w 324"/>
                <a:gd name="T45" fmla="*/ 31 h 36"/>
                <a:gd name="T46" fmla="*/ 321 w 324"/>
                <a:gd name="T47" fmla="*/ 28 h 36"/>
                <a:gd name="T48" fmla="*/ 322 w 324"/>
                <a:gd name="T49" fmla="*/ 24 h 36"/>
                <a:gd name="T50" fmla="*/ 323 w 324"/>
                <a:gd name="T51" fmla="*/ 21 h 36"/>
                <a:gd name="T52" fmla="*/ 324 w 324"/>
                <a:gd name="T53" fmla="*/ 18 h 36"/>
                <a:gd name="T54" fmla="*/ 323 w 324"/>
                <a:gd name="T55" fmla="*/ 15 h 36"/>
                <a:gd name="T56" fmla="*/ 322 w 324"/>
                <a:gd name="T57" fmla="*/ 10 h 36"/>
                <a:gd name="T58" fmla="*/ 321 w 324"/>
                <a:gd name="T59" fmla="*/ 8 h 36"/>
                <a:gd name="T60" fmla="*/ 319 w 324"/>
                <a:gd name="T61" fmla="*/ 5 h 36"/>
                <a:gd name="T62" fmla="*/ 316 w 324"/>
                <a:gd name="T63" fmla="*/ 3 h 36"/>
                <a:gd name="T64" fmla="*/ 312 w 324"/>
                <a:gd name="T65" fmla="*/ 2 h 36"/>
                <a:gd name="T66" fmla="*/ 309 w 324"/>
                <a:gd name="T67" fmla="*/ 1 h 36"/>
                <a:gd name="T68" fmla="*/ 306 w 324"/>
                <a:gd name="T6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4" h="36">
                  <a:moveTo>
                    <a:pt x="306" y="0"/>
                  </a:moveTo>
                  <a:lnTo>
                    <a:pt x="18" y="0"/>
                  </a:lnTo>
                  <a:lnTo>
                    <a:pt x="14" y="1"/>
                  </a:lnTo>
                  <a:lnTo>
                    <a:pt x="11" y="2"/>
                  </a:lnTo>
                  <a:lnTo>
                    <a:pt x="8" y="3"/>
                  </a:lnTo>
                  <a:lnTo>
                    <a:pt x="6" y="5"/>
                  </a:lnTo>
                  <a:lnTo>
                    <a:pt x="4" y="8"/>
                  </a:lnTo>
                  <a:lnTo>
                    <a:pt x="1" y="10"/>
                  </a:lnTo>
                  <a:lnTo>
                    <a:pt x="0" y="15"/>
                  </a:lnTo>
                  <a:lnTo>
                    <a:pt x="0" y="18"/>
                  </a:lnTo>
                  <a:lnTo>
                    <a:pt x="0" y="21"/>
                  </a:lnTo>
                  <a:lnTo>
                    <a:pt x="1" y="24"/>
                  </a:lnTo>
                  <a:lnTo>
                    <a:pt x="4" y="28"/>
                  </a:lnTo>
                  <a:lnTo>
                    <a:pt x="6" y="31"/>
                  </a:lnTo>
                  <a:lnTo>
                    <a:pt x="8" y="33"/>
                  </a:lnTo>
                  <a:lnTo>
                    <a:pt x="11" y="34"/>
                  </a:lnTo>
                  <a:lnTo>
                    <a:pt x="14" y="35"/>
                  </a:lnTo>
                  <a:lnTo>
                    <a:pt x="18" y="36"/>
                  </a:lnTo>
                  <a:lnTo>
                    <a:pt x="306" y="36"/>
                  </a:lnTo>
                  <a:lnTo>
                    <a:pt x="309" y="35"/>
                  </a:lnTo>
                  <a:lnTo>
                    <a:pt x="312" y="34"/>
                  </a:lnTo>
                  <a:lnTo>
                    <a:pt x="316" y="33"/>
                  </a:lnTo>
                  <a:lnTo>
                    <a:pt x="319" y="31"/>
                  </a:lnTo>
                  <a:lnTo>
                    <a:pt x="321" y="28"/>
                  </a:lnTo>
                  <a:lnTo>
                    <a:pt x="322" y="24"/>
                  </a:lnTo>
                  <a:lnTo>
                    <a:pt x="323" y="21"/>
                  </a:lnTo>
                  <a:lnTo>
                    <a:pt x="324" y="18"/>
                  </a:lnTo>
                  <a:lnTo>
                    <a:pt x="323" y="15"/>
                  </a:lnTo>
                  <a:lnTo>
                    <a:pt x="322" y="10"/>
                  </a:lnTo>
                  <a:lnTo>
                    <a:pt x="321" y="8"/>
                  </a:lnTo>
                  <a:lnTo>
                    <a:pt x="319" y="5"/>
                  </a:lnTo>
                  <a:lnTo>
                    <a:pt x="316" y="3"/>
                  </a:lnTo>
                  <a:lnTo>
                    <a:pt x="312" y="2"/>
                  </a:lnTo>
                  <a:lnTo>
                    <a:pt x="309" y="1"/>
                  </a:lnTo>
                  <a:lnTo>
                    <a:pt x="306" y="0"/>
                  </a:lnTo>
                  <a:close/>
                </a:path>
              </a:pathLst>
            </a:custGeom>
            <a:grpFill/>
            <a:ln>
              <a:noFill/>
            </a:ln>
          </p:spPr>
          <p:txBody>
            <a:bodyPr vert="horz" wrap="square" lIns="182880" tIns="91440" rIns="182880" bIns="91440" numCol="1" anchor="t" anchorCtr="0" compatLnSpc="1"/>
            <a:lstStyle/>
            <a:p>
              <a:pPr algn="l" defTabSz="1828800" rtl="0"/>
              <a:endParaRPr lang="en-US" sz="3600" kern="1200">
                <a:solidFill>
                  <a:schemeClr val="bg1"/>
                </a:solidFill>
                <a:latin typeface="微软雅黑" panose="020B0503020204020204" pitchFamily="34" charset="-122"/>
                <a:ea typeface="微软雅黑" panose="020B0503020204020204" pitchFamily="34" charset="-122"/>
              </a:endParaRPr>
            </a:p>
          </p:txBody>
        </p:sp>
        <p:sp>
          <p:nvSpPr>
            <p:cNvPr id="22" name="Freeform 90"/>
            <p:cNvSpPr/>
            <p:nvPr/>
          </p:nvSpPr>
          <p:spPr bwMode="auto">
            <a:xfrm>
              <a:off x="6371431" y="2160984"/>
              <a:ext cx="128588" cy="14288"/>
            </a:xfrm>
            <a:custGeom>
              <a:avLst/>
              <a:gdLst>
                <a:gd name="T0" fmla="*/ 306 w 324"/>
                <a:gd name="T1" fmla="*/ 0 h 36"/>
                <a:gd name="T2" fmla="*/ 18 w 324"/>
                <a:gd name="T3" fmla="*/ 0 h 36"/>
                <a:gd name="T4" fmla="*/ 14 w 324"/>
                <a:gd name="T5" fmla="*/ 1 h 36"/>
                <a:gd name="T6" fmla="*/ 11 w 324"/>
                <a:gd name="T7" fmla="*/ 2 h 36"/>
                <a:gd name="T8" fmla="*/ 8 w 324"/>
                <a:gd name="T9" fmla="*/ 3 h 36"/>
                <a:gd name="T10" fmla="*/ 6 w 324"/>
                <a:gd name="T11" fmla="*/ 5 h 36"/>
                <a:gd name="T12" fmla="*/ 4 w 324"/>
                <a:gd name="T13" fmla="*/ 8 h 36"/>
                <a:gd name="T14" fmla="*/ 1 w 324"/>
                <a:gd name="T15" fmla="*/ 10 h 36"/>
                <a:gd name="T16" fmla="*/ 0 w 324"/>
                <a:gd name="T17" fmla="*/ 15 h 36"/>
                <a:gd name="T18" fmla="*/ 0 w 324"/>
                <a:gd name="T19" fmla="*/ 18 h 36"/>
                <a:gd name="T20" fmla="*/ 0 w 324"/>
                <a:gd name="T21" fmla="*/ 21 h 36"/>
                <a:gd name="T22" fmla="*/ 1 w 324"/>
                <a:gd name="T23" fmla="*/ 24 h 36"/>
                <a:gd name="T24" fmla="*/ 4 w 324"/>
                <a:gd name="T25" fmla="*/ 28 h 36"/>
                <a:gd name="T26" fmla="*/ 6 w 324"/>
                <a:gd name="T27" fmla="*/ 31 h 36"/>
                <a:gd name="T28" fmla="*/ 8 w 324"/>
                <a:gd name="T29" fmla="*/ 33 h 36"/>
                <a:gd name="T30" fmla="*/ 11 w 324"/>
                <a:gd name="T31" fmla="*/ 34 h 36"/>
                <a:gd name="T32" fmla="*/ 14 w 324"/>
                <a:gd name="T33" fmla="*/ 35 h 36"/>
                <a:gd name="T34" fmla="*/ 18 w 324"/>
                <a:gd name="T35" fmla="*/ 36 h 36"/>
                <a:gd name="T36" fmla="*/ 306 w 324"/>
                <a:gd name="T37" fmla="*/ 36 h 36"/>
                <a:gd name="T38" fmla="*/ 309 w 324"/>
                <a:gd name="T39" fmla="*/ 35 h 36"/>
                <a:gd name="T40" fmla="*/ 312 w 324"/>
                <a:gd name="T41" fmla="*/ 34 h 36"/>
                <a:gd name="T42" fmla="*/ 316 w 324"/>
                <a:gd name="T43" fmla="*/ 33 h 36"/>
                <a:gd name="T44" fmla="*/ 319 w 324"/>
                <a:gd name="T45" fmla="*/ 31 h 36"/>
                <a:gd name="T46" fmla="*/ 321 w 324"/>
                <a:gd name="T47" fmla="*/ 28 h 36"/>
                <a:gd name="T48" fmla="*/ 322 w 324"/>
                <a:gd name="T49" fmla="*/ 24 h 36"/>
                <a:gd name="T50" fmla="*/ 323 w 324"/>
                <a:gd name="T51" fmla="*/ 21 h 36"/>
                <a:gd name="T52" fmla="*/ 324 w 324"/>
                <a:gd name="T53" fmla="*/ 18 h 36"/>
                <a:gd name="T54" fmla="*/ 323 w 324"/>
                <a:gd name="T55" fmla="*/ 15 h 36"/>
                <a:gd name="T56" fmla="*/ 322 w 324"/>
                <a:gd name="T57" fmla="*/ 10 h 36"/>
                <a:gd name="T58" fmla="*/ 321 w 324"/>
                <a:gd name="T59" fmla="*/ 8 h 36"/>
                <a:gd name="T60" fmla="*/ 319 w 324"/>
                <a:gd name="T61" fmla="*/ 5 h 36"/>
                <a:gd name="T62" fmla="*/ 316 w 324"/>
                <a:gd name="T63" fmla="*/ 3 h 36"/>
                <a:gd name="T64" fmla="*/ 312 w 324"/>
                <a:gd name="T65" fmla="*/ 2 h 36"/>
                <a:gd name="T66" fmla="*/ 309 w 324"/>
                <a:gd name="T67" fmla="*/ 1 h 36"/>
                <a:gd name="T68" fmla="*/ 306 w 324"/>
                <a:gd name="T6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4" h="36">
                  <a:moveTo>
                    <a:pt x="306" y="0"/>
                  </a:moveTo>
                  <a:lnTo>
                    <a:pt x="18" y="0"/>
                  </a:lnTo>
                  <a:lnTo>
                    <a:pt x="14" y="1"/>
                  </a:lnTo>
                  <a:lnTo>
                    <a:pt x="11" y="2"/>
                  </a:lnTo>
                  <a:lnTo>
                    <a:pt x="8" y="3"/>
                  </a:lnTo>
                  <a:lnTo>
                    <a:pt x="6" y="5"/>
                  </a:lnTo>
                  <a:lnTo>
                    <a:pt x="4" y="8"/>
                  </a:lnTo>
                  <a:lnTo>
                    <a:pt x="1" y="10"/>
                  </a:lnTo>
                  <a:lnTo>
                    <a:pt x="0" y="15"/>
                  </a:lnTo>
                  <a:lnTo>
                    <a:pt x="0" y="18"/>
                  </a:lnTo>
                  <a:lnTo>
                    <a:pt x="0" y="21"/>
                  </a:lnTo>
                  <a:lnTo>
                    <a:pt x="1" y="24"/>
                  </a:lnTo>
                  <a:lnTo>
                    <a:pt x="4" y="28"/>
                  </a:lnTo>
                  <a:lnTo>
                    <a:pt x="6" y="31"/>
                  </a:lnTo>
                  <a:lnTo>
                    <a:pt x="8" y="33"/>
                  </a:lnTo>
                  <a:lnTo>
                    <a:pt x="11" y="34"/>
                  </a:lnTo>
                  <a:lnTo>
                    <a:pt x="14" y="35"/>
                  </a:lnTo>
                  <a:lnTo>
                    <a:pt x="18" y="36"/>
                  </a:lnTo>
                  <a:lnTo>
                    <a:pt x="306" y="36"/>
                  </a:lnTo>
                  <a:lnTo>
                    <a:pt x="309" y="35"/>
                  </a:lnTo>
                  <a:lnTo>
                    <a:pt x="312" y="34"/>
                  </a:lnTo>
                  <a:lnTo>
                    <a:pt x="316" y="33"/>
                  </a:lnTo>
                  <a:lnTo>
                    <a:pt x="319" y="31"/>
                  </a:lnTo>
                  <a:lnTo>
                    <a:pt x="321" y="28"/>
                  </a:lnTo>
                  <a:lnTo>
                    <a:pt x="322" y="24"/>
                  </a:lnTo>
                  <a:lnTo>
                    <a:pt x="323" y="21"/>
                  </a:lnTo>
                  <a:lnTo>
                    <a:pt x="324" y="18"/>
                  </a:lnTo>
                  <a:lnTo>
                    <a:pt x="323" y="15"/>
                  </a:lnTo>
                  <a:lnTo>
                    <a:pt x="322" y="10"/>
                  </a:lnTo>
                  <a:lnTo>
                    <a:pt x="321" y="8"/>
                  </a:lnTo>
                  <a:lnTo>
                    <a:pt x="319" y="5"/>
                  </a:lnTo>
                  <a:lnTo>
                    <a:pt x="316" y="3"/>
                  </a:lnTo>
                  <a:lnTo>
                    <a:pt x="312" y="2"/>
                  </a:lnTo>
                  <a:lnTo>
                    <a:pt x="309" y="1"/>
                  </a:lnTo>
                  <a:lnTo>
                    <a:pt x="306" y="0"/>
                  </a:lnTo>
                  <a:close/>
                </a:path>
              </a:pathLst>
            </a:custGeom>
            <a:grpFill/>
            <a:ln>
              <a:noFill/>
            </a:ln>
          </p:spPr>
          <p:txBody>
            <a:bodyPr vert="horz" wrap="square" lIns="182880" tIns="91440" rIns="182880" bIns="91440" numCol="1" anchor="t" anchorCtr="0" compatLnSpc="1"/>
            <a:lstStyle/>
            <a:p>
              <a:pPr algn="l" defTabSz="1828800" rtl="0"/>
              <a:endParaRPr lang="en-US" sz="3600" kern="1200">
                <a:solidFill>
                  <a:schemeClr val="bg1"/>
                </a:solidFill>
                <a:latin typeface="微软雅黑" panose="020B0503020204020204" pitchFamily="34" charset="-122"/>
                <a:ea typeface="微软雅黑" panose="020B0503020204020204" pitchFamily="34" charset="-122"/>
              </a:endParaRPr>
            </a:p>
          </p:txBody>
        </p:sp>
        <p:sp>
          <p:nvSpPr>
            <p:cNvPr id="23" name="Freeform 91"/>
            <p:cNvSpPr/>
            <p:nvPr/>
          </p:nvSpPr>
          <p:spPr bwMode="auto">
            <a:xfrm>
              <a:off x="6371431" y="2118122"/>
              <a:ext cx="128588" cy="14288"/>
            </a:xfrm>
            <a:custGeom>
              <a:avLst/>
              <a:gdLst>
                <a:gd name="T0" fmla="*/ 306 w 324"/>
                <a:gd name="T1" fmla="*/ 0 h 36"/>
                <a:gd name="T2" fmla="*/ 18 w 324"/>
                <a:gd name="T3" fmla="*/ 0 h 36"/>
                <a:gd name="T4" fmla="*/ 14 w 324"/>
                <a:gd name="T5" fmla="*/ 1 h 36"/>
                <a:gd name="T6" fmla="*/ 11 w 324"/>
                <a:gd name="T7" fmla="*/ 2 h 36"/>
                <a:gd name="T8" fmla="*/ 8 w 324"/>
                <a:gd name="T9" fmla="*/ 3 h 36"/>
                <a:gd name="T10" fmla="*/ 6 w 324"/>
                <a:gd name="T11" fmla="*/ 5 h 36"/>
                <a:gd name="T12" fmla="*/ 4 w 324"/>
                <a:gd name="T13" fmla="*/ 8 h 36"/>
                <a:gd name="T14" fmla="*/ 1 w 324"/>
                <a:gd name="T15" fmla="*/ 12 h 36"/>
                <a:gd name="T16" fmla="*/ 0 w 324"/>
                <a:gd name="T17" fmla="*/ 15 h 36"/>
                <a:gd name="T18" fmla="*/ 0 w 324"/>
                <a:gd name="T19" fmla="*/ 18 h 36"/>
                <a:gd name="T20" fmla="*/ 0 w 324"/>
                <a:gd name="T21" fmla="*/ 21 h 36"/>
                <a:gd name="T22" fmla="*/ 1 w 324"/>
                <a:gd name="T23" fmla="*/ 24 h 36"/>
                <a:gd name="T24" fmla="*/ 4 w 324"/>
                <a:gd name="T25" fmla="*/ 28 h 36"/>
                <a:gd name="T26" fmla="*/ 6 w 324"/>
                <a:gd name="T27" fmla="*/ 31 h 36"/>
                <a:gd name="T28" fmla="*/ 8 w 324"/>
                <a:gd name="T29" fmla="*/ 33 h 36"/>
                <a:gd name="T30" fmla="*/ 11 w 324"/>
                <a:gd name="T31" fmla="*/ 34 h 36"/>
                <a:gd name="T32" fmla="*/ 14 w 324"/>
                <a:gd name="T33" fmla="*/ 35 h 36"/>
                <a:gd name="T34" fmla="*/ 18 w 324"/>
                <a:gd name="T35" fmla="*/ 36 h 36"/>
                <a:gd name="T36" fmla="*/ 306 w 324"/>
                <a:gd name="T37" fmla="*/ 36 h 36"/>
                <a:gd name="T38" fmla="*/ 309 w 324"/>
                <a:gd name="T39" fmla="*/ 35 h 36"/>
                <a:gd name="T40" fmla="*/ 312 w 324"/>
                <a:gd name="T41" fmla="*/ 34 h 36"/>
                <a:gd name="T42" fmla="*/ 316 w 324"/>
                <a:gd name="T43" fmla="*/ 33 h 36"/>
                <a:gd name="T44" fmla="*/ 319 w 324"/>
                <a:gd name="T45" fmla="*/ 31 h 36"/>
                <a:gd name="T46" fmla="*/ 321 w 324"/>
                <a:gd name="T47" fmla="*/ 28 h 36"/>
                <a:gd name="T48" fmla="*/ 322 w 324"/>
                <a:gd name="T49" fmla="*/ 24 h 36"/>
                <a:gd name="T50" fmla="*/ 323 w 324"/>
                <a:gd name="T51" fmla="*/ 21 h 36"/>
                <a:gd name="T52" fmla="*/ 324 w 324"/>
                <a:gd name="T53" fmla="*/ 18 h 36"/>
                <a:gd name="T54" fmla="*/ 323 w 324"/>
                <a:gd name="T55" fmla="*/ 15 h 36"/>
                <a:gd name="T56" fmla="*/ 322 w 324"/>
                <a:gd name="T57" fmla="*/ 12 h 36"/>
                <a:gd name="T58" fmla="*/ 321 w 324"/>
                <a:gd name="T59" fmla="*/ 8 h 36"/>
                <a:gd name="T60" fmla="*/ 319 w 324"/>
                <a:gd name="T61" fmla="*/ 5 h 36"/>
                <a:gd name="T62" fmla="*/ 316 w 324"/>
                <a:gd name="T63" fmla="*/ 3 h 36"/>
                <a:gd name="T64" fmla="*/ 312 w 324"/>
                <a:gd name="T65" fmla="*/ 2 h 36"/>
                <a:gd name="T66" fmla="*/ 309 w 324"/>
                <a:gd name="T67" fmla="*/ 1 h 36"/>
                <a:gd name="T68" fmla="*/ 306 w 324"/>
                <a:gd name="T6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4" h="36">
                  <a:moveTo>
                    <a:pt x="306" y="0"/>
                  </a:moveTo>
                  <a:lnTo>
                    <a:pt x="18" y="0"/>
                  </a:lnTo>
                  <a:lnTo>
                    <a:pt x="14" y="1"/>
                  </a:lnTo>
                  <a:lnTo>
                    <a:pt x="11" y="2"/>
                  </a:lnTo>
                  <a:lnTo>
                    <a:pt x="8" y="3"/>
                  </a:lnTo>
                  <a:lnTo>
                    <a:pt x="6" y="5"/>
                  </a:lnTo>
                  <a:lnTo>
                    <a:pt x="4" y="8"/>
                  </a:lnTo>
                  <a:lnTo>
                    <a:pt x="1" y="12"/>
                  </a:lnTo>
                  <a:lnTo>
                    <a:pt x="0" y="15"/>
                  </a:lnTo>
                  <a:lnTo>
                    <a:pt x="0" y="18"/>
                  </a:lnTo>
                  <a:lnTo>
                    <a:pt x="0" y="21"/>
                  </a:lnTo>
                  <a:lnTo>
                    <a:pt x="1" y="24"/>
                  </a:lnTo>
                  <a:lnTo>
                    <a:pt x="4" y="28"/>
                  </a:lnTo>
                  <a:lnTo>
                    <a:pt x="6" y="31"/>
                  </a:lnTo>
                  <a:lnTo>
                    <a:pt x="8" y="33"/>
                  </a:lnTo>
                  <a:lnTo>
                    <a:pt x="11" y="34"/>
                  </a:lnTo>
                  <a:lnTo>
                    <a:pt x="14" y="35"/>
                  </a:lnTo>
                  <a:lnTo>
                    <a:pt x="18" y="36"/>
                  </a:lnTo>
                  <a:lnTo>
                    <a:pt x="306" y="36"/>
                  </a:lnTo>
                  <a:lnTo>
                    <a:pt x="309" y="35"/>
                  </a:lnTo>
                  <a:lnTo>
                    <a:pt x="312" y="34"/>
                  </a:lnTo>
                  <a:lnTo>
                    <a:pt x="316" y="33"/>
                  </a:lnTo>
                  <a:lnTo>
                    <a:pt x="319" y="31"/>
                  </a:lnTo>
                  <a:lnTo>
                    <a:pt x="321" y="28"/>
                  </a:lnTo>
                  <a:lnTo>
                    <a:pt x="322" y="24"/>
                  </a:lnTo>
                  <a:lnTo>
                    <a:pt x="323" y="21"/>
                  </a:lnTo>
                  <a:lnTo>
                    <a:pt x="324" y="18"/>
                  </a:lnTo>
                  <a:lnTo>
                    <a:pt x="323" y="15"/>
                  </a:lnTo>
                  <a:lnTo>
                    <a:pt x="322" y="12"/>
                  </a:lnTo>
                  <a:lnTo>
                    <a:pt x="321" y="8"/>
                  </a:lnTo>
                  <a:lnTo>
                    <a:pt x="319" y="5"/>
                  </a:lnTo>
                  <a:lnTo>
                    <a:pt x="316" y="3"/>
                  </a:lnTo>
                  <a:lnTo>
                    <a:pt x="312" y="2"/>
                  </a:lnTo>
                  <a:lnTo>
                    <a:pt x="309" y="1"/>
                  </a:lnTo>
                  <a:lnTo>
                    <a:pt x="306" y="0"/>
                  </a:lnTo>
                  <a:close/>
                </a:path>
              </a:pathLst>
            </a:custGeom>
            <a:grpFill/>
            <a:ln>
              <a:noFill/>
            </a:ln>
          </p:spPr>
          <p:txBody>
            <a:bodyPr vert="horz" wrap="square" lIns="182880" tIns="91440" rIns="182880" bIns="91440" numCol="1" anchor="t" anchorCtr="0" compatLnSpc="1"/>
            <a:lstStyle/>
            <a:p>
              <a:pPr algn="l" defTabSz="1828800" rtl="0"/>
              <a:endParaRPr lang="en-US" sz="3600" kern="1200">
                <a:solidFill>
                  <a:schemeClr val="bg1"/>
                </a:solidFill>
                <a:latin typeface="微软雅黑" panose="020B0503020204020204" pitchFamily="34" charset="-122"/>
                <a:ea typeface="微软雅黑" panose="020B0503020204020204" pitchFamily="34" charset="-122"/>
              </a:endParaRPr>
            </a:p>
          </p:txBody>
        </p:sp>
        <p:sp>
          <p:nvSpPr>
            <p:cNvPr id="24" name="Freeform 92"/>
            <p:cNvSpPr/>
            <p:nvPr/>
          </p:nvSpPr>
          <p:spPr bwMode="auto">
            <a:xfrm>
              <a:off x="6528594" y="2203847"/>
              <a:ext cx="128588" cy="14288"/>
            </a:xfrm>
            <a:custGeom>
              <a:avLst/>
              <a:gdLst>
                <a:gd name="T0" fmla="*/ 306 w 324"/>
                <a:gd name="T1" fmla="*/ 0 h 36"/>
                <a:gd name="T2" fmla="*/ 18 w 324"/>
                <a:gd name="T3" fmla="*/ 0 h 36"/>
                <a:gd name="T4" fmla="*/ 15 w 324"/>
                <a:gd name="T5" fmla="*/ 1 h 36"/>
                <a:gd name="T6" fmla="*/ 10 w 324"/>
                <a:gd name="T7" fmla="*/ 2 h 36"/>
                <a:gd name="T8" fmla="*/ 8 w 324"/>
                <a:gd name="T9" fmla="*/ 3 h 36"/>
                <a:gd name="T10" fmla="*/ 5 w 324"/>
                <a:gd name="T11" fmla="*/ 5 h 36"/>
                <a:gd name="T12" fmla="*/ 3 w 324"/>
                <a:gd name="T13" fmla="*/ 8 h 36"/>
                <a:gd name="T14" fmla="*/ 2 w 324"/>
                <a:gd name="T15" fmla="*/ 10 h 36"/>
                <a:gd name="T16" fmla="*/ 1 w 324"/>
                <a:gd name="T17" fmla="*/ 15 h 36"/>
                <a:gd name="T18" fmla="*/ 0 w 324"/>
                <a:gd name="T19" fmla="*/ 18 h 36"/>
                <a:gd name="T20" fmla="*/ 1 w 324"/>
                <a:gd name="T21" fmla="*/ 21 h 36"/>
                <a:gd name="T22" fmla="*/ 2 w 324"/>
                <a:gd name="T23" fmla="*/ 24 h 36"/>
                <a:gd name="T24" fmla="*/ 3 w 324"/>
                <a:gd name="T25" fmla="*/ 28 h 36"/>
                <a:gd name="T26" fmla="*/ 5 w 324"/>
                <a:gd name="T27" fmla="*/ 31 h 36"/>
                <a:gd name="T28" fmla="*/ 8 w 324"/>
                <a:gd name="T29" fmla="*/ 33 h 36"/>
                <a:gd name="T30" fmla="*/ 10 w 324"/>
                <a:gd name="T31" fmla="*/ 34 h 36"/>
                <a:gd name="T32" fmla="*/ 15 w 324"/>
                <a:gd name="T33" fmla="*/ 35 h 36"/>
                <a:gd name="T34" fmla="*/ 18 w 324"/>
                <a:gd name="T35" fmla="*/ 36 h 36"/>
                <a:gd name="T36" fmla="*/ 306 w 324"/>
                <a:gd name="T37" fmla="*/ 36 h 36"/>
                <a:gd name="T38" fmla="*/ 310 w 324"/>
                <a:gd name="T39" fmla="*/ 35 h 36"/>
                <a:gd name="T40" fmla="*/ 313 w 324"/>
                <a:gd name="T41" fmla="*/ 34 h 36"/>
                <a:gd name="T42" fmla="*/ 316 w 324"/>
                <a:gd name="T43" fmla="*/ 33 h 36"/>
                <a:gd name="T44" fmla="*/ 318 w 324"/>
                <a:gd name="T45" fmla="*/ 31 h 36"/>
                <a:gd name="T46" fmla="*/ 320 w 324"/>
                <a:gd name="T47" fmla="*/ 28 h 36"/>
                <a:gd name="T48" fmla="*/ 323 w 324"/>
                <a:gd name="T49" fmla="*/ 24 h 36"/>
                <a:gd name="T50" fmla="*/ 324 w 324"/>
                <a:gd name="T51" fmla="*/ 21 h 36"/>
                <a:gd name="T52" fmla="*/ 324 w 324"/>
                <a:gd name="T53" fmla="*/ 18 h 36"/>
                <a:gd name="T54" fmla="*/ 324 w 324"/>
                <a:gd name="T55" fmla="*/ 15 h 36"/>
                <a:gd name="T56" fmla="*/ 323 w 324"/>
                <a:gd name="T57" fmla="*/ 10 h 36"/>
                <a:gd name="T58" fmla="*/ 320 w 324"/>
                <a:gd name="T59" fmla="*/ 8 h 36"/>
                <a:gd name="T60" fmla="*/ 318 w 324"/>
                <a:gd name="T61" fmla="*/ 5 h 36"/>
                <a:gd name="T62" fmla="*/ 316 w 324"/>
                <a:gd name="T63" fmla="*/ 3 h 36"/>
                <a:gd name="T64" fmla="*/ 313 w 324"/>
                <a:gd name="T65" fmla="*/ 2 h 36"/>
                <a:gd name="T66" fmla="*/ 310 w 324"/>
                <a:gd name="T67" fmla="*/ 1 h 36"/>
                <a:gd name="T68" fmla="*/ 306 w 324"/>
                <a:gd name="T6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4" h="36">
                  <a:moveTo>
                    <a:pt x="306" y="0"/>
                  </a:moveTo>
                  <a:lnTo>
                    <a:pt x="18" y="0"/>
                  </a:lnTo>
                  <a:lnTo>
                    <a:pt x="15" y="1"/>
                  </a:lnTo>
                  <a:lnTo>
                    <a:pt x="10" y="2"/>
                  </a:lnTo>
                  <a:lnTo>
                    <a:pt x="8" y="3"/>
                  </a:lnTo>
                  <a:lnTo>
                    <a:pt x="5" y="5"/>
                  </a:lnTo>
                  <a:lnTo>
                    <a:pt x="3" y="8"/>
                  </a:lnTo>
                  <a:lnTo>
                    <a:pt x="2" y="10"/>
                  </a:lnTo>
                  <a:lnTo>
                    <a:pt x="1" y="15"/>
                  </a:lnTo>
                  <a:lnTo>
                    <a:pt x="0" y="18"/>
                  </a:lnTo>
                  <a:lnTo>
                    <a:pt x="1" y="21"/>
                  </a:lnTo>
                  <a:lnTo>
                    <a:pt x="2" y="24"/>
                  </a:lnTo>
                  <a:lnTo>
                    <a:pt x="3" y="28"/>
                  </a:lnTo>
                  <a:lnTo>
                    <a:pt x="5" y="31"/>
                  </a:lnTo>
                  <a:lnTo>
                    <a:pt x="8" y="33"/>
                  </a:lnTo>
                  <a:lnTo>
                    <a:pt x="10" y="34"/>
                  </a:lnTo>
                  <a:lnTo>
                    <a:pt x="15" y="35"/>
                  </a:lnTo>
                  <a:lnTo>
                    <a:pt x="18" y="36"/>
                  </a:lnTo>
                  <a:lnTo>
                    <a:pt x="306" y="36"/>
                  </a:lnTo>
                  <a:lnTo>
                    <a:pt x="310" y="35"/>
                  </a:lnTo>
                  <a:lnTo>
                    <a:pt x="313" y="34"/>
                  </a:lnTo>
                  <a:lnTo>
                    <a:pt x="316" y="33"/>
                  </a:lnTo>
                  <a:lnTo>
                    <a:pt x="318" y="31"/>
                  </a:lnTo>
                  <a:lnTo>
                    <a:pt x="320" y="28"/>
                  </a:lnTo>
                  <a:lnTo>
                    <a:pt x="323" y="24"/>
                  </a:lnTo>
                  <a:lnTo>
                    <a:pt x="324" y="21"/>
                  </a:lnTo>
                  <a:lnTo>
                    <a:pt x="324" y="18"/>
                  </a:lnTo>
                  <a:lnTo>
                    <a:pt x="324" y="15"/>
                  </a:lnTo>
                  <a:lnTo>
                    <a:pt x="323" y="10"/>
                  </a:lnTo>
                  <a:lnTo>
                    <a:pt x="320" y="8"/>
                  </a:lnTo>
                  <a:lnTo>
                    <a:pt x="318" y="5"/>
                  </a:lnTo>
                  <a:lnTo>
                    <a:pt x="316" y="3"/>
                  </a:lnTo>
                  <a:lnTo>
                    <a:pt x="313" y="2"/>
                  </a:lnTo>
                  <a:lnTo>
                    <a:pt x="310" y="1"/>
                  </a:lnTo>
                  <a:lnTo>
                    <a:pt x="306" y="0"/>
                  </a:lnTo>
                  <a:close/>
                </a:path>
              </a:pathLst>
            </a:custGeom>
            <a:grpFill/>
            <a:ln>
              <a:noFill/>
            </a:ln>
          </p:spPr>
          <p:txBody>
            <a:bodyPr vert="horz" wrap="square" lIns="182880" tIns="91440" rIns="182880" bIns="91440" numCol="1" anchor="t" anchorCtr="0" compatLnSpc="1"/>
            <a:lstStyle/>
            <a:p>
              <a:pPr algn="l" defTabSz="1828800" rtl="0"/>
              <a:endParaRPr lang="en-US" sz="3600" kern="1200">
                <a:solidFill>
                  <a:schemeClr val="bg1"/>
                </a:solidFill>
                <a:latin typeface="微软雅黑" panose="020B0503020204020204" pitchFamily="34" charset="-122"/>
                <a:ea typeface="微软雅黑" panose="020B0503020204020204" pitchFamily="34" charset="-122"/>
              </a:endParaRPr>
            </a:p>
          </p:txBody>
        </p:sp>
        <p:sp>
          <p:nvSpPr>
            <p:cNvPr id="25" name="Freeform 93"/>
            <p:cNvSpPr/>
            <p:nvPr/>
          </p:nvSpPr>
          <p:spPr bwMode="auto">
            <a:xfrm>
              <a:off x="6528594" y="2160984"/>
              <a:ext cx="128588" cy="14288"/>
            </a:xfrm>
            <a:custGeom>
              <a:avLst/>
              <a:gdLst>
                <a:gd name="T0" fmla="*/ 306 w 324"/>
                <a:gd name="T1" fmla="*/ 0 h 36"/>
                <a:gd name="T2" fmla="*/ 18 w 324"/>
                <a:gd name="T3" fmla="*/ 0 h 36"/>
                <a:gd name="T4" fmla="*/ 15 w 324"/>
                <a:gd name="T5" fmla="*/ 1 h 36"/>
                <a:gd name="T6" fmla="*/ 10 w 324"/>
                <a:gd name="T7" fmla="*/ 2 h 36"/>
                <a:gd name="T8" fmla="*/ 8 w 324"/>
                <a:gd name="T9" fmla="*/ 3 h 36"/>
                <a:gd name="T10" fmla="*/ 5 w 324"/>
                <a:gd name="T11" fmla="*/ 5 h 36"/>
                <a:gd name="T12" fmla="*/ 3 w 324"/>
                <a:gd name="T13" fmla="*/ 8 h 36"/>
                <a:gd name="T14" fmla="*/ 2 w 324"/>
                <a:gd name="T15" fmla="*/ 10 h 36"/>
                <a:gd name="T16" fmla="*/ 1 w 324"/>
                <a:gd name="T17" fmla="*/ 15 h 36"/>
                <a:gd name="T18" fmla="*/ 0 w 324"/>
                <a:gd name="T19" fmla="*/ 18 h 36"/>
                <a:gd name="T20" fmla="*/ 1 w 324"/>
                <a:gd name="T21" fmla="*/ 21 h 36"/>
                <a:gd name="T22" fmla="*/ 2 w 324"/>
                <a:gd name="T23" fmla="*/ 24 h 36"/>
                <a:gd name="T24" fmla="*/ 3 w 324"/>
                <a:gd name="T25" fmla="*/ 28 h 36"/>
                <a:gd name="T26" fmla="*/ 5 w 324"/>
                <a:gd name="T27" fmla="*/ 31 h 36"/>
                <a:gd name="T28" fmla="*/ 8 w 324"/>
                <a:gd name="T29" fmla="*/ 33 h 36"/>
                <a:gd name="T30" fmla="*/ 10 w 324"/>
                <a:gd name="T31" fmla="*/ 34 h 36"/>
                <a:gd name="T32" fmla="*/ 15 w 324"/>
                <a:gd name="T33" fmla="*/ 35 h 36"/>
                <a:gd name="T34" fmla="*/ 18 w 324"/>
                <a:gd name="T35" fmla="*/ 36 h 36"/>
                <a:gd name="T36" fmla="*/ 306 w 324"/>
                <a:gd name="T37" fmla="*/ 36 h 36"/>
                <a:gd name="T38" fmla="*/ 310 w 324"/>
                <a:gd name="T39" fmla="*/ 35 h 36"/>
                <a:gd name="T40" fmla="*/ 313 w 324"/>
                <a:gd name="T41" fmla="*/ 34 h 36"/>
                <a:gd name="T42" fmla="*/ 316 w 324"/>
                <a:gd name="T43" fmla="*/ 33 h 36"/>
                <a:gd name="T44" fmla="*/ 318 w 324"/>
                <a:gd name="T45" fmla="*/ 31 h 36"/>
                <a:gd name="T46" fmla="*/ 320 w 324"/>
                <a:gd name="T47" fmla="*/ 28 h 36"/>
                <a:gd name="T48" fmla="*/ 323 w 324"/>
                <a:gd name="T49" fmla="*/ 24 h 36"/>
                <a:gd name="T50" fmla="*/ 324 w 324"/>
                <a:gd name="T51" fmla="*/ 21 h 36"/>
                <a:gd name="T52" fmla="*/ 324 w 324"/>
                <a:gd name="T53" fmla="*/ 18 h 36"/>
                <a:gd name="T54" fmla="*/ 324 w 324"/>
                <a:gd name="T55" fmla="*/ 15 h 36"/>
                <a:gd name="T56" fmla="*/ 323 w 324"/>
                <a:gd name="T57" fmla="*/ 10 h 36"/>
                <a:gd name="T58" fmla="*/ 320 w 324"/>
                <a:gd name="T59" fmla="*/ 8 h 36"/>
                <a:gd name="T60" fmla="*/ 318 w 324"/>
                <a:gd name="T61" fmla="*/ 5 h 36"/>
                <a:gd name="T62" fmla="*/ 316 w 324"/>
                <a:gd name="T63" fmla="*/ 3 h 36"/>
                <a:gd name="T64" fmla="*/ 313 w 324"/>
                <a:gd name="T65" fmla="*/ 2 h 36"/>
                <a:gd name="T66" fmla="*/ 310 w 324"/>
                <a:gd name="T67" fmla="*/ 1 h 36"/>
                <a:gd name="T68" fmla="*/ 306 w 324"/>
                <a:gd name="T6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4" h="36">
                  <a:moveTo>
                    <a:pt x="306" y="0"/>
                  </a:moveTo>
                  <a:lnTo>
                    <a:pt x="18" y="0"/>
                  </a:lnTo>
                  <a:lnTo>
                    <a:pt x="15" y="1"/>
                  </a:lnTo>
                  <a:lnTo>
                    <a:pt x="10" y="2"/>
                  </a:lnTo>
                  <a:lnTo>
                    <a:pt x="8" y="3"/>
                  </a:lnTo>
                  <a:lnTo>
                    <a:pt x="5" y="5"/>
                  </a:lnTo>
                  <a:lnTo>
                    <a:pt x="3" y="8"/>
                  </a:lnTo>
                  <a:lnTo>
                    <a:pt x="2" y="10"/>
                  </a:lnTo>
                  <a:lnTo>
                    <a:pt x="1" y="15"/>
                  </a:lnTo>
                  <a:lnTo>
                    <a:pt x="0" y="18"/>
                  </a:lnTo>
                  <a:lnTo>
                    <a:pt x="1" y="21"/>
                  </a:lnTo>
                  <a:lnTo>
                    <a:pt x="2" y="24"/>
                  </a:lnTo>
                  <a:lnTo>
                    <a:pt x="3" y="28"/>
                  </a:lnTo>
                  <a:lnTo>
                    <a:pt x="5" y="31"/>
                  </a:lnTo>
                  <a:lnTo>
                    <a:pt x="8" y="33"/>
                  </a:lnTo>
                  <a:lnTo>
                    <a:pt x="10" y="34"/>
                  </a:lnTo>
                  <a:lnTo>
                    <a:pt x="15" y="35"/>
                  </a:lnTo>
                  <a:lnTo>
                    <a:pt x="18" y="36"/>
                  </a:lnTo>
                  <a:lnTo>
                    <a:pt x="306" y="36"/>
                  </a:lnTo>
                  <a:lnTo>
                    <a:pt x="310" y="35"/>
                  </a:lnTo>
                  <a:lnTo>
                    <a:pt x="313" y="34"/>
                  </a:lnTo>
                  <a:lnTo>
                    <a:pt x="316" y="33"/>
                  </a:lnTo>
                  <a:lnTo>
                    <a:pt x="318" y="31"/>
                  </a:lnTo>
                  <a:lnTo>
                    <a:pt x="320" y="28"/>
                  </a:lnTo>
                  <a:lnTo>
                    <a:pt x="323" y="24"/>
                  </a:lnTo>
                  <a:lnTo>
                    <a:pt x="324" y="21"/>
                  </a:lnTo>
                  <a:lnTo>
                    <a:pt x="324" y="18"/>
                  </a:lnTo>
                  <a:lnTo>
                    <a:pt x="324" y="15"/>
                  </a:lnTo>
                  <a:lnTo>
                    <a:pt x="323" y="10"/>
                  </a:lnTo>
                  <a:lnTo>
                    <a:pt x="320" y="8"/>
                  </a:lnTo>
                  <a:lnTo>
                    <a:pt x="318" y="5"/>
                  </a:lnTo>
                  <a:lnTo>
                    <a:pt x="316" y="3"/>
                  </a:lnTo>
                  <a:lnTo>
                    <a:pt x="313" y="2"/>
                  </a:lnTo>
                  <a:lnTo>
                    <a:pt x="310" y="1"/>
                  </a:lnTo>
                  <a:lnTo>
                    <a:pt x="306" y="0"/>
                  </a:lnTo>
                  <a:close/>
                </a:path>
              </a:pathLst>
            </a:custGeom>
            <a:grpFill/>
            <a:ln>
              <a:noFill/>
            </a:ln>
          </p:spPr>
          <p:txBody>
            <a:bodyPr vert="horz" wrap="square" lIns="182880" tIns="91440" rIns="182880" bIns="91440" numCol="1" anchor="t" anchorCtr="0" compatLnSpc="1"/>
            <a:lstStyle/>
            <a:p>
              <a:pPr algn="l" defTabSz="1828800" rtl="0"/>
              <a:endParaRPr lang="en-US" sz="3600" kern="1200">
                <a:solidFill>
                  <a:schemeClr val="bg1"/>
                </a:solidFill>
                <a:latin typeface="微软雅黑" panose="020B0503020204020204" pitchFamily="34" charset="-122"/>
                <a:ea typeface="微软雅黑" panose="020B0503020204020204" pitchFamily="34" charset="-122"/>
              </a:endParaRPr>
            </a:p>
          </p:txBody>
        </p:sp>
        <p:sp>
          <p:nvSpPr>
            <p:cNvPr id="26" name="Freeform 94"/>
            <p:cNvSpPr/>
            <p:nvPr/>
          </p:nvSpPr>
          <p:spPr bwMode="auto">
            <a:xfrm>
              <a:off x="6528594" y="2118122"/>
              <a:ext cx="128588" cy="14288"/>
            </a:xfrm>
            <a:custGeom>
              <a:avLst/>
              <a:gdLst>
                <a:gd name="T0" fmla="*/ 306 w 324"/>
                <a:gd name="T1" fmla="*/ 0 h 36"/>
                <a:gd name="T2" fmla="*/ 18 w 324"/>
                <a:gd name="T3" fmla="*/ 0 h 36"/>
                <a:gd name="T4" fmla="*/ 15 w 324"/>
                <a:gd name="T5" fmla="*/ 1 h 36"/>
                <a:gd name="T6" fmla="*/ 10 w 324"/>
                <a:gd name="T7" fmla="*/ 2 h 36"/>
                <a:gd name="T8" fmla="*/ 8 w 324"/>
                <a:gd name="T9" fmla="*/ 3 h 36"/>
                <a:gd name="T10" fmla="*/ 5 w 324"/>
                <a:gd name="T11" fmla="*/ 5 h 36"/>
                <a:gd name="T12" fmla="*/ 3 w 324"/>
                <a:gd name="T13" fmla="*/ 8 h 36"/>
                <a:gd name="T14" fmla="*/ 2 w 324"/>
                <a:gd name="T15" fmla="*/ 12 h 36"/>
                <a:gd name="T16" fmla="*/ 1 w 324"/>
                <a:gd name="T17" fmla="*/ 15 h 36"/>
                <a:gd name="T18" fmla="*/ 0 w 324"/>
                <a:gd name="T19" fmla="*/ 18 h 36"/>
                <a:gd name="T20" fmla="*/ 1 w 324"/>
                <a:gd name="T21" fmla="*/ 21 h 36"/>
                <a:gd name="T22" fmla="*/ 2 w 324"/>
                <a:gd name="T23" fmla="*/ 24 h 36"/>
                <a:gd name="T24" fmla="*/ 3 w 324"/>
                <a:gd name="T25" fmla="*/ 28 h 36"/>
                <a:gd name="T26" fmla="*/ 5 w 324"/>
                <a:gd name="T27" fmla="*/ 31 h 36"/>
                <a:gd name="T28" fmla="*/ 8 w 324"/>
                <a:gd name="T29" fmla="*/ 33 h 36"/>
                <a:gd name="T30" fmla="*/ 10 w 324"/>
                <a:gd name="T31" fmla="*/ 34 h 36"/>
                <a:gd name="T32" fmla="*/ 15 w 324"/>
                <a:gd name="T33" fmla="*/ 35 h 36"/>
                <a:gd name="T34" fmla="*/ 18 w 324"/>
                <a:gd name="T35" fmla="*/ 36 h 36"/>
                <a:gd name="T36" fmla="*/ 306 w 324"/>
                <a:gd name="T37" fmla="*/ 36 h 36"/>
                <a:gd name="T38" fmla="*/ 310 w 324"/>
                <a:gd name="T39" fmla="*/ 35 h 36"/>
                <a:gd name="T40" fmla="*/ 313 w 324"/>
                <a:gd name="T41" fmla="*/ 34 h 36"/>
                <a:gd name="T42" fmla="*/ 316 w 324"/>
                <a:gd name="T43" fmla="*/ 33 h 36"/>
                <a:gd name="T44" fmla="*/ 318 w 324"/>
                <a:gd name="T45" fmla="*/ 31 h 36"/>
                <a:gd name="T46" fmla="*/ 320 w 324"/>
                <a:gd name="T47" fmla="*/ 28 h 36"/>
                <a:gd name="T48" fmla="*/ 323 w 324"/>
                <a:gd name="T49" fmla="*/ 24 h 36"/>
                <a:gd name="T50" fmla="*/ 324 w 324"/>
                <a:gd name="T51" fmla="*/ 21 h 36"/>
                <a:gd name="T52" fmla="*/ 324 w 324"/>
                <a:gd name="T53" fmla="*/ 18 h 36"/>
                <a:gd name="T54" fmla="*/ 324 w 324"/>
                <a:gd name="T55" fmla="*/ 15 h 36"/>
                <a:gd name="T56" fmla="*/ 323 w 324"/>
                <a:gd name="T57" fmla="*/ 12 h 36"/>
                <a:gd name="T58" fmla="*/ 320 w 324"/>
                <a:gd name="T59" fmla="*/ 8 h 36"/>
                <a:gd name="T60" fmla="*/ 318 w 324"/>
                <a:gd name="T61" fmla="*/ 5 h 36"/>
                <a:gd name="T62" fmla="*/ 316 w 324"/>
                <a:gd name="T63" fmla="*/ 3 h 36"/>
                <a:gd name="T64" fmla="*/ 313 w 324"/>
                <a:gd name="T65" fmla="*/ 2 h 36"/>
                <a:gd name="T66" fmla="*/ 310 w 324"/>
                <a:gd name="T67" fmla="*/ 1 h 36"/>
                <a:gd name="T68" fmla="*/ 306 w 324"/>
                <a:gd name="T6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4" h="36">
                  <a:moveTo>
                    <a:pt x="306" y="0"/>
                  </a:moveTo>
                  <a:lnTo>
                    <a:pt x="18" y="0"/>
                  </a:lnTo>
                  <a:lnTo>
                    <a:pt x="15" y="1"/>
                  </a:lnTo>
                  <a:lnTo>
                    <a:pt x="10" y="2"/>
                  </a:lnTo>
                  <a:lnTo>
                    <a:pt x="8" y="3"/>
                  </a:lnTo>
                  <a:lnTo>
                    <a:pt x="5" y="5"/>
                  </a:lnTo>
                  <a:lnTo>
                    <a:pt x="3" y="8"/>
                  </a:lnTo>
                  <a:lnTo>
                    <a:pt x="2" y="12"/>
                  </a:lnTo>
                  <a:lnTo>
                    <a:pt x="1" y="15"/>
                  </a:lnTo>
                  <a:lnTo>
                    <a:pt x="0" y="18"/>
                  </a:lnTo>
                  <a:lnTo>
                    <a:pt x="1" y="21"/>
                  </a:lnTo>
                  <a:lnTo>
                    <a:pt x="2" y="24"/>
                  </a:lnTo>
                  <a:lnTo>
                    <a:pt x="3" y="28"/>
                  </a:lnTo>
                  <a:lnTo>
                    <a:pt x="5" y="31"/>
                  </a:lnTo>
                  <a:lnTo>
                    <a:pt x="8" y="33"/>
                  </a:lnTo>
                  <a:lnTo>
                    <a:pt x="10" y="34"/>
                  </a:lnTo>
                  <a:lnTo>
                    <a:pt x="15" y="35"/>
                  </a:lnTo>
                  <a:lnTo>
                    <a:pt x="18" y="36"/>
                  </a:lnTo>
                  <a:lnTo>
                    <a:pt x="306" y="36"/>
                  </a:lnTo>
                  <a:lnTo>
                    <a:pt x="310" y="35"/>
                  </a:lnTo>
                  <a:lnTo>
                    <a:pt x="313" y="34"/>
                  </a:lnTo>
                  <a:lnTo>
                    <a:pt x="316" y="33"/>
                  </a:lnTo>
                  <a:lnTo>
                    <a:pt x="318" y="31"/>
                  </a:lnTo>
                  <a:lnTo>
                    <a:pt x="320" y="28"/>
                  </a:lnTo>
                  <a:lnTo>
                    <a:pt x="323" y="24"/>
                  </a:lnTo>
                  <a:lnTo>
                    <a:pt x="324" y="21"/>
                  </a:lnTo>
                  <a:lnTo>
                    <a:pt x="324" y="18"/>
                  </a:lnTo>
                  <a:lnTo>
                    <a:pt x="324" y="15"/>
                  </a:lnTo>
                  <a:lnTo>
                    <a:pt x="323" y="12"/>
                  </a:lnTo>
                  <a:lnTo>
                    <a:pt x="320" y="8"/>
                  </a:lnTo>
                  <a:lnTo>
                    <a:pt x="318" y="5"/>
                  </a:lnTo>
                  <a:lnTo>
                    <a:pt x="316" y="3"/>
                  </a:lnTo>
                  <a:lnTo>
                    <a:pt x="313" y="2"/>
                  </a:lnTo>
                  <a:lnTo>
                    <a:pt x="310" y="1"/>
                  </a:lnTo>
                  <a:lnTo>
                    <a:pt x="306" y="0"/>
                  </a:lnTo>
                  <a:close/>
                </a:path>
              </a:pathLst>
            </a:custGeom>
            <a:grpFill/>
            <a:ln>
              <a:noFill/>
            </a:ln>
          </p:spPr>
          <p:txBody>
            <a:bodyPr vert="horz" wrap="square" lIns="182880" tIns="91440" rIns="182880" bIns="91440" numCol="1" anchor="t" anchorCtr="0" compatLnSpc="1"/>
            <a:lstStyle/>
            <a:p>
              <a:pPr algn="l" defTabSz="1828800" rtl="0"/>
              <a:endParaRPr lang="en-US" sz="3600" kern="1200">
                <a:solidFill>
                  <a:schemeClr val="bg1"/>
                </a:solidFill>
                <a:latin typeface="微软雅黑" panose="020B0503020204020204" pitchFamily="34" charset="-122"/>
                <a:ea typeface="微软雅黑" panose="020B0503020204020204" pitchFamily="34" charset="-122"/>
              </a:endParaRPr>
            </a:p>
          </p:txBody>
        </p:sp>
        <p:sp>
          <p:nvSpPr>
            <p:cNvPr id="27" name="Freeform 95"/>
            <p:cNvSpPr/>
            <p:nvPr/>
          </p:nvSpPr>
          <p:spPr bwMode="auto">
            <a:xfrm>
              <a:off x="6371431" y="2032397"/>
              <a:ext cx="285750" cy="14288"/>
            </a:xfrm>
            <a:custGeom>
              <a:avLst/>
              <a:gdLst>
                <a:gd name="T0" fmla="*/ 702 w 720"/>
                <a:gd name="T1" fmla="*/ 0 h 36"/>
                <a:gd name="T2" fmla="*/ 18 w 720"/>
                <a:gd name="T3" fmla="*/ 0 h 36"/>
                <a:gd name="T4" fmla="*/ 14 w 720"/>
                <a:gd name="T5" fmla="*/ 1 h 36"/>
                <a:gd name="T6" fmla="*/ 11 w 720"/>
                <a:gd name="T7" fmla="*/ 2 h 36"/>
                <a:gd name="T8" fmla="*/ 8 w 720"/>
                <a:gd name="T9" fmla="*/ 3 h 36"/>
                <a:gd name="T10" fmla="*/ 6 w 720"/>
                <a:gd name="T11" fmla="*/ 5 h 36"/>
                <a:gd name="T12" fmla="*/ 4 w 720"/>
                <a:gd name="T13" fmla="*/ 8 h 36"/>
                <a:gd name="T14" fmla="*/ 1 w 720"/>
                <a:gd name="T15" fmla="*/ 10 h 36"/>
                <a:gd name="T16" fmla="*/ 0 w 720"/>
                <a:gd name="T17" fmla="*/ 15 h 36"/>
                <a:gd name="T18" fmla="*/ 0 w 720"/>
                <a:gd name="T19" fmla="*/ 18 h 36"/>
                <a:gd name="T20" fmla="*/ 0 w 720"/>
                <a:gd name="T21" fmla="*/ 21 h 36"/>
                <a:gd name="T22" fmla="*/ 1 w 720"/>
                <a:gd name="T23" fmla="*/ 24 h 36"/>
                <a:gd name="T24" fmla="*/ 4 w 720"/>
                <a:gd name="T25" fmla="*/ 28 h 36"/>
                <a:gd name="T26" fmla="*/ 6 w 720"/>
                <a:gd name="T27" fmla="*/ 31 h 36"/>
                <a:gd name="T28" fmla="*/ 8 w 720"/>
                <a:gd name="T29" fmla="*/ 33 h 36"/>
                <a:gd name="T30" fmla="*/ 11 w 720"/>
                <a:gd name="T31" fmla="*/ 34 h 36"/>
                <a:gd name="T32" fmla="*/ 14 w 720"/>
                <a:gd name="T33" fmla="*/ 35 h 36"/>
                <a:gd name="T34" fmla="*/ 18 w 720"/>
                <a:gd name="T35" fmla="*/ 36 h 36"/>
                <a:gd name="T36" fmla="*/ 702 w 720"/>
                <a:gd name="T37" fmla="*/ 36 h 36"/>
                <a:gd name="T38" fmla="*/ 706 w 720"/>
                <a:gd name="T39" fmla="*/ 35 h 36"/>
                <a:gd name="T40" fmla="*/ 709 w 720"/>
                <a:gd name="T41" fmla="*/ 34 h 36"/>
                <a:gd name="T42" fmla="*/ 712 w 720"/>
                <a:gd name="T43" fmla="*/ 33 h 36"/>
                <a:gd name="T44" fmla="*/ 714 w 720"/>
                <a:gd name="T45" fmla="*/ 31 h 36"/>
                <a:gd name="T46" fmla="*/ 716 w 720"/>
                <a:gd name="T47" fmla="*/ 28 h 36"/>
                <a:gd name="T48" fmla="*/ 719 w 720"/>
                <a:gd name="T49" fmla="*/ 24 h 36"/>
                <a:gd name="T50" fmla="*/ 720 w 720"/>
                <a:gd name="T51" fmla="*/ 21 h 36"/>
                <a:gd name="T52" fmla="*/ 720 w 720"/>
                <a:gd name="T53" fmla="*/ 18 h 36"/>
                <a:gd name="T54" fmla="*/ 720 w 720"/>
                <a:gd name="T55" fmla="*/ 15 h 36"/>
                <a:gd name="T56" fmla="*/ 719 w 720"/>
                <a:gd name="T57" fmla="*/ 10 h 36"/>
                <a:gd name="T58" fmla="*/ 716 w 720"/>
                <a:gd name="T59" fmla="*/ 8 h 36"/>
                <a:gd name="T60" fmla="*/ 714 w 720"/>
                <a:gd name="T61" fmla="*/ 5 h 36"/>
                <a:gd name="T62" fmla="*/ 712 w 720"/>
                <a:gd name="T63" fmla="*/ 3 h 36"/>
                <a:gd name="T64" fmla="*/ 709 w 720"/>
                <a:gd name="T65" fmla="*/ 2 h 36"/>
                <a:gd name="T66" fmla="*/ 706 w 720"/>
                <a:gd name="T67" fmla="*/ 1 h 36"/>
                <a:gd name="T68" fmla="*/ 702 w 720"/>
                <a:gd name="T6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20" h="36">
                  <a:moveTo>
                    <a:pt x="702" y="0"/>
                  </a:moveTo>
                  <a:lnTo>
                    <a:pt x="18" y="0"/>
                  </a:lnTo>
                  <a:lnTo>
                    <a:pt x="14" y="1"/>
                  </a:lnTo>
                  <a:lnTo>
                    <a:pt x="11" y="2"/>
                  </a:lnTo>
                  <a:lnTo>
                    <a:pt x="8" y="3"/>
                  </a:lnTo>
                  <a:lnTo>
                    <a:pt x="6" y="5"/>
                  </a:lnTo>
                  <a:lnTo>
                    <a:pt x="4" y="8"/>
                  </a:lnTo>
                  <a:lnTo>
                    <a:pt x="1" y="10"/>
                  </a:lnTo>
                  <a:lnTo>
                    <a:pt x="0" y="15"/>
                  </a:lnTo>
                  <a:lnTo>
                    <a:pt x="0" y="18"/>
                  </a:lnTo>
                  <a:lnTo>
                    <a:pt x="0" y="21"/>
                  </a:lnTo>
                  <a:lnTo>
                    <a:pt x="1" y="24"/>
                  </a:lnTo>
                  <a:lnTo>
                    <a:pt x="4" y="28"/>
                  </a:lnTo>
                  <a:lnTo>
                    <a:pt x="6" y="31"/>
                  </a:lnTo>
                  <a:lnTo>
                    <a:pt x="8" y="33"/>
                  </a:lnTo>
                  <a:lnTo>
                    <a:pt x="11" y="34"/>
                  </a:lnTo>
                  <a:lnTo>
                    <a:pt x="14" y="35"/>
                  </a:lnTo>
                  <a:lnTo>
                    <a:pt x="18" y="36"/>
                  </a:lnTo>
                  <a:lnTo>
                    <a:pt x="702" y="36"/>
                  </a:lnTo>
                  <a:lnTo>
                    <a:pt x="706" y="35"/>
                  </a:lnTo>
                  <a:lnTo>
                    <a:pt x="709" y="34"/>
                  </a:lnTo>
                  <a:lnTo>
                    <a:pt x="712" y="33"/>
                  </a:lnTo>
                  <a:lnTo>
                    <a:pt x="714" y="31"/>
                  </a:lnTo>
                  <a:lnTo>
                    <a:pt x="716" y="28"/>
                  </a:lnTo>
                  <a:lnTo>
                    <a:pt x="719" y="24"/>
                  </a:lnTo>
                  <a:lnTo>
                    <a:pt x="720" y="21"/>
                  </a:lnTo>
                  <a:lnTo>
                    <a:pt x="720" y="18"/>
                  </a:lnTo>
                  <a:lnTo>
                    <a:pt x="720" y="15"/>
                  </a:lnTo>
                  <a:lnTo>
                    <a:pt x="719" y="10"/>
                  </a:lnTo>
                  <a:lnTo>
                    <a:pt x="716" y="8"/>
                  </a:lnTo>
                  <a:lnTo>
                    <a:pt x="714" y="5"/>
                  </a:lnTo>
                  <a:lnTo>
                    <a:pt x="712" y="3"/>
                  </a:lnTo>
                  <a:lnTo>
                    <a:pt x="709" y="2"/>
                  </a:lnTo>
                  <a:lnTo>
                    <a:pt x="706" y="1"/>
                  </a:lnTo>
                  <a:lnTo>
                    <a:pt x="702" y="0"/>
                  </a:lnTo>
                  <a:close/>
                </a:path>
              </a:pathLst>
            </a:custGeom>
            <a:grpFill/>
            <a:ln>
              <a:noFill/>
            </a:ln>
          </p:spPr>
          <p:txBody>
            <a:bodyPr vert="horz" wrap="square" lIns="182880" tIns="91440" rIns="182880" bIns="91440" numCol="1" anchor="t" anchorCtr="0" compatLnSpc="1"/>
            <a:lstStyle/>
            <a:p>
              <a:pPr algn="l" defTabSz="1828800" rtl="0"/>
              <a:endParaRPr lang="en-US" sz="3600" kern="1200">
                <a:solidFill>
                  <a:schemeClr val="bg1"/>
                </a:solidFill>
                <a:latin typeface="微软雅黑" panose="020B0503020204020204" pitchFamily="34" charset="-122"/>
                <a:ea typeface="微软雅黑" panose="020B0503020204020204" pitchFamily="34" charset="-122"/>
              </a:endParaRPr>
            </a:p>
          </p:txBody>
        </p:sp>
        <p:sp>
          <p:nvSpPr>
            <p:cNvPr id="28" name="Freeform 96"/>
            <p:cNvSpPr/>
            <p:nvPr/>
          </p:nvSpPr>
          <p:spPr bwMode="auto">
            <a:xfrm>
              <a:off x="6371431" y="2075259"/>
              <a:ext cx="285750" cy="14288"/>
            </a:xfrm>
            <a:custGeom>
              <a:avLst/>
              <a:gdLst>
                <a:gd name="T0" fmla="*/ 702 w 720"/>
                <a:gd name="T1" fmla="*/ 0 h 36"/>
                <a:gd name="T2" fmla="*/ 18 w 720"/>
                <a:gd name="T3" fmla="*/ 0 h 36"/>
                <a:gd name="T4" fmla="*/ 14 w 720"/>
                <a:gd name="T5" fmla="*/ 1 h 36"/>
                <a:gd name="T6" fmla="*/ 11 w 720"/>
                <a:gd name="T7" fmla="*/ 2 h 36"/>
                <a:gd name="T8" fmla="*/ 8 w 720"/>
                <a:gd name="T9" fmla="*/ 3 h 36"/>
                <a:gd name="T10" fmla="*/ 6 w 720"/>
                <a:gd name="T11" fmla="*/ 5 h 36"/>
                <a:gd name="T12" fmla="*/ 4 w 720"/>
                <a:gd name="T13" fmla="*/ 8 h 36"/>
                <a:gd name="T14" fmla="*/ 1 w 720"/>
                <a:gd name="T15" fmla="*/ 10 h 36"/>
                <a:gd name="T16" fmla="*/ 0 w 720"/>
                <a:gd name="T17" fmla="*/ 15 h 36"/>
                <a:gd name="T18" fmla="*/ 0 w 720"/>
                <a:gd name="T19" fmla="*/ 18 h 36"/>
                <a:gd name="T20" fmla="*/ 0 w 720"/>
                <a:gd name="T21" fmla="*/ 21 h 36"/>
                <a:gd name="T22" fmla="*/ 1 w 720"/>
                <a:gd name="T23" fmla="*/ 24 h 36"/>
                <a:gd name="T24" fmla="*/ 4 w 720"/>
                <a:gd name="T25" fmla="*/ 28 h 36"/>
                <a:gd name="T26" fmla="*/ 6 w 720"/>
                <a:gd name="T27" fmla="*/ 31 h 36"/>
                <a:gd name="T28" fmla="*/ 8 w 720"/>
                <a:gd name="T29" fmla="*/ 33 h 36"/>
                <a:gd name="T30" fmla="*/ 11 w 720"/>
                <a:gd name="T31" fmla="*/ 34 h 36"/>
                <a:gd name="T32" fmla="*/ 14 w 720"/>
                <a:gd name="T33" fmla="*/ 35 h 36"/>
                <a:gd name="T34" fmla="*/ 18 w 720"/>
                <a:gd name="T35" fmla="*/ 36 h 36"/>
                <a:gd name="T36" fmla="*/ 702 w 720"/>
                <a:gd name="T37" fmla="*/ 36 h 36"/>
                <a:gd name="T38" fmla="*/ 706 w 720"/>
                <a:gd name="T39" fmla="*/ 35 h 36"/>
                <a:gd name="T40" fmla="*/ 709 w 720"/>
                <a:gd name="T41" fmla="*/ 34 h 36"/>
                <a:gd name="T42" fmla="*/ 712 w 720"/>
                <a:gd name="T43" fmla="*/ 33 h 36"/>
                <a:gd name="T44" fmla="*/ 714 w 720"/>
                <a:gd name="T45" fmla="*/ 31 h 36"/>
                <a:gd name="T46" fmla="*/ 716 w 720"/>
                <a:gd name="T47" fmla="*/ 28 h 36"/>
                <a:gd name="T48" fmla="*/ 719 w 720"/>
                <a:gd name="T49" fmla="*/ 24 h 36"/>
                <a:gd name="T50" fmla="*/ 720 w 720"/>
                <a:gd name="T51" fmla="*/ 21 h 36"/>
                <a:gd name="T52" fmla="*/ 720 w 720"/>
                <a:gd name="T53" fmla="*/ 18 h 36"/>
                <a:gd name="T54" fmla="*/ 720 w 720"/>
                <a:gd name="T55" fmla="*/ 15 h 36"/>
                <a:gd name="T56" fmla="*/ 719 w 720"/>
                <a:gd name="T57" fmla="*/ 10 h 36"/>
                <a:gd name="T58" fmla="*/ 716 w 720"/>
                <a:gd name="T59" fmla="*/ 8 h 36"/>
                <a:gd name="T60" fmla="*/ 714 w 720"/>
                <a:gd name="T61" fmla="*/ 5 h 36"/>
                <a:gd name="T62" fmla="*/ 712 w 720"/>
                <a:gd name="T63" fmla="*/ 3 h 36"/>
                <a:gd name="T64" fmla="*/ 709 w 720"/>
                <a:gd name="T65" fmla="*/ 2 h 36"/>
                <a:gd name="T66" fmla="*/ 706 w 720"/>
                <a:gd name="T67" fmla="*/ 1 h 36"/>
                <a:gd name="T68" fmla="*/ 702 w 720"/>
                <a:gd name="T6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20" h="36">
                  <a:moveTo>
                    <a:pt x="702" y="0"/>
                  </a:moveTo>
                  <a:lnTo>
                    <a:pt x="18" y="0"/>
                  </a:lnTo>
                  <a:lnTo>
                    <a:pt x="14" y="1"/>
                  </a:lnTo>
                  <a:lnTo>
                    <a:pt x="11" y="2"/>
                  </a:lnTo>
                  <a:lnTo>
                    <a:pt x="8" y="3"/>
                  </a:lnTo>
                  <a:lnTo>
                    <a:pt x="6" y="5"/>
                  </a:lnTo>
                  <a:lnTo>
                    <a:pt x="4" y="8"/>
                  </a:lnTo>
                  <a:lnTo>
                    <a:pt x="1" y="10"/>
                  </a:lnTo>
                  <a:lnTo>
                    <a:pt x="0" y="15"/>
                  </a:lnTo>
                  <a:lnTo>
                    <a:pt x="0" y="18"/>
                  </a:lnTo>
                  <a:lnTo>
                    <a:pt x="0" y="21"/>
                  </a:lnTo>
                  <a:lnTo>
                    <a:pt x="1" y="24"/>
                  </a:lnTo>
                  <a:lnTo>
                    <a:pt x="4" y="28"/>
                  </a:lnTo>
                  <a:lnTo>
                    <a:pt x="6" y="31"/>
                  </a:lnTo>
                  <a:lnTo>
                    <a:pt x="8" y="33"/>
                  </a:lnTo>
                  <a:lnTo>
                    <a:pt x="11" y="34"/>
                  </a:lnTo>
                  <a:lnTo>
                    <a:pt x="14" y="35"/>
                  </a:lnTo>
                  <a:lnTo>
                    <a:pt x="18" y="36"/>
                  </a:lnTo>
                  <a:lnTo>
                    <a:pt x="702" y="36"/>
                  </a:lnTo>
                  <a:lnTo>
                    <a:pt x="706" y="35"/>
                  </a:lnTo>
                  <a:lnTo>
                    <a:pt x="709" y="34"/>
                  </a:lnTo>
                  <a:lnTo>
                    <a:pt x="712" y="33"/>
                  </a:lnTo>
                  <a:lnTo>
                    <a:pt x="714" y="31"/>
                  </a:lnTo>
                  <a:lnTo>
                    <a:pt x="716" y="28"/>
                  </a:lnTo>
                  <a:lnTo>
                    <a:pt x="719" y="24"/>
                  </a:lnTo>
                  <a:lnTo>
                    <a:pt x="720" y="21"/>
                  </a:lnTo>
                  <a:lnTo>
                    <a:pt x="720" y="18"/>
                  </a:lnTo>
                  <a:lnTo>
                    <a:pt x="720" y="15"/>
                  </a:lnTo>
                  <a:lnTo>
                    <a:pt x="719" y="10"/>
                  </a:lnTo>
                  <a:lnTo>
                    <a:pt x="716" y="8"/>
                  </a:lnTo>
                  <a:lnTo>
                    <a:pt x="714" y="5"/>
                  </a:lnTo>
                  <a:lnTo>
                    <a:pt x="712" y="3"/>
                  </a:lnTo>
                  <a:lnTo>
                    <a:pt x="709" y="2"/>
                  </a:lnTo>
                  <a:lnTo>
                    <a:pt x="706" y="1"/>
                  </a:lnTo>
                  <a:lnTo>
                    <a:pt x="702" y="0"/>
                  </a:lnTo>
                  <a:close/>
                </a:path>
              </a:pathLst>
            </a:custGeom>
            <a:grpFill/>
            <a:ln>
              <a:noFill/>
            </a:ln>
          </p:spPr>
          <p:txBody>
            <a:bodyPr vert="horz" wrap="square" lIns="182880" tIns="91440" rIns="182880" bIns="91440" numCol="1" anchor="t" anchorCtr="0" compatLnSpc="1"/>
            <a:lstStyle/>
            <a:p>
              <a:pPr algn="l" defTabSz="1828800" rtl="0"/>
              <a:endParaRPr lang="en-US" sz="3600" kern="1200">
                <a:solidFill>
                  <a:schemeClr val="bg1"/>
                </a:solidFill>
                <a:latin typeface="微软雅黑" panose="020B0503020204020204" pitchFamily="34" charset="-122"/>
                <a:ea typeface="微软雅黑" panose="020B0503020204020204" pitchFamily="34" charset="-122"/>
              </a:endParaRPr>
            </a:p>
          </p:txBody>
        </p:sp>
        <p:sp>
          <p:nvSpPr>
            <p:cNvPr id="29" name="Freeform 97"/>
            <p:cNvSpPr>
              <a:spLocks noEditPoints="1"/>
            </p:cNvSpPr>
            <p:nvPr/>
          </p:nvSpPr>
          <p:spPr bwMode="auto">
            <a:xfrm>
              <a:off x="6371431" y="1875234"/>
              <a:ext cx="128588" cy="128588"/>
            </a:xfrm>
            <a:custGeom>
              <a:avLst/>
              <a:gdLst>
                <a:gd name="T0" fmla="*/ 72 w 324"/>
                <a:gd name="T1" fmla="*/ 72 h 324"/>
                <a:gd name="T2" fmla="*/ 252 w 324"/>
                <a:gd name="T3" fmla="*/ 72 h 324"/>
                <a:gd name="T4" fmla="*/ 252 w 324"/>
                <a:gd name="T5" fmla="*/ 252 h 324"/>
                <a:gd name="T6" fmla="*/ 72 w 324"/>
                <a:gd name="T7" fmla="*/ 252 h 324"/>
                <a:gd name="T8" fmla="*/ 72 w 324"/>
                <a:gd name="T9" fmla="*/ 72 h 324"/>
                <a:gd name="T10" fmla="*/ 36 w 324"/>
                <a:gd name="T11" fmla="*/ 324 h 324"/>
                <a:gd name="T12" fmla="*/ 288 w 324"/>
                <a:gd name="T13" fmla="*/ 324 h 324"/>
                <a:gd name="T14" fmla="*/ 295 w 324"/>
                <a:gd name="T15" fmla="*/ 323 h 324"/>
                <a:gd name="T16" fmla="*/ 302 w 324"/>
                <a:gd name="T17" fmla="*/ 321 h 324"/>
                <a:gd name="T18" fmla="*/ 308 w 324"/>
                <a:gd name="T19" fmla="*/ 318 h 324"/>
                <a:gd name="T20" fmla="*/ 314 w 324"/>
                <a:gd name="T21" fmla="*/ 314 h 324"/>
                <a:gd name="T22" fmla="*/ 318 w 324"/>
                <a:gd name="T23" fmla="*/ 308 h 324"/>
                <a:gd name="T24" fmla="*/ 321 w 324"/>
                <a:gd name="T25" fmla="*/ 302 h 324"/>
                <a:gd name="T26" fmla="*/ 323 w 324"/>
                <a:gd name="T27" fmla="*/ 295 h 324"/>
                <a:gd name="T28" fmla="*/ 324 w 324"/>
                <a:gd name="T29" fmla="*/ 288 h 324"/>
                <a:gd name="T30" fmla="*/ 324 w 324"/>
                <a:gd name="T31" fmla="*/ 36 h 324"/>
                <a:gd name="T32" fmla="*/ 323 w 324"/>
                <a:gd name="T33" fmla="*/ 28 h 324"/>
                <a:gd name="T34" fmla="*/ 321 w 324"/>
                <a:gd name="T35" fmla="*/ 22 h 324"/>
                <a:gd name="T36" fmla="*/ 318 w 324"/>
                <a:gd name="T37" fmla="*/ 15 h 324"/>
                <a:gd name="T38" fmla="*/ 314 w 324"/>
                <a:gd name="T39" fmla="*/ 10 h 324"/>
                <a:gd name="T40" fmla="*/ 308 w 324"/>
                <a:gd name="T41" fmla="*/ 6 h 324"/>
                <a:gd name="T42" fmla="*/ 302 w 324"/>
                <a:gd name="T43" fmla="*/ 3 h 324"/>
                <a:gd name="T44" fmla="*/ 295 w 324"/>
                <a:gd name="T45" fmla="*/ 0 h 324"/>
                <a:gd name="T46" fmla="*/ 288 w 324"/>
                <a:gd name="T47" fmla="*/ 0 h 324"/>
                <a:gd name="T48" fmla="*/ 36 w 324"/>
                <a:gd name="T49" fmla="*/ 0 h 324"/>
                <a:gd name="T50" fmla="*/ 28 w 324"/>
                <a:gd name="T51" fmla="*/ 0 h 324"/>
                <a:gd name="T52" fmla="*/ 22 w 324"/>
                <a:gd name="T53" fmla="*/ 3 h 324"/>
                <a:gd name="T54" fmla="*/ 15 w 324"/>
                <a:gd name="T55" fmla="*/ 6 h 324"/>
                <a:gd name="T56" fmla="*/ 10 w 324"/>
                <a:gd name="T57" fmla="*/ 10 h 324"/>
                <a:gd name="T58" fmla="*/ 6 w 324"/>
                <a:gd name="T59" fmla="*/ 15 h 324"/>
                <a:gd name="T60" fmla="*/ 3 w 324"/>
                <a:gd name="T61" fmla="*/ 22 h 324"/>
                <a:gd name="T62" fmla="*/ 0 w 324"/>
                <a:gd name="T63" fmla="*/ 28 h 324"/>
                <a:gd name="T64" fmla="*/ 0 w 324"/>
                <a:gd name="T65" fmla="*/ 36 h 324"/>
                <a:gd name="T66" fmla="*/ 0 w 324"/>
                <a:gd name="T67" fmla="*/ 288 h 324"/>
                <a:gd name="T68" fmla="*/ 0 w 324"/>
                <a:gd name="T69" fmla="*/ 295 h 324"/>
                <a:gd name="T70" fmla="*/ 3 w 324"/>
                <a:gd name="T71" fmla="*/ 302 h 324"/>
                <a:gd name="T72" fmla="*/ 6 w 324"/>
                <a:gd name="T73" fmla="*/ 308 h 324"/>
                <a:gd name="T74" fmla="*/ 10 w 324"/>
                <a:gd name="T75" fmla="*/ 314 h 324"/>
                <a:gd name="T76" fmla="*/ 15 w 324"/>
                <a:gd name="T77" fmla="*/ 318 h 324"/>
                <a:gd name="T78" fmla="*/ 22 w 324"/>
                <a:gd name="T79" fmla="*/ 321 h 324"/>
                <a:gd name="T80" fmla="*/ 28 w 324"/>
                <a:gd name="T81" fmla="*/ 323 h 324"/>
                <a:gd name="T82" fmla="*/ 36 w 324"/>
                <a:gd name="T83" fmla="*/ 324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24" h="324">
                  <a:moveTo>
                    <a:pt x="72" y="72"/>
                  </a:moveTo>
                  <a:lnTo>
                    <a:pt x="252" y="72"/>
                  </a:lnTo>
                  <a:lnTo>
                    <a:pt x="252" y="252"/>
                  </a:lnTo>
                  <a:lnTo>
                    <a:pt x="72" y="252"/>
                  </a:lnTo>
                  <a:lnTo>
                    <a:pt x="72" y="72"/>
                  </a:lnTo>
                  <a:close/>
                  <a:moveTo>
                    <a:pt x="36" y="324"/>
                  </a:moveTo>
                  <a:lnTo>
                    <a:pt x="288" y="324"/>
                  </a:lnTo>
                  <a:lnTo>
                    <a:pt x="295" y="323"/>
                  </a:lnTo>
                  <a:lnTo>
                    <a:pt x="302" y="321"/>
                  </a:lnTo>
                  <a:lnTo>
                    <a:pt x="308" y="318"/>
                  </a:lnTo>
                  <a:lnTo>
                    <a:pt x="314" y="314"/>
                  </a:lnTo>
                  <a:lnTo>
                    <a:pt x="318" y="308"/>
                  </a:lnTo>
                  <a:lnTo>
                    <a:pt x="321" y="302"/>
                  </a:lnTo>
                  <a:lnTo>
                    <a:pt x="323" y="295"/>
                  </a:lnTo>
                  <a:lnTo>
                    <a:pt x="324" y="288"/>
                  </a:lnTo>
                  <a:lnTo>
                    <a:pt x="324" y="36"/>
                  </a:lnTo>
                  <a:lnTo>
                    <a:pt x="323" y="28"/>
                  </a:lnTo>
                  <a:lnTo>
                    <a:pt x="321" y="22"/>
                  </a:lnTo>
                  <a:lnTo>
                    <a:pt x="318" y="15"/>
                  </a:lnTo>
                  <a:lnTo>
                    <a:pt x="314" y="10"/>
                  </a:lnTo>
                  <a:lnTo>
                    <a:pt x="308" y="6"/>
                  </a:lnTo>
                  <a:lnTo>
                    <a:pt x="302" y="3"/>
                  </a:lnTo>
                  <a:lnTo>
                    <a:pt x="295" y="0"/>
                  </a:lnTo>
                  <a:lnTo>
                    <a:pt x="288" y="0"/>
                  </a:lnTo>
                  <a:lnTo>
                    <a:pt x="36" y="0"/>
                  </a:lnTo>
                  <a:lnTo>
                    <a:pt x="28" y="0"/>
                  </a:lnTo>
                  <a:lnTo>
                    <a:pt x="22" y="3"/>
                  </a:lnTo>
                  <a:lnTo>
                    <a:pt x="15" y="6"/>
                  </a:lnTo>
                  <a:lnTo>
                    <a:pt x="10" y="10"/>
                  </a:lnTo>
                  <a:lnTo>
                    <a:pt x="6" y="15"/>
                  </a:lnTo>
                  <a:lnTo>
                    <a:pt x="3" y="22"/>
                  </a:lnTo>
                  <a:lnTo>
                    <a:pt x="0" y="28"/>
                  </a:lnTo>
                  <a:lnTo>
                    <a:pt x="0" y="36"/>
                  </a:lnTo>
                  <a:lnTo>
                    <a:pt x="0" y="288"/>
                  </a:lnTo>
                  <a:lnTo>
                    <a:pt x="0" y="295"/>
                  </a:lnTo>
                  <a:lnTo>
                    <a:pt x="3" y="302"/>
                  </a:lnTo>
                  <a:lnTo>
                    <a:pt x="6" y="308"/>
                  </a:lnTo>
                  <a:lnTo>
                    <a:pt x="10" y="314"/>
                  </a:lnTo>
                  <a:lnTo>
                    <a:pt x="15" y="318"/>
                  </a:lnTo>
                  <a:lnTo>
                    <a:pt x="22" y="321"/>
                  </a:lnTo>
                  <a:lnTo>
                    <a:pt x="28" y="323"/>
                  </a:lnTo>
                  <a:lnTo>
                    <a:pt x="36" y="324"/>
                  </a:lnTo>
                  <a:close/>
                </a:path>
              </a:pathLst>
            </a:custGeom>
            <a:grpFill/>
            <a:ln>
              <a:noFill/>
            </a:ln>
          </p:spPr>
          <p:txBody>
            <a:bodyPr vert="horz" wrap="square" lIns="182880" tIns="91440" rIns="182880" bIns="91440" numCol="1" anchor="t" anchorCtr="0" compatLnSpc="1"/>
            <a:lstStyle/>
            <a:p>
              <a:pPr algn="l" defTabSz="1828800" rtl="0"/>
              <a:endParaRPr lang="en-US" sz="3600" kern="1200">
                <a:solidFill>
                  <a:schemeClr val="bg1"/>
                </a:solidFill>
                <a:latin typeface="微软雅黑" panose="020B0503020204020204" pitchFamily="34" charset="-122"/>
                <a:ea typeface="微软雅黑" panose="020B0503020204020204" pitchFamily="34" charset="-122"/>
              </a:endParaRPr>
            </a:p>
          </p:txBody>
        </p:sp>
      </p:grpSp>
      <p:cxnSp>
        <p:nvCxnSpPr>
          <p:cNvPr id="30" name="Straight Connector 36"/>
          <p:cNvCxnSpPr/>
          <p:nvPr/>
        </p:nvCxnSpPr>
        <p:spPr>
          <a:xfrm flipH="1">
            <a:off x="7987433" y="2070735"/>
            <a:ext cx="5080" cy="362458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 presetClass="entr" presetSubtype="4"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ppt_x"/>
                                          </p:val>
                                        </p:tav>
                                        <p:tav tm="100000">
                                          <p:val>
                                            <p:strVal val="#ppt_x"/>
                                          </p:val>
                                        </p:tav>
                                      </p:tavLst>
                                    </p:anim>
                                    <p:anim calcmode="lin" valueType="num">
                                      <p:cBhvr additive="base">
                                        <p:cTn id="29" dur="500" fill="hold"/>
                                        <p:tgtEl>
                                          <p:spTgt spid="13"/>
                                        </p:tgtEl>
                                        <p:attrNameLst>
                                          <p:attrName>ppt_y</p:attrName>
                                        </p:attrNameLst>
                                      </p:cBhvr>
                                      <p:tavLst>
                                        <p:tav tm="0">
                                          <p:val>
                                            <p:strVal val="1+#ppt_h/2"/>
                                          </p:val>
                                        </p:tav>
                                        <p:tav tm="100000">
                                          <p:val>
                                            <p:strVal val="#ppt_y"/>
                                          </p:val>
                                        </p:tav>
                                      </p:tavLst>
                                    </p:anim>
                                  </p:childTnLst>
                                </p:cTn>
                              </p:par>
                            </p:childTnLst>
                          </p:cTn>
                        </p:par>
                        <p:par>
                          <p:cTn id="30" fill="hold">
                            <p:stCondLst>
                              <p:cond delay="1000"/>
                            </p:stCondLst>
                            <p:childTnLst>
                              <p:par>
                                <p:cTn id="31" presetID="2" presetClass="entr" presetSubtype="4"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9" grpId="0"/>
      <p:bldP spid="10" grpId="0"/>
      <p:bldP spid="12"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p:nvPr/>
        </p:nvSpPr>
        <p:spPr>
          <a:xfrm>
            <a:off x="350135" y="330407"/>
            <a:ext cx="6094070" cy="369332"/>
          </a:xfrm>
          <a:prstGeom prst="rect">
            <a:avLst/>
          </a:prstGeom>
          <a:noFill/>
        </p:spPr>
        <p:txBody>
          <a:bodyPr wrap="square">
            <a:spAutoFit/>
          </a:bodyPr>
          <a:lstStyle/>
          <a:p>
            <a:pPr marL="285750" indent="-285750">
              <a:buFont typeface="Wingdings" panose="05000000000000000000" pitchFamily="2" charset="2"/>
              <a:buChar char="p"/>
            </a:pPr>
            <a:r>
              <a:rPr lang="en-US" altLang="zh-CN" sz="1800" b="1" dirty="0">
                <a:solidFill>
                  <a:schemeClr val="bg1"/>
                </a:solidFill>
                <a:latin typeface="阿里汉仪智能黑体" panose="00020600040101010101" pitchFamily="18" charset="-122"/>
                <a:ea typeface="阿里汉仪智能黑体" panose="00020600040101010101" pitchFamily="18" charset="-122"/>
                <a:cs typeface="+mn-ea"/>
                <a:sym typeface="+mn-lt"/>
              </a:rPr>
              <a:t>03</a:t>
            </a:r>
            <a:r>
              <a:rPr lang="zh-CN" altLang="en-US" sz="1800" b="1" dirty="0">
                <a:solidFill>
                  <a:schemeClr val="bg1"/>
                </a:solidFill>
                <a:latin typeface="阿里汉仪智能黑体" panose="00020600040101010101" pitchFamily="18" charset="-122"/>
                <a:ea typeface="阿里汉仪智能黑体" panose="00020600040101010101" pitchFamily="18" charset="-122"/>
                <a:cs typeface="+mn-ea"/>
                <a:sym typeface="+mn-lt"/>
              </a:rPr>
              <a:t>：数据分析</a:t>
            </a:r>
            <a:endParaRPr lang="zh-CN" altLang="en-US" sz="1800" b="1" dirty="0">
              <a:solidFill>
                <a:schemeClr val="bg1"/>
              </a:solidFill>
              <a:latin typeface="阿里汉仪智能黑体" panose="00020600040101010101" pitchFamily="18" charset="-122"/>
              <a:ea typeface="阿里汉仪智能黑体" panose="00020600040101010101" pitchFamily="18" charset="-122"/>
              <a:cs typeface="+mn-ea"/>
              <a:sym typeface="+mn-lt"/>
            </a:endParaRPr>
          </a:p>
        </p:txBody>
      </p:sp>
      <p:sp>
        <p:nvSpPr>
          <p:cNvPr id="4" name="TextBox 66"/>
          <p:cNvSpPr txBox="1"/>
          <p:nvPr/>
        </p:nvSpPr>
        <p:spPr>
          <a:xfrm>
            <a:off x="1936046" y="3408070"/>
            <a:ext cx="1109599" cy="369332"/>
          </a:xfrm>
          <a:prstGeom prst="rect">
            <a:avLst/>
          </a:prstGeom>
          <a:noFill/>
        </p:spPr>
        <p:txBody>
          <a:bodyPr wrap="none" rtlCol="0">
            <a:spAutoFit/>
          </a:bodyPr>
          <a:lstStyle/>
          <a:p>
            <a:pPr defTabSz="2438400">
              <a:spcBef>
                <a:spcPct val="20000"/>
              </a:spcBef>
              <a:defRPr/>
            </a:pPr>
            <a:r>
              <a:rPr lang="zh-CN" altLang="en-US" dirty="0">
                <a:solidFill>
                  <a:schemeClr val="bg1"/>
                </a:solidFill>
                <a:latin typeface="微软雅黑" panose="020B0503020204020204" pitchFamily="34" charset="-122"/>
                <a:ea typeface="微软雅黑" panose="020B0503020204020204" pitchFamily="34" charset="-122"/>
              </a:rPr>
              <a:t>输入标题</a:t>
            </a:r>
            <a:endParaRPr lang="en-US" altLang="zh-CN" dirty="0">
              <a:solidFill>
                <a:schemeClr val="bg1"/>
              </a:solidFill>
              <a:latin typeface="微软雅黑" panose="020B0503020204020204" pitchFamily="34" charset="-122"/>
              <a:ea typeface="微软雅黑" panose="020B0503020204020204" pitchFamily="34" charset="-122"/>
            </a:endParaRPr>
          </a:p>
        </p:txBody>
      </p:sp>
      <p:sp>
        <p:nvSpPr>
          <p:cNvPr id="5" name="Rectangle 67"/>
          <p:cNvSpPr/>
          <p:nvPr/>
        </p:nvSpPr>
        <p:spPr>
          <a:xfrm>
            <a:off x="1936045" y="3724645"/>
            <a:ext cx="3027737" cy="701602"/>
          </a:xfrm>
          <a:prstGeom prst="rect">
            <a:avLst/>
          </a:prstGeom>
        </p:spPr>
        <p:txBody>
          <a:bodyPr wrap="square">
            <a:spAutoFit/>
          </a:bodyPr>
          <a:lstStyle/>
          <a:p>
            <a:pPr lvl="0">
              <a:lnSpc>
                <a:spcPct val="150000"/>
              </a:lnSpc>
            </a:pPr>
            <a:r>
              <a:rPr lang="zh-CN" altLang="en-US" sz="1400" dirty="0">
                <a:solidFill>
                  <a:schemeClr val="bg1"/>
                </a:solidFill>
                <a:latin typeface="微软雅黑" panose="020B0503020204020204" pitchFamily="34" charset="-122"/>
                <a:ea typeface="微软雅黑" panose="020B0503020204020204" pitchFamily="34" charset="-122"/>
                <a:cs typeface="+mn-ea"/>
                <a:sym typeface="+mn-lt"/>
              </a:rPr>
              <a:t>点击添加主要文字内容点击添加主要文字内容点击添加文字</a:t>
            </a:r>
            <a:endParaRPr lang="zh-CN" altLang="en-US" sz="140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6" name="TextBox 69"/>
          <p:cNvSpPr txBox="1"/>
          <p:nvPr/>
        </p:nvSpPr>
        <p:spPr>
          <a:xfrm>
            <a:off x="1942933" y="2129815"/>
            <a:ext cx="1109599" cy="369332"/>
          </a:xfrm>
          <a:prstGeom prst="rect">
            <a:avLst/>
          </a:prstGeom>
          <a:noFill/>
        </p:spPr>
        <p:txBody>
          <a:bodyPr wrap="none" rtlCol="0">
            <a:spAutoFit/>
          </a:bodyPr>
          <a:lstStyle/>
          <a:p>
            <a:pPr defTabSz="2438400">
              <a:spcBef>
                <a:spcPct val="20000"/>
              </a:spcBef>
              <a:defRPr/>
            </a:pPr>
            <a:r>
              <a:rPr lang="zh-CN" altLang="en-US" dirty="0">
                <a:solidFill>
                  <a:schemeClr val="bg1"/>
                </a:solidFill>
                <a:latin typeface="微软雅黑" panose="020B0503020204020204" pitchFamily="34" charset="-122"/>
                <a:ea typeface="微软雅黑" panose="020B0503020204020204" pitchFamily="34" charset="-122"/>
              </a:rPr>
              <a:t>输入标题</a:t>
            </a:r>
            <a:endParaRPr lang="en-US" altLang="zh-CN" dirty="0">
              <a:solidFill>
                <a:schemeClr val="bg1"/>
              </a:solidFill>
              <a:latin typeface="微软雅黑" panose="020B0503020204020204" pitchFamily="34" charset="-122"/>
              <a:ea typeface="微软雅黑" panose="020B0503020204020204" pitchFamily="34" charset="-122"/>
            </a:endParaRPr>
          </a:p>
        </p:txBody>
      </p:sp>
      <p:sp>
        <p:nvSpPr>
          <p:cNvPr id="8" name="Rectangle 70"/>
          <p:cNvSpPr/>
          <p:nvPr/>
        </p:nvSpPr>
        <p:spPr>
          <a:xfrm>
            <a:off x="1942659" y="2446700"/>
            <a:ext cx="3225710" cy="701602"/>
          </a:xfrm>
          <a:prstGeom prst="rect">
            <a:avLst/>
          </a:prstGeom>
        </p:spPr>
        <p:txBody>
          <a:bodyPr wrap="square">
            <a:spAutoFit/>
          </a:bodyPr>
          <a:lstStyle/>
          <a:p>
            <a:pPr lvl="0">
              <a:lnSpc>
                <a:spcPct val="150000"/>
              </a:lnSpc>
            </a:pPr>
            <a:r>
              <a:rPr lang="zh-CN" altLang="en-US" sz="1400" dirty="0">
                <a:solidFill>
                  <a:schemeClr val="bg1"/>
                </a:solidFill>
                <a:latin typeface="微软雅黑" panose="020B0503020204020204" pitchFamily="34" charset="-122"/>
                <a:ea typeface="微软雅黑" panose="020B0503020204020204" pitchFamily="34" charset="-122"/>
                <a:cs typeface="+mn-ea"/>
                <a:sym typeface="+mn-lt"/>
              </a:rPr>
              <a:t>点击添加主要文字内容点击添加主要文字内容点击添加文字</a:t>
            </a:r>
            <a:endParaRPr lang="zh-CN" altLang="en-US" sz="140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9" name="TextBox 72"/>
          <p:cNvSpPr txBox="1"/>
          <p:nvPr/>
        </p:nvSpPr>
        <p:spPr>
          <a:xfrm>
            <a:off x="1942397" y="4693945"/>
            <a:ext cx="1109599" cy="369332"/>
          </a:xfrm>
          <a:prstGeom prst="rect">
            <a:avLst/>
          </a:prstGeom>
          <a:noFill/>
        </p:spPr>
        <p:txBody>
          <a:bodyPr wrap="none" rtlCol="0">
            <a:spAutoFit/>
          </a:bodyPr>
          <a:lstStyle/>
          <a:p>
            <a:pPr defTabSz="2438400">
              <a:spcBef>
                <a:spcPct val="20000"/>
              </a:spcBef>
              <a:defRPr/>
            </a:pPr>
            <a:r>
              <a:rPr lang="zh-CN" altLang="en-US" dirty="0">
                <a:solidFill>
                  <a:schemeClr val="bg1"/>
                </a:solidFill>
                <a:latin typeface="微软雅黑" panose="020B0503020204020204" pitchFamily="34" charset="-122"/>
                <a:ea typeface="微软雅黑" panose="020B0503020204020204" pitchFamily="34" charset="-122"/>
              </a:rPr>
              <a:t>输入标题</a:t>
            </a:r>
            <a:endParaRPr lang="en-US" altLang="zh-CN" dirty="0">
              <a:solidFill>
                <a:schemeClr val="bg1"/>
              </a:solidFill>
              <a:latin typeface="微软雅黑" panose="020B0503020204020204" pitchFamily="34" charset="-122"/>
              <a:ea typeface="微软雅黑" panose="020B0503020204020204" pitchFamily="34" charset="-122"/>
            </a:endParaRPr>
          </a:p>
        </p:txBody>
      </p:sp>
      <p:sp>
        <p:nvSpPr>
          <p:cNvPr id="10" name="Rectangle 73"/>
          <p:cNvSpPr/>
          <p:nvPr/>
        </p:nvSpPr>
        <p:spPr>
          <a:xfrm>
            <a:off x="1942397" y="5010520"/>
            <a:ext cx="3225710" cy="701602"/>
          </a:xfrm>
          <a:prstGeom prst="rect">
            <a:avLst/>
          </a:prstGeom>
        </p:spPr>
        <p:txBody>
          <a:bodyPr wrap="square">
            <a:spAutoFit/>
          </a:bodyPr>
          <a:lstStyle/>
          <a:p>
            <a:pPr lvl="0">
              <a:lnSpc>
                <a:spcPct val="150000"/>
              </a:lnSpc>
            </a:pPr>
            <a:r>
              <a:rPr lang="zh-CN" altLang="en-US" sz="1400" dirty="0">
                <a:solidFill>
                  <a:schemeClr val="bg1"/>
                </a:solidFill>
                <a:latin typeface="微软雅黑" panose="020B0503020204020204" pitchFamily="34" charset="-122"/>
                <a:ea typeface="微软雅黑" panose="020B0503020204020204" pitchFamily="34" charset="-122"/>
                <a:cs typeface="+mn-ea"/>
                <a:sym typeface="+mn-lt"/>
              </a:rPr>
              <a:t>点击添加主要文字内容点击添加主要文字内容点击添加文字</a:t>
            </a:r>
            <a:endParaRPr lang="zh-CN" altLang="en-US" sz="1400" dirty="0">
              <a:solidFill>
                <a:schemeClr val="bg1"/>
              </a:solidFill>
              <a:latin typeface="微软雅黑" panose="020B0503020204020204" pitchFamily="34" charset="-122"/>
              <a:ea typeface="微软雅黑" panose="020B0503020204020204" pitchFamily="34" charset="-122"/>
              <a:cs typeface="+mn-ea"/>
              <a:sym typeface="+mn-lt"/>
            </a:endParaRPr>
          </a:p>
        </p:txBody>
      </p:sp>
      <p:grpSp>
        <p:nvGrpSpPr>
          <p:cNvPr id="11" name="Group 74"/>
          <p:cNvGrpSpPr/>
          <p:nvPr/>
        </p:nvGrpSpPr>
        <p:grpSpPr>
          <a:xfrm>
            <a:off x="1318857" y="2324783"/>
            <a:ext cx="451851" cy="449859"/>
            <a:chOff x="-365126" y="-2462213"/>
            <a:chExt cx="4321176" cy="4302126"/>
          </a:xfrm>
          <a:solidFill>
            <a:schemeClr val="bg1"/>
          </a:solidFill>
        </p:grpSpPr>
        <p:sp>
          <p:nvSpPr>
            <p:cNvPr id="12" name="Freeform 5"/>
            <p:cNvSpPr>
              <a:spLocks noEditPoints="1"/>
            </p:cNvSpPr>
            <p:nvPr/>
          </p:nvSpPr>
          <p:spPr bwMode="auto">
            <a:xfrm>
              <a:off x="-365126" y="-2058988"/>
              <a:ext cx="3937000" cy="3898901"/>
            </a:xfrm>
            <a:custGeom>
              <a:avLst/>
              <a:gdLst>
                <a:gd name="T0" fmla="*/ 744 w 1047"/>
                <a:gd name="T1" fmla="*/ 26 h 1037"/>
                <a:gd name="T2" fmla="*/ 681 w 1047"/>
                <a:gd name="T3" fmla="*/ 0 h 1037"/>
                <a:gd name="T4" fmla="*/ 618 w 1047"/>
                <a:gd name="T5" fmla="*/ 26 h 1037"/>
                <a:gd name="T6" fmla="*/ 568 w 1047"/>
                <a:gd name="T7" fmla="*/ 77 h 1037"/>
                <a:gd name="T8" fmla="*/ 541 w 1047"/>
                <a:gd name="T9" fmla="*/ 140 h 1037"/>
                <a:gd name="T10" fmla="*/ 555 w 1047"/>
                <a:gd name="T11" fmla="*/ 187 h 1037"/>
                <a:gd name="T12" fmla="*/ 69 w 1047"/>
                <a:gd name="T13" fmla="*/ 382 h 1037"/>
                <a:gd name="T14" fmla="*/ 7 w 1047"/>
                <a:gd name="T15" fmla="*/ 460 h 1037"/>
                <a:gd name="T16" fmla="*/ 37 w 1047"/>
                <a:gd name="T17" fmla="*/ 556 h 1037"/>
                <a:gd name="T18" fmla="*/ 491 w 1047"/>
                <a:gd name="T19" fmla="*/ 1006 h 1037"/>
                <a:gd name="T20" fmla="*/ 565 w 1047"/>
                <a:gd name="T21" fmla="*/ 1037 h 1037"/>
                <a:gd name="T22" fmla="*/ 567 w 1047"/>
                <a:gd name="T23" fmla="*/ 1037 h 1037"/>
                <a:gd name="T24" fmla="*/ 589 w 1047"/>
                <a:gd name="T25" fmla="*/ 1035 h 1037"/>
                <a:gd name="T26" fmla="*/ 667 w 1047"/>
                <a:gd name="T27" fmla="*/ 969 h 1037"/>
                <a:gd name="T28" fmla="*/ 858 w 1047"/>
                <a:gd name="T29" fmla="*/ 491 h 1037"/>
                <a:gd name="T30" fmla="*/ 907 w 1047"/>
                <a:gd name="T31" fmla="*/ 506 h 1037"/>
                <a:gd name="T32" fmla="*/ 970 w 1047"/>
                <a:gd name="T33" fmla="*/ 480 h 1037"/>
                <a:gd name="T34" fmla="*/ 1020 w 1047"/>
                <a:gd name="T35" fmla="*/ 429 h 1037"/>
                <a:gd name="T36" fmla="*/ 1047 w 1047"/>
                <a:gd name="T37" fmla="*/ 366 h 1037"/>
                <a:gd name="T38" fmla="*/ 1021 w 1047"/>
                <a:gd name="T39" fmla="*/ 303 h 1037"/>
                <a:gd name="T40" fmla="*/ 744 w 1047"/>
                <a:gd name="T41" fmla="*/ 26 h 1037"/>
                <a:gd name="T42" fmla="*/ 601 w 1047"/>
                <a:gd name="T43" fmla="*/ 943 h 1037"/>
                <a:gd name="T44" fmla="*/ 575 w 1047"/>
                <a:gd name="T45" fmla="*/ 965 h 1037"/>
                <a:gd name="T46" fmla="*/ 566 w 1047"/>
                <a:gd name="T47" fmla="*/ 966 h 1037"/>
                <a:gd name="T48" fmla="*/ 542 w 1047"/>
                <a:gd name="T49" fmla="*/ 955 h 1037"/>
                <a:gd name="T50" fmla="*/ 87 w 1047"/>
                <a:gd name="T51" fmla="*/ 505 h 1037"/>
                <a:gd name="T52" fmla="*/ 77 w 1047"/>
                <a:gd name="T53" fmla="*/ 473 h 1037"/>
                <a:gd name="T54" fmla="*/ 98 w 1047"/>
                <a:gd name="T55" fmla="*/ 447 h 1037"/>
                <a:gd name="T56" fmla="*/ 320 w 1047"/>
                <a:gd name="T57" fmla="*/ 358 h 1037"/>
                <a:gd name="T58" fmla="*/ 770 w 1047"/>
                <a:gd name="T59" fmla="*/ 520 h 1037"/>
                <a:gd name="T60" fmla="*/ 601 w 1047"/>
                <a:gd name="T61" fmla="*/ 943 h 1037"/>
                <a:gd name="T62" fmla="*/ 970 w 1047"/>
                <a:gd name="T63" fmla="*/ 378 h 1037"/>
                <a:gd name="T64" fmla="*/ 919 w 1047"/>
                <a:gd name="T65" fmla="*/ 429 h 1037"/>
                <a:gd name="T66" fmla="*/ 894 w 1047"/>
                <a:gd name="T67" fmla="*/ 429 h 1037"/>
                <a:gd name="T68" fmla="*/ 831 w 1047"/>
                <a:gd name="T69" fmla="*/ 366 h 1037"/>
                <a:gd name="T70" fmla="*/ 780 w 1047"/>
                <a:gd name="T71" fmla="*/ 494 h 1037"/>
                <a:gd name="T72" fmla="*/ 784 w 1047"/>
                <a:gd name="T73" fmla="*/ 483 h 1037"/>
                <a:gd name="T74" fmla="*/ 468 w 1047"/>
                <a:gd name="T75" fmla="*/ 350 h 1037"/>
                <a:gd name="T76" fmla="*/ 376 w 1047"/>
                <a:gd name="T77" fmla="*/ 336 h 1037"/>
                <a:gd name="T78" fmla="*/ 679 w 1047"/>
                <a:gd name="T79" fmla="*/ 214 h 1037"/>
                <a:gd name="T80" fmla="*/ 618 w 1047"/>
                <a:gd name="T81" fmla="*/ 153 h 1037"/>
                <a:gd name="T82" fmla="*/ 618 w 1047"/>
                <a:gd name="T83" fmla="*/ 128 h 1037"/>
                <a:gd name="T84" fmla="*/ 669 w 1047"/>
                <a:gd name="T85" fmla="*/ 77 h 1037"/>
                <a:gd name="T86" fmla="*/ 694 w 1047"/>
                <a:gd name="T87" fmla="*/ 77 h 1037"/>
                <a:gd name="T88" fmla="*/ 970 w 1047"/>
                <a:gd name="T89" fmla="*/ 353 h 1037"/>
                <a:gd name="T90" fmla="*/ 970 w 1047"/>
                <a:gd name="T91" fmla="*/ 378 h 10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47" h="1037">
                  <a:moveTo>
                    <a:pt x="744" y="26"/>
                  </a:moveTo>
                  <a:cubicBezTo>
                    <a:pt x="727" y="10"/>
                    <a:pt x="705" y="0"/>
                    <a:pt x="681" y="0"/>
                  </a:cubicBezTo>
                  <a:cubicBezTo>
                    <a:pt x="657" y="0"/>
                    <a:pt x="635" y="10"/>
                    <a:pt x="618" y="26"/>
                  </a:cubicBezTo>
                  <a:cubicBezTo>
                    <a:pt x="568" y="77"/>
                    <a:pt x="568" y="77"/>
                    <a:pt x="568" y="77"/>
                  </a:cubicBezTo>
                  <a:cubicBezTo>
                    <a:pt x="551" y="94"/>
                    <a:pt x="541" y="116"/>
                    <a:pt x="541" y="140"/>
                  </a:cubicBezTo>
                  <a:cubicBezTo>
                    <a:pt x="541" y="157"/>
                    <a:pt x="546" y="173"/>
                    <a:pt x="555" y="187"/>
                  </a:cubicBezTo>
                  <a:cubicBezTo>
                    <a:pt x="69" y="382"/>
                    <a:pt x="69" y="382"/>
                    <a:pt x="69" y="382"/>
                  </a:cubicBezTo>
                  <a:cubicBezTo>
                    <a:pt x="37" y="396"/>
                    <a:pt x="13" y="425"/>
                    <a:pt x="7" y="460"/>
                  </a:cubicBezTo>
                  <a:cubicBezTo>
                    <a:pt x="0" y="495"/>
                    <a:pt x="11" y="531"/>
                    <a:pt x="37" y="556"/>
                  </a:cubicBezTo>
                  <a:cubicBezTo>
                    <a:pt x="491" y="1006"/>
                    <a:pt x="491" y="1006"/>
                    <a:pt x="491" y="1006"/>
                  </a:cubicBezTo>
                  <a:cubicBezTo>
                    <a:pt x="511" y="1025"/>
                    <a:pt x="537" y="1036"/>
                    <a:pt x="565" y="1037"/>
                  </a:cubicBezTo>
                  <a:cubicBezTo>
                    <a:pt x="565" y="1037"/>
                    <a:pt x="567" y="1037"/>
                    <a:pt x="567" y="1037"/>
                  </a:cubicBezTo>
                  <a:cubicBezTo>
                    <a:pt x="575" y="1037"/>
                    <a:pt x="582" y="1036"/>
                    <a:pt x="589" y="1035"/>
                  </a:cubicBezTo>
                  <a:cubicBezTo>
                    <a:pt x="625" y="1027"/>
                    <a:pt x="654" y="1003"/>
                    <a:pt x="667" y="969"/>
                  </a:cubicBezTo>
                  <a:cubicBezTo>
                    <a:pt x="858" y="491"/>
                    <a:pt x="858" y="491"/>
                    <a:pt x="858" y="491"/>
                  </a:cubicBezTo>
                  <a:cubicBezTo>
                    <a:pt x="872" y="501"/>
                    <a:pt x="889" y="506"/>
                    <a:pt x="907" y="506"/>
                  </a:cubicBezTo>
                  <a:cubicBezTo>
                    <a:pt x="931" y="506"/>
                    <a:pt x="953" y="496"/>
                    <a:pt x="970" y="480"/>
                  </a:cubicBezTo>
                  <a:cubicBezTo>
                    <a:pt x="1020" y="429"/>
                    <a:pt x="1020" y="429"/>
                    <a:pt x="1020" y="429"/>
                  </a:cubicBezTo>
                  <a:cubicBezTo>
                    <a:pt x="1037" y="412"/>
                    <a:pt x="1047" y="390"/>
                    <a:pt x="1047" y="366"/>
                  </a:cubicBezTo>
                  <a:cubicBezTo>
                    <a:pt x="1047" y="342"/>
                    <a:pt x="1037" y="319"/>
                    <a:pt x="1021" y="303"/>
                  </a:cubicBezTo>
                  <a:lnTo>
                    <a:pt x="744" y="26"/>
                  </a:lnTo>
                  <a:close/>
                  <a:moveTo>
                    <a:pt x="601" y="943"/>
                  </a:moveTo>
                  <a:cubicBezTo>
                    <a:pt x="596" y="954"/>
                    <a:pt x="586" y="962"/>
                    <a:pt x="575" y="965"/>
                  </a:cubicBezTo>
                  <a:cubicBezTo>
                    <a:pt x="572" y="965"/>
                    <a:pt x="569" y="966"/>
                    <a:pt x="566" y="966"/>
                  </a:cubicBezTo>
                  <a:cubicBezTo>
                    <a:pt x="557" y="965"/>
                    <a:pt x="549" y="962"/>
                    <a:pt x="542" y="955"/>
                  </a:cubicBezTo>
                  <a:cubicBezTo>
                    <a:pt x="87" y="505"/>
                    <a:pt x="87" y="505"/>
                    <a:pt x="87" y="505"/>
                  </a:cubicBezTo>
                  <a:cubicBezTo>
                    <a:pt x="79" y="497"/>
                    <a:pt x="75" y="485"/>
                    <a:pt x="77" y="473"/>
                  </a:cubicBezTo>
                  <a:cubicBezTo>
                    <a:pt x="79" y="462"/>
                    <a:pt x="87" y="452"/>
                    <a:pt x="98" y="447"/>
                  </a:cubicBezTo>
                  <a:cubicBezTo>
                    <a:pt x="320" y="358"/>
                    <a:pt x="320" y="358"/>
                    <a:pt x="320" y="358"/>
                  </a:cubicBezTo>
                  <a:cubicBezTo>
                    <a:pt x="470" y="408"/>
                    <a:pt x="620" y="360"/>
                    <a:pt x="770" y="520"/>
                  </a:cubicBezTo>
                  <a:lnTo>
                    <a:pt x="601" y="943"/>
                  </a:lnTo>
                  <a:close/>
                  <a:moveTo>
                    <a:pt x="970" y="378"/>
                  </a:moveTo>
                  <a:cubicBezTo>
                    <a:pt x="919" y="429"/>
                    <a:pt x="919" y="429"/>
                    <a:pt x="919" y="429"/>
                  </a:cubicBezTo>
                  <a:cubicBezTo>
                    <a:pt x="912" y="436"/>
                    <a:pt x="901" y="436"/>
                    <a:pt x="894" y="429"/>
                  </a:cubicBezTo>
                  <a:cubicBezTo>
                    <a:pt x="831" y="366"/>
                    <a:pt x="831" y="366"/>
                    <a:pt x="831" y="366"/>
                  </a:cubicBezTo>
                  <a:cubicBezTo>
                    <a:pt x="780" y="494"/>
                    <a:pt x="780" y="494"/>
                    <a:pt x="780" y="494"/>
                  </a:cubicBezTo>
                  <a:cubicBezTo>
                    <a:pt x="784" y="483"/>
                    <a:pt x="784" y="483"/>
                    <a:pt x="784" y="483"/>
                  </a:cubicBezTo>
                  <a:cubicBezTo>
                    <a:pt x="676" y="376"/>
                    <a:pt x="567" y="362"/>
                    <a:pt x="468" y="350"/>
                  </a:cubicBezTo>
                  <a:cubicBezTo>
                    <a:pt x="437" y="346"/>
                    <a:pt x="406" y="342"/>
                    <a:pt x="376" y="336"/>
                  </a:cubicBezTo>
                  <a:cubicBezTo>
                    <a:pt x="679" y="214"/>
                    <a:pt x="679" y="214"/>
                    <a:pt x="679" y="214"/>
                  </a:cubicBezTo>
                  <a:cubicBezTo>
                    <a:pt x="618" y="153"/>
                    <a:pt x="618" y="153"/>
                    <a:pt x="618" y="153"/>
                  </a:cubicBezTo>
                  <a:cubicBezTo>
                    <a:pt x="611" y="146"/>
                    <a:pt x="611" y="135"/>
                    <a:pt x="618" y="128"/>
                  </a:cubicBezTo>
                  <a:cubicBezTo>
                    <a:pt x="669" y="77"/>
                    <a:pt x="669" y="77"/>
                    <a:pt x="669" y="77"/>
                  </a:cubicBezTo>
                  <a:cubicBezTo>
                    <a:pt x="676" y="70"/>
                    <a:pt x="687" y="70"/>
                    <a:pt x="694" y="77"/>
                  </a:cubicBezTo>
                  <a:cubicBezTo>
                    <a:pt x="970" y="353"/>
                    <a:pt x="970" y="353"/>
                    <a:pt x="970" y="353"/>
                  </a:cubicBezTo>
                  <a:cubicBezTo>
                    <a:pt x="977" y="360"/>
                    <a:pt x="977" y="372"/>
                    <a:pt x="970" y="37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solidFill>
                  <a:schemeClr val="bg1"/>
                </a:solidFill>
                <a:latin typeface="微软雅黑" panose="020B0503020204020204" pitchFamily="34" charset="-122"/>
                <a:ea typeface="微软雅黑" panose="020B0503020204020204" pitchFamily="34" charset="-122"/>
              </a:endParaRPr>
            </a:p>
          </p:txBody>
        </p:sp>
        <p:sp>
          <p:nvSpPr>
            <p:cNvPr id="13" name="Freeform 6"/>
            <p:cNvSpPr>
              <a:spLocks noEditPoints="1"/>
            </p:cNvSpPr>
            <p:nvPr/>
          </p:nvSpPr>
          <p:spPr bwMode="auto">
            <a:xfrm>
              <a:off x="1536700" y="-311150"/>
              <a:ext cx="669925" cy="673100"/>
            </a:xfrm>
            <a:custGeom>
              <a:avLst/>
              <a:gdLst>
                <a:gd name="T0" fmla="*/ 89 w 178"/>
                <a:gd name="T1" fmla="*/ 179 h 179"/>
                <a:gd name="T2" fmla="*/ 178 w 178"/>
                <a:gd name="T3" fmla="*/ 89 h 179"/>
                <a:gd name="T4" fmla="*/ 89 w 178"/>
                <a:gd name="T5" fmla="*/ 0 h 179"/>
                <a:gd name="T6" fmla="*/ 0 w 178"/>
                <a:gd name="T7" fmla="*/ 89 h 179"/>
                <a:gd name="T8" fmla="*/ 89 w 178"/>
                <a:gd name="T9" fmla="*/ 179 h 179"/>
                <a:gd name="T10" fmla="*/ 89 w 178"/>
                <a:gd name="T11" fmla="*/ 36 h 179"/>
                <a:gd name="T12" fmla="*/ 143 w 178"/>
                <a:gd name="T13" fmla="*/ 89 h 179"/>
                <a:gd name="T14" fmla="*/ 89 w 178"/>
                <a:gd name="T15" fmla="*/ 143 h 179"/>
                <a:gd name="T16" fmla="*/ 35 w 178"/>
                <a:gd name="T17" fmla="*/ 89 h 179"/>
                <a:gd name="T18" fmla="*/ 89 w 178"/>
                <a:gd name="T19" fmla="*/ 3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8" h="179">
                  <a:moveTo>
                    <a:pt x="89" y="179"/>
                  </a:moveTo>
                  <a:cubicBezTo>
                    <a:pt x="138" y="179"/>
                    <a:pt x="178" y="139"/>
                    <a:pt x="178" y="89"/>
                  </a:cubicBezTo>
                  <a:cubicBezTo>
                    <a:pt x="178" y="40"/>
                    <a:pt x="138" y="0"/>
                    <a:pt x="89" y="0"/>
                  </a:cubicBezTo>
                  <a:cubicBezTo>
                    <a:pt x="40" y="0"/>
                    <a:pt x="0" y="40"/>
                    <a:pt x="0" y="89"/>
                  </a:cubicBezTo>
                  <a:cubicBezTo>
                    <a:pt x="0" y="139"/>
                    <a:pt x="40" y="179"/>
                    <a:pt x="89" y="179"/>
                  </a:cubicBezTo>
                  <a:close/>
                  <a:moveTo>
                    <a:pt x="89" y="36"/>
                  </a:moveTo>
                  <a:cubicBezTo>
                    <a:pt x="119" y="36"/>
                    <a:pt x="143" y="60"/>
                    <a:pt x="143" y="89"/>
                  </a:cubicBezTo>
                  <a:cubicBezTo>
                    <a:pt x="143" y="119"/>
                    <a:pt x="119" y="143"/>
                    <a:pt x="89" y="143"/>
                  </a:cubicBezTo>
                  <a:cubicBezTo>
                    <a:pt x="59" y="143"/>
                    <a:pt x="35" y="119"/>
                    <a:pt x="35" y="89"/>
                  </a:cubicBezTo>
                  <a:cubicBezTo>
                    <a:pt x="35" y="60"/>
                    <a:pt x="59" y="36"/>
                    <a:pt x="89"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solidFill>
                  <a:schemeClr val="bg1"/>
                </a:solidFill>
                <a:latin typeface="微软雅黑" panose="020B0503020204020204" pitchFamily="34" charset="-122"/>
                <a:ea typeface="微软雅黑" panose="020B0503020204020204" pitchFamily="34" charset="-122"/>
              </a:endParaRPr>
            </a:p>
          </p:txBody>
        </p:sp>
        <p:sp>
          <p:nvSpPr>
            <p:cNvPr id="14" name="Freeform 7"/>
            <p:cNvSpPr>
              <a:spLocks noEditPoints="1"/>
            </p:cNvSpPr>
            <p:nvPr/>
          </p:nvSpPr>
          <p:spPr bwMode="auto">
            <a:xfrm>
              <a:off x="3282950" y="-2462213"/>
              <a:ext cx="673100" cy="673100"/>
            </a:xfrm>
            <a:custGeom>
              <a:avLst/>
              <a:gdLst>
                <a:gd name="T0" fmla="*/ 90 w 179"/>
                <a:gd name="T1" fmla="*/ 0 h 179"/>
                <a:gd name="T2" fmla="*/ 0 w 179"/>
                <a:gd name="T3" fmla="*/ 89 h 179"/>
                <a:gd name="T4" fmla="*/ 90 w 179"/>
                <a:gd name="T5" fmla="*/ 179 h 179"/>
                <a:gd name="T6" fmla="*/ 179 w 179"/>
                <a:gd name="T7" fmla="*/ 89 h 179"/>
                <a:gd name="T8" fmla="*/ 90 w 179"/>
                <a:gd name="T9" fmla="*/ 0 h 179"/>
                <a:gd name="T10" fmla="*/ 90 w 179"/>
                <a:gd name="T11" fmla="*/ 143 h 179"/>
                <a:gd name="T12" fmla="*/ 36 w 179"/>
                <a:gd name="T13" fmla="*/ 89 h 179"/>
                <a:gd name="T14" fmla="*/ 90 w 179"/>
                <a:gd name="T15" fmla="*/ 36 h 179"/>
                <a:gd name="T16" fmla="*/ 143 w 179"/>
                <a:gd name="T17" fmla="*/ 89 h 179"/>
                <a:gd name="T18" fmla="*/ 90 w 179"/>
                <a:gd name="T19" fmla="*/ 143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9" h="179">
                  <a:moveTo>
                    <a:pt x="90" y="0"/>
                  </a:moveTo>
                  <a:cubicBezTo>
                    <a:pt x="40" y="0"/>
                    <a:pt x="0" y="40"/>
                    <a:pt x="0" y="89"/>
                  </a:cubicBezTo>
                  <a:cubicBezTo>
                    <a:pt x="0" y="139"/>
                    <a:pt x="40" y="179"/>
                    <a:pt x="90" y="179"/>
                  </a:cubicBezTo>
                  <a:cubicBezTo>
                    <a:pt x="139" y="179"/>
                    <a:pt x="179" y="139"/>
                    <a:pt x="179" y="89"/>
                  </a:cubicBezTo>
                  <a:cubicBezTo>
                    <a:pt x="179" y="40"/>
                    <a:pt x="139" y="0"/>
                    <a:pt x="90" y="0"/>
                  </a:cubicBezTo>
                  <a:close/>
                  <a:moveTo>
                    <a:pt x="90" y="143"/>
                  </a:moveTo>
                  <a:cubicBezTo>
                    <a:pt x="60" y="143"/>
                    <a:pt x="36" y="119"/>
                    <a:pt x="36" y="89"/>
                  </a:cubicBezTo>
                  <a:cubicBezTo>
                    <a:pt x="36" y="60"/>
                    <a:pt x="60" y="36"/>
                    <a:pt x="90" y="36"/>
                  </a:cubicBezTo>
                  <a:cubicBezTo>
                    <a:pt x="119" y="36"/>
                    <a:pt x="143" y="60"/>
                    <a:pt x="143" y="89"/>
                  </a:cubicBezTo>
                  <a:cubicBezTo>
                    <a:pt x="143" y="119"/>
                    <a:pt x="119" y="143"/>
                    <a:pt x="90" y="1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solidFill>
                  <a:schemeClr val="bg1"/>
                </a:solidFill>
                <a:latin typeface="微软雅黑" panose="020B0503020204020204" pitchFamily="34" charset="-122"/>
                <a:ea typeface="微软雅黑" panose="020B0503020204020204" pitchFamily="34" charset="-122"/>
              </a:endParaRPr>
            </a:p>
          </p:txBody>
        </p:sp>
        <p:sp>
          <p:nvSpPr>
            <p:cNvPr id="15" name="Freeform 8"/>
            <p:cNvSpPr>
              <a:spLocks noEditPoints="1"/>
            </p:cNvSpPr>
            <p:nvPr/>
          </p:nvSpPr>
          <p:spPr bwMode="auto">
            <a:xfrm>
              <a:off x="728662" y="-446088"/>
              <a:ext cx="538163" cy="536575"/>
            </a:xfrm>
            <a:custGeom>
              <a:avLst/>
              <a:gdLst>
                <a:gd name="T0" fmla="*/ 0 w 143"/>
                <a:gd name="T1" fmla="*/ 72 h 143"/>
                <a:gd name="T2" fmla="*/ 72 w 143"/>
                <a:gd name="T3" fmla="*/ 143 h 143"/>
                <a:gd name="T4" fmla="*/ 143 w 143"/>
                <a:gd name="T5" fmla="*/ 72 h 143"/>
                <a:gd name="T6" fmla="*/ 72 w 143"/>
                <a:gd name="T7" fmla="*/ 0 h 143"/>
                <a:gd name="T8" fmla="*/ 0 w 143"/>
                <a:gd name="T9" fmla="*/ 72 h 143"/>
                <a:gd name="T10" fmla="*/ 72 w 143"/>
                <a:gd name="T11" fmla="*/ 36 h 143"/>
                <a:gd name="T12" fmla="*/ 107 w 143"/>
                <a:gd name="T13" fmla="*/ 72 h 143"/>
                <a:gd name="T14" fmla="*/ 72 w 143"/>
                <a:gd name="T15" fmla="*/ 108 h 143"/>
                <a:gd name="T16" fmla="*/ 36 w 143"/>
                <a:gd name="T17" fmla="*/ 72 h 143"/>
                <a:gd name="T18" fmla="*/ 72 w 143"/>
                <a:gd name="T19" fmla="*/ 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3" h="143">
                  <a:moveTo>
                    <a:pt x="0" y="72"/>
                  </a:moveTo>
                  <a:cubicBezTo>
                    <a:pt x="0" y="111"/>
                    <a:pt x="32" y="143"/>
                    <a:pt x="72" y="143"/>
                  </a:cubicBezTo>
                  <a:cubicBezTo>
                    <a:pt x="111" y="143"/>
                    <a:pt x="143" y="111"/>
                    <a:pt x="143" y="72"/>
                  </a:cubicBezTo>
                  <a:cubicBezTo>
                    <a:pt x="143" y="32"/>
                    <a:pt x="111" y="0"/>
                    <a:pt x="72" y="0"/>
                  </a:cubicBezTo>
                  <a:cubicBezTo>
                    <a:pt x="32" y="0"/>
                    <a:pt x="0" y="32"/>
                    <a:pt x="0" y="72"/>
                  </a:cubicBezTo>
                  <a:close/>
                  <a:moveTo>
                    <a:pt x="72" y="36"/>
                  </a:moveTo>
                  <a:cubicBezTo>
                    <a:pt x="91" y="36"/>
                    <a:pt x="107" y="52"/>
                    <a:pt x="107" y="72"/>
                  </a:cubicBezTo>
                  <a:cubicBezTo>
                    <a:pt x="107" y="92"/>
                    <a:pt x="91" y="108"/>
                    <a:pt x="72" y="108"/>
                  </a:cubicBezTo>
                  <a:cubicBezTo>
                    <a:pt x="52" y="108"/>
                    <a:pt x="36" y="92"/>
                    <a:pt x="36" y="72"/>
                  </a:cubicBezTo>
                  <a:cubicBezTo>
                    <a:pt x="36" y="52"/>
                    <a:pt x="52" y="36"/>
                    <a:pt x="72"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solidFill>
                  <a:schemeClr val="bg1"/>
                </a:solidFill>
                <a:latin typeface="微软雅黑" panose="020B0503020204020204" pitchFamily="34" charset="-122"/>
                <a:ea typeface="微软雅黑" panose="020B0503020204020204" pitchFamily="34" charset="-122"/>
              </a:endParaRPr>
            </a:p>
          </p:txBody>
        </p:sp>
        <p:sp>
          <p:nvSpPr>
            <p:cNvPr id="16" name="Oval 9"/>
            <p:cNvSpPr>
              <a:spLocks noChangeArrowheads="1"/>
            </p:cNvSpPr>
            <p:nvPr/>
          </p:nvSpPr>
          <p:spPr bwMode="auto">
            <a:xfrm>
              <a:off x="1266825" y="496888"/>
              <a:ext cx="269875" cy="2667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solidFill>
                  <a:schemeClr val="bg1"/>
                </a:solidFill>
                <a:latin typeface="微软雅黑" panose="020B0503020204020204" pitchFamily="34" charset="-122"/>
                <a:ea typeface="微软雅黑" panose="020B0503020204020204" pitchFamily="34" charset="-122"/>
              </a:endParaRPr>
            </a:p>
          </p:txBody>
        </p:sp>
        <p:sp>
          <p:nvSpPr>
            <p:cNvPr id="17" name="Oval 10"/>
            <p:cNvSpPr>
              <a:spLocks noChangeArrowheads="1"/>
            </p:cNvSpPr>
            <p:nvPr/>
          </p:nvSpPr>
          <p:spPr bwMode="auto">
            <a:xfrm>
              <a:off x="3417887" y="-1522413"/>
              <a:ext cx="269875" cy="2714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solidFill>
                  <a:schemeClr val="bg1"/>
                </a:solidFill>
                <a:latin typeface="微软雅黑" panose="020B0503020204020204" pitchFamily="34" charset="-122"/>
                <a:ea typeface="微软雅黑" panose="020B0503020204020204" pitchFamily="34" charset="-122"/>
              </a:endParaRPr>
            </a:p>
          </p:txBody>
        </p:sp>
      </p:grpSp>
      <p:grpSp>
        <p:nvGrpSpPr>
          <p:cNvPr id="18" name="Group 81"/>
          <p:cNvGrpSpPr/>
          <p:nvPr/>
        </p:nvGrpSpPr>
        <p:grpSpPr>
          <a:xfrm>
            <a:off x="1171652" y="4838864"/>
            <a:ext cx="549957" cy="549956"/>
            <a:chOff x="7716838" y="4857750"/>
            <a:chExt cx="569913" cy="569912"/>
          </a:xfrm>
          <a:solidFill>
            <a:schemeClr val="bg1"/>
          </a:solidFill>
        </p:grpSpPr>
        <p:sp>
          <p:nvSpPr>
            <p:cNvPr id="19" name="Freeform 5"/>
            <p:cNvSpPr/>
            <p:nvPr/>
          </p:nvSpPr>
          <p:spPr bwMode="auto">
            <a:xfrm>
              <a:off x="7716838" y="5238750"/>
              <a:ext cx="382588" cy="188912"/>
            </a:xfrm>
            <a:custGeom>
              <a:avLst/>
              <a:gdLst>
                <a:gd name="T0" fmla="*/ 164 w 164"/>
                <a:gd name="T1" fmla="*/ 81 h 81"/>
                <a:gd name="T2" fmla="*/ 0 w 164"/>
                <a:gd name="T3" fmla="*/ 81 h 81"/>
                <a:gd name="T4" fmla="*/ 0 w 164"/>
                <a:gd name="T5" fmla="*/ 59 h 81"/>
                <a:gd name="T6" fmla="*/ 20 w 164"/>
                <a:gd name="T7" fmla="*/ 32 h 81"/>
                <a:gd name="T8" fmla="*/ 56 w 164"/>
                <a:gd name="T9" fmla="*/ 19 h 81"/>
                <a:gd name="T10" fmla="*/ 56 w 164"/>
                <a:gd name="T11" fmla="*/ 2 h 81"/>
                <a:gd name="T12" fmla="*/ 68 w 164"/>
                <a:gd name="T13" fmla="*/ 2 h 81"/>
                <a:gd name="T14" fmla="*/ 68 w 164"/>
                <a:gd name="T15" fmla="*/ 27 h 81"/>
                <a:gd name="T16" fmla="*/ 24 w 164"/>
                <a:gd name="T17" fmla="*/ 43 h 81"/>
                <a:gd name="T18" fmla="*/ 12 w 164"/>
                <a:gd name="T19" fmla="*/ 59 h 81"/>
                <a:gd name="T20" fmla="*/ 12 w 164"/>
                <a:gd name="T21" fmla="*/ 69 h 81"/>
                <a:gd name="T22" fmla="*/ 152 w 164"/>
                <a:gd name="T23" fmla="*/ 69 h 81"/>
                <a:gd name="T24" fmla="*/ 152 w 164"/>
                <a:gd name="T25" fmla="*/ 59 h 81"/>
                <a:gd name="T26" fmla="*/ 140 w 164"/>
                <a:gd name="T27" fmla="*/ 43 h 81"/>
                <a:gd name="T28" fmla="*/ 96 w 164"/>
                <a:gd name="T29" fmla="*/ 27 h 81"/>
                <a:gd name="T30" fmla="*/ 96 w 164"/>
                <a:gd name="T31" fmla="*/ 0 h 81"/>
                <a:gd name="T32" fmla="*/ 108 w 164"/>
                <a:gd name="T33" fmla="*/ 0 h 81"/>
                <a:gd name="T34" fmla="*/ 108 w 164"/>
                <a:gd name="T35" fmla="*/ 19 h 81"/>
                <a:gd name="T36" fmla="*/ 144 w 164"/>
                <a:gd name="T37" fmla="*/ 32 h 81"/>
                <a:gd name="T38" fmla="*/ 164 w 164"/>
                <a:gd name="T39" fmla="*/ 59 h 81"/>
                <a:gd name="T40" fmla="*/ 164 w 164"/>
                <a:gd name="T41"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4" h="81">
                  <a:moveTo>
                    <a:pt x="164" y="81"/>
                  </a:moveTo>
                  <a:cubicBezTo>
                    <a:pt x="0" y="81"/>
                    <a:pt x="0" y="81"/>
                    <a:pt x="0" y="81"/>
                  </a:cubicBezTo>
                  <a:cubicBezTo>
                    <a:pt x="0" y="59"/>
                    <a:pt x="0" y="59"/>
                    <a:pt x="0" y="59"/>
                  </a:cubicBezTo>
                  <a:cubicBezTo>
                    <a:pt x="0" y="46"/>
                    <a:pt x="8" y="36"/>
                    <a:pt x="20" y="32"/>
                  </a:cubicBezTo>
                  <a:cubicBezTo>
                    <a:pt x="56" y="19"/>
                    <a:pt x="56" y="19"/>
                    <a:pt x="56" y="19"/>
                  </a:cubicBezTo>
                  <a:cubicBezTo>
                    <a:pt x="56" y="2"/>
                    <a:pt x="56" y="2"/>
                    <a:pt x="56" y="2"/>
                  </a:cubicBezTo>
                  <a:cubicBezTo>
                    <a:pt x="68" y="2"/>
                    <a:pt x="68" y="2"/>
                    <a:pt x="68" y="2"/>
                  </a:cubicBezTo>
                  <a:cubicBezTo>
                    <a:pt x="68" y="27"/>
                    <a:pt x="68" y="27"/>
                    <a:pt x="68" y="27"/>
                  </a:cubicBezTo>
                  <a:cubicBezTo>
                    <a:pt x="24" y="43"/>
                    <a:pt x="24" y="43"/>
                    <a:pt x="24" y="43"/>
                  </a:cubicBezTo>
                  <a:cubicBezTo>
                    <a:pt x="16" y="46"/>
                    <a:pt x="12" y="52"/>
                    <a:pt x="12" y="59"/>
                  </a:cubicBezTo>
                  <a:cubicBezTo>
                    <a:pt x="12" y="69"/>
                    <a:pt x="12" y="69"/>
                    <a:pt x="12" y="69"/>
                  </a:cubicBezTo>
                  <a:cubicBezTo>
                    <a:pt x="152" y="69"/>
                    <a:pt x="152" y="69"/>
                    <a:pt x="152" y="69"/>
                  </a:cubicBezTo>
                  <a:cubicBezTo>
                    <a:pt x="152" y="59"/>
                    <a:pt x="152" y="59"/>
                    <a:pt x="152" y="59"/>
                  </a:cubicBezTo>
                  <a:cubicBezTo>
                    <a:pt x="152" y="52"/>
                    <a:pt x="147" y="46"/>
                    <a:pt x="140" y="43"/>
                  </a:cubicBezTo>
                  <a:cubicBezTo>
                    <a:pt x="96" y="27"/>
                    <a:pt x="96" y="27"/>
                    <a:pt x="96" y="27"/>
                  </a:cubicBezTo>
                  <a:cubicBezTo>
                    <a:pt x="96" y="0"/>
                    <a:pt x="96" y="0"/>
                    <a:pt x="96" y="0"/>
                  </a:cubicBezTo>
                  <a:cubicBezTo>
                    <a:pt x="108" y="0"/>
                    <a:pt x="108" y="0"/>
                    <a:pt x="108" y="0"/>
                  </a:cubicBezTo>
                  <a:cubicBezTo>
                    <a:pt x="108" y="19"/>
                    <a:pt x="108" y="19"/>
                    <a:pt x="108" y="19"/>
                  </a:cubicBezTo>
                  <a:cubicBezTo>
                    <a:pt x="144" y="32"/>
                    <a:pt x="144" y="32"/>
                    <a:pt x="144" y="32"/>
                  </a:cubicBezTo>
                  <a:cubicBezTo>
                    <a:pt x="156" y="36"/>
                    <a:pt x="164" y="47"/>
                    <a:pt x="164" y="59"/>
                  </a:cubicBezTo>
                  <a:lnTo>
                    <a:pt x="164" y="8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solidFill>
                  <a:schemeClr val="bg1"/>
                </a:solidFill>
                <a:latin typeface="微软雅黑" panose="020B0503020204020204" pitchFamily="34" charset="-122"/>
                <a:ea typeface="微软雅黑" panose="020B0503020204020204" pitchFamily="34" charset="-122"/>
              </a:endParaRPr>
            </a:p>
          </p:txBody>
        </p:sp>
        <p:sp>
          <p:nvSpPr>
            <p:cNvPr id="20" name="Freeform 6"/>
            <p:cNvSpPr>
              <a:spLocks noEditPoints="1"/>
            </p:cNvSpPr>
            <p:nvPr/>
          </p:nvSpPr>
          <p:spPr bwMode="auto">
            <a:xfrm>
              <a:off x="7799388" y="5019675"/>
              <a:ext cx="211138" cy="249237"/>
            </a:xfrm>
            <a:custGeom>
              <a:avLst/>
              <a:gdLst>
                <a:gd name="T0" fmla="*/ 46 w 91"/>
                <a:gd name="T1" fmla="*/ 107 h 107"/>
                <a:gd name="T2" fmla="*/ 0 w 91"/>
                <a:gd name="T3" fmla="*/ 53 h 107"/>
                <a:gd name="T4" fmla="*/ 46 w 91"/>
                <a:gd name="T5" fmla="*/ 0 h 107"/>
                <a:gd name="T6" fmla="*/ 91 w 91"/>
                <a:gd name="T7" fmla="*/ 53 h 107"/>
                <a:gd name="T8" fmla="*/ 46 w 91"/>
                <a:gd name="T9" fmla="*/ 107 h 107"/>
                <a:gd name="T10" fmla="*/ 46 w 91"/>
                <a:gd name="T11" fmla="*/ 12 h 107"/>
                <a:gd name="T12" fmla="*/ 12 w 91"/>
                <a:gd name="T13" fmla="*/ 53 h 107"/>
                <a:gd name="T14" fmla="*/ 46 w 91"/>
                <a:gd name="T15" fmla="*/ 95 h 107"/>
                <a:gd name="T16" fmla="*/ 79 w 91"/>
                <a:gd name="T17" fmla="*/ 53 h 107"/>
                <a:gd name="T18" fmla="*/ 46 w 91"/>
                <a:gd name="T19" fmla="*/ 1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 h="107">
                  <a:moveTo>
                    <a:pt x="46" y="107"/>
                  </a:moveTo>
                  <a:cubicBezTo>
                    <a:pt x="20" y="107"/>
                    <a:pt x="0" y="83"/>
                    <a:pt x="0" y="53"/>
                  </a:cubicBezTo>
                  <a:cubicBezTo>
                    <a:pt x="0" y="24"/>
                    <a:pt x="20" y="0"/>
                    <a:pt x="46" y="0"/>
                  </a:cubicBezTo>
                  <a:cubicBezTo>
                    <a:pt x="71" y="0"/>
                    <a:pt x="91" y="24"/>
                    <a:pt x="91" y="53"/>
                  </a:cubicBezTo>
                  <a:cubicBezTo>
                    <a:pt x="91" y="83"/>
                    <a:pt x="71" y="107"/>
                    <a:pt x="46" y="107"/>
                  </a:cubicBezTo>
                  <a:close/>
                  <a:moveTo>
                    <a:pt x="46" y="12"/>
                  </a:moveTo>
                  <a:cubicBezTo>
                    <a:pt x="27" y="12"/>
                    <a:pt x="12" y="30"/>
                    <a:pt x="12" y="53"/>
                  </a:cubicBezTo>
                  <a:cubicBezTo>
                    <a:pt x="12" y="76"/>
                    <a:pt x="27" y="95"/>
                    <a:pt x="46" y="95"/>
                  </a:cubicBezTo>
                  <a:cubicBezTo>
                    <a:pt x="64" y="95"/>
                    <a:pt x="79" y="76"/>
                    <a:pt x="79" y="53"/>
                  </a:cubicBezTo>
                  <a:cubicBezTo>
                    <a:pt x="79" y="30"/>
                    <a:pt x="64" y="12"/>
                    <a:pt x="46"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solidFill>
                  <a:schemeClr val="bg1"/>
                </a:solidFill>
                <a:latin typeface="微软雅黑" panose="020B0503020204020204" pitchFamily="34" charset="-122"/>
                <a:ea typeface="微软雅黑" panose="020B0503020204020204" pitchFamily="34" charset="-122"/>
              </a:endParaRPr>
            </a:p>
          </p:txBody>
        </p:sp>
        <p:sp>
          <p:nvSpPr>
            <p:cNvPr id="21" name="Freeform 7"/>
            <p:cNvSpPr/>
            <p:nvPr/>
          </p:nvSpPr>
          <p:spPr bwMode="auto">
            <a:xfrm>
              <a:off x="7808913" y="5068888"/>
              <a:ext cx="190500" cy="80962"/>
            </a:xfrm>
            <a:custGeom>
              <a:avLst/>
              <a:gdLst>
                <a:gd name="T0" fmla="*/ 71 w 82"/>
                <a:gd name="T1" fmla="*/ 35 h 35"/>
                <a:gd name="T2" fmla="*/ 47 w 82"/>
                <a:gd name="T3" fmla="*/ 23 h 35"/>
                <a:gd name="T4" fmla="*/ 18 w 82"/>
                <a:gd name="T5" fmla="*/ 34 h 35"/>
                <a:gd name="T6" fmla="*/ 0 w 82"/>
                <a:gd name="T7" fmla="*/ 30 h 35"/>
                <a:gd name="T8" fmla="*/ 5 w 82"/>
                <a:gd name="T9" fmla="*/ 19 h 35"/>
                <a:gd name="T10" fmla="*/ 18 w 82"/>
                <a:gd name="T11" fmla="*/ 22 h 35"/>
                <a:gd name="T12" fmla="*/ 42 w 82"/>
                <a:gd name="T13" fmla="*/ 10 h 35"/>
                <a:gd name="T14" fmla="*/ 48 w 82"/>
                <a:gd name="T15" fmla="*/ 0 h 35"/>
                <a:gd name="T16" fmla="*/ 53 w 82"/>
                <a:gd name="T17" fmla="*/ 10 h 35"/>
                <a:gd name="T18" fmla="*/ 76 w 82"/>
                <a:gd name="T19" fmla="*/ 22 h 35"/>
                <a:gd name="T20" fmla="*/ 79 w 82"/>
                <a:gd name="T21" fmla="*/ 22 h 35"/>
                <a:gd name="T22" fmla="*/ 81 w 82"/>
                <a:gd name="T23" fmla="*/ 22 h 35"/>
                <a:gd name="T24" fmla="*/ 82 w 82"/>
                <a:gd name="T25" fmla="*/ 34 h 35"/>
                <a:gd name="T26" fmla="*/ 80 w 82"/>
                <a:gd name="T27" fmla="*/ 34 h 35"/>
                <a:gd name="T28" fmla="*/ 79 w 82"/>
                <a:gd name="T29" fmla="*/ 34 h 35"/>
                <a:gd name="T30" fmla="*/ 71 w 82"/>
                <a:gd name="T31"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2" h="35">
                  <a:moveTo>
                    <a:pt x="71" y="35"/>
                  </a:moveTo>
                  <a:cubicBezTo>
                    <a:pt x="61" y="35"/>
                    <a:pt x="54" y="31"/>
                    <a:pt x="47" y="23"/>
                  </a:cubicBezTo>
                  <a:cubicBezTo>
                    <a:pt x="40" y="30"/>
                    <a:pt x="28" y="34"/>
                    <a:pt x="18" y="34"/>
                  </a:cubicBezTo>
                  <a:cubicBezTo>
                    <a:pt x="11" y="34"/>
                    <a:pt x="5" y="33"/>
                    <a:pt x="0" y="30"/>
                  </a:cubicBezTo>
                  <a:cubicBezTo>
                    <a:pt x="5" y="19"/>
                    <a:pt x="5" y="19"/>
                    <a:pt x="5" y="19"/>
                  </a:cubicBezTo>
                  <a:cubicBezTo>
                    <a:pt x="9" y="21"/>
                    <a:pt x="13" y="22"/>
                    <a:pt x="18" y="22"/>
                  </a:cubicBezTo>
                  <a:cubicBezTo>
                    <a:pt x="27" y="22"/>
                    <a:pt x="39" y="17"/>
                    <a:pt x="42" y="10"/>
                  </a:cubicBezTo>
                  <a:cubicBezTo>
                    <a:pt x="48" y="0"/>
                    <a:pt x="48" y="0"/>
                    <a:pt x="48" y="0"/>
                  </a:cubicBezTo>
                  <a:cubicBezTo>
                    <a:pt x="53" y="10"/>
                    <a:pt x="53" y="10"/>
                    <a:pt x="53" y="10"/>
                  </a:cubicBezTo>
                  <a:cubicBezTo>
                    <a:pt x="59" y="21"/>
                    <a:pt x="66" y="25"/>
                    <a:pt x="76" y="22"/>
                  </a:cubicBezTo>
                  <a:cubicBezTo>
                    <a:pt x="77" y="22"/>
                    <a:pt x="78" y="22"/>
                    <a:pt x="79" y="22"/>
                  </a:cubicBezTo>
                  <a:cubicBezTo>
                    <a:pt x="80" y="22"/>
                    <a:pt x="80" y="22"/>
                    <a:pt x="81" y="22"/>
                  </a:cubicBezTo>
                  <a:cubicBezTo>
                    <a:pt x="82" y="34"/>
                    <a:pt x="82" y="34"/>
                    <a:pt x="82" y="34"/>
                  </a:cubicBezTo>
                  <a:cubicBezTo>
                    <a:pt x="81" y="34"/>
                    <a:pt x="81" y="34"/>
                    <a:pt x="80" y="34"/>
                  </a:cubicBezTo>
                  <a:cubicBezTo>
                    <a:pt x="80" y="34"/>
                    <a:pt x="79" y="34"/>
                    <a:pt x="79" y="34"/>
                  </a:cubicBezTo>
                  <a:cubicBezTo>
                    <a:pt x="76" y="35"/>
                    <a:pt x="73" y="35"/>
                    <a:pt x="71"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solidFill>
                  <a:schemeClr val="bg1"/>
                </a:solidFill>
                <a:latin typeface="微软雅黑" panose="020B0503020204020204" pitchFamily="34" charset="-122"/>
                <a:ea typeface="微软雅黑" panose="020B0503020204020204" pitchFamily="34" charset="-122"/>
              </a:endParaRPr>
            </a:p>
          </p:txBody>
        </p:sp>
        <p:sp>
          <p:nvSpPr>
            <p:cNvPr id="22" name="Freeform 8"/>
            <p:cNvSpPr/>
            <p:nvPr/>
          </p:nvSpPr>
          <p:spPr bwMode="auto">
            <a:xfrm>
              <a:off x="7904163" y="4857750"/>
              <a:ext cx="382588" cy="350837"/>
            </a:xfrm>
            <a:custGeom>
              <a:avLst/>
              <a:gdLst>
                <a:gd name="T0" fmla="*/ 117 w 241"/>
                <a:gd name="T1" fmla="*/ 221 h 221"/>
                <a:gd name="T2" fmla="*/ 117 w 241"/>
                <a:gd name="T3" fmla="*/ 147 h 221"/>
                <a:gd name="T4" fmla="*/ 97 w 241"/>
                <a:gd name="T5" fmla="*/ 147 h 221"/>
                <a:gd name="T6" fmla="*/ 97 w 241"/>
                <a:gd name="T7" fmla="*/ 130 h 221"/>
                <a:gd name="T8" fmla="*/ 135 w 241"/>
                <a:gd name="T9" fmla="*/ 130 h 221"/>
                <a:gd name="T10" fmla="*/ 135 w 241"/>
                <a:gd name="T11" fmla="*/ 174 h 221"/>
                <a:gd name="T12" fmla="*/ 175 w 241"/>
                <a:gd name="T13" fmla="*/ 130 h 221"/>
                <a:gd name="T14" fmla="*/ 223 w 241"/>
                <a:gd name="T15" fmla="*/ 130 h 221"/>
                <a:gd name="T16" fmla="*/ 223 w 241"/>
                <a:gd name="T17" fmla="*/ 18 h 221"/>
                <a:gd name="T18" fmla="*/ 17 w 241"/>
                <a:gd name="T19" fmla="*/ 18 h 221"/>
                <a:gd name="T20" fmla="*/ 17 w 241"/>
                <a:gd name="T21" fmla="*/ 68 h 221"/>
                <a:gd name="T22" fmla="*/ 0 w 241"/>
                <a:gd name="T23" fmla="*/ 68 h 221"/>
                <a:gd name="T24" fmla="*/ 0 w 241"/>
                <a:gd name="T25" fmla="*/ 0 h 221"/>
                <a:gd name="T26" fmla="*/ 241 w 241"/>
                <a:gd name="T27" fmla="*/ 0 h 221"/>
                <a:gd name="T28" fmla="*/ 241 w 241"/>
                <a:gd name="T29" fmla="*/ 147 h 221"/>
                <a:gd name="T30" fmla="*/ 183 w 241"/>
                <a:gd name="T31" fmla="*/ 147 h 221"/>
                <a:gd name="T32" fmla="*/ 117 w 241"/>
                <a:gd name="T33" fmla="*/ 221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1" h="221">
                  <a:moveTo>
                    <a:pt x="117" y="221"/>
                  </a:moveTo>
                  <a:lnTo>
                    <a:pt x="117" y="147"/>
                  </a:lnTo>
                  <a:lnTo>
                    <a:pt x="97" y="147"/>
                  </a:lnTo>
                  <a:lnTo>
                    <a:pt x="97" y="130"/>
                  </a:lnTo>
                  <a:lnTo>
                    <a:pt x="135" y="130"/>
                  </a:lnTo>
                  <a:lnTo>
                    <a:pt x="135" y="174"/>
                  </a:lnTo>
                  <a:lnTo>
                    <a:pt x="175" y="130"/>
                  </a:lnTo>
                  <a:lnTo>
                    <a:pt x="223" y="130"/>
                  </a:lnTo>
                  <a:lnTo>
                    <a:pt x="223" y="18"/>
                  </a:lnTo>
                  <a:lnTo>
                    <a:pt x="17" y="18"/>
                  </a:lnTo>
                  <a:lnTo>
                    <a:pt x="17" y="68"/>
                  </a:lnTo>
                  <a:lnTo>
                    <a:pt x="0" y="68"/>
                  </a:lnTo>
                  <a:lnTo>
                    <a:pt x="0" y="0"/>
                  </a:lnTo>
                  <a:lnTo>
                    <a:pt x="241" y="0"/>
                  </a:lnTo>
                  <a:lnTo>
                    <a:pt x="241" y="147"/>
                  </a:lnTo>
                  <a:lnTo>
                    <a:pt x="183" y="147"/>
                  </a:lnTo>
                  <a:lnTo>
                    <a:pt x="117" y="2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solidFill>
                  <a:schemeClr val="bg1"/>
                </a:solidFill>
                <a:latin typeface="微软雅黑" panose="020B0503020204020204" pitchFamily="34" charset="-122"/>
                <a:ea typeface="微软雅黑" panose="020B0503020204020204" pitchFamily="34" charset="-122"/>
              </a:endParaRPr>
            </a:p>
          </p:txBody>
        </p:sp>
        <p:sp>
          <p:nvSpPr>
            <p:cNvPr id="23" name="Freeform 9"/>
            <p:cNvSpPr/>
            <p:nvPr/>
          </p:nvSpPr>
          <p:spPr bwMode="auto">
            <a:xfrm>
              <a:off x="8018463" y="4965700"/>
              <a:ext cx="25400" cy="25400"/>
            </a:xfrm>
            <a:custGeom>
              <a:avLst/>
              <a:gdLst>
                <a:gd name="T0" fmla="*/ 16 w 16"/>
                <a:gd name="T1" fmla="*/ 0 h 16"/>
                <a:gd name="T2" fmla="*/ 0 w 16"/>
                <a:gd name="T3" fmla="*/ 0 h 16"/>
                <a:gd name="T4" fmla="*/ 0 w 16"/>
                <a:gd name="T5" fmla="*/ 16 h 16"/>
                <a:gd name="T6" fmla="*/ 16 w 16"/>
                <a:gd name="T7" fmla="*/ 16 h 16"/>
                <a:gd name="T8" fmla="*/ 16 w 16"/>
                <a:gd name="T9" fmla="*/ 0 h 16"/>
                <a:gd name="T10" fmla="*/ 16 w 16"/>
                <a:gd name="T11" fmla="*/ 0 h 16"/>
              </a:gdLst>
              <a:ahLst/>
              <a:cxnLst>
                <a:cxn ang="0">
                  <a:pos x="T0" y="T1"/>
                </a:cxn>
                <a:cxn ang="0">
                  <a:pos x="T2" y="T3"/>
                </a:cxn>
                <a:cxn ang="0">
                  <a:pos x="T4" y="T5"/>
                </a:cxn>
                <a:cxn ang="0">
                  <a:pos x="T6" y="T7"/>
                </a:cxn>
                <a:cxn ang="0">
                  <a:pos x="T8" y="T9"/>
                </a:cxn>
                <a:cxn ang="0">
                  <a:pos x="T10" y="T11"/>
                </a:cxn>
              </a:cxnLst>
              <a:rect l="0" t="0" r="r" b="b"/>
              <a:pathLst>
                <a:path w="16" h="16">
                  <a:moveTo>
                    <a:pt x="16" y="0"/>
                  </a:moveTo>
                  <a:lnTo>
                    <a:pt x="0" y="0"/>
                  </a:lnTo>
                  <a:lnTo>
                    <a:pt x="0" y="16"/>
                  </a:lnTo>
                  <a:lnTo>
                    <a:pt x="16" y="16"/>
                  </a:lnTo>
                  <a:lnTo>
                    <a:pt x="16" y="0"/>
                  </a:lnTo>
                  <a:lnTo>
                    <a:pt x="1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solidFill>
                  <a:schemeClr val="bg1"/>
                </a:solidFill>
                <a:latin typeface="微软雅黑" panose="020B0503020204020204" pitchFamily="34" charset="-122"/>
                <a:ea typeface="微软雅黑" panose="020B0503020204020204" pitchFamily="34" charset="-122"/>
              </a:endParaRPr>
            </a:p>
          </p:txBody>
        </p:sp>
        <p:sp>
          <p:nvSpPr>
            <p:cNvPr id="24" name="Freeform 10"/>
            <p:cNvSpPr/>
            <p:nvPr/>
          </p:nvSpPr>
          <p:spPr bwMode="auto">
            <a:xfrm>
              <a:off x="8094663" y="4965700"/>
              <a:ext cx="25400" cy="25400"/>
            </a:xfrm>
            <a:custGeom>
              <a:avLst/>
              <a:gdLst>
                <a:gd name="T0" fmla="*/ 16 w 16"/>
                <a:gd name="T1" fmla="*/ 0 h 16"/>
                <a:gd name="T2" fmla="*/ 0 w 16"/>
                <a:gd name="T3" fmla="*/ 0 h 16"/>
                <a:gd name="T4" fmla="*/ 0 w 16"/>
                <a:gd name="T5" fmla="*/ 16 h 16"/>
                <a:gd name="T6" fmla="*/ 16 w 16"/>
                <a:gd name="T7" fmla="*/ 16 h 16"/>
                <a:gd name="T8" fmla="*/ 16 w 16"/>
                <a:gd name="T9" fmla="*/ 0 h 16"/>
                <a:gd name="T10" fmla="*/ 16 w 16"/>
                <a:gd name="T11" fmla="*/ 0 h 16"/>
              </a:gdLst>
              <a:ahLst/>
              <a:cxnLst>
                <a:cxn ang="0">
                  <a:pos x="T0" y="T1"/>
                </a:cxn>
                <a:cxn ang="0">
                  <a:pos x="T2" y="T3"/>
                </a:cxn>
                <a:cxn ang="0">
                  <a:pos x="T4" y="T5"/>
                </a:cxn>
                <a:cxn ang="0">
                  <a:pos x="T6" y="T7"/>
                </a:cxn>
                <a:cxn ang="0">
                  <a:pos x="T8" y="T9"/>
                </a:cxn>
                <a:cxn ang="0">
                  <a:pos x="T10" y="T11"/>
                </a:cxn>
              </a:cxnLst>
              <a:rect l="0" t="0" r="r" b="b"/>
              <a:pathLst>
                <a:path w="16" h="16">
                  <a:moveTo>
                    <a:pt x="16" y="0"/>
                  </a:moveTo>
                  <a:lnTo>
                    <a:pt x="0" y="0"/>
                  </a:lnTo>
                  <a:lnTo>
                    <a:pt x="0" y="16"/>
                  </a:lnTo>
                  <a:lnTo>
                    <a:pt x="16" y="16"/>
                  </a:lnTo>
                  <a:lnTo>
                    <a:pt x="16" y="0"/>
                  </a:lnTo>
                  <a:lnTo>
                    <a:pt x="1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solidFill>
                  <a:schemeClr val="bg1"/>
                </a:solidFill>
                <a:latin typeface="微软雅黑" panose="020B0503020204020204" pitchFamily="34" charset="-122"/>
                <a:ea typeface="微软雅黑" panose="020B0503020204020204" pitchFamily="34" charset="-122"/>
              </a:endParaRPr>
            </a:p>
          </p:txBody>
        </p:sp>
        <p:sp>
          <p:nvSpPr>
            <p:cNvPr id="25" name="Freeform 11"/>
            <p:cNvSpPr/>
            <p:nvPr/>
          </p:nvSpPr>
          <p:spPr bwMode="auto">
            <a:xfrm>
              <a:off x="8172450" y="4965700"/>
              <a:ext cx="25400" cy="25400"/>
            </a:xfrm>
            <a:custGeom>
              <a:avLst/>
              <a:gdLst>
                <a:gd name="T0" fmla="*/ 16 w 16"/>
                <a:gd name="T1" fmla="*/ 0 h 16"/>
                <a:gd name="T2" fmla="*/ 0 w 16"/>
                <a:gd name="T3" fmla="*/ 0 h 16"/>
                <a:gd name="T4" fmla="*/ 0 w 16"/>
                <a:gd name="T5" fmla="*/ 16 h 16"/>
                <a:gd name="T6" fmla="*/ 16 w 16"/>
                <a:gd name="T7" fmla="*/ 16 h 16"/>
                <a:gd name="T8" fmla="*/ 16 w 16"/>
                <a:gd name="T9" fmla="*/ 0 h 16"/>
                <a:gd name="T10" fmla="*/ 16 w 16"/>
                <a:gd name="T11" fmla="*/ 0 h 16"/>
              </a:gdLst>
              <a:ahLst/>
              <a:cxnLst>
                <a:cxn ang="0">
                  <a:pos x="T0" y="T1"/>
                </a:cxn>
                <a:cxn ang="0">
                  <a:pos x="T2" y="T3"/>
                </a:cxn>
                <a:cxn ang="0">
                  <a:pos x="T4" y="T5"/>
                </a:cxn>
                <a:cxn ang="0">
                  <a:pos x="T6" y="T7"/>
                </a:cxn>
                <a:cxn ang="0">
                  <a:pos x="T8" y="T9"/>
                </a:cxn>
                <a:cxn ang="0">
                  <a:pos x="T10" y="T11"/>
                </a:cxn>
              </a:cxnLst>
              <a:rect l="0" t="0" r="r" b="b"/>
              <a:pathLst>
                <a:path w="16" h="16">
                  <a:moveTo>
                    <a:pt x="16" y="0"/>
                  </a:moveTo>
                  <a:lnTo>
                    <a:pt x="0" y="0"/>
                  </a:lnTo>
                  <a:lnTo>
                    <a:pt x="0" y="16"/>
                  </a:lnTo>
                  <a:lnTo>
                    <a:pt x="16" y="16"/>
                  </a:lnTo>
                  <a:lnTo>
                    <a:pt x="16" y="0"/>
                  </a:lnTo>
                  <a:lnTo>
                    <a:pt x="1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solidFill>
                  <a:schemeClr val="bg1"/>
                </a:solidFill>
                <a:latin typeface="微软雅黑" panose="020B0503020204020204" pitchFamily="34" charset="-122"/>
                <a:ea typeface="微软雅黑" panose="020B0503020204020204" pitchFamily="34" charset="-122"/>
              </a:endParaRPr>
            </a:p>
          </p:txBody>
        </p:sp>
      </p:grpSp>
      <p:sp>
        <p:nvSpPr>
          <p:cNvPr id="26" name="Freeform 5"/>
          <p:cNvSpPr>
            <a:spLocks noEditPoints="1"/>
          </p:cNvSpPr>
          <p:nvPr/>
        </p:nvSpPr>
        <p:spPr bwMode="auto">
          <a:xfrm>
            <a:off x="1292820" y="3592436"/>
            <a:ext cx="470225" cy="471062"/>
          </a:xfrm>
          <a:custGeom>
            <a:avLst/>
            <a:gdLst>
              <a:gd name="T0" fmla="*/ 1124 w 1124"/>
              <a:gd name="T1" fmla="*/ 369 h 1126"/>
              <a:gd name="T2" fmla="*/ 754 w 1124"/>
              <a:gd name="T3" fmla="*/ 0 h 1126"/>
              <a:gd name="T4" fmla="*/ 108 w 1124"/>
              <a:gd name="T5" fmla="*/ 646 h 1126"/>
              <a:gd name="T6" fmla="*/ 0 w 1124"/>
              <a:gd name="T7" fmla="*/ 1126 h 1126"/>
              <a:gd name="T8" fmla="*/ 477 w 1124"/>
              <a:gd name="T9" fmla="*/ 1015 h 1126"/>
              <a:gd name="T10" fmla="*/ 1124 w 1124"/>
              <a:gd name="T11" fmla="*/ 369 h 1126"/>
              <a:gd name="T12" fmla="*/ 446 w 1124"/>
              <a:gd name="T13" fmla="*/ 944 h 1126"/>
              <a:gd name="T14" fmla="*/ 387 w 1124"/>
              <a:gd name="T15" fmla="*/ 885 h 1126"/>
              <a:gd name="T16" fmla="*/ 962 w 1124"/>
              <a:gd name="T17" fmla="*/ 310 h 1126"/>
              <a:gd name="T18" fmla="*/ 1022 w 1124"/>
              <a:gd name="T19" fmla="*/ 369 h 1126"/>
              <a:gd name="T20" fmla="*/ 446 w 1124"/>
              <a:gd name="T21" fmla="*/ 944 h 1126"/>
              <a:gd name="T22" fmla="*/ 232 w 1124"/>
              <a:gd name="T23" fmla="*/ 997 h 1126"/>
              <a:gd name="T24" fmla="*/ 127 w 1124"/>
              <a:gd name="T25" fmla="*/ 892 h 1126"/>
              <a:gd name="T26" fmla="*/ 167 w 1124"/>
              <a:gd name="T27" fmla="*/ 715 h 1126"/>
              <a:gd name="T28" fmla="*/ 227 w 1124"/>
              <a:gd name="T29" fmla="*/ 775 h 1126"/>
              <a:gd name="T30" fmla="*/ 226 w 1124"/>
              <a:gd name="T31" fmla="*/ 775 h 1126"/>
              <a:gd name="T32" fmla="*/ 362 w 1124"/>
              <a:gd name="T33" fmla="*/ 911 h 1126"/>
              <a:gd name="T34" fmla="*/ 362 w 1124"/>
              <a:gd name="T35" fmla="*/ 910 h 1126"/>
              <a:gd name="T36" fmla="*/ 408 w 1124"/>
              <a:gd name="T37" fmla="*/ 957 h 1126"/>
              <a:gd name="T38" fmla="*/ 232 w 1124"/>
              <a:gd name="T39" fmla="*/ 997 h 1126"/>
              <a:gd name="T40" fmla="*/ 937 w 1124"/>
              <a:gd name="T41" fmla="*/ 284 h 1126"/>
              <a:gd name="T42" fmla="*/ 362 w 1124"/>
              <a:gd name="T43" fmla="*/ 859 h 1126"/>
              <a:gd name="T44" fmla="*/ 278 w 1124"/>
              <a:gd name="T45" fmla="*/ 775 h 1126"/>
              <a:gd name="T46" fmla="*/ 853 w 1124"/>
              <a:gd name="T47" fmla="*/ 200 h 1126"/>
              <a:gd name="T48" fmla="*/ 937 w 1124"/>
              <a:gd name="T49" fmla="*/ 284 h 1126"/>
              <a:gd name="T50" fmla="*/ 754 w 1124"/>
              <a:gd name="T51" fmla="*/ 102 h 1126"/>
              <a:gd name="T52" fmla="*/ 827 w 1124"/>
              <a:gd name="T53" fmla="*/ 175 h 1126"/>
              <a:gd name="T54" fmla="*/ 252 w 1124"/>
              <a:gd name="T55" fmla="*/ 750 h 1126"/>
              <a:gd name="T56" fmla="*/ 179 w 1124"/>
              <a:gd name="T57" fmla="*/ 677 h 1126"/>
              <a:gd name="T58" fmla="*/ 754 w 1124"/>
              <a:gd name="T59" fmla="*/ 102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24" h="1126">
                <a:moveTo>
                  <a:pt x="1124" y="369"/>
                </a:moveTo>
                <a:lnTo>
                  <a:pt x="754" y="0"/>
                </a:lnTo>
                <a:lnTo>
                  <a:pt x="108" y="646"/>
                </a:lnTo>
                <a:lnTo>
                  <a:pt x="0" y="1126"/>
                </a:lnTo>
                <a:lnTo>
                  <a:pt x="477" y="1015"/>
                </a:lnTo>
                <a:lnTo>
                  <a:pt x="1124" y="369"/>
                </a:lnTo>
                <a:close/>
                <a:moveTo>
                  <a:pt x="446" y="944"/>
                </a:moveTo>
                <a:lnTo>
                  <a:pt x="387" y="885"/>
                </a:lnTo>
                <a:lnTo>
                  <a:pt x="962" y="310"/>
                </a:lnTo>
                <a:lnTo>
                  <a:pt x="1022" y="369"/>
                </a:lnTo>
                <a:lnTo>
                  <a:pt x="446" y="944"/>
                </a:lnTo>
                <a:close/>
                <a:moveTo>
                  <a:pt x="232" y="997"/>
                </a:moveTo>
                <a:lnTo>
                  <a:pt x="127" y="892"/>
                </a:lnTo>
                <a:lnTo>
                  <a:pt x="167" y="715"/>
                </a:lnTo>
                <a:lnTo>
                  <a:pt x="227" y="775"/>
                </a:lnTo>
                <a:lnTo>
                  <a:pt x="226" y="775"/>
                </a:lnTo>
                <a:lnTo>
                  <a:pt x="362" y="911"/>
                </a:lnTo>
                <a:lnTo>
                  <a:pt x="362" y="910"/>
                </a:lnTo>
                <a:lnTo>
                  <a:pt x="408" y="957"/>
                </a:lnTo>
                <a:lnTo>
                  <a:pt x="232" y="997"/>
                </a:lnTo>
                <a:close/>
                <a:moveTo>
                  <a:pt x="937" y="284"/>
                </a:moveTo>
                <a:lnTo>
                  <a:pt x="362" y="859"/>
                </a:lnTo>
                <a:lnTo>
                  <a:pt x="278" y="775"/>
                </a:lnTo>
                <a:lnTo>
                  <a:pt x="853" y="200"/>
                </a:lnTo>
                <a:lnTo>
                  <a:pt x="937" y="284"/>
                </a:lnTo>
                <a:close/>
                <a:moveTo>
                  <a:pt x="754" y="102"/>
                </a:moveTo>
                <a:lnTo>
                  <a:pt x="827" y="175"/>
                </a:lnTo>
                <a:lnTo>
                  <a:pt x="252" y="750"/>
                </a:lnTo>
                <a:lnTo>
                  <a:pt x="179" y="677"/>
                </a:lnTo>
                <a:lnTo>
                  <a:pt x="754" y="102"/>
                </a:lnTo>
                <a:close/>
              </a:path>
            </a:pathLst>
          </a:custGeom>
          <a:solidFill>
            <a:schemeClr val="bg1"/>
          </a:solidFill>
          <a:ln>
            <a:noFill/>
          </a:ln>
        </p:spPr>
        <p:txBody>
          <a:bodyPr vert="horz" wrap="square" lIns="91440" tIns="45720" rIns="91440" bIns="45720" numCol="1" anchor="t" anchorCtr="0" compatLnSpc="1"/>
          <a:lstStyle/>
          <a:p>
            <a:endParaRPr lang="id-ID">
              <a:solidFill>
                <a:schemeClr val="bg1"/>
              </a:solidFill>
              <a:latin typeface="微软雅黑" panose="020B0503020204020204" pitchFamily="34" charset="-122"/>
              <a:ea typeface="微软雅黑" panose="020B0503020204020204" pitchFamily="34" charset="-122"/>
            </a:endParaRPr>
          </a:p>
        </p:txBody>
      </p:sp>
      <p:sp>
        <p:nvSpPr>
          <p:cNvPr id="27" name="TextBox 66"/>
          <p:cNvSpPr txBox="1"/>
          <p:nvPr/>
        </p:nvSpPr>
        <p:spPr>
          <a:xfrm>
            <a:off x="7528270" y="3408070"/>
            <a:ext cx="1109599" cy="369332"/>
          </a:xfrm>
          <a:prstGeom prst="rect">
            <a:avLst/>
          </a:prstGeom>
          <a:noFill/>
        </p:spPr>
        <p:txBody>
          <a:bodyPr wrap="none" rtlCol="0">
            <a:spAutoFit/>
          </a:bodyPr>
          <a:lstStyle/>
          <a:p>
            <a:pPr defTabSz="2438400">
              <a:spcBef>
                <a:spcPct val="20000"/>
              </a:spcBef>
              <a:defRPr/>
            </a:pPr>
            <a:r>
              <a:rPr lang="zh-CN" altLang="en-US" dirty="0">
                <a:solidFill>
                  <a:schemeClr val="bg1"/>
                </a:solidFill>
                <a:latin typeface="微软雅黑" panose="020B0503020204020204" pitchFamily="34" charset="-122"/>
                <a:ea typeface="微软雅黑" panose="020B0503020204020204" pitchFamily="34" charset="-122"/>
              </a:rPr>
              <a:t>输入标题</a:t>
            </a:r>
            <a:endParaRPr lang="en-US" altLang="zh-CN" dirty="0">
              <a:solidFill>
                <a:schemeClr val="bg1"/>
              </a:solidFill>
              <a:latin typeface="微软雅黑" panose="020B0503020204020204" pitchFamily="34" charset="-122"/>
              <a:ea typeface="微软雅黑" panose="020B0503020204020204" pitchFamily="34" charset="-122"/>
            </a:endParaRPr>
          </a:p>
        </p:txBody>
      </p:sp>
      <p:sp>
        <p:nvSpPr>
          <p:cNvPr id="28" name="Rectangle 67"/>
          <p:cNvSpPr/>
          <p:nvPr/>
        </p:nvSpPr>
        <p:spPr>
          <a:xfrm>
            <a:off x="7528269" y="3724645"/>
            <a:ext cx="3027737" cy="701602"/>
          </a:xfrm>
          <a:prstGeom prst="rect">
            <a:avLst/>
          </a:prstGeom>
        </p:spPr>
        <p:txBody>
          <a:bodyPr wrap="square">
            <a:spAutoFit/>
          </a:bodyPr>
          <a:lstStyle/>
          <a:p>
            <a:pPr lvl="0">
              <a:lnSpc>
                <a:spcPct val="150000"/>
              </a:lnSpc>
            </a:pPr>
            <a:r>
              <a:rPr lang="zh-CN" altLang="en-US" sz="1400" dirty="0">
                <a:solidFill>
                  <a:schemeClr val="bg1"/>
                </a:solidFill>
                <a:latin typeface="微软雅黑" panose="020B0503020204020204" pitchFamily="34" charset="-122"/>
                <a:ea typeface="微软雅黑" panose="020B0503020204020204" pitchFamily="34" charset="-122"/>
                <a:cs typeface="+mn-ea"/>
                <a:sym typeface="+mn-lt"/>
              </a:rPr>
              <a:t>点击添加主要文字内容点击添加主要文字内容点击添加文字</a:t>
            </a:r>
            <a:endParaRPr lang="zh-CN" altLang="en-US" sz="140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29" name="TextBox 69"/>
          <p:cNvSpPr txBox="1"/>
          <p:nvPr/>
        </p:nvSpPr>
        <p:spPr>
          <a:xfrm>
            <a:off x="7535157" y="2129815"/>
            <a:ext cx="1109599" cy="369332"/>
          </a:xfrm>
          <a:prstGeom prst="rect">
            <a:avLst/>
          </a:prstGeom>
          <a:noFill/>
        </p:spPr>
        <p:txBody>
          <a:bodyPr wrap="none" rtlCol="0">
            <a:spAutoFit/>
          </a:bodyPr>
          <a:lstStyle/>
          <a:p>
            <a:pPr defTabSz="2438400">
              <a:spcBef>
                <a:spcPct val="20000"/>
              </a:spcBef>
              <a:defRPr/>
            </a:pPr>
            <a:r>
              <a:rPr lang="zh-CN" altLang="en-US" dirty="0">
                <a:solidFill>
                  <a:schemeClr val="bg1"/>
                </a:solidFill>
                <a:latin typeface="微软雅黑" panose="020B0503020204020204" pitchFamily="34" charset="-122"/>
                <a:ea typeface="微软雅黑" panose="020B0503020204020204" pitchFamily="34" charset="-122"/>
              </a:rPr>
              <a:t>输入标题</a:t>
            </a:r>
            <a:endParaRPr lang="en-US" altLang="zh-CN" dirty="0">
              <a:solidFill>
                <a:schemeClr val="bg1"/>
              </a:solidFill>
              <a:latin typeface="微软雅黑" panose="020B0503020204020204" pitchFamily="34" charset="-122"/>
              <a:ea typeface="微软雅黑" panose="020B0503020204020204" pitchFamily="34" charset="-122"/>
            </a:endParaRPr>
          </a:p>
        </p:txBody>
      </p:sp>
      <p:sp>
        <p:nvSpPr>
          <p:cNvPr id="30" name="Rectangle 70"/>
          <p:cNvSpPr/>
          <p:nvPr/>
        </p:nvSpPr>
        <p:spPr>
          <a:xfrm>
            <a:off x="7534883" y="2446700"/>
            <a:ext cx="3225710" cy="701602"/>
          </a:xfrm>
          <a:prstGeom prst="rect">
            <a:avLst/>
          </a:prstGeom>
        </p:spPr>
        <p:txBody>
          <a:bodyPr wrap="square">
            <a:spAutoFit/>
          </a:bodyPr>
          <a:lstStyle/>
          <a:p>
            <a:pPr lvl="0">
              <a:lnSpc>
                <a:spcPct val="150000"/>
              </a:lnSpc>
            </a:pPr>
            <a:r>
              <a:rPr lang="zh-CN" altLang="en-US" sz="1400" dirty="0">
                <a:solidFill>
                  <a:schemeClr val="bg1"/>
                </a:solidFill>
                <a:latin typeface="微软雅黑" panose="020B0503020204020204" pitchFamily="34" charset="-122"/>
                <a:ea typeface="微软雅黑" panose="020B0503020204020204" pitchFamily="34" charset="-122"/>
                <a:cs typeface="+mn-ea"/>
                <a:sym typeface="+mn-lt"/>
              </a:rPr>
              <a:t>点击添加主要文字内容点击添加主要文字内容点击添加文字</a:t>
            </a:r>
            <a:endParaRPr lang="zh-CN" altLang="en-US" sz="140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31" name="TextBox 72"/>
          <p:cNvSpPr txBox="1"/>
          <p:nvPr/>
        </p:nvSpPr>
        <p:spPr>
          <a:xfrm>
            <a:off x="7534621" y="4693945"/>
            <a:ext cx="1109599" cy="369332"/>
          </a:xfrm>
          <a:prstGeom prst="rect">
            <a:avLst/>
          </a:prstGeom>
          <a:noFill/>
        </p:spPr>
        <p:txBody>
          <a:bodyPr wrap="none" rtlCol="0">
            <a:spAutoFit/>
          </a:bodyPr>
          <a:lstStyle/>
          <a:p>
            <a:pPr defTabSz="2438400">
              <a:spcBef>
                <a:spcPct val="20000"/>
              </a:spcBef>
              <a:defRPr/>
            </a:pPr>
            <a:r>
              <a:rPr lang="zh-CN" altLang="en-US" dirty="0">
                <a:solidFill>
                  <a:schemeClr val="bg1"/>
                </a:solidFill>
                <a:latin typeface="微软雅黑" panose="020B0503020204020204" pitchFamily="34" charset="-122"/>
                <a:ea typeface="微软雅黑" panose="020B0503020204020204" pitchFamily="34" charset="-122"/>
              </a:rPr>
              <a:t>输入标题</a:t>
            </a:r>
            <a:endParaRPr lang="en-US" altLang="zh-CN" dirty="0">
              <a:solidFill>
                <a:schemeClr val="bg1"/>
              </a:solidFill>
              <a:latin typeface="微软雅黑" panose="020B0503020204020204" pitchFamily="34" charset="-122"/>
              <a:ea typeface="微软雅黑" panose="020B0503020204020204" pitchFamily="34" charset="-122"/>
            </a:endParaRPr>
          </a:p>
        </p:txBody>
      </p:sp>
      <p:sp>
        <p:nvSpPr>
          <p:cNvPr id="32" name="Rectangle 73"/>
          <p:cNvSpPr/>
          <p:nvPr/>
        </p:nvSpPr>
        <p:spPr>
          <a:xfrm>
            <a:off x="7534621" y="5010520"/>
            <a:ext cx="3225710" cy="701602"/>
          </a:xfrm>
          <a:prstGeom prst="rect">
            <a:avLst/>
          </a:prstGeom>
        </p:spPr>
        <p:txBody>
          <a:bodyPr wrap="square">
            <a:spAutoFit/>
          </a:bodyPr>
          <a:lstStyle/>
          <a:p>
            <a:pPr lvl="0">
              <a:lnSpc>
                <a:spcPct val="150000"/>
              </a:lnSpc>
            </a:pPr>
            <a:r>
              <a:rPr lang="zh-CN" altLang="en-US" sz="1400" dirty="0">
                <a:solidFill>
                  <a:schemeClr val="bg1"/>
                </a:solidFill>
                <a:latin typeface="微软雅黑" panose="020B0503020204020204" pitchFamily="34" charset="-122"/>
                <a:ea typeface="微软雅黑" panose="020B0503020204020204" pitchFamily="34" charset="-122"/>
                <a:cs typeface="+mn-ea"/>
                <a:sym typeface="+mn-lt"/>
              </a:rPr>
              <a:t>点击添加主要文字内容点击添加主要文字内容点击添加文字</a:t>
            </a:r>
            <a:endParaRPr lang="zh-CN" altLang="en-US" sz="1400" dirty="0">
              <a:solidFill>
                <a:schemeClr val="bg1"/>
              </a:solidFill>
              <a:latin typeface="微软雅黑" panose="020B0503020204020204" pitchFamily="34" charset="-122"/>
              <a:ea typeface="微软雅黑" panose="020B0503020204020204" pitchFamily="34" charset="-122"/>
              <a:cs typeface="+mn-ea"/>
              <a:sym typeface="+mn-lt"/>
            </a:endParaRPr>
          </a:p>
        </p:txBody>
      </p:sp>
      <p:grpSp>
        <p:nvGrpSpPr>
          <p:cNvPr id="34" name="Group 74"/>
          <p:cNvGrpSpPr/>
          <p:nvPr/>
        </p:nvGrpSpPr>
        <p:grpSpPr>
          <a:xfrm>
            <a:off x="6911081" y="2324783"/>
            <a:ext cx="451851" cy="449859"/>
            <a:chOff x="-365126" y="-2462213"/>
            <a:chExt cx="4321176" cy="4302126"/>
          </a:xfrm>
          <a:solidFill>
            <a:schemeClr val="bg1"/>
          </a:solidFill>
        </p:grpSpPr>
        <p:sp>
          <p:nvSpPr>
            <p:cNvPr id="35" name="Freeform 5"/>
            <p:cNvSpPr>
              <a:spLocks noEditPoints="1"/>
            </p:cNvSpPr>
            <p:nvPr/>
          </p:nvSpPr>
          <p:spPr bwMode="auto">
            <a:xfrm>
              <a:off x="-365126" y="-2058988"/>
              <a:ext cx="3937000" cy="3898901"/>
            </a:xfrm>
            <a:custGeom>
              <a:avLst/>
              <a:gdLst>
                <a:gd name="T0" fmla="*/ 744 w 1047"/>
                <a:gd name="T1" fmla="*/ 26 h 1037"/>
                <a:gd name="T2" fmla="*/ 681 w 1047"/>
                <a:gd name="T3" fmla="*/ 0 h 1037"/>
                <a:gd name="T4" fmla="*/ 618 w 1047"/>
                <a:gd name="T5" fmla="*/ 26 h 1037"/>
                <a:gd name="T6" fmla="*/ 568 w 1047"/>
                <a:gd name="T7" fmla="*/ 77 h 1037"/>
                <a:gd name="T8" fmla="*/ 541 w 1047"/>
                <a:gd name="T9" fmla="*/ 140 h 1037"/>
                <a:gd name="T10" fmla="*/ 555 w 1047"/>
                <a:gd name="T11" fmla="*/ 187 h 1037"/>
                <a:gd name="T12" fmla="*/ 69 w 1047"/>
                <a:gd name="T13" fmla="*/ 382 h 1037"/>
                <a:gd name="T14" fmla="*/ 7 w 1047"/>
                <a:gd name="T15" fmla="*/ 460 h 1037"/>
                <a:gd name="T16" fmla="*/ 37 w 1047"/>
                <a:gd name="T17" fmla="*/ 556 h 1037"/>
                <a:gd name="T18" fmla="*/ 491 w 1047"/>
                <a:gd name="T19" fmla="*/ 1006 h 1037"/>
                <a:gd name="T20" fmla="*/ 565 w 1047"/>
                <a:gd name="T21" fmla="*/ 1037 h 1037"/>
                <a:gd name="T22" fmla="*/ 567 w 1047"/>
                <a:gd name="T23" fmla="*/ 1037 h 1037"/>
                <a:gd name="T24" fmla="*/ 589 w 1047"/>
                <a:gd name="T25" fmla="*/ 1035 h 1037"/>
                <a:gd name="T26" fmla="*/ 667 w 1047"/>
                <a:gd name="T27" fmla="*/ 969 h 1037"/>
                <a:gd name="T28" fmla="*/ 858 w 1047"/>
                <a:gd name="T29" fmla="*/ 491 h 1037"/>
                <a:gd name="T30" fmla="*/ 907 w 1047"/>
                <a:gd name="T31" fmla="*/ 506 h 1037"/>
                <a:gd name="T32" fmla="*/ 970 w 1047"/>
                <a:gd name="T33" fmla="*/ 480 h 1037"/>
                <a:gd name="T34" fmla="*/ 1020 w 1047"/>
                <a:gd name="T35" fmla="*/ 429 h 1037"/>
                <a:gd name="T36" fmla="*/ 1047 w 1047"/>
                <a:gd name="T37" fmla="*/ 366 h 1037"/>
                <a:gd name="T38" fmla="*/ 1021 w 1047"/>
                <a:gd name="T39" fmla="*/ 303 h 1037"/>
                <a:gd name="T40" fmla="*/ 744 w 1047"/>
                <a:gd name="T41" fmla="*/ 26 h 1037"/>
                <a:gd name="T42" fmla="*/ 601 w 1047"/>
                <a:gd name="T43" fmla="*/ 943 h 1037"/>
                <a:gd name="T44" fmla="*/ 575 w 1047"/>
                <a:gd name="T45" fmla="*/ 965 h 1037"/>
                <a:gd name="T46" fmla="*/ 566 w 1047"/>
                <a:gd name="T47" fmla="*/ 966 h 1037"/>
                <a:gd name="T48" fmla="*/ 542 w 1047"/>
                <a:gd name="T49" fmla="*/ 955 h 1037"/>
                <a:gd name="T50" fmla="*/ 87 w 1047"/>
                <a:gd name="T51" fmla="*/ 505 h 1037"/>
                <a:gd name="T52" fmla="*/ 77 w 1047"/>
                <a:gd name="T53" fmla="*/ 473 h 1037"/>
                <a:gd name="T54" fmla="*/ 98 w 1047"/>
                <a:gd name="T55" fmla="*/ 447 h 1037"/>
                <a:gd name="T56" fmla="*/ 320 w 1047"/>
                <a:gd name="T57" fmla="*/ 358 h 1037"/>
                <a:gd name="T58" fmla="*/ 770 w 1047"/>
                <a:gd name="T59" fmla="*/ 520 h 1037"/>
                <a:gd name="T60" fmla="*/ 601 w 1047"/>
                <a:gd name="T61" fmla="*/ 943 h 1037"/>
                <a:gd name="T62" fmla="*/ 970 w 1047"/>
                <a:gd name="T63" fmla="*/ 378 h 1037"/>
                <a:gd name="T64" fmla="*/ 919 w 1047"/>
                <a:gd name="T65" fmla="*/ 429 h 1037"/>
                <a:gd name="T66" fmla="*/ 894 w 1047"/>
                <a:gd name="T67" fmla="*/ 429 h 1037"/>
                <a:gd name="T68" fmla="*/ 831 w 1047"/>
                <a:gd name="T69" fmla="*/ 366 h 1037"/>
                <a:gd name="T70" fmla="*/ 780 w 1047"/>
                <a:gd name="T71" fmla="*/ 494 h 1037"/>
                <a:gd name="T72" fmla="*/ 784 w 1047"/>
                <a:gd name="T73" fmla="*/ 483 h 1037"/>
                <a:gd name="T74" fmla="*/ 468 w 1047"/>
                <a:gd name="T75" fmla="*/ 350 h 1037"/>
                <a:gd name="T76" fmla="*/ 376 w 1047"/>
                <a:gd name="T77" fmla="*/ 336 h 1037"/>
                <a:gd name="T78" fmla="*/ 679 w 1047"/>
                <a:gd name="T79" fmla="*/ 214 h 1037"/>
                <a:gd name="T80" fmla="*/ 618 w 1047"/>
                <a:gd name="T81" fmla="*/ 153 h 1037"/>
                <a:gd name="T82" fmla="*/ 618 w 1047"/>
                <a:gd name="T83" fmla="*/ 128 h 1037"/>
                <a:gd name="T84" fmla="*/ 669 w 1047"/>
                <a:gd name="T85" fmla="*/ 77 h 1037"/>
                <a:gd name="T86" fmla="*/ 694 w 1047"/>
                <a:gd name="T87" fmla="*/ 77 h 1037"/>
                <a:gd name="T88" fmla="*/ 970 w 1047"/>
                <a:gd name="T89" fmla="*/ 353 h 1037"/>
                <a:gd name="T90" fmla="*/ 970 w 1047"/>
                <a:gd name="T91" fmla="*/ 378 h 10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47" h="1037">
                  <a:moveTo>
                    <a:pt x="744" y="26"/>
                  </a:moveTo>
                  <a:cubicBezTo>
                    <a:pt x="727" y="10"/>
                    <a:pt x="705" y="0"/>
                    <a:pt x="681" y="0"/>
                  </a:cubicBezTo>
                  <a:cubicBezTo>
                    <a:pt x="657" y="0"/>
                    <a:pt x="635" y="10"/>
                    <a:pt x="618" y="26"/>
                  </a:cubicBezTo>
                  <a:cubicBezTo>
                    <a:pt x="568" y="77"/>
                    <a:pt x="568" y="77"/>
                    <a:pt x="568" y="77"/>
                  </a:cubicBezTo>
                  <a:cubicBezTo>
                    <a:pt x="551" y="94"/>
                    <a:pt x="541" y="116"/>
                    <a:pt x="541" y="140"/>
                  </a:cubicBezTo>
                  <a:cubicBezTo>
                    <a:pt x="541" y="157"/>
                    <a:pt x="546" y="173"/>
                    <a:pt x="555" y="187"/>
                  </a:cubicBezTo>
                  <a:cubicBezTo>
                    <a:pt x="69" y="382"/>
                    <a:pt x="69" y="382"/>
                    <a:pt x="69" y="382"/>
                  </a:cubicBezTo>
                  <a:cubicBezTo>
                    <a:pt x="37" y="396"/>
                    <a:pt x="13" y="425"/>
                    <a:pt x="7" y="460"/>
                  </a:cubicBezTo>
                  <a:cubicBezTo>
                    <a:pt x="0" y="495"/>
                    <a:pt x="11" y="531"/>
                    <a:pt x="37" y="556"/>
                  </a:cubicBezTo>
                  <a:cubicBezTo>
                    <a:pt x="491" y="1006"/>
                    <a:pt x="491" y="1006"/>
                    <a:pt x="491" y="1006"/>
                  </a:cubicBezTo>
                  <a:cubicBezTo>
                    <a:pt x="511" y="1025"/>
                    <a:pt x="537" y="1036"/>
                    <a:pt x="565" y="1037"/>
                  </a:cubicBezTo>
                  <a:cubicBezTo>
                    <a:pt x="565" y="1037"/>
                    <a:pt x="567" y="1037"/>
                    <a:pt x="567" y="1037"/>
                  </a:cubicBezTo>
                  <a:cubicBezTo>
                    <a:pt x="575" y="1037"/>
                    <a:pt x="582" y="1036"/>
                    <a:pt x="589" y="1035"/>
                  </a:cubicBezTo>
                  <a:cubicBezTo>
                    <a:pt x="625" y="1027"/>
                    <a:pt x="654" y="1003"/>
                    <a:pt x="667" y="969"/>
                  </a:cubicBezTo>
                  <a:cubicBezTo>
                    <a:pt x="858" y="491"/>
                    <a:pt x="858" y="491"/>
                    <a:pt x="858" y="491"/>
                  </a:cubicBezTo>
                  <a:cubicBezTo>
                    <a:pt x="872" y="501"/>
                    <a:pt x="889" y="506"/>
                    <a:pt x="907" y="506"/>
                  </a:cubicBezTo>
                  <a:cubicBezTo>
                    <a:pt x="931" y="506"/>
                    <a:pt x="953" y="496"/>
                    <a:pt x="970" y="480"/>
                  </a:cubicBezTo>
                  <a:cubicBezTo>
                    <a:pt x="1020" y="429"/>
                    <a:pt x="1020" y="429"/>
                    <a:pt x="1020" y="429"/>
                  </a:cubicBezTo>
                  <a:cubicBezTo>
                    <a:pt x="1037" y="412"/>
                    <a:pt x="1047" y="390"/>
                    <a:pt x="1047" y="366"/>
                  </a:cubicBezTo>
                  <a:cubicBezTo>
                    <a:pt x="1047" y="342"/>
                    <a:pt x="1037" y="319"/>
                    <a:pt x="1021" y="303"/>
                  </a:cubicBezTo>
                  <a:lnTo>
                    <a:pt x="744" y="26"/>
                  </a:lnTo>
                  <a:close/>
                  <a:moveTo>
                    <a:pt x="601" y="943"/>
                  </a:moveTo>
                  <a:cubicBezTo>
                    <a:pt x="596" y="954"/>
                    <a:pt x="586" y="962"/>
                    <a:pt x="575" y="965"/>
                  </a:cubicBezTo>
                  <a:cubicBezTo>
                    <a:pt x="572" y="965"/>
                    <a:pt x="569" y="966"/>
                    <a:pt x="566" y="966"/>
                  </a:cubicBezTo>
                  <a:cubicBezTo>
                    <a:pt x="557" y="965"/>
                    <a:pt x="549" y="962"/>
                    <a:pt x="542" y="955"/>
                  </a:cubicBezTo>
                  <a:cubicBezTo>
                    <a:pt x="87" y="505"/>
                    <a:pt x="87" y="505"/>
                    <a:pt x="87" y="505"/>
                  </a:cubicBezTo>
                  <a:cubicBezTo>
                    <a:pt x="79" y="497"/>
                    <a:pt x="75" y="485"/>
                    <a:pt x="77" y="473"/>
                  </a:cubicBezTo>
                  <a:cubicBezTo>
                    <a:pt x="79" y="462"/>
                    <a:pt x="87" y="452"/>
                    <a:pt x="98" y="447"/>
                  </a:cubicBezTo>
                  <a:cubicBezTo>
                    <a:pt x="320" y="358"/>
                    <a:pt x="320" y="358"/>
                    <a:pt x="320" y="358"/>
                  </a:cubicBezTo>
                  <a:cubicBezTo>
                    <a:pt x="470" y="408"/>
                    <a:pt x="620" y="360"/>
                    <a:pt x="770" y="520"/>
                  </a:cubicBezTo>
                  <a:lnTo>
                    <a:pt x="601" y="943"/>
                  </a:lnTo>
                  <a:close/>
                  <a:moveTo>
                    <a:pt x="970" y="378"/>
                  </a:moveTo>
                  <a:cubicBezTo>
                    <a:pt x="919" y="429"/>
                    <a:pt x="919" y="429"/>
                    <a:pt x="919" y="429"/>
                  </a:cubicBezTo>
                  <a:cubicBezTo>
                    <a:pt x="912" y="436"/>
                    <a:pt x="901" y="436"/>
                    <a:pt x="894" y="429"/>
                  </a:cubicBezTo>
                  <a:cubicBezTo>
                    <a:pt x="831" y="366"/>
                    <a:pt x="831" y="366"/>
                    <a:pt x="831" y="366"/>
                  </a:cubicBezTo>
                  <a:cubicBezTo>
                    <a:pt x="780" y="494"/>
                    <a:pt x="780" y="494"/>
                    <a:pt x="780" y="494"/>
                  </a:cubicBezTo>
                  <a:cubicBezTo>
                    <a:pt x="784" y="483"/>
                    <a:pt x="784" y="483"/>
                    <a:pt x="784" y="483"/>
                  </a:cubicBezTo>
                  <a:cubicBezTo>
                    <a:pt x="676" y="376"/>
                    <a:pt x="567" y="362"/>
                    <a:pt x="468" y="350"/>
                  </a:cubicBezTo>
                  <a:cubicBezTo>
                    <a:pt x="437" y="346"/>
                    <a:pt x="406" y="342"/>
                    <a:pt x="376" y="336"/>
                  </a:cubicBezTo>
                  <a:cubicBezTo>
                    <a:pt x="679" y="214"/>
                    <a:pt x="679" y="214"/>
                    <a:pt x="679" y="214"/>
                  </a:cubicBezTo>
                  <a:cubicBezTo>
                    <a:pt x="618" y="153"/>
                    <a:pt x="618" y="153"/>
                    <a:pt x="618" y="153"/>
                  </a:cubicBezTo>
                  <a:cubicBezTo>
                    <a:pt x="611" y="146"/>
                    <a:pt x="611" y="135"/>
                    <a:pt x="618" y="128"/>
                  </a:cubicBezTo>
                  <a:cubicBezTo>
                    <a:pt x="669" y="77"/>
                    <a:pt x="669" y="77"/>
                    <a:pt x="669" y="77"/>
                  </a:cubicBezTo>
                  <a:cubicBezTo>
                    <a:pt x="676" y="70"/>
                    <a:pt x="687" y="70"/>
                    <a:pt x="694" y="77"/>
                  </a:cubicBezTo>
                  <a:cubicBezTo>
                    <a:pt x="970" y="353"/>
                    <a:pt x="970" y="353"/>
                    <a:pt x="970" y="353"/>
                  </a:cubicBezTo>
                  <a:cubicBezTo>
                    <a:pt x="977" y="360"/>
                    <a:pt x="977" y="372"/>
                    <a:pt x="970" y="37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solidFill>
                  <a:schemeClr val="bg1"/>
                </a:solidFill>
                <a:latin typeface="微软雅黑" panose="020B0503020204020204" pitchFamily="34" charset="-122"/>
                <a:ea typeface="微软雅黑" panose="020B0503020204020204" pitchFamily="34" charset="-122"/>
              </a:endParaRPr>
            </a:p>
          </p:txBody>
        </p:sp>
        <p:sp>
          <p:nvSpPr>
            <p:cNvPr id="36" name="Freeform 6"/>
            <p:cNvSpPr>
              <a:spLocks noEditPoints="1"/>
            </p:cNvSpPr>
            <p:nvPr/>
          </p:nvSpPr>
          <p:spPr bwMode="auto">
            <a:xfrm>
              <a:off x="1536700" y="-311150"/>
              <a:ext cx="669925" cy="673100"/>
            </a:xfrm>
            <a:custGeom>
              <a:avLst/>
              <a:gdLst>
                <a:gd name="T0" fmla="*/ 89 w 178"/>
                <a:gd name="T1" fmla="*/ 179 h 179"/>
                <a:gd name="T2" fmla="*/ 178 w 178"/>
                <a:gd name="T3" fmla="*/ 89 h 179"/>
                <a:gd name="T4" fmla="*/ 89 w 178"/>
                <a:gd name="T5" fmla="*/ 0 h 179"/>
                <a:gd name="T6" fmla="*/ 0 w 178"/>
                <a:gd name="T7" fmla="*/ 89 h 179"/>
                <a:gd name="T8" fmla="*/ 89 w 178"/>
                <a:gd name="T9" fmla="*/ 179 h 179"/>
                <a:gd name="T10" fmla="*/ 89 w 178"/>
                <a:gd name="T11" fmla="*/ 36 h 179"/>
                <a:gd name="T12" fmla="*/ 143 w 178"/>
                <a:gd name="T13" fmla="*/ 89 h 179"/>
                <a:gd name="T14" fmla="*/ 89 w 178"/>
                <a:gd name="T15" fmla="*/ 143 h 179"/>
                <a:gd name="T16" fmla="*/ 35 w 178"/>
                <a:gd name="T17" fmla="*/ 89 h 179"/>
                <a:gd name="T18" fmla="*/ 89 w 178"/>
                <a:gd name="T19" fmla="*/ 3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8" h="179">
                  <a:moveTo>
                    <a:pt x="89" y="179"/>
                  </a:moveTo>
                  <a:cubicBezTo>
                    <a:pt x="138" y="179"/>
                    <a:pt x="178" y="139"/>
                    <a:pt x="178" y="89"/>
                  </a:cubicBezTo>
                  <a:cubicBezTo>
                    <a:pt x="178" y="40"/>
                    <a:pt x="138" y="0"/>
                    <a:pt x="89" y="0"/>
                  </a:cubicBezTo>
                  <a:cubicBezTo>
                    <a:pt x="40" y="0"/>
                    <a:pt x="0" y="40"/>
                    <a:pt x="0" y="89"/>
                  </a:cubicBezTo>
                  <a:cubicBezTo>
                    <a:pt x="0" y="139"/>
                    <a:pt x="40" y="179"/>
                    <a:pt x="89" y="179"/>
                  </a:cubicBezTo>
                  <a:close/>
                  <a:moveTo>
                    <a:pt x="89" y="36"/>
                  </a:moveTo>
                  <a:cubicBezTo>
                    <a:pt x="119" y="36"/>
                    <a:pt x="143" y="60"/>
                    <a:pt x="143" y="89"/>
                  </a:cubicBezTo>
                  <a:cubicBezTo>
                    <a:pt x="143" y="119"/>
                    <a:pt x="119" y="143"/>
                    <a:pt x="89" y="143"/>
                  </a:cubicBezTo>
                  <a:cubicBezTo>
                    <a:pt x="59" y="143"/>
                    <a:pt x="35" y="119"/>
                    <a:pt x="35" y="89"/>
                  </a:cubicBezTo>
                  <a:cubicBezTo>
                    <a:pt x="35" y="60"/>
                    <a:pt x="59" y="36"/>
                    <a:pt x="89"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solidFill>
                  <a:schemeClr val="bg1"/>
                </a:solidFill>
                <a:latin typeface="微软雅黑" panose="020B0503020204020204" pitchFamily="34" charset="-122"/>
                <a:ea typeface="微软雅黑" panose="020B0503020204020204" pitchFamily="34" charset="-122"/>
              </a:endParaRPr>
            </a:p>
          </p:txBody>
        </p:sp>
        <p:sp>
          <p:nvSpPr>
            <p:cNvPr id="37" name="Freeform 7"/>
            <p:cNvSpPr>
              <a:spLocks noEditPoints="1"/>
            </p:cNvSpPr>
            <p:nvPr/>
          </p:nvSpPr>
          <p:spPr bwMode="auto">
            <a:xfrm>
              <a:off x="3282950" y="-2462213"/>
              <a:ext cx="673100" cy="673100"/>
            </a:xfrm>
            <a:custGeom>
              <a:avLst/>
              <a:gdLst>
                <a:gd name="T0" fmla="*/ 90 w 179"/>
                <a:gd name="T1" fmla="*/ 0 h 179"/>
                <a:gd name="T2" fmla="*/ 0 w 179"/>
                <a:gd name="T3" fmla="*/ 89 h 179"/>
                <a:gd name="T4" fmla="*/ 90 w 179"/>
                <a:gd name="T5" fmla="*/ 179 h 179"/>
                <a:gd name="T6" fmla="*/ 179 w 179"/>
                <a:gd name="T7" fmla="*/ 89 h 179"/>
                <a:gd name="T8" fmla="*/ 90 w 179"/>
                <a:gd name="T9" fmla="*/ 0 h 179"/>
                <a:gd name="T10" fmla="*/ 90 w 179"/>
                <a:gd name="T11" fmla="*/ 143 h 179"/>
                <a:gd name="T12" fmla="*/ 36 w 179"/>
                <a:gd name="T13" fmla="*/ 89 h 179"/>
                <a:gd name="T14" fmla="*/ 90 w 179"/>
                <a:gd name="T15" fmla="*/ 36 h 179"/>
                <a:gd name="T16" fmla="*/ 143 w 179"/>
                <a:gd name="T17" fmla="*/ 89 h 179"/>
                <a:gd name="T18" fmla="*/ 90 w 179"/>
                <a:gd name="T19" fmla="*/ 143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9" h="179">
                  <a:moveTo>
                    <a:pt x="90" y="0"/>
                  </a:moveTo>
                  <a:cubicBezTo>
                    <a:pt x="40" y="0"/>
                    <a:pt x="0" y="40"/>
                    <a:pt x="0" y="89"/>
                  </a:cubicBezTo>
                  <a:cubicBezTo>
                    <a:pt x="0" y="139"/>
                    <a:pt x="40" y="179"/>
                    <a:pt x="90" y="179"/>
                  </a:cubicBezTo>
                  <a:cubicBezTo>
                    <a:pt x="139" y="179"/>
                    <a:pt x="179" y="139"/>
                    <a:pt x="179" y="89"/>
                  </a:cubicBezTo>
                  <a:cubicBezTo>
                    <a:pt x="179" y="40"/>
                    <a:pt x="139" y="0"/>
                    <a:pt x="90" y="0"/>
                  </a:cubicBezTo>
                  <a:close/>
                  <a:moveTo>
                    <a:pt x="90" y="143"/>
                  </a:moveTo>
                  <a:cubicBezTo>
                    <a:pt x="60" y="143"/>
                    <a:pt x="36" y="119"/>
                    <a:pt x="36" y="89"/>
                  </a:cubicBezTo>
                  <a:cubicBezTo>
                    <a:pt x="36" y="60"/>
                    <a:pt x="60" y="36"/>
                    <a:pt x="90" y="36"/>
                  </a:cubicBezTo>
                  <a:cubicBezTo>
                    <a:pt x="119" y="36"/>
                    <a:pt x="143" y="60"/>
                    <a:pt x="143" y="89"/>
                  </a:cubicBezTo>
                  <a:cubicBezTo>
                    <a:pt x="143" y="119"/>
                    <a:pt x="119" y="143"/>
                    <a:pt x="90" y="1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solidFill>
                  <a:schemeClr val="bg1"/>
                </a:solidFill>
                <a:latin typeface="微软雅黑" panose="020B0503020204020204" pitchFamily="34" charset="-122"/>
                <a:ea typeface="微软雅黑" panose="020B0503020204020204" pitchFamily="34" charset="-122"/>
              </a:endParaRPr>
            </a:p>
          </p:txBody>
        </p:sp>
        <p:sp>
          <p:nvSpPr>
            <p:cNvPr id="38" name="Freeform 8"/>
            <p:cNvSpPr>
              <a:spLocks noEditPoints="1"/>
            </p:cNvSpPr>
            <p:nvPr/>
          </p:nvSpPr>
          <p:spPr bwMode="auto">
            <a:xfrm>
              <a:off x="728662" y="-446088"/>
              <a:ext cx="538163" cy="536575"/>
            </a:xfrm>
            <a:custGeom>
              <a:avLst/>
              <a:gdLst>
                <a:gd name="T0" fmla="*/ 0 w 143"/>
                <a:gd name="T1" fmla="*/ 72 h 143"/>
                <a:gd name="T2" fmla="*/ 72 w 143"/>
                <a:gd name="T3" fmla="*/ 143 h 143"/>
                <a:gd name="T4" fmla="*/ 143 w 143"/>
                <a:gd name="T5" fmla="*/ 72 h 143"/>
                <a:gd name="T6" fmla="*/ 72 w 143"/>
                <a:gd name="T7" fmla="*/ 0 h 143"/>
                <a:gd name="T8" fmla="*/ 0 w 143"/>
                <a:gd name="T9" fmla="*/ 72 h 143"/>
                <a:gd name="T10" fmla="*/ 72 w 143"/>
                <a:gd name="T11" fmla="*/ 36 h 143"/>
                <a:gd name="T12" fmla="*/ 107 w 143"/>
                <a:gd name="T13" fmla="*/ 72 h 143"/>
                <a:gd name="T14" fmla="*/ 72 w 143"/>
                <a:gd name="T15" fmla="*/ 108 h 143"/>
                <a:gd name="T16" fmla="*/ 36 w 143"/>
                <a:gd name="T17" fmla="*/ 72 h 143"/>
                <a:gd name="T18" fmla="*/ 72 w 143"/>
                <a:gd name="T19" fmla="*/ 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3" h="143">
                  <a:moveTo>
                    <a:pt x="0" y="72"/>
                  </a:moveTo>
                  <a:cubicBezTo>
                    <a:pt x="0" y="111"/>
                    <a:pt x="32" y="143"/>
                    <a:pt x="72" y="143"/>
                  </a:cubicBezTo>
                  <a:cubicBezTo>
                    <a:pt x="111" y="143"/>
                    <a:pt x="143" y="111"/>
                    <a:pt x="143" y="72"/>
                  </a:cubicBezTo>
                  <a:cubicBezTo>
                    <a:pt x="143" y="32"/>
                    <a:pt x="111" y="0"/>
                    <a:pt x="72" y="0"/>
                  </a:cubicBezTo>
                  <a:cubicBezTo>
                    <a:pt x="32" y="0"/>
                    <a:pt x="0" y="32"/>
                    <a:pt x="0" y="72"/>
                  </a:cubicBezTo>
                  <a:close/>
                  <a:moveTo>
                    <a:pt x="72" y="36"/>
                  </a:moveTo>
                  <a:cubicBezTo>
                    <a:pt x="91" y="36"/>
                    <a:pt x="107" y="52"/>
                    <a:pt x="107" y="72"/>
                  </a:cubicBezTo>
                  <a:cubicBezTo>
                    <a:pt x="107" y="92"/>
                    <a:pt x="91" y="108"/>
                    <a:pt x="72" y="108"/>
                  </a:cubicBezTo>
                  <a:cubicBezTo>
                    <a:pt x="52" y="108"/>
                    <a:pt x="36" y="92"/>
                    <a:pt x="36" y="72"/>
                  </a:cubicBezTo>
                  <a:cubicBezTo>
                    <a:pt x="36" y="52"/>
                    <a:pt x="52" y="36"/>
                    <a:pt x="72"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solidFill>
                  <a:schemeClr val="bg1"/>
                </a:solidFill>
                <a:latin typeface="微软雅黑" panose="020B0503020204020204" pitchFamily="34" charset="-122"/>
                <a:ea typeface="微软雅黑" panose="020B0503020204020204" pitchFamily="34" charset="-122"/>
              </a:endParaRPr>
            </a:p>
          </p:txBody>
        </p:sp>
        <p:sp>
          <p:nvSpPr>
            <p:cNvPr id="39" name="Oval 9"/>
            <p:cNvSpPr>
              <a:spLocks noChangeArrowheads="1"/>
            </p:cNvSpPr>
            <p:nvPr/>
          </p:nvSpPr>
          <p:spPr bwMode="auto">
            <a:xfrm>
              <a:off x="1266825" y="496888"/>
              <a:ext cx="269875" cy="2667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solidFill>
                  <a:schemeClr val="bg1"/>
                </a:solidFill>
                <a:latin typeface="微软雅黑" panose="020B0503020204020204" pitchFamily="34" charset="-122"/>
                <a:ea typeface="微软雅黑" panose="020B0503020204020204" pitchFamily="34" charset="-122"/>
              </a:endParaRPr>
            </a:p>
          </p:txBody>
        </p:sp>
        <p:sp>
          <p:nvSpPr>
            <p:cNvPr id="40" name="Oval 10"/>
            <p:cNvSpPr>
              <a:spLocks noChangeArrowheads="1"/>
            </p:cNvSpPr>
            <p:nvPr/>
          </p:nvSpPr>
          <p:spPr bwMode="auto">
            <a:xfrm>
              <a:off x="3417887" y="-1522413"/>
              <a:ext cx="269875" cy="2714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solidFill>
                  <a:schemeClr val="bg1"/>
                </a:solidFill>
                <a:latin typeface="微软雅黑" panose="020B0503020204020204" pitchFamily="34" charset="-122"/>
                <a:ea typeface="微软雅黑" panose="020B0503020204020204" pitchFamily="34" charset="-122"/>
              </a:endParaRPr>
            </a:p>
          </p:txBody>
        </p:sp>
      </p:grpSp>
      <p:grpSp>
        <p:nvGrpSpPr>
          <p:cNvPr id="41" name="Group 81"/>
          <p:cNvGrpSpPr/>
          <p:nvPr/>
        </p:nvGrpSpPr>
        <p:grpSpPr>
          <a:xfrm>
            <a:off x="6763876" y="4838864"/>
            <a:ext cx="549957" cy="549956"/>
            <a:chOff x="7716838" y="4857750"/>
            <a:chExt cx="569913" cy="569912"/>
          </a:xfrm>
          <a:solidFill>
            <a:schemeClr val="bg1"/>
          </a:solidFill>
        </p:grpSpPr>
        <p:sp>
          <p:nvSpPr>
            <p:cNvPr id="42" name="Freeform 5"/>
            <p:cNvSpPr/>
            <p:nvPr/>
          </p:nvSpPr>
          <p:spPr bwMode="auto">
            <a:xfrm>
              <a:off x="7716838" y="5238750"/>
              <a:ext cx="382588" cy="188912"/>
            </a:xfrm>
            <a:custGeom>
              <a:avLst/>
              <a:gdLst>
                <a:gd name="T0" fmla="*/ 164 w 164"/>
                <a:gd name="T1" fmla="*/ 81 h 81"/>
                <a:gd name="T2" fmla="*/ 0 w 164"/>
                <a:gd name="T3" fmla="*/ 81 h 81"/>
                <a:gd name="T4" fmla="*/ 0 w 164"/>
                <a:gd name="T5" fmla="*/ 59 h 81"/>
                <a:gd name="T6" fmla="*/ 20 w 164"/>
                <a:gd name="T7" fmla="*/ 32 h 81"/>
                <a:gd name="T8" fmla="*/ 56 w 164"/>
                <a:gd name="T9" fmla="*/ 19 h 81"/>
                <a:gd name="T10" fmla="*/ 56 w 164"/>
                <a:gd name="T11" fmla="*/ 2 h 81"/>
                <a:gd name="T12" fmla="*/ 68 w 164"/>
                <a:gd name="T13" fmla="*/ 2 h 81"/>
                <a:gd name="T14" fmla="*/ 68 w 164"/>
                <a:gd name="T15" fmla="*/ 27 h 81"/>
                <a:gd name="T16" fmla="*/ 24 w 164"/>
                <a:gd name="T17" fmla="*/ 43 h 81"/>
                <a:gd name="T18" fmla="*/ 12 w 164"/>
                <a:gd name="T19" fmla="*/ 59 h 81"/>
                <a:gd name="T20" fmla="*/ 12 w 164"/>
                <a:gd name="T21" fmla="*/ 69 h 81"/>
                <a:gd name="T22" fmla="*/ 152 w 164"/>
                <a:gd name="T23" fmla="*/ 69 h 81"/>
                <a:gd name="T24" fmla="*/ 152 w 164"/>
                <a:gd name="T25" fmla="*/ 59 h 81"/>
                <a:gd name="T26" fmla="*/ 140 w 164"/>
                <a:gd name="T27" fmla="*/ 43 h 81"/>
                <a:gd name="T28" fmla="*/ 96 w 164"/>
                <a:gd name="T29" fmla="*/ 27 h 81"/>
                <a:gd name="T30" fmla="*/ 96 w 164"/>
                <a:gd name="T31" fmla="*/ 0 h 81"/>
                <a:gd name="T32" fmla="*/ 108 w 164"/>
                <a:gd name="T33" fmla="*/ 0 h 81"/>
                <a:gd name="T34" fmla="*/ 108 w 164"/>
                <a:gd name="T35" fmla="*/ 19 h 81"/>
                <a:gd name="T36" fmla="*/ 144 w 164"/>
                <a:gd name="T37" fmla="*/ 32 h 81"/>
                <a:gd name="T38" fmla="*/ 164 w 164"/>
                <a:gd name="T39" fmla="*/ 59 h 81"/>
                <a:gd name="T40" fmla="*/ 164 w 164"/>
                <a:gd name="T41"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4" h="81">
                  <a:moveTo>
                    <a:pt x="164" y="81"/>
                  </a:moveTo>
                  <a:cubicBezTo>
                    <a:pt x="0" y="81"/>
                    <a:pt x="0" y="81"/>
                    <a:pt x="0" y="81"/>
                  </a:cubicBezTo>
                  <a:cubicBezTo>
                    <a:pt x="0" y="59"/>
                    <a:pt x="0" y="59"/>
                    <a:pt x="0" y="59"/>
                  </a:cubicBezTo>
                  <a:cubicBezTo>
                    <a:pt x="0" y="46"/>
                    <a:pt x="8" y="36"/>
                    <a:pt x="20" y="32"/>
                  </a:cubicBezTo>
                  <a:cubicBezTo>
                    <a:pt x="56" y="19"/>
                    <a:pt x="56" y="19"/>
                    <a:pt x="56" y="19"/>
                  </a:cubicBezTo>
                  <a:cubicBezTo>
                    <a:pt x="56" y="2"/>
                    <a:pt x="56" y="2"/>
                    <a:pt x="56" y="2"/>
                  </a:cubicBezTo>
                  <a:cubicBezTo>
                    <a:pt x="68" y="2"/>
                    <a:pt x="68" y="2"/>
                    <a:pt x="68" y="2"/>
                  </a:cubicBezTo>
                  <a:cubicBezTo>
                    <a:pt x="68" y="27"/>
                    <a:pt x="68" y="27"/>
                    <a:pt x="68" y="27"/>
                  </a:cubicBezTo>
                  <a:cubicBezTo>
                    <a:pt x="24" y="43"/>
                    <a:pt x="24" y="43"/>
                    <a:pt x="24" y="43"/>
                  </a:cubicBezTo>
                  <a:cubicBezTo>
                    <a:pt x="16" y="46"/>
                    <a:pt x="12" y="52"/>
                    <a:pt x="12" y="59"/>
                  </a:cubicBezTo>
                  <a:cubicBezTo>
                    <a:pt x="12" y="69"/>
                    <a:pt x="12" y="69"/>
                    <a:pt x="12" y="69"/>
                  </a:cubicBezTo>
                  <a:cubicBezTo>
                    <a:pt x="152" y="69"/>
                    <a:pt x="152" y="69"/>
                    <a:pt x="152" y="69"/>
                  </a:cubicBezTo>
                  <a:cubicBezTo>
                    <a:pt x="152" y="59"/>
                    <a:pt x="152" y="59"/>
                    <a:pt x="152" y="59"/>
                  </a:cubicBezTo>
                  <a:cubicBezTo>
                    <a:pt x="152" y="52"/>
                    <a:pt x="147" y="46"/>
                    <a:pt x="140" y="43"/>
                  </a:cubicBezTo>
                  <a:cubicBezTo>
                    <a:pt x="96" y="27"/>
                    <a:pt x="96" y="27"/>
                    <a:pt x="96" y="27"/>
                  </a:cubicBezTo>
                  <a:cubicBezTo>
                    <a:pt x="96" y="0"/>
                    <a:pt x="96" y="0"/>
                    <a:pt x="96" y="0"/>
                  </a:cubicBezTo>
                  <a:cubicBezTo>
                    <a:pt x="108" y="0"/>
                    <a:pt x="108" y="0"/>
                    <a:pt x="108" y="0"/>
                  </a:cubicBezTo>
                  <a:cubicBezTo>
                    <a:pt x="108" y="19"/>
                    <a:pt x="108" y="19"/>
                    <a:pt x="108" y="19"/>
                  </a:cubicBezTo>
                  <a:cubicBezTo>
                    <a:pt x="144" y="32"/>
                    <a:pt x="144" y="32"/>
                    <a:pt x="144" y="32"/>
                  </a:cubicBezTo>
                  <a:cubicBezTo>
                    <a:pt x="156" y="36"/>
                    <a:pt x="164" y="47"/>
                    <a:pt x="164" y="59"/>
                  </a:cubicBezTo>
                  <a:lnTo>
                    <a:pt x="164" y="8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solidFill>
                  <a:schemeClr val="bg1"/>
                </a:solidFill>
                <a:latin typeface="微软雅黑" panose="020B0503020204020204" pitchFamily="34" charset="-122"/>
                <a:ea typeface="微软雅黑" panose="020B0503020204020204" pitchFamily="34" charset="-122"/>
              </a:endParaRPr>
            </a:p>
          </p:txBody>
        </p:sp>
        <p:sp>
          <p:nvSpPr>
            <p:cNvPr id="43" name="Freeform 6"/>
            <p:cNvSpPr>
              <a:spLocks noEditPoints="1"/>
            </p:cNvSpPr>
            <p:nvPr/>
          </p:nvSpPr>
          <p:spPr bwMode="auto">
            <a:xfrm>
              <a:off x="7799388" y="5019675"/>
              <a:ext cx="211138" cy="249237"/>
            </a:xfrm>
            <a:custGeom>
              <a:avLst/>
              <a:gdLst>
                <a:gd name="T0" fmla="*/ 46 w 91"/>
                <a:gd name="T1" fmla="*/ 107 h 107"/>
                <a:gd name="T2" fmla="*/ 0 w 91"/>
                <a:gd name="T3" fmla="*/ 53 h 107"/>
                <a:gd name="T4" fmla="*/ 46 w 91"/>
                <a:gd name="T5" fmla="*/ 0 h 107"/>
                <a:gd name="T6" fmla="*/ 91 w 91"/>
                <a:gd name="T7" fmla="*/ 53 h 107"/>
                <a:gd name="T8" fmla="*/ 46 w 91"/>
                <a:gd name="T9" fmla="*/ 107 h 107"/>
                <a:gd name="T10" fmla="*/ 46 w 91"/>
                <a:gd name="T11" fmla="*/ 12 h 107"/>
                <a:gd name="T12" fmla="*/ 12 w 91"/>
                <a:gd name="T13" fmla="*/ 53 h 107"/>
                <a:gd name="T14" fmla="*/ 46 w 91"/>
                <a:gd name="T15" fmla="*/ 95 h 107"/>
                <a:gd name="T16" fmla="*/ 79 w 91"/>
                <a:gd name="T17" fmla="*/ 53 h 107"/>
                <a:gd name="T18" fmla="*/ 46 w 91"/>
                <a:gd name="T19" fmla="*/ 1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 h="107">
                  <a:moveTo>
                    <a:pt x="46" y="107"/>
                  </a:moveTo>
                  <a:cubicBezTo>
                    <a:pt x="20" y="107"/>
                    <a:pt x="0" y="83"/>
                    <a:pt x="0" y="53"/>
                  </a:cubicBezTo>
                  <a:cubicBezTo>
                    <a:pt x="0" y="24"/>
                    <a:pt x="20" y="0"/>
                    <a:pt x="46" y="0"/>
                  </a:cubicBezTo>
                  <a:cubicBezTo>
                    <a:pt x="71" y="0"/>
                    <a:pt x="91" y="24"/>
                    <a:pt x="91" y="53"/>
                  </a:cubicBezTo>
                  <a:cubicBezTo>
                    <a:pt x="91" y="83"/>
                    <a:pt x="71" y="107"/>
                    <a:pt x="46" y="107"/>
                  </a:cubicBezTo>
                  <a:close/>
                  <a:moveTo>
                    <a:pt x="46" y="12"/>
                  </a:moveTo>
                  <a:cubicBezTo>
                    <a:pt x="27" y="12"/>
                    <a:pt x="12" y="30"/>
                    <a:pt x="12" y="53"/>
                  </a:cubicBezTo>
                  <a:cubicBezTo>
                    <a:pt x="12" y="76"/>
                    <a:pt x="27" y="95"/>
                    <a:pt x="46" y="95"/>
                  </a:cubicBezTo>
                  <a:cubicBezTo>
                    <a:pt x="64" y="95"/>
                    <a:pt x="79" y="76"/>
                    <a:pt x="79" y="53"/>
                  </a:cubicBezTo>
                  <a:cubicBezTo>
                    <a:pt x="79" y="30"/>
                    <a:pt x="64" y="12"/>
                    <a:pt x="46"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solidFill>
                  <a:schemeClr val="bg1"/>
                </a:solidFill>
                <a:latin typeface="微软雅黑" panose="020B0503020204020204" pitchFamily="34" charset="-122"/>
                <a:ea typeface="微软雅黑" panose="020B0503020204020204" pitchFamily="34" charset="-122"/>
              </a:endParaRPr>
            </a:p>
          </p:txBody>
        </p:sp>
        <p:sp>
          <p:nvSpPr>
            <p:cNvPr id="44" name="Freeform 7"/>
            <p:cNvSpPr/>
            <p:nvPr/>
          </p:nvSpPr>
          <p:spPr bwMode="auto">
            <a:xfrm>
              <a:off x="7808913" y="5068888"/>
              <a:ext cx="190500" cy="80962"/>
            </a:xfrm>
            <a:custGeom>
              <a:avLst/>
              <a:gdLst>
                <a:gd name="T0" fmla="*/ 71 w 82"/>
                <a:gd name="T1" fmla="*/ 35 h 35"/>
                <a:gd name="T2" fmla="*/ 47 w 82"/>
                <a:gd name="T3" fmla="*/ 23 h 35"/>
                <a:gd name="T4" fmla="*/ 18 w 82"/>
                <a:gd name="T5" fmla="*/ 34 h 35"/>
                <a:gd name="T6" fmla="*/ 0 w 82"/>
                <a:gd name="T7" fmla="*/ 30 h 35"/>
                <a:gd name="T8" fmla="*/ 5 w 82"/>
                <a:gd name="T9" fmla="*/ 19 h 35"/>
                <a:gd name="T10" fmla="*/ 18 w 82"/>
                <a:gd name="T11" fmla="*/ 22 h 35"/>
                <a:gd name="T12" fmla="*/ 42 w 82"/>
                <a:gd name="T13" fmla="*/ 10 h 35"/>
                <a:gd name="T14" fmla="*/ 48 w 82"/>
                <a:gd name="T15" fmla="*/ 0 h 35"/>
                <a:gd name="T16" fmla="*/ 53 w 82"/>
                <a:gd name="T17" fmla="*/ 10 h 35"/>
                <a:gd name="T18" fmla="*/ 76 w 82"/>
                <a:gd name="T19" fmla="*/ 22 h 35"/>
                <a:gd name="T20" fmla="*/ 79 w 82"/>
                <a:gd name="T21" fmla="*/ 22 h 35"/>
                <a:gd name="T22" fmla="*/ 81 w 82"/>
                <a:gd name="T23" fmla="*/ 22 h 35"/>
                <a:gd name="T24" fmla="*/ 82 w 82"/>
                <a:gd name="T25" fmla="*/ 34 h 35"/>
                <a:gd name="T26" fmla="*/ 80 w 82"/>
                <a:gd name="T27" fmla="*/ 34 h 35"/>
                <a:gd name="T28" fmla="*/ 79 w 82"/>
                <a:gd name="T29" fmla="*/ 34 h 35"/>
                <a:gd name="T30" fmla="*/ 71 w 82"/>
                <a:gd name="T31"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2" h="35">
                  <a:moveTo>
                    <a:pt x="71" y="35"/>
                  </a:moveTo>
                  <a:cubicBezTo>
                    <a:pt x="61" y="35"/>
                    <a:pt x="54" y="31"/>
                    <a:pt x="47" y="23"/>
                  </a:cubicBezTo>
                  <a:cubicBezTo>
                    <a:pt x="40" y="30"/>
                    <a:pt x="28" y="34"/>
                    <a:pt x="18" y="34"/>
                  </a:cubicBezTo>
                  <a:cubicBezTo>
                    <a:pt x="11" y="34"/>
                    <a:pt x="5" y="33"/>
                    <a:pt x="0" y="30"/>
                  </a:cubicBezTo>
                  <a:cubicBezTo>
                    <a:pt x="5" y="19"/>
                    <a:pt x="5" y="19"/>
                    <a:pt x="5" y="19"/>
                  </a:cubicBezTo>
                  <a:cubicBezTo>
                    <a:pt x="9" y="21"/>
                    <a:pt x="13" y="22"/>
                    <a:pt x="18" y="22"/>
                  </a:cubicBezTo>
                  <a:cubicBezTo>
                    <a:pt x="27" y="22"/>
                    <a:pt x="39" y="17"/>
                    <a:pt x="42" y="10"/>
                  </a:cubicBezTo>
                  <a:cubicBezTo>
                    <a:pt x="48" y="0"/>
                    <a:pt x="48" y="0"/>
                    <a:pt x="48" y="0"/>
                  </a:cubicBezTo>
                  <a:cubicBezTo>
                    <a:pt x="53" y="10"/>
                    <a:pt x="53" y="10"/>
                    <a:pt x="53" y="10"/>
                  </a:cubicBezTo>
                  <a:cubicBezTo>
                    <a:pt x="59" y="21"/>
                    <a:pt x="66" y="25"/>
                    <a:pt x="76" y="22"/>
                  </a:cubicBezTo>
                  <a:cubicBezTo>
                    <a:pt x="77" y="22"/>
                    <a:pt x="78" y="22"/>
                    <a:pt x="79" y="22"/>
                  </a:cubicBezTo>
                  <a:cubicBezTo>
                    <a:pt x="80" y="22"/>
                    <a:pt x="80" y="22"/>
                    <a:pt x="81" y="22"/>
                  </a:cubicBezTo>
                  <a:cubicBezTo>
                    <a:pt x="82" y="34"/>
                    <a:pt x="82" y="34"/>
                    <a:pt x="82" y="34"/>
                  </a:cubicBezTo>
                  <a:cubicBezTo>
                    <a:pt x="81" y="34"/>
                    <a:pt x="81" y="34"/>
                    <a:pt x="80" y="34"/>
                  </a:cubicBezTo>
                  <a:cubicBezTo>
                    <a:pt x="80" y="34"/>
                    <a:pt x="79" y="34"/>
                    <a:pt x="79" y="34"/>
                  </a:cubicBezTo>
                  <a:cubicBezTo>
                    <a:pt x="76" y="35"/>
                    <a:pt x="73" y="35"/>
                    <a:pt x="71"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solidFill>
                  <a:schemeClr val="bg1"/>
                </a:solidFill>
                <a:latin typeface="微软雅黑" panose="020B0503020204020204" pitchFamily="34" charset="-122"/>
                <a:ea typeface="微软雅黑" panose="020B0503020204020204" pitchFamily="34" charset="-122"/>
              </a:endParaRPr>
            </a:p>
          </p:txBody>
        </p:sp>
        <p:sp>
          <p:nvSpPr>
            <p:cNvPr id="45" name="Freeform 8"/>
            <p:cNvSpPr/>
            <p:nvPr/>
          </p:nvSpPr>
          <p:spPr bwMode="auto">
            <a:xfrm>
              <a:off x="7904163" y="4857750"/>
              <a:ext cx="382588" cy="350837"/>
            </a:xfrm>
            <a:custGeom>
              <a:avLst/>
              <a:gdLst>
                <a:gd name="T0" fmla="*/ 117 w 241"/>
                <a:gd name="T1" fmla="*/ 221 h 221"/>
                <a:gd name="T2" fmla="*/ 117 w 241"/>
                <a:gd name="T3" fmla="*/ 147 h 221"/>
                <a:gd name="T4" fmla="*/ 97 w 241"/>
                <a:gd name="T5" fmla="*/ 147 h 221"/>
                <a:gd name="T6" fmla="*/ 97 w 241"/>
                <a:gd name="T7" fmla="*/ 130 h 221"/>
                <a:gd name="T8" fmla="*/ 135 w 241"/>
                <a:gd name="T9" fmla="*/ 130 h 221"/>
                <a:gd name="T10" fmla="*/ 135 w 241"/>
                <a:gd name="T11" fmla="*/ 174 h 221"/>
                <a:gd name="T12" fmla="*/ 175 w 241"/>
                <a:gd name="T13" fmla="*/ 130 h 221"/>
                <a:gd name="T14" fmla="*/ 223 w 241"/>
                <a:gd name="T15" fmla="*/ 130 h 221"/>
                <a:gd name="T16" fmla="*/ 223 w 241"/>
                <a:gd name="T17" fmla="*/ 18 h 221"/>
                <a:gd name="T18" fmla="*/ 17 w 241"/>
                <a:gd name="T19" fmla="*/ 18 h 221"/>
                <a:gd name="T20" fmla="*/ 17 w 241"/>
                <a:gd name="T21" fmla="*/ 68 h 221"/>
                <a:gd name="T22" fmla="*/ 0 w 241"/>
                <a:gd name="T23" fmla="*/ 68 h 221"/>
                <a:gd name="T24" fmla="*/ 0 w 241"/>
                <a:gd name="T25" fmla="*/ 0 h 221"/>
                <a:gd name="T26" fmla="*/ 241 w 241"/>
                <a:gd name="T27" fmla="*/ 0 h 221"/>
                <a:gd name="T28" fmla="*/ 241 w 241"/>
                <a:gd name="T29" fmla="*/ 147 h 221"/>
                <a:gd name="T30" fmla="*/ 183 w 241"/>
                <a:gd name="T31" fmla="*/ 147 h 221"/>
                <a:gd name="T32" fmla="*/ 117 w 241"/>
                <a:gd name="T33" fmla="*/ 221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1" h="221">
                  <a:moveTo>
                    <a:pt x="117" y="221"/>
                  </a:moveTo>
                  <a:lnTo>
                    <a:pt x="117" y="147"/>
                  </a:lnTo>
                  <a:lnTo>
                    <a:pt x="97" y="147"/>
                  </a:lnTo>
                  <a:lnTo>
                    <a:pt x="97" y="130"/>
                  </a:lnTo>
                  <a:lnTo>
                    <a:pt x="135" y="130"/>
                  </a:lnTo>
                  <a:lnTo>
                    <a:pt x="135" y="174"/>
                  </a:lnTo>
                  <a:lnTo>
                    <a:pt x="175" y="130"/>
                  </a:lnTo>
                  <a:lnTo>
                    <a:pt x="223" y="130"/>
                  </a:lnTo>
                  <a:lnTo>
                    <a:pt x="223" y="18"/>
                  </a:lnTo>
                  <a:lnTo>
                    <a:pt x="17" y="18"/>
                  </a:lnTo>
                  <a:lnTo>
                    <a:pt x="17" y="68"/>
                  </a:lnTo>
                  <a:lnTo>
                    <a:pt x="0" y="68"/>
                  </a:lnTo>
                  <a:lnTo>
                    <a:pt x="0" y="0"/>
                  </a:lnTo>
                  <a:lnTo>
                    <a:pt x="241" y="0"/>
                  </a:lnTo>
                  <a:lnTo>
                    <a:pt x="241" y="147"/>
                  </a:lnTo>
                  <a:lnTo>
                    <a:pt x="183" y="147"/>
                  </a:lnTo>
                  <a:lnTo>
                    <a:pt x="117" y="2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solidFill>
                  <a:schemeClr val="bg1"/>
                </a:solidFill>
                <a:latin typeface="微软雅黑" panose="020B0503020204020204" pitchFamily="34" charset="-122"/>
                <a:ea typeface="微软雅黑" panose="020B0503020204020204" pitchFamily="34" charset="-122"/>
              </a:endParaRPr>
            </a:p>
          </p:txBody>
        </p:sp>
        <p:sp>
          <p:nvSpPr>
            <p:cNvPr id="46" name="Freeform 9"/>
            <p:cNvSpPr/>
            <p:nvPr/>
          </p:nvSpPr>
          <p:spPr bwMode="auto">
            <a:xfrm>
              <a:off x="8018463" y="4965700"/>
              <a:ext cx="25400" cy="25400"/>
            </a:xfrm>
            <a:custGeom>
              <a:avLst/>
              <a:gdLst>
                <a:gd name="T0" fmla="*/ 16 w 16"/>
                <a:gd name="T1" fmla="*/ 0 h 16"/>
                <a:gd name="T2" fmla="*/ 0 w 16"/>
                <a:gd name="T3" fmla="*/ 0 h 16"/>
                <a:gd name="T4" fmla="*/ 0 w 16"/>
                <a:gd name="T5" fmla="*/ 16 h 16"/>
                <a:gd name="T6" fmla="*/ 16 w 16"/>
                <a:gd name="T7" fmla="*/ 16 h 16"/>
                <a:gd name="T8" fmla="*/ 16 w 16"/>
                <a:gd name="T9" fmla="*/ 0 h 16"/>
                <a:gd name="T10" fmla="*/ 16 w 16"/>
                <a:gd name="T11" fmla="*/ 0 h 16"/>
              </a:gdLst>
              <a:ahLst/>
              <a:cxnLst>
                <a:cxn ang="0">
                  <a:pos x="T0" y="T1"/>
                </a:cxn>
                <a:cxn ang="0">
                  <a:pos x="T2" y="T3"/>
                </a:cxn>
                <a:cxn ang="0">
                  <a:pos x="T4" y="T5"/>
                </a:cxn>
                <a:cxn ang="0">
                  <a:pos x="T6" y="T7"/>
                </a:cxn>
                <a:cxn ang="0">
                  <a:pos x="T8" y="T9"/>
                </a:cxn>
                <a:cxn ang="0">
                  <a:pos x="T10" y="T11"/>
                </a:cxn>
              </a:cxnLst>
              <a:rect l="0" t="0" r="r" b="b"/>
              <a:pathLst>
                <a:path w="16" h="16">
                  <a:moveTo>
                    <a:pt x="16" y="0"/>
                  </a:moveTo>
                  <a:lnTo>
                    <a:pt x="0" y="0"/>
                  </a:lnTo>
                  <a:lnTo>
                    <a:pt x="0" y="16"/>
                  </a:lnTo>
                  <a:lnTo>
                    <a:pt x="16" y="16"/>
                  </a:lnTo>
                  <a:lnTo>
                    <a:pt x="16" y="0"/>
                  </a:lnTo>
                  <a:lnTo>
                    <a:pt x="1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solidFill>
                  <a:schemeClr val="bg1"/>
                </a:solidFill>
                <a:latin typeface="微软雅黑" panose="020B0503020204020204" pitchFamily="34" charset="-122"/>
                <a:ea typeface="微软雅黑" panose="020B0503020204020204" pitchFamily="34" charset="-122"/>
              </a:endParaRPr>
            </a:p>
          </p:txBody>
        </p:sp>
        <p:sp>
          <p:nvSpPr>
            <p:cNvPr id="47" name="Freeform 10"/>
            <p:cNvSpPr/>
            <p:nvPr/>
          </p:nvSpPr>
          <p:spPr bwMode="auto">
            <a:xfrm>
              <a:off x="8094663" y="4965700"/>
              <a:ext cx="25400" cy="25400"/>
            </a:xfrm>
            <a:custGeom>
              <a:avLst/>
              <a:gdLst>
                <a:gd name="T0" fmla="*/ 16 w 16"/>
                <a:gd name="T1" fmla="*/ 0 h 16"/>
                <a:gd name="T2" fmla="*/ 0 w 16"/>
                <a:gd name="T3" fmla="*/ 0 h 16"/>
                <a:gd name="T4" fmla="*/ 0 w 16"/>
                <a:gd name="T5" fmla="*/ 16 h 16"/>
                <a:gd name="T6" fmla="*/ 16 w 16"/>
                <a:gd name="T7" fmla="*/ 16 h 16"/>
                <a:gd name="T8" fmla="*/ 16 w 16"/>
                <a:gd name="T9" fmla="*/ 0 h 16"/>
                <a:gd name="T10" fmla="*/ 16 w 16"/>
                <a:gd name="T11" fmla="*/ 0 h 16"/>
              </a:gdLst>
              <a:ahLst/>
              <a:cxnLst>
                <a:cxn ang="0">
                  <a:pos x="T0" y="T1"/>
                </a:cxn>
                <a:cxn ang="0">
                  <a:pos x="T2" y="T3"/>
                </a:cxn>
                <a:cxn ang="0">
                  <a:pos x="T4" y="T5"/>
                </a:cxn>
                <a:cxn ang="0">
                  <a:pos x="T6" y="T7"/>
                </a:cxn>
                <a:cxn ang="0">
                  <a:pos x="T8" y="T9"/>
                </a:cxn>
                <a:cxn ang="0">
                  <a:pos x="T10" y="T11"/>
                </a:cxn>
              </a:cxnLst>
              <a:rect l="0" t="0" r="r" b="b"/>
              <a:pathLst>
                <a:path w="16" h="16">
                  <a:moveTo>
                    <a:pt x="16" y="0"/>
                  </a:moveTo>
                  <a:lnTo>
                    <a:pt x="0" y="0"/>
                  </a:lnTo>
                  <a:lnTo>
                    <a:pt x="0" y="16"/>
                  </a:lnTo>
                  <a:lnTo>
                    <a:pt x="16" y="16"/>
                  </a:lnTo>
                  <a:lnTo>
                    <a:pt x="16" y="0"/>
                  </a:lnTo>
                  <a:lnTo>
                    <a:pt x="1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solidFill>
                  <a:schemeClr val="bg1"/>
                </a:solidFill>
                <a:latin typeface="微软雅黑" panose="020B0503020204020204" pitchFamily="34" charset="-122"/>
                <a:ea typeface="微软雅黑" panose="020B0503020204020204" pitchFamily="34" charset="-122"/>
              </a:endParaRPr>
            </a:p>
          </p:txBody>
        </p:sp>
        <p:sp>
          <p:nvSpPr>
            <p:cNvPr id="48" name="Freeform 11"/>
            <p:cNvSpPr/>
            <p:nvPr/>
          </p:nvSpPr>
          <p:spPr bwMode="auto">
            <a:xfrm>
              <a:off x="8172450" y="4965700"/>
              <a:ext cx="25400" cy="25400"/>
            </a:xfrm>
            <a:custGeom>
              <a:avLst/>
              <a:gdLst>
                <a:gd name="T0" fmla="*/ 16 w 16"/>
                <a:gd name="T1" fmla="*/ 0 h 16"/>
                <a:gd name="T2" fmla="*/ 0 w 16"/>
                <a:gd name="T3" fmla="*/ 0 h 16"/>
                <a:gd name="T4" fmla="*/ 0 w 16"/>
                <a:gd name="T5" fmla="*/ 16 h 16"/>
                <a:gd name="T6" fmla="*/ 16 w 16"/>
                <a:gd name="T7" fmla="*/ 16 h 16"/>
                <a:gd name="T8" fmla="*/ 16 w 16"/>
                <a:gd name="T9" fmla="*/ 0 h 16"/>
                <a:gd name="T10" fmla="*/ 16 w 16"/>
                <a:gd name="T11" fmla="*/ 0 h 16"/>
              </a:gdLst>
              <a:ahLst/>
              <a:cxnLst>
                <a:cxn ang="0">
                  <a:pos x="T0" y="T1"/>
                </a:cxn>
                <a:cxn ang="0">
                  <a:pos x="T2" y="T3"/>
                </a:cxn>
                <a:cxn ang="0">
                  <a:pos x="T4" y="T5"/>
                </a:cxn>
                <a:cxn ang="0">
                  <a:pos x="T6" y="T7"/>
                </a:cxn>
                <a:cxn ang="0">
                  <a:pos x="T8" y="T9"/>
                </a:cxn>
                <a:cxn ang="0">
                  <a:pos x="T10" y="T11"/>
                </a:cxn>
              </a:cxnLst>
              <a:rect l="0" t="0" r="r" b="b"/>
              <a:pathLst>
                <a:path w="16" h="16">
                  <a:moveTo>
                    <a:pt x="16" y="0"/>
                  </a:moveTo>
                  <a:lnTo>
                    <a:pt x="0" y="0"/>
                  </a:lnTo>
                  <a:lnTo>
                    <a:pt x="0" y="16"/>
                  </a:lnTo>
                  <a:lnTo>
                    <a:pt x="16" y="16"/>
                  </a:lnTo>
                  <a:lnTo>
                    <a:pt x="16" y="0"/>
                  </a:lnTo>
                  <a:lnTo>
                    <a:pt x="1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solidFill>
                  <a:schemeClr val="bg1"/>
                </a:solidFill>
                <a:latin typeface="微软雅黑" panose="020B0503020204020204" pitchFamily="34" charset="-122"/>
                <a:ea typeface="微软雅黑" panose="020B0503020204020204" pitchFamily="34" charset="-122"/>
              </a:endParaRPr>
            </a:p>
          </p:txBody>
        </p:sp>
      </p:grpSp>
      <p:sp>
        <p:nvSpPr>
          <p:cNvPr id="49" name="Freeform 5"/>
          <p:cNvSpPr>
            <a:spLocks noEditPoints="1"/>
          </p:cNvSpPr>
          <p:nvPr/>
        </p:nvSpPr>
        <p:spPr bwMode="auto">
          <a:xfrm>
            <a:off x="6885044" y="3592436"/>
            <a:ext cx="470225" cy="471062"/>
          </a:xfrm>
          <a:custGeom>
            <a:avLst/>
            <a:gdLst>
              <a:gd name="T0" fmla="*/ 1124 w 1124"/>
              <a:gd name="T1" fmla="*/ 369 h 1126"/>
              <a:gd name="T2" fmla="*/ 754 w 1124"/>
              <a:gd name="T3" fmla="*/ 0 h 1126"/>
              <a:gd name="T4" fmla="*/ 108 w 1124"/>
              <a:gd name="T5" fmla="*/ 646 h 1126"/>
              <a:gd name="T6" fmla="*/ 0 w 1124"/>
              <a:gd name="T7" fmla="*/ 1126 h 1126"/>
              <a:gd name="T8" fmla="*/ 477 w 1124"/>
              <a:gd name="T9" fmla="*/ 1015 h 1126"/>
              <a:gd name="T10" fmla="*/ 1124 w 1124"/>
              <a:gd name="T11" fmla="*/ 369 h 1126"/>
              <a:gd name="T12" fmla="*/ 446 w 1124"/>
              <a:gd name="T13" fmla="*/ 944 h 1126"/>
              <a:gd name="T14" fmla="*/ 387 w 1124"/>
              <a:gd name="T15" fmla="*/ 885 h 1126"/>
              <a:gd name="T16" fmla="*/ 962 w 1124"/>
              <a:gd name="T17" fmla="*/ 310 h 1126"/>
              <a:gd name="T18" fmla="*/ 1022 w 1124"/>
              <a:gd name="T19" fmla="*/ 369 h 1126"/>
              <a:gd name="T20" fmla="*/ 446 w 1124"/>
              <a:gd name="T21" fmla="*/ 944 h 1126"/>
              <a:gd name="T22" fmla="*/ 232 w 1124"/>
              <a:gd name="T23" fmla="*/ 997 h 1126"/>
              <a:gd name="T24" fmla="*/ 127 w 1124"/>
              <a:gd name="T25" fmla="*/ 892 h 1126"/>
              <a:gd name="T26" fmla="*/ 167 w 1124"/>
              <a:gd name="T27" fmla="*/ 715 h 1126"/>
              <a:gd name="T28" fmla="*/ 227 w 1124"/>
              <a:gd name="T29" fmla="*/ 775 h 1126"/>
              <a:gd name="T30" fmla="*/ 226 w 1124"/>
              <a:gd name="T31" fmla="*/ 775 h 1126"/>
              <a:gd name="T32" fmla="*/ 362 w 1124"/>
              <a:gd name="T33" fmla="*/ 911 h 1126"/>
              <a:gd name="T34" fmla="*/ 362 w 1124"/>
              <a:gd name="T35" fmla="*/ 910 h 1126"/>
              <a:gd name="T36" fmla="*/ 408 w 1124"/>
              <a:gd name="T37" fmla="*/ 957 h 1126"/>
              <a:gd name="T38" fmla="*/ 232 w 1124"/>
              <a:gd name="T39" fmla="*/ 997 h 1126"/>
              <a:gd name="T40" fmla="*/ 937 w 1124"/>
              <a:gd name="T41" fmla="*/ 284 h 1126"/>
              <a:gd name="T42" fmla="*/ 362 w 1124"/>
              <a:gd name="T43" fmla="*/ 859 h 1126"/>
              <a:gd name="T44" fmla="*/ 278 w 1124"/>
              <a:gd name="T45" fmla="*/ 775 h 1126"/>
              <a:gd name="T46" fmla="*/ 853 w 1124"/>
              <a:gd name="T47" fmla="*/ 200 h 1126"/>
              <a:gd name="T48" fmla="*/ 937 w 1124"/>
              <a:gd name="T49" fmla="*/ 284 h 1126"/>
              <a:gd name="T50" fmla="*/ 754 w 1124"/>
              <a:gd name="T51" fmla="*/ 102 h 1126"/>
              <a:gd name="T52" fmla="*/ 827 w 1124"/>
              <a:gd name="T53" fmla="*/ 175 h 1126"/>
              <a:gd name="T54" fmla="*/ 252 w 1124"/>
              <a:gd name="T55" fmla="*/ 750 h 1126"/>
              <a:gd name="T56" fmla="*/ 179 w 1124"/>
              <a:gd name="T57" fmla="*/ 677 h 1126"/>
              <a:gd name="T58" fmla="*/ 754 w 1124"/>
              <a:gd name="T59" fmla="*/ 102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24" h="1126">
                <a:moveTo>
                  <a:pt x="1124" y="369"/>
                </a:moveTo>
                <a:lnTo>
                  <a:pt x="754" y="0"/>
                </a:lnTo>
                <a:lnTo>
                  <a:pt x="108" y="646"/>
                </a:lnTo>
                <a:lnTo>
                  <a:pt x="0" y="1126"/>
                </a:lnTo>
                <a:lnTo>
                  <a:pt x="477" y="1015"/>
                </a:lnTo>
                <a:lnTo>
                  <a:pt x="1124" y="369"/>
                </a:lnTo>
                <a:close/>
                <a:moveTo>
                  <a:pt x="446" y="944"/>
                </a:moveTo>
                <a:lnTo>
                  <a:pt x="387" y="885"/>
                </a:lnTo>
                <a:lnTo>
                  <a:pt x="962" y="310"/>
                </a:lnTo>
                <a:lnTo>
                  <a:pt x="1022" y="369"/>
                </a:lnTo>
                <a:lnTo>
                  <a:pt x="446" y="944"/>
                </a:lnTo>
                <a:close/>
                <a:moveTo>
                  <a:pt x="232" y="997"/>
                </a:moveTo>
                <a:lnTo>
                  <a:pt x="127" y="892"/>
                </a:lnTo>
                <a:lnTo>
                  <a:pt x="167" y="715"/>
                </a:lnTo>
                <a:lnTo>
                  <a:pt x="227" y="775"/>
                </a:lnTo>
                <a:lnTo>
                  <a:pt x="226" y="775"/>
                </a:lnTo>
                <a:lnTo>
                  <a:pt x="362" y="911"/>
                </a:lnTo>
                <a:lnTo>
                  <a:pt x="362" y="910"/>
                </a:lnTo>
                <a:lnTo>
                  <a:pt x="408" y="957"/>
                </a:lnTo>
                <a:lnTo>
                  <a:pt x="232" y="997"/>
                </a:lnTo>
                <a:close/>
                <a:moveTo>
                  <a:pt x="937" y="284"/>
                </a:moveTo>
                <a:lnTo>
                  <a:pt x="362" y="859"/>
                </a:lnTo>
                <a:lnTo>
                  <a:pt x="278" y="775"/>
                </a:lnTo>
                <a:lnTo>
                  <a:pt x="853" y="200"/>
                </a:lnTo>
                <a:lnTo>
                  <a:pt x="937" y="284"/>
                </a:lnTo>
                <a:close/>
                <a:moveTo>
                  <a:pt x="754" y="102"/>
                </a:moveTo>
                <a:lnTo>
                  <a:pt x="827" y="175"/>
                </a:lnTo>
                <a:lnTo>
                  <a:pt x="252" y="750"/>
                </a:lnTo>
                <a:lnTo>
                  <a:pt x="179" y="677"/>
                </a:lnTo>
                <a:lnTo>
                  <a:pt x="754" y="102"/>
                </a:lnTo>
                <a:close/>
              </a:path>
            </a:pathLst>
          </a:custGeom>
          <a:solidFill>
            <a:schemeClr val="bg1"/>
          </a:solidFill>
          <a:ln>
            <a:noFill/>
          </a:ln>
        </p:spPr>
        <p:txBody>
          <a:bodyPr vert="horz" wrap="square" lIns="91440" tIns="45720" rIns="91440" bIns="45720" numCol="1" anchor="t" anchorCtr="0" compatLnSpc="1"/>
          <a:lstStyle/>
          <a:p>
            <a:endParaRPr lang="id-ID">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par>
                          <p:cTn id="39" fill="hold">
                            <p:stCondLst>
                              <p:cond delay="1000"/>
                            </p:stCondLst>
                            <p:childTnLst>
                              <p:par>
                                <p:cTn id="40" presetID="53" presetClass="entr" presetSubtype="16" fill="hold" nodeType="afterEffect">
                                  <p:stCondLst>
                                    <p:cond delay="0"/>
                                  </p:stCondLst>
                                  <p:childTnLst>
                                    <p:set>
                                      <p:cBhvr>
                                        <p:cTn id="41" dur="1" fill="hold">
                                          <p:stCondLst>
                                            <p:cond delay="0"/>
                                          </p:stCondLst>
                                        </p:cTn>
                                        <p:tgtEl>
                                          <p:spTgt spid="34"/>
                                        </p:tgtEl>
                                        <p:attrNameLst>
                                          <p:attrName>style.visibility</p:attrName>
                                        </p:attrNameLst>
                                      </p:cBhvr>
                                      <p:to>
                                        <p:strVal val="visible"/>
                                      </p:to>
                                    </p:set>
                                    <p:anim calcmode="lin" valueType="num">
                                      <p:cBhvr>
                                        <p:cTn id="42" dur="500" fill="hold"/>
                                        <p:tgtEl>
                                          <p:spTgt spid="34"/>
                                        </p:tgtEl>
                                        <p:attrNameLst>
                                          <p:attrName>ppt_w</p:attrName>
                                        </p:attrNameLst>
                                      </p:cBhvr>
                                      <p:tavLst>
                                        <p:tav tm="0">
                                          <p:val>
                                            <p:fltVal val="0"/>
                                          </p:val>
                                        </p:tav>
                                        <p:tav tm="100000">
                                          <p:val>
                                            <p:strVal val="#ppt_w"/>
                                          </p:val>
                                        </p:tav>
                                      </p:tavLst>
                                    </p:anim>
                                    <p:anim calcmode="lin" valueType="num">
                                      <p:cBhvr>
                                        <p:cTn id="43" dur="500" fill="hold"/>
                                        <p:tgtEl>
                                          <p:spTgt spid="34"/>
                                        </p:tgtEl>
                                        <p:attrNameLst>
                                          <p:attrName>ppt_h</p:attrName>
                                        </p:attrNameLst>
                                      </p:cBhvr>
                                      <p:tavLst>
                                        <p:tav tm="0">
                                          <p:val>
                                            <p:fltVal val="0"/>
                                          </p:val>
                                        </p:tav>
                                        <p:tav tm="100000">
                                          <p:val>
                                            <p:strVal val="#ppt_h"/>
                                          </p:val>
                                        </p:tav>
                                      </p:tavLst>
                                    </p:anim>
                                    <p:animEffect transition="in" filter="fade">
                                      <p:cBhvr>
                                        <p:cTn id="44" dur="500"/>
                                        <p:tgtEl>
                                          <p:spTgt spid="34"/>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49"/>
                                        </p:tgtEl>
                                        <p:attrNameLst>
                                          <p:attrName>style.visibility</p:attrName>
                                        </p:attrNameLst>
                                      </p:cBhvr>
                                      <p:to>
                                        <p:strVal val="visible"/>
                                      </p:to>
                                    </p:set>
                                    <p:anim calcmode="lin" valueType="num">
                                      <p:cBhvr>
                                        <p:cTn id="47" dur="500" fill="hold"/>
                                        <p:tgtEl>
                                          <p:spTgt spid="49"/>
                                        </p:tgtEl>
                                        <p:attrNameLst>
                                          <p:attrName>ppt_w</p:attrName>
                                        </p:attrNameLst>
                                      </p:cBhvr>
                                      <p:tavLst>
                                        <p:tav tm="0">
                                          <p:val>
                                            <p:fltVal val="0"/>
                                          </p:val>
                                        </p:tav>
                                        <p:tav tm="100000">
                                          <p:val>
                                            <p:strVal val="#ppt_w"/>
                                          </p:val>
                                        </p:tav>
                                      </p:tavLst>
                                    </p:anim>
                                    <p:anim calcmode="lin" valueType="num">
                                      <p:cBhvr>
                                        <p:cTn id="48" dur="500" fill="hold"/>
                                        <p:tgtEl>
                                          <p:spTgt spid="49"/>
                                        </p:tgtEl>
                                        <p:attrNameLst>
                                          <p:attrName>ppt_h</p:attrName>
                                        </p:attrNameLst>
                                      </p:cBhvr>
                                      <p:tavLst>
                                        <p:tav tm="0">
                                          <p:val>
                                            <p:fltVal val="0"/>
                                          </p:val>
                                        </p:tav>
                                        <p:tav tm="100000">
                                          <p:val>
                                            <p:strVal val="#ppt_h"/>
                                          </p:val>
                                        </p:tav>
                                      </p:tavLst>
                                    </p:anim>
                                    <p:animEffect transition="in" filter="fade">
                                      <p:cBhvr>
                                        <p:cTn id="49" dur="500"/>
                                        <p:tgtEl>
                                          <p:spTgt spid="49"/>
                                        </p:tgtEl>
                                      </p:cBhvr>
                                    </p:animEffect>
                                  </p:childTnLst>
                                </p:cTn>
                              </p:par>
                              <p:par>
                                <p:cTn id="50" presetID="53" presetClass="entr" presetSubtype="16" fill="hold" nodeType="withEffect">
                                  <p:stCondLst>
                                    <p:cond delay="0"/>
                                  </p:stCondLst>
                                  <p:childTnLst>
                                    <p:set>
                                      <p:cBhvr>
                                        <p:cTn id="51" dur="1" fill="hold">
                                          <p:stCondLst>
                                            <p:cond delay="0"/>
                                          </p:stCondLst>
                                        </p:cTn>
                                        <p:tgtEl>
                                          <p:spTgt spid="41"/>
                                        </p:tgtEl>
                                        <p:attrNameLst>
                                          <p:attrName>style.visibility</p:attrName>
                                        </p:attrNameLst>
                                      </p:cBhvr>
                                      <p:to>
                                        <p:strVal val="visible"/>
                                      </p:to>
                                    </p:set>
                                    <p:anim calcmode="lin" valueType="num">
                                      <p:cBhvr>
                                        <p:cTn id="52" dur="500" fill="hold"/>
                                        <p:tgtEl>
                                          <p:spTgt spid="41"/>
                                        </p:tgtEl>
                                        <p:attrNameLst>
                                          <p:attrName>ppt_w</p:attrName>
                                        </p:attrNameLst>
                                      </p:cBhvr>
                                      <p:tavLst>
                                        <p:tav tm="0">
                                          <p:val>
                                            <p:fltVal val="0"/>
                                          </p:val>
                                        </p:tav>
                                        <p:tav tm="100000">
                                          <p:val>
                                            <p:strVal val="#ppt_w"/>
                                          </p:val>
                                        </p:tav>
                                      </p:tavLst>
                                    </p:anim>
                                    <p:anim calcmode="lin" valueType="num">
                                      <p:cBhvr>
                                        <p:cTn id="53" dur="500" fill="hold"/>
                                        <p:tgtEl>
                                          <p:spTgt spid="41"/>
                                        </p:tgtEl>
                                        <p:attrNameLst>
                                          <p:attrName>ppt_h</p:attrName>
                                        </p:attrNameLst>
                                      </p:cBhvr>
                                      <p:tavLst>
                                        <p:tav tm="0">
                                          <p:val>
                                            <p:fltVal val="0"/>
                                          </p:val>
                                        </p:tav>
                                        <p:tav tm="100000">
                                          <p:val>
                                            <p:strVal val="#ppt_h"/>
                                          </p:val>
                                        </p:tav>
                                      </p:tavLst>
                                    </p:anim>
                                    <p:animEffect transition="in" filter="fade">
                                      <p:cBhvr>
                                        <p:cTn id="54" dur="500"/>
                                        <p:tgtEl>
                                          <p:spTgt spid="41"/>
                                        </p:tgtEl>
                                      </p:cBhvr>
                                    </p:animEffect>
                                  </p:childTnLst>
                                </p:cTn>
                              </p:par>
                            </p:childTnLst>
                          </p:cTn>
                        </p:par>
                        <p:par>
                          <p:cTn id="55" fill="hold">
                            <p:stCondLst>
                              <p:cond delay="1500"/>
                            </p:stCondLst>
                            <p:childTnLst>
                              <p:par>
                                <p:cTn id="56" presetID="10" presetClass="entr" presetSubtype="0" fill="hold" grpId="0" nodeType="after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fade">
                                      <p:cBhvr>
                                        <p:cTn id="58" dur="500"/>
                                        <p:tgtEl>
                                          <p:spTgt spid="29"/>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fade">
                                      <p:cBhvr>
                                        <p:cTn id="61" dur="500"/>
                                        <p:tgtEl>
                                          <p:spTgt spid="30"/>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500"/>
                                        <p:tgtEl>
                                          <p:spTgt spid="2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fade">
                                      <p:cBhvr>
                                        <p:cTn id="70" dur="500"/>
                                        <p:tgtEl>
                                          <p:spTgt spid="31"/>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fade">
                                      <p:cBhvr>
                                        <p:cTn id="7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9" grpId="0"/>
      <p:bldP spid="10" grpId="0"/>
      <p:bldP spid="26" grpId="0" bldLvl="0" animBg="1"/>
      <p:bldP spid="27" grpId="0"/>
      <p:bldP spid="28" grpId="0"/>
      <p:bldP spid="29" grpId="0"/>
      <p:bldP spid="30" grpId="0"/>
      <p:bldP spid="31" grpId="0"/>
      <p:bldP spid="32" grpId="0"/>
      <p:bldP spid="49"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biLevel thresh="25000"/>
            <a:extLst>
              <a:ext uri="{BEBA8EAE-BF5A-486C-A8C5-ECC9F3942E4B}">
                <a14:imgProps xmlns:a14="http://schemas.microsoft.com/office/drawing/2010/main">
                  <a14:imgLayer r:embed="rId2">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a:xfrm>
            <a:off x="0" y="3511296"/>
            <a:ext cx="12192000" cy="3978085"/>
          </a:xfrm>
          <a:prstGeom prst="rect">
            <a:avLst/>
          </a:prstGeom>
        </p:spPr>
      </p:pic>
      <p:sp>
        <p:nvSpPr>
          <p:cNvPr id="30" name="TextBox 4"/>
          <p:cNvSpPr txBox="1"/>
          <p:nvPr/>
        </p:nvSpPr>
        <p:spPr>
          <a:xfrm>
            <a:off x="3387929" y="2642210"/>
            <a:ext cx="5991279" cy="1323439"/>
          </a:xfrm>
          <a:prstGeom prst="rect">
            <a:avLst/>
          </a:prstGeom>
          <a:noFill/>
        </p:spPr>
        <p:txBody>
          <a:bodyPr wrap="square" rtlCol="0">
            <a:spAutoFit/>
          </a:bodyPr>
          <a:lstStyle/>
          <a:p>
            <a:pPr algn="dist"/>
            <a:r>
              <a:rPr lang="zh-CN" altLang="en-US" sz="8000" dirty="0">
                <a:solidFill>
                  <a:schemeClr val="bg1"/>
                </a:solidFill>
                <a:latin typeface="汉仪雅酷黑 75W" panose="020B0804020202020204" pitchFamily="34" charset="-122"/>
                <a:ea typeface="汉仪雅酷黑 75W" panose="020B0804020202020204" pitchFamily="34" charset="-122"/>
                <a:cs typeface="+mn-ea"/>
                <a:sym typeface="+mn-lt"/>
              </a:rPr>
              <a:t>计划安排</a:t>
            </a:r>
            <a:endParaRPr lang="en-US" altLang="zh-CN" sz="8000" dirty="0">
              <a:solidFill>
                <a:schemeClr val="bg1"/>
              </a:solidFill>
              <a:effectLst>
                <a:outerShdw blurRad="38100" dist="38100" dir="2700000" algn="tl">
                  <a:srgbClr val="000000">
                    <a:alpha val="43137"/>
                  </a:srgbClr>
                </a:outerShdw>
              </a:effectLst>
              <a:latin typeface="汉仪雅酷黑 75W" panose="020B0804020202020204" pitchFamily="34" charset="-122"/>
              <a:ea typeface="汉仪雅酷黑 75W" panose="020B0804020202020204" pitchFamily="34" charset="-122"/>
            </a:endParaRPr>
          </a:p>
        </p:txBody>
      </p:sp>
      <p:sp>
        <p:nvSpPr>
          <p:cNvPr id="31" name="文本框 30"/>
          <p:cNvSpPr txBox="1"/>
          <p:nvPr/>
        </p:nvSpPr>
        <p:spPr>
          <a:xfrm>
            <a:off x="3615920" y="4105850"/>
            <a:ext cx="5535298" cy="369332"/>
          </a:xfrm>
          <a:prstGeom prst="rect">
            <a:avLst/>
          </a:prstGeom>
          <a:noFill/>
        </p:spPr>
        <p:txBody>
          <a:bodyPr wrap="square" rtlCol="0">
            <a:spAutoFit/>
          </a:bodyPr>
          <a:lstStyle/>
          <a:p>
            <a:pPr algn="ctr"/>
            <a:r>
              <a:rPr lang="en-US" altLang="zh-CN" dirty="0">
                <a:solidFill>
                  <a:schemeClr val="bg1"/>
                </a:solidFill>
                <a:effectLst>
                  <a:outerShdw blurRad="38100" dist="38100" dir="2700000" algn="tl">
                    <a:srgbClr val="000000">
                      <a:alpha val="43137"/>
                    </a:srgbClr>
                  </a:outerShdw>
                </a:effectLst>
                <a:latin typeface="汉仪雅酷黑 75W" panose="020B0804020202020204" pitchFamily="34" charset="-122"/>
                <a:ea typeface="汉仪雅酷黑 75W" panose="020B0804020202020204" pitchFamily="34" charset="-122"/>
              </a:rPr>
              <a:t>Summary of previous quarter's work</a:t>
            </a:r>
            <a:endParaRPr lang="zh-CN" altLang="en-US" dirty="0">
              <a:solidFill>
                <a:schemeClr val="bg1"/>
              </a:solidFill>
              <a:effectLst>
                <a:outerShdw blurRad="38100" dist="38100" dir="2700000" algn="tl">
                  <a:srgbClr val="000000">
                    <a:alpha val="43137"/>
                  </a:srgbClr>
                </a:outerShdw>
              </a:effectLst>
              <a:latin typeface="汉仪雅酷黑 75W" panose="020B0804020202020204" pitchFamily="34" charset="-122"/>
              <a:ea typeface="汉仪雅酷黑 75W" panose="020B0804020202020204" pitchFamily="34" charset="-122"/>
            </a:endParaRPr>
          </a:p>
        </p:txBody>
      </p:sp>
      <p:sp>
        <p:nvSpPr>
          <p:cNvPr id="32" name="TextBox 4"/>
          <p:cNvSpPr txBox="1"/>
          <p:nvPr/>
        </p:nvSpPr>
        <p:spPr>
          <a:xfrm>
            <a:off x="4444575" y="1441881"/>
            <a:ext cx="3877985" cy="1200329"/>
          </a:xfrm>
          <a:prstGeom prst="rect">
            <a:avLst/>
          </a:prstGeom>
          <a:noFill/>
        </p:spPr>
        <p:txBody>
          <a:bodyPr wrap="none" rtlCol="0">
            <a:spAutoFit/>
          </a:bodyPr>
          <a:lstStyle/>
          <a:p>
            <a:pPr algn="dist"/>
            <a:r>
              <a:rPr lang="zh-CN" altLang="en-US" sz="7200" dirty="0">
                <a:solidFill>
                  <a:schemeClr val="bg1"/>
                </a:solidFill>
                <a:effectLst>
                  <a:outerShdw blurRad="38100" dist="38100" dir="2700000" algn="tl">
                    <a:srgbClr val="000000">
                      <a:alpha val="43137"/>
                    </a:srgbClr>
                  </a:outerShdw>
                </a:effectLst>
                <a:latin typeface="汉仪雅酷黑 75W" panose="020B0804020202020204" pitchFamily="34" charset="-122"/>
                <a:ea typeface="汉仪雅酷黑 75W" panose="020B0804020202020204" pitchFamily="34" charset="-122"/>
              </a:rPr>
              <a:t>第四章节</a:t>
            </a:r>
            <a:endParaRPr lang="en-US" altLang="zh-CN" sz="7200" dirty="0">
              <a:solidFill>
                <a:schemeClr val="bg1"/>
              </a:solidFill>
              <a:effectLst>
                <a:outerShdw blurRad="38100" dist="38100" dir="2700000" algn="tl">
                  <a:srgbClr val="000000">
                    <a:alpha val="43137"/>
                  </a:srgbClr>
                </a:outerShdw>
              </a:effectLst>
              <a:latin typeface="汉仪雅酷黑 75W" panose="020B0804020202020204" pitchFamily="34" charset="-122"/>
              <a:ea typeface="汉仪雅酷黑 75W" panose="020B0804020202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prestig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anim calcmode="lin" valueType="num">
                                      <p:cBhvr>
                                        <p:cTn id="14" dur="500" fill="hold"/>
                                        <p:tgtEl>
                                          <p:spTgt spid="30"/>
                                        </p:tgtEl>
                                        <p:attrNameLst>
                                          <p:attrName>ppt_x</p:attrName>
                                        </p:attrNameLst>
                                      </p:cBhvr>
                                      <p:tavLst>
                                        <p:tav tm="0">
                                          <p:val>
                                            <p:strVal val="#ppt_x"/>
                                          </p:val>
                                        </p:tav>
                                        <p:tav tm="100000">
                                          <p:val>
                                            <p:strVal val="#ppt_x"/>
                                          </p:val>
                                        </p:tav>
                                      </p:tavLst>
                                    </p:anim>
                                    <p:anim calcmode="lin" valueType="num">
                                      <p:cBhvr>
                                        <p:cTn id="15" dur="500" fill="hold"/>
                                        <p:tgtEl>
                                          <p:spTgt spid="30"/>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anim calcmode="lin" valueType="num">
                                      <p:cBhvr>
                                        <p:cTn id="20" dur="500" fill="hold"/>
                                        <p:tgtEl>
                                          <p:spTgt spid="31"/>
                                        </p:tgtEl>
                                        <p:attrNameLst>
                                          <p:attrName>ppt_x</p:attrName>
                                        </p:attrNameLst>
                                      </p:cBhvr>
                                      <p:tavLst>
                                        <p:tav tm="0">
                                          <p:val>
                                            <p:strVal val="#ppt_x"/>
                                          </p:val>
                                        </p:tav>
                                        <p:tav tm="100000">
                                          <p:val>
                                            <p:strVal val="#ppt_x"/>
                                          </p:val>
                                        </p:tav>
                                      </p:tavLst>
                                    </p:anim>
                                    <p:anim calcmode="lin" valueType="num">
                                      <p:cBhvr>
                                        <p:cTn id="21" dur="5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p:nvPr/>
        </p:nvSpPr>
        <p:spPr>
          <a:xfrm>
            <a:off x="350135" y="330407"/>
            <a:ext cx="6094070" cy="369332"/>
          </a:xfrm>
          <a:prstGeom prst="rect">
            <a:avLst/>
          </a:prstGeom>
          <a:noFill/>
        </p:spPr>
        <p:txBody>
          <a:bodyPr wrap="square">
            <a:spAutoFit/>
          </a:bodyPr>
          <a:lstStyle/>
          <a:p>
            <a:pPr marL="285750" indent="-285750">
              <a:buFont typeface="Wingdings" panose="05000000000000000000" pitchFamily="2" charset="2"/>
              <a:buChar char="p"/>
            </a:pPr>
            <a:r>
              <a:rPr lang="en-US" altLang="zh-CN" sz="1800" b="1" dirty="0">
                <a:solidFill>
                  <a:schemeClr val="bg1"/>
                </a:solidFill>
                <a:latin typeface="阿里汉仪智能黑体" panose="00020600040101010101" pitchFamily="18" charset="-122"/>
                <a:ea typeface="阿里汉仪智能黑体" panose="00020600040101010101" pitchFamily="18" charset="-122"/>
                <a:cs typeface="+mn-ea"/>
                <a:sym typeface="+mn-lt"/>
              </a:rPr>
              <a:t>04</a:t>
            </a:r>
            <a:r>
              <a:rPr lang="zh-CN" altLang="en-US" sz="1800" b="1" dirty="0">
                <a:solidFill>
                  <a:schemeClr val="bg1"/>
                </a:solidFill>
                <a:latin typeface="阿里汉仪智能黑体" panose="00020600040101010101" pitchFamily="18" charset="-122"/>
                <a:ea typeface="阿里汉仪智能黑体" panose="00020600040101010101" pitchFamily="18" charset="-122"/>
                <a:cs typeface="+mn-ea"/>
                <a:sym typeface="+mn-lt"/>
              </a:rPr>
              <a:t>：计划安排</a:t>
            </a:r>
            <a:endParaRPr lang="zh-CN" altLang="en-US" sz="1800" b="1" dirty="0">
              <a:solidFill>
                <a:schemeClr val="bg1"/>
              </a:solidFill>
              <a:latin typeface="阿里汉仪智能黑体" panose="00020600040101010101" pitchFamily="18" charset="-122"/>
              <a:ea typeface="阿里汉仪智能黑体" panose="00020600040101010101" pitchFamily="18" charset="-122"/>
              <a:cs typeface="+mn-ea"/>
              <a:sym typeface="+mn-lt"/>
            </a:endParaRPr>
          </a:p>
        </p:txBody>
      </p:sp>
      <p:grpSp>
        <p:nvGrpSpPr>
          <p:cNvPr id="4" name="组合 3"/>
          <p:cNvGrpSpPr/>
          <p:nvPr/>
        </p:nvGrpSpPr>
        <p:grpSpPr>
          <a:xfrm>
            <a:off x="3445192" y="1027946"/>
            <a:ext cx="5301615" cy="5079365"/>
            <a:chOff x="5342" y="2345"/>
            <a:chExt cx="8349" cy="7999"/>
          </a:xfrm>
          <a:solidFill>
            <a:schemeClr val="bg1">
              <a:alpha val="35000"/>
            </a:schemeClr>
          </a:solidFill>
        </p:grpSpPr>
        <p:sp>
          <p:nvSpPr>
            <p:cNvPr id="5" name="Freeform 5"/>
            <p:cNvSpPr/>
            <p:nvPr/>
          </p:nvSpPr>
          <p:spPr bwMode="auto">
            <a:xfrm>
              <a:off x="8792" y="2345"/>
              <a:ext cx="1405" cy="2025"/>
            </a:xfrm>
            <a:custGeom>
              <a:avLst/>
              <a:gdLst>
                <a:gd name="T0" fmla="*/ 266 w 562"/>
                <a:gd name="T1" fmla="*/ 0 h 810"/>
                <a:gd name="T2" fmla="*/ 266 w 562"/>
                <a:gd name="T3" fmla="*/ 0 h 810"/>
                <a:gd name="T4" fmla="*/ 262 w 562"/>
                <a:gd name="T5" fmla="*/ 0 h 810"/>
                <a:gd name="T6" fmla="*/ 262 w 562"/>
                <a:gd name="T7" fmla="*/ 0 h 810"/>
                <a:gd name="T8" fmla="*/ 254 w 562"/>
                <a:gd name="T9" fmla="*/ 2 h 810"/>
                <a:gd name="T10" fmla="*/ 246 w 562"/>
                <a:gd name="T11" fmla="*/ 6 h 810"/>
                <a:gd name="T12" fmla="*/ 240 w 562"/>
                <a:gd name="T13" fmla="*/ 12 h 810"/>
                <a:gd name="T14" fmla="*/ 236 w 562"/>
                <a:gd name="T15" fmla="*/ 20 h 810"/>
                <a:gd name="T16" fmla="*/ 0 w 562"/>
                <a:gd name="T17" fmla="*/ 810 h 810"/>
                <a:gd name="T18" fmla="*/ 230 w 562"/>
                <a:gd name="T19" fmla="*/ 806 h 810"/>
                <a:gd name="T20" fmla="*/ 230 w 562"/>
                <a:gd name="T21" fmla="*/ 786 h 810"/>
                <a:gd name="T22" fmla="*/ 230 w 562"/>
                <a:gd name="T23" fmla="*/ 786 h 810"/>
                <a:gd name="T24" fmla="*/ 228 w 562"/>
                <a:gd name="T25" fmla="*/ 780 h 810"/>
                <a:gd name="T26" fmla="*/ 216 w 562"/>
                <a:gd name="T27" fmla="*/ 766 h 810"/>
                <a:gd name="T28" fmla="*/ 216 w 562"/>
                <a:gd name="T29" fmla="*/ 766 h 810"/>
                <a:gd name="T30" fmla="*/ 210 w 562"/>
                <a:gd name="T31" fmla="*/ 756 h 810"/>
                <a:gd name="T32" fmla="*/ 204 w 562"/>
                <a:gd name="T33" fmla="*/ 744 h 810"/>
                <a:gd name="T34" fmla="*/ 198 w 562"/>
                <a:gd name="T35" fmla="*/ 730 h 810"/>
                <a:gd name="T36" fmla="*/ 196 w 562"/>
                <a:gd name="T37" fmla="*/ 714 h 810"/>
                <a:gd name="T38" fmla="*/ 196 w 562"/>
                <a:gd name="T39" fmla="*/ 714 h 810"/>
                <a:gd name="T40" fmla="*/ 196 w 562"/>
                <a:gd name="T41" fmla="*/ 700 h 810"/>
                <a:gd name="T42" fmla="*/ 200 w 562"/>
                <a:gd name="T43" fmla="*/ 684 h 810"/>
                <a:gd name="T44" fmla="*/ 206 w 562"/>
                <a:gd name="T45" fmla="*/ 670 h 810"/>
                <a:gd name="T46" fmla="*/ 214 w 562"/>
                <a:gd name="T47" fmla="*/ 656 h 810"/>
                <a:gd name="T48" fmla="*/ 214 w 562"/>
                <a:gd name="T49" fmla="*/ 656 h 810"/>
                <a:gd name="T50" fmla="*/ 226 w 562"/>
                <a:gd name="T51" fmla="*/ 646 h 810"/>
                <a:gd name="T52" fmla="*/ 242 w 562"/>
                <a:gd name="T53" fmla="*/ 636 h 810"/>
                <a:gd name="T54" fmla="*/ 260 w 562"/>
                <a:gd name="T55" fmla="*/ 630 h 810"/>
                <a:gd name="T56" fmla="*/ 280 w 562"/>
                <a:gd name="T57" fmla="*/ 628 h 810"/>
                <a:gd name="T58" fmla="*/ 280 w 562"/>
                <a:gd name="T59" fmla="*/ 628 h 810"/>
                <a:gd name="T60" fmla="*/ 302 w 562"/>
                <a:gd name="T61" fmla="*/ 630 h 810"/>
                <a:gd name="T62" fmla="*/ 320 w 562"/>
                <a:gd name="T63" fmla="*/ 636 h 810"/>
                <a:gd name="T64" fmla="*/ 336 w 562"/>
                <a:gd name="T65" fmla="*/ 646 h 810"/>
                <a:gd name="T66" fmla="*/ 348 w 562"/>
                <a:gd name="T67" fmla="*/ 656 h 810"/>
                <a:gd name="T68" fmla="*/ 348 w 562"/>
                <a:gd name="T69" fmla="*/ 656 h 810"/>
                <a:gd name="T70" fmla="*/ 356 w 562"/>
                <a:gd name="T71" fmla="*/ 670 h 810"/>
                <a:gd name="T72" fmla="*/ 362 w 562"/>
                <a:gd name="T73" fmla="*/ 686 h 810"/>
                <a:gd name="T74" fmla="*/ 366 w 562"/>
                <a:gd name="T75" fmla="*/ 700 h 810"/>
                <a:gd name="T76" fmla="*/ 366 w 562"/>
                <a:gd name="T77" fmla="*/ 714 h 810"/>
                <a:gd name="T78" fmla="*/ 366 w 562"/>
                <a:gd name="T79" fmla="*/ 714 h 810"/>
                <a:gd name="T80" fmla="*/ 364 w 562"/>
                <a:gd name="T81" fmla="*/ 730 h 810"/>
                <a:gd name="T82" fmla="*/ 360 w 562"/>
                <a:gd name="T83" fmla="*/ 744 h 810"/>
                <a:gd name="T84" fmla="*/ 354 w 562"/>
                <a:gd name="T85" fmla="*/ 756 h 810"/>
                <a:gd name="T86" fmla="*/ 348 w 562"/>
                <a:gd name="T87" fmla="*/ 766 h 810"/>
                <a:gd name="T88" fmla="*/ 348 w 562"/>
                <a:gd name="T89" fmla="*/ 766 h 810"/>
                <a:gd name="T90" fmla="*/ 338 w 562"/>
                <a:gd name="T91" fmla="*/ 778 h 810"/>
                <a:gd name="T92" fmla="*/ 336 w 562"/>
                <a:gd name="T93" fmla="*/ 782 h 810"/>
                <a:gd name="T94" fmla="*/ 336 w 562"/>
                <a:gd name="T95" fmla="*/ 804 h 810"/>
                <a:gd name="T96" fmla="*/ 562 w 562"/>
                <a:gd name="T97" fmla="*/ 800 h 810"/>
                <a:gd name="T98" fmla="*/ 292 w 562"/>
                <a:gd name="T99" fmla="*/ 20 h 810"/>
                <a:gd name="T100" fmla="*/ 292 w 562"/>
                <a:gd name="T101" fmla="*/ 20 h 810"/>
                <a:gd name="T102" fmla="*/ 288 w 562"/>
                <a:gd name="T103" fmla="*/ 12 h 810"/>
                <a:gd name="T104" fmla="*/ 282 w 562"/>
                <a:gd name="T105" fmla="*/ 6 h 810"/>
                <a:gd name="T106" fmla="*/ 274 w 562"/>
                <a:gd name="T107" fmla="*/ 2 h 810"/>
                <a:gd name="T108" fmla="*/ 266 w 562"/>
                <a:gd name="T109" fmla="*/ 0 h 810"/>
                <a:gd name="T110" fmla="*/ 266 w 562"/>
                <a:gd name="T111" fmla="*/ 0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62" h="810">
                  <a:moveTo>
                    <a:pt x="266" y="0"/>
                  </a:moveTo>
                  <a:lnTo>
                    <a:pt x="266" y="0"/>
                  </a:lnTo>
                  <a:lnTo>
                    <a:pt x="262" y="0"/>
                  </a:lnTo>
                  <a:lnTo>
                    <a:pt x="262" y="0"/>
                  </a:lnTo>
                  <a:lnTo>
                    <a:pt x="254" y="2"/>
                  </a:lnTo>
                  <a:lnTo>
                    <a:pt x="246" y="6"/>
                  </a:lnTo>
                  <a:lnTo>
                    <a:pt x="240" y="12"/>
                  </a:lnTo>
                  <a:lnTo>
                    <a:pt x="236" y="20"/>
                  </a:lnTo>
                  <a:lnTo>
                    <a:pt x="0" y="810"/>
                  </a:lnTo>
                  <a:lnTo>
                    <a:pt x="230" y="806"/>
                  </a:lnTo>
                  <a:lnTo>
                    <a:pt x="230" y="786"/>
                  </a:lnTo>
                  <a:lnTo>
                    <a:pt x="230" y="786"/>
                  </a:lnTo>
                  <a:lnTo>
                    <a:pt x="228" y="780"/>
                  </a:lnTo>
                  <a:lnTo>
                    <a:pt x="216" y="766"/>
                  </a:lnTo>
                  <a:lnTo>
                    <a:pt x="216" y="766"/>
                  </a:lnTo>
                  <a:lnTo>
                    <a:pt x="210" y="756"/>
                  </a:lnTo>
                  <a:lnTo>
                    <a:pt x="204" y="744"/>
                  </a:lnTo>
                  <a:lnTo>
                    <a:pt x="198" y="730"/>
                  </a:lnTo>
                  <a:lnTo>
                    <a:pt x="196" y="714"/>
                  </a:lnTo>
                  <a:lnTo>
                    <a:pt x="196" y="714"/>
                  </a:lnTo>
                  <a:lnTo>
                    <a:pt x="196" y="700"/>
                  </a:lnTo>
                  <a:lnTo>
                    <a:pt x="200" y="684"/>
                  </a:lnTo>
                  <a:lnTo>
                    <a:pt x="206" y="670"/>
                  </a:lnTo>
                  <a:lnTo>
                    <a:pt x="214" y="656"/>
                  </a:lnTo>
                  <a:lnTo>
                    <a:pt x="214" y="656"/>
                  </a:lnTo>
                  <a:lnTo>
                    <a:pt x="226" y="646"/>
                  </a:lnTo>
                  <a:lnTo>
                    <a:pt x="242" y="636"/>
                  </a:lnTo>
                  <a:lnTo>
                    <a:pt x="260" y="630"/>
                  </a:lnTo>
                  <a:lnTo>
                    <a:pt x="280" y="628"/>
                  </a:lnTo>
                  <a:lnTo>
                    <a:pt x="280" y="628"/>
                  </a:lnTo>
                  <a:lnTo>
                    <a:pt x="302" y="630"/>
                  </a:lnTo>
                  <a:lnTo>
                    <a:pt x="320" y="636"/>
                  </a:lnTo>
                  <a:lnTo>
                    <a:pt x="336" y="646"/>
                  </a:lnTo>
                  <a:lnTo>
                    <a:pt x="348" y="656"/>
                  </a:lnTo>
                  <a:lnTo>
                    <a:pt x="348" y="656"/>
                  </a:lnTo>
                  <a:lnTo>
                    <a:pt x="356" y="670"/>
                  </a:lnTo>
                  <a:lnTo>
                    <a:pt x="362" y="686"/>
                  </a:lnTo>
                  <a:lnTo>
                    <a:pt x="366" y="700"/>
                  </a:lnTo>
                  <a:lnTo>
                    <a:pt x="366" y="714"/>
                  </a:lnTo>
                  <a:lnTo>
                    <a:pt x="366" y="714"/>
                  </a:lnTo>
                  <a:lnTo>
                    <a:pt x="364" y="730"/>
                  </a:lnTo>
                  <a:lnTo>
                    <a:pt x="360" y="744"/>
                  </a:lnTo>
                  <a:lnTo>
                    <a:pt x="354" y="756"/>
                  </a:lnTo>
                  <a:lnTo>
                    <a:pt x="348" y="766"/>
                  </a:lnTo>
                  <a:lnTo>
                    <a:pt x="348" y="766"/>
                  </a:lnTo>
                  <a:lnTo>
                    <a:pt x="338" y="778"/>
                  </a:lnTo>
                  <a:lnTo>
                    <a:pt x="336" y="782"/>
                  </a:lnTo>
                  <a:lnTo>
                    <a:pt x="336" y="804"/>
                  </a:lnTo>
                  <a:lnTo>
                    <a:pt x="562" y="800"/>
                  </a:lnTo>
                  <a:lnTo>
                    <a:pt x="292" y="20"/>
                  </a:lnTo>
                  <a:lnTo>
                    <a:pt x="292" y="20"/>
                  </a:lnTo>
                  <a:lnTo>
                    <a:pt x="288" y="12"/>
                  </a:lnTo>
                  <a:lnTo>
                    <a:pt x="282" y="6"/>
                  </a:lnTo>
                  <a:lnTo>
                    <a:pt x="274" y="2"/>
                  </a:lnTo>
                  <a:lnTo>
                    <a:pt x="266" y="0"/>
                  </a:lnTo>
                  <a:lnTo>
                    <a:pt x="266" y="0"/>
                  </a:lnTo>
                  <a:close/>
                </a:path>
              </a:pathLst>
            </a:custGeom>
            <a:solidFill>
              <a:schemeClr val="bg1">
                <a:alpha val="30000"/>
              </a:schemeClr>
            </a:solidFill>
            <a:ln>
              <a:noFill/>
            </a:ln>
          </p:spPr>
          <p:txBody>
            <a:bodyPr vert="horz" wrap="square" lIns="91440" tIns="45720" rIns="91440" bIns="45720" numCol="1" anchor="t" anchorCtr="0" compatLnSpc="1"/>
            <a:lstStyle/>
            <a:p>
              <a:endParaRPr lang="zh-CN" altLang="en-US" b="1"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6" name="Freeform 6"/>
            <p:cNvSpPr/>
            <p:nvPr/>
          </p:nvSpPr>
          <p:spPr bwMode="auto">
            <a:xfrm>
              <a:off x="8517" y="4000"/>
              <a:ext cx="2080" cy="2375"/>
            </a:xfrm>
            <a:custGeom>
              <a:avLst/>
              <a:gdLst>
                <a:gd name="T0" fmla="*/ 798 w 832"/>
                <a:gd name="T1" fmla="*/ 742 h 950"/>
                <a:gd name="T2" fmla="*/ 772 w 832"/>
                <a:gd name="T3" fmla="*/ 740 h 950"/>
                <a:gd name="T4" fmla="*/ 730 w 832"/>
                <a:gd name="T5" fmla="*/ 736 h 950"/>
                <a:gd name="T6" fmla="*/ 674 w 832"/>
                <a:gd name="T7" fmla="*/ 698 h 950"/>
                <a:gd name="T8" fmla="*/ 412 w 832"/>
                <a:gd name="T9" fmla="*/ 182 h 950"/>
                <a:gd name="T10" fmla="*/ 414 w 832"/>
                <a:gd name="T11" fmla="*/ 110 h 950"/>
                <a:gd name="T12" fmla="*/ 430 w 832"/>
                <a:gd name="T13" fmla="*/ 84 h 950"/>
                <a:gd name="T14" fmla="*/ 442 w 832"/>
                <a:gd name="T15" fmla="*/ 52 h 950"/>
                <a:gd name="T16" fmla="*/ 440 w 832"/>
                <a:gd name="T17" fmla="*/ 32 h 950"/>
                <a:gd name="T18" fmla="*/ 432 w 832"/>
                <a:gd name="T19" fmla="*/ 16 h 950"/>
                <a:gd name="T20" fmla="*/ 406 w 832"/>
                <a:gd name="T21" fmla="*/ 2 h 950"/>
                <a:gd name="T22" fmla="*/ 392 w 832"/>
                <a:gd name="T23" fmla="*/ 0 h 950"/>
                <a:gd name="T24" fmla="*/ 356 w 832"/>
                <a:gd name="T25" fmla="*/ 10 h 950"/>
                <a:gd name="T26" fmla="*/ 346 w 832"/>
                <a:gd name="T27" fmla="*/ 24 h 950"/>
                <a:gd name="T28" fmla="*/ 340 w 832"/>
                <a:gd name="T29" fmla="*/ 52 h 950"/>
                <a:gd name="T30" fmla="*/ 344 w 832"/>
                <a:gd name="T31" fmla="*/ 70 h 950"/>
                <a:gd name="T32" fmla="*/ 366 w 832"/>
                <a:gd name="T33" fmla="*/ 100 h 950"/>
                <a:gd name="T34" fmla="*/ 374 w 832"/>
                <a:gd name="T35" fmla="*/ 122 h 950"/>
                <a:gd name="T36" fmla="*/ 98 w 832"/>
                <a:gd name="T37" fmla="*/ 190 h 950"/>
                <a:gd name="T38" fmla="*/ 116 w 832"/>
                <a:gd name="T39" fmla="*/ 668 h 950"/>
                <a:gd name="T40" fmla="*/ 122 w 832"/>
                <a:gd name="T41" fmla="*/ 644 h 950"/>
                <a:gd name="T42" fmla="*/ 132 w 832"/>
                <a:gd name="T43" fmla="*/ 620 h 950"/>
                <a:gd name="T44" fmla="*/ 150 w 832"/>
                <a:gd name="T45" fmla="*/ 596 h 950"/>
                <a:gd name="T46" fmla="*/ 192 w 832"/>
                <a:gd name="T47" fmla="*/ 576 h 950"/>
                <a:gd name="T48" fmla="*/ 224 w 832"/>
                <a:gd name="T49" fmla="*/ 578 h 950"/>
                <a:gd name="T50" fmla="*/ 270 w 832"/>
                <a:gd name="T51" fmla="*/ 610 h 950"/>
                <a:gd name="T52" fmla="*/ 288 w 832"/>
                <a:gd name="T53" fmla="*/ 646 h 950"/>
                <a:gd name="T54" fmla="*/ 290 w 832"/>
                <a:gd name="T55" fmla="*/ 680 h 950"/>
                <a:gd name="T56" fmla="*/ 266 w 832"/>
                <a:gd name="T57" fmla="*/ 720 h 950"/>
                <a:gd name="T58" fmla="*/ 242 w 832"/>
                <a:gd name="T59" fmla="*/ 738 h 950"/>
                <a:gd name="T60" fmla="*/ 204 w 832"/>
                <a:gd name="T61" fmla="*/ 746 h 950"/>
                <a:gd name="T62" fmla="*/ 184 w 832"/>
                <a:gd name="T63" fmla="*/ 748 h 950"/>
                <a:gd name="T64" fmla="*/ 294 w 832"/>
                <a:gd name="T65" fmla="*/ 940 h 950"/>
                <a:gd name="T66" fmla="*/ 524 w 832"/>
                <a:gd name="T67" fmla="*/ 946 h 950"/>
                <a:gd name="T68" fmla="*/ 654 w 832"/>
                <a:gd name="T69" fmla="*/ 732 h 950"/>
                <a:gd name="T70" fmla="*/ 716 w 832"/>
                <a:gd name="T71" fmla="*/ 776 h 950"/>
                <a:gd name="T72" fmla="*/ 728 w 832"/>
                <a:gd name="T73" fmla="*/ 804 h 950"/>
                <a:gd name="T74" fmla="*/ 748 w 832"/>
                <a:gd name="T75" fmla="*/ 832 h 950"/>
                <a:gd name="T76" fmla="*/ 766 w 832"/>
                <a:gd name="T77" fmla="*/ 840 h 950"/>
                <a:gd name="T78" fmla="*/ 784 w 832"/>
                <a:gd name="T79" fmla="*/ 842 h 950"/>
                <a:gd name="T80" fmla="*/ 812 w 832"/>
                <a:gd name="T81" fmla="*/ 830 h 950"/>
                <a:gd name="T82" fmla="*/ 826 w 832"/>
                <a:gd name="T83" fmla="*/ 806 h 950"/>
                <a:gd name="T84" fmla="*/ 830 w 832"/>
                <a:gd name="T85" fmla="*/ 776 h 950"/>
                <a:gd name="T86" fmla="*/ 820 w 832"/>
                <a:gd name="T87" fmla="*/ 760 h 950"/>
                <a:gd name="T88" fmla="*/ 804 w 832"/>
                <a:gd name="T89" fmla="*/ 746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32" h="950">
                  <a:moveTo>
                    <a:pt x="804" y="746"/>
                  </a:moveTo>
                  <a:lnTo>
                    <a:pt x="804" y="746"/>
                  </a:lnTo>
                  <a:lnTo>
                    <a:pt x="798" y="742"/>
                  </a:lnTo>
                  <a:lnTo>
                    <a:pt x="790" y="740"/>
                  </a:lnTo>
                  <a:lnTo>
                    <a:pt x="772" y="740"/>
                  </a:lnTo>
                  <a:lnTo>
                    <a:pt x="772" y="740"/>
                  </a:lnTo>
                  <a:lnTo>
                    <a:pt x="752" y="742"/>
                  </a:lnTo>
                  <a:lnTo>
                    <a:pt x="740" y="740"/>
                  </a:lnTo>
                  <a:lnTo>
                    <a:pt x="730" y="736"/>
                  </a:lnTo>
                  <a:lnTo>
                    <a:pt x="730" y="736"/>
                  </a:lnTo>
                  <a:lnTo>
                    <a:pt x="728" y="736"/>
                  </a:lnTo>
                  <a:lnTo>
                    <a:pt x="674" y="698"/>
                  </a:lnTo>
                  <a:lnTo>
                    <a:pt x="796" y="498"/>
                  </a:lnTo>
                  <a:lnTo>
                    <a:pt x="686" y="178"/>
                  </a:lnTo>
                  <a:lnTo>
                    <a:pt x="412" y="182"/>
                  </a:lnTo>
                  <a:lnTo>
                    <a:pt x="412" y="120"/>
                  </a:lnTo>
                  <a:lnTo>
                    <a:pt x="412" y="120"/>
                  </a:lnTo>
                  <a:lnTo>
                    <a:pt x="414" y="110"/>
                  </a:lnTo>
                  <a:lnTo>
                    <a:pt x="418" y="100"/>
                  </a:lnTo>
                  <a:lnTo>
                    <a:pt x="430" y="84"/>
                  </a:lnTo>
                  <a:lnTo>
                    <a:pt x="430" y="84"/>
                  </a:lnTo>
                  <a:lnTo>
                    <a:pt x="440" y="70"/>
                  </a:lnTo>
                  <a:lnTo>
                    <a:pt x="442" y="62"/>
                  </a:lnTo>
                  <a:lnTo>
                    <a:pt x="442" y="52"/>
                  </a:lnTo>
                  <a:lnTo>
                    <a:pt x="442" y="52"/>
                  </a:lnTo>
                  <a:lnTo>
                    <a:pt x="442" y="42"/>
                  </a:lnTo>
                  <a:lnTo>
                    <a:pt x="440" y="32"/>
                  </a:lnTo>
                  <a:lnTo>
                    <a:pt x="436" y="24"/>
                  </a:lnTo>
                  <a:lnTo>
                    <a:pt x="432" y="16"/>
                  </a:lnTo>
                  <a:lnTo>
                    <a:pt x="432" y="16"/>
                  </a:lnTo>
                  <a:lnTo>
                    <a:pt x="426" y="10"/>
                  </a:lnTo>
                  <a:lnTo>
                    <a:pt x="416" y="4"/>
                  </a:lnTo>
                  <a:lnTo>
                    <a:pt x="406" y="2"/>
                  </a:lnTo>
                  <a:lnTo>
                    <a:pt x="392" y="0"/>
                  </a:lnTo>
                  <a:lnTo>
                    <a:pt x="392" y="0"/>
                  </a:lnTo>
                  <a:lnTo>
                    <a:pt x="392" y="0"/>
                  </a:lnTo>
                  <a:lnTo>
                    <a:pt x="376" y="2"/>
                  </a:lnTo>
                  <a:lnTo>
                    <a:pt x="366" y="4"/>
                  </a:lnTo>
                  <a:lnTo>
                    <a:pt x="356" y="10"/>
                  </a:lnTo>
                  <a:lnTo>
                    <a:pt x="350" y="16"/>
                  </a:lnTo>
                  <a:lnTo>
                    <a:pt x="350" y="16"/>
                  </a:lnTo>
                  <a:lnTo>
                    <a:pt x="346" y="24"/>
                  </a:lnTo>
                  <a:lnTo>
                    <a:pt x="342" y="32"/>
                  </a:lnTo>
                  <a:lnTo>
                    <a:pt x="340" y="42"/>
                  </a:lnTo>
                  <a:lnTo>
                    <a:pt x="340" y="52"/>
                  </a:lnTo>
                  <a:lnTo>
                    <a:pt x="340" y="52"/>
                  </a:lnTo>
                  <a:lnTo>
                    <a:pt x="340" y="62"/>
                  </a:lnTo>
                  <a:lnTo>
                    <a:pt x="344" y="70"/>
                  </a:lnTo>
                  <a:lnTo>
                    <a:pt x="354" y="84"/>
                  </a:lnTo>
                  <a:lnTo>
                    <a:pt x="354" y="84"/>
                  </a:lnTo>
                  <a:lnTo>
                    <a:pt x="366" y="100"/>
                  </a:lnTo>
                  <a:lnTo>
                    <a:pt x="372" y="110"/>
                  </a:lnTo>
                  <a:lnTo>
                    <a:pt x="374" y="122"/>
                  </a:lnTo>
                  <a:lnTo>
                    <a:pt x="374" y="122"/>
                  </a:lnTo>
                  <a:lnTo>
                    <a:pt x="374" y="122"/>
                  </a:lnTo>
                  <a:lnTo>
                    <a:pt x="374" y="184"/>
                  </a:lnTo>
                  <a:lnTo>
                    <a:pt x="98" y="190"/>
                  </a:lnTo>
                  <a:lnTo>
                    <a:pt x="0" y="516"/>
                  </a:lnTo>
                  <a:lnTo>
                    <a:pt x="108" y="672"/>
                  </a:lnTo>
                  <a:lnTo>
                    <a:pt x="116" y="668"/>
                  </a:lnTo>
                  <a:lnTo>
                    <a:pt x="116" y="668"/>
                  </a:lnTo>
                  <a:lnTo>
                    <a:pt x="118" y="662"/>
                  </a:lnTo>
                  <a:lnTo>
                    <a:pt x="122" y="644"/>
                  </a:lnTo>
                  <a:lnTo>
                    <a:pt x="122" y="644"/>
                  </a:lnTo>
                  <a:lnTo>
                    <a:pt x="126" y="632"/>
                  </a:lnTo>
                  <a:lnTo>
                    <a:pt x="132" y="620"/>
                  </a:lnTo>
                  <a:lnTo>
                    <a:pt x="140" y="608"/>
                  </a:lnTo>
                  <a:lnTo>
                    <a:pt x="150" y="596"/>
                  </a:lnTo>
                  <a:lnTo>
                    <a:pt x="150" y="596"/>
                  </a:lnTo>
                  <a:lnTo>
                    <a:pt x="162" y="588"/>
                  </a:lnTo>
                  <a:lnTo>
                    <a:pt x="176" y="580"/>
                  </a:lnTo>
                  <a:lnTo>
                    <a:pt x="192" y="576"/>
                  </a:lnTo>
                  <a:lnTo>
                    <a:pt x="208" y="574"/>
                  </a:lnTo>
                  <a:lnTo>
                    <a:pt x="208" y="574"/>
                  </a:lnTo>
                  <a:lnTo>
                    <a:pt x="224" y="578"/>
                  </a:lnTo>
                  <a:lnTo>
                    <a:pt x="240" y="584"/>
                  </a:lnTo>
                  <a:lnTo>
                    <a:pt x="256" y="594"/>
                  </a:lnTo>
                  <a:lnTo>
                    <a:pt x="270" y="610"/>
                  </a:lnTo>
                  <a:lnTo>
                    <a:pt x="270" y="610"/>
                  </a:lnTo>
                  <a:lnTo>
                    <a:pt x="282" y="626"/>
                  </a:lnTo>
                  <a:lnTo>
                    <a:pt x="288" y="646"/>
                  </a:lnTo>
                  <a:lnTo>
                    <a:pt x="292" y="664"/>
                  </a:lnTo>
                  <a:lnTo>
                    <a:pt x="290" y="680"/>
                  </a:lnTo>
                  <a:lnTo>
                    <a:pt x="290" y="680"/>
                  </a:lnTo>
                  <a:lnTo>
                    <a:pt x="284" y="696"/>
                  </a:lnTo>
                  <a:lnTo>
                    <a:pt x="276" y="708"/>
                  </a:lnTo>
                  <a:lnTo>
                    <a:pt x="266" y="720"/>
                  </a:lnTo>
                  <a:lnTo>
                    <a:pt x="256" y="730"/>
                  </a:lnTo>
                  <a:lnTo>
                    <a:pt x="256" y="730"/>
                  </a:lnTo>
                  <a:lnTo>
                    <a:pt x="242" y="738"/>
                  </a:lnTo>
                  <a:lnTo>
                    <a:pt x="228" y="742"/>
                  </a:lnTo>
                  <a:lnTo>
                    <a:pt x="216" y="746"/>
                  </a:lnTo>
                  <a:lnTo>
                    <a:pt x="204" y="746"/>
                  </a:lnTo>
                  <a:lnTo>
                    <a:pt x="204" y="746"/>
                  </a:lnTo>
                  <a:lnTo>
                    <a:pt x="188" y="746"/>
                  </a:lnTo>
                  <a:lnTo>
                    <a:pt x="184" y="748"/>
                  </a:lnTo>
                  <a:lnTo>
                    <a:pt x="168" y="760"/>
                  </a:lnTo>
                  <a:lnTo>
                    <a:pt x="294" y="940"/>
                  </a:lnTo>
                  <a:lnTo>
                    <a:pt x="294" y="940"/>
                  </a:lnTo>
                  <a:lnTo>
                    <a:pt x="298" y="946"/>
                  </a:lnTo>
                  <a:lnTo>
                    <a:pt x="300" y="950"/>
                  </a:lnTo>
                  <a:lnTo>
                    <a:pt x="524" y="946"/>
                  </a:lnTo>
                  <a:lnTo>
                    <a:pt x="524" y="946"/>
                  </a:lnTo>
                  <a:lnTo>
                    <a:pt x="526" y="938"/>
                  </a:lnTo>
                  <a:lnTo>
                    <a:pt x="654" y="732"/>
                  </a:lnTo>
                  <a:lnTo>
                    <a:pt x="708" y="768"/>
                  </a:lnTo>
                  <a:lnTo>
                    <a:pt x="708" y="768"/>
                  </a:lnTo>
                  <a:lnTo>
                    <a:pt x="716" y="776"/>
                  </a:lnTo>
                  <a:lnTo>
                    <a:pt x="722" y="786"/>
                  </a:lnTo>
                  <a:lnTo>
                    <a:pt x="728" y="804"/>
                  </a:lnTo>
                  <a:lnTo>
                    <a:pt x="728" y="804"/>
                  </a:lnTo>
                  <a:lnTo>
                    <a:pt x="736" y="820"/>
                  </a:lnTo>
                  <a:lnTo>
                    <a:pt x="742" y="826"/>
                  </a:lnTo>
                  <a:lnTo>
                    <a:pt x="748" y="832"/>
                  </a:lnTo>
                  <a:lnTo>
                    <a:pt x="748" y="832"/>
                  </a:lnTo>
                  <a:lnTo>
                    <a:pt x="756" y="836"/>
                  </a:lnTo>
                  <a:lnTo>
                    <a:pt x="766" y="840"/>
                  </a:lnTo>
                  <a:lnTo>
                    <a:pt x="776" y="842"/>
                  </a:lnTo>
                  <a:lnTo>
                    <a:pt x="784" y="842"/>
                  </a:lnTo>
                  <a:lnTo>
                    <a:pt x="784" y="842"/>
                  </a:lnTo>
                  <a:lnTo>
                    <a:pt x="794" y="842"/>
                  </a:lnTo>
                  <a:lnTo>
                    <a:pt x="802" y="836"/>
                  </a:lnTo>
                  <a:lnTo>
                    <a:pt x="812" y="830"/>
                  </a:lnTo>
                  <a:lnTo>
                    <a:pt x="820" y="818"/>
                  </a:lnTo>
                  <a:lnTo>
                    <a:pt x="820" y="818"/>
                  </a:lnTo>
                  <a:lnTo>
                    <a:pt x="826" y="806"/>
                  </a:lnTo>
                  <a:lnTo>
                    <a:pt x="830" y="794"/>
                  </a:lnTo>
                  <a:lnTo>
                    <a:pt x="832" y="784"/>
                  </a:lnTo>
                  <a:lnTo>
                    <a:pt x="830" y="776"/>
                  </a:lnTo>
                  <a:lnTo>
                    <a:pt x="830" y="776"/>
                  </a:lnTo>
                  <a:lnTo>
                    <a:pt x="826" y="768"/>
                  </a:lnTo>
                  <a:lnTo>
                    <a:pt x="820" y="760"/>
                  </a:lnTo>
                  <a:lnTo>
                    <a:pt x="814" y="752"/>
                  </a:lnTo>
                  <a:lnTo>
                    <a:pt x="804" y="746"/>
                  </a:lnTo>
                  <a:lnTo>
                    <a:pt x="804" y="746"/>
                  </a:lnTo>
                  <a:close/>
                </a:path>
              </a:pathLst>
            </a:custGeom>
            <a:solidFill>
              <a:schemeClr val="bg1">
                <a:alpha val="50000"/>
              </a:schemeClr>
            </a:solidFill>
            <a:ln>
              <a:solidFill>
                <a:schemeClr val="bg1"/>
              </a:solidFill>
            </a:ln>
          </p:spPr>
          <p:txBody>
            <a:bodyPr vert="horz" wrap="square" lIns="91440" tIns="45720" rIns="91440" bIns="45720" numCol="1" anchor="t" anchorCtr="0" compatLnSpc="1"/>
            <a:lstStyle/>
            <a:p>
              <a:endParaRPr lang="zh-CN" altLang="en-US" b="1">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8" name="Freeform 7"/>
            <p:cNvSpPr/>
            <p:nvPr/>
          </p:nvSpPr>
          <p:spPr bwMode="auto">
            <a:xfrm>
              <a:off x="11477" y="5235"/>
              <a:ext cx="2215" cy="1420"/>
            </a:xfrm>
            <a:custGeom>
              <a:avLst/>
              <a:gdLst>
                <a:gd name="T0" fmla="*/ 856 w 886"/>
                <a:gd name="T1" fmla="*/ 0 h 568"/>
                <a:gd name="T2" fmla="*/ 856 w 886"/>
                <a:gd name="T3" fmla="*/ 0 h 568"/>
                <a:gd name="T4" fmla="*/ 0 w 886"/>
                <a:gd name="T5" fmla="*/ 20 h 568"/>
                <a:gd name="T6" fmla="*/ 86 w 886"/>
                <a:gd name="T7" fmla="*/ 262 h 568"/>
                <a:gd name="T8" fmla="*/ 122 w 886"/>
                <a:gd name="T9" fmla="*/ 252 h 568"/>
                <a:gd name="T10" fmla="*/ 122 w 886"/>
                <a:gd name="T11" fmla="*/ 252 h 568"/>
                <a:gd name="T12" fmla="*/ 126 w 886"/>
                <a:gd name="T13" fmla="*/ 246 h 568"/>
                <a:gd name="T14" fmla="*/ 136 w 886"/>
                <a:gd name="T15" fmla="*/ 232 h 568"/>
                <a:gd name="T16" fmla="*/ 136 w 886"/>
                <a:gd name="T17" fmla="*/ 232 h 568"/>
                <a:gd name="T18" fmla="*/ 142 w 886"/>
                <a:gd name="T19" fmla="*/ 222 h 568"/>
                <a:gd name="T20" fmla="*/ 152 w 886"/>
                <a:gd name="T21" fmla="*/ 212 h 568"/>
                <a:gd name="T22" fmla="*/ 164 w 886"/>
                <a:gd name="T23" fmla="*/ 204 h 568"/>
                <a:gd name="T24" fmla="*/ 178 w 886"/>
                <a:gd name="T25" fmla="*/ 196 h 568"/>
                <a:gd name="T26" fmla="*/ 178 w 886"/>
                <a:gd name="T27" fmla="*/ 196 h 568"/>
                <a:gd name="T28" fmla="*/ 194 w 886"/>
                <a:gd name="T29" fmla="*/ 192 h 568"/>
                <a:gd name="T30" fmla="*/ 208 w 886"/>
                <a:gd name="T31" fmla="*/ 190 h 568"/>
                <a:gd name="T32" fmla="*/ 224 w 886"/>
                <a:gd name="T33" fmla="*/ 192 h 568"/>
                <a:gd name="T34" fmla="*/ 240 w 886"/>
                <a:gd name="T35" fmla="*/ 196 h 568"/>
                <a:gd name="T36" fmla="*/ 240 w 886"/>
                <a:gd name="T37" fmla="*/ 196 h 568"/>
                <a:gd name="T38" fmla="*/ 254 w 886"/>
                <a:gd name="T39" fmla="*/ 204 h 568"/>
                <a:gd name="T40" fmla="*/ 268 w 886"/>
                <a:gd name="T41" fmla="*/ 216 h 568"/>
                <a:gd name="T42" fmla="*/ 278 w 886"/>
                <a:gd name="T43" fmla="*/ 232 h 568"/>
                <a:gd name="T44" fmla="*/ 286 w 886"/>
                <a:gd name="T45" fmla="*/ 250 h 568"/>
                <a:gd name="T46" fmla="*/ 286 w 886"/>
                <a:gd name="T47" fmla="*/ 250 h 568"/>
                <a:gd name="T48" fmla="*/ 292 w 886"/>
                <a:gd name="T49" fmla="*/ 270 h 568"/>
                <a:gd name="T50" fmla="*/ 292 w 886"/>
                <a:gd name="T51" fmla="*/ 290 h 568"/>
                <a:gd name="T52" fmla="*/ 288 w 886"/>
                <a:gd name="T53" fmla="*/ 308 h 568"/>
                <a:gd name="T54" fmla="*/ 282 w 886"/>
                <a:gd name="T55" fmla="*/ 322 h 568"/>
                <a:gd name="T56" fmla="*/ 282 w 886"/>
                <a:gd name="T57" fmla="*/ 322 h 568"/>
                <a:gd name="T58" fmla="*/ 270 w 886"/>
                <a:gd name="T59" fmla="*/ 336 h 568"/>
                <a:gd name="T60" fmla="*/ 258 w 886"/>
                <a:gd name="T61" fmla="*/ 346 h 568"/>
                <a:gd name="T62" fmla="*/ 246 w 886"/>
                <a:gd name="T63" fmla="*/ 352 h 568"/>
                <a:gd name="T64" fmla="*/ 232 w 886"/>
                <a:gd name="T65" fmla="*/ 358 h 568"/>
                <a:gd name="T66" fmla="*/ 232 w 886"/>
                <a:gd name="T67" fmla="*/ 358 h 568"/>
                <a:gd name="T68" fmla="*/ 216 w 886"/>
                <a:gd name="T69" fmla="*/ 362 h 568"/>
                <a:gd name="T70" fmla="*/ 202 w 886"/>
                <a:gd name="T71" fmla="*/ 362 h 568"/>
                <a:gd name="T72" fmla="*/ 188 w 886"/>
                <a:gd name="T73" fmla="*/ 360 h 568"/>
                <a:gd name="T74" fmla="*/ 178 w 886"/>
                <a:gd name="T75" fmla="*/ 356 h 568"/>
                <a:gd name="T76" fmla="*/ 178 w 886"/>
                <a:gd name="T77" fmla="*/ 356 h 568"/>
                <a:gd name="T78" fmla="*/ 162 w 886"/>
                <a:gd name="T79" fmla="*/ 352 h 568"/>
                <a:gd name="T80" fmla="*/ 158 w 886"/>
                <a:gd name="T81" fmla="*/ 350 h 568"/>
                <a:gd name="T82" fmla="*/ 120 w 886"/>
                <a:gd name="T83" fmla="*/ 362 h 568"/>
                <a:gd name="T84" fmla="*/ 192 w 886"/>
                <a:gd name="T85" fmla="*/ 568 h 568"/>
                <a:gd name="T86" fmla="*/ 874 w 886"/>
                <a:gd name="T87" fmla="*/ 52 h 568"/>
                <a:gd name="T88" fmla="*/ 874 w 886"/>
                <a:gd name="T89" fmla="*/ 52 h 568"/>
                <a:gd name="T90" fmla="*/ 882 w 886"/>
                <a:gd name="T91" fmla="*/ 44 h 568"/>
                <a:gd name="T92" fmla="*/ 886 w 886"/>
                <a:gd name="T93" fmla="*/ 34 h 568"/>
                <a:gd name="T94" fmla="*/ 884 w 886"/>
                <a:gd name="T95" fmla="*/ 22 h 568"/>
                <a:gd name="T96" fmla="*/ 880 w 886"/>
                <a:gd name="T97" fmla="*/ 12 h 568"/>
                <a:gd name="T98" fmla="*/ 880 w 886"/>
                <a:gd name="T99" fmla="*/ 12 h 568"/>
                <a:gd name="T100" fmla="*/ 874 w 886"/>
                <a:gd name="T101" fmla="*/ 8 h 568"/>
                <a:gd name="T102" fmla="*/ 870 w 886"/>
                <a:gd name="T103" fmla="*/ 4 h 568"/>
                <a:gd name="T104" fmla="*/ 862 w 886"/>
                <a:gd name="T105" fmla="*/ 2 h 568"/>
                <a:gd name="T106" fmla="*/ 856 w 886"/>
                <a:gd name="T107" fmla="*/ 0 h 568"/>
                <a:gd name="T108" fmla="*/ 856 w 886"/>
                <a:gd name="T109" fmla="*/ 0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86" h="568">
                  <a:moveTo>
                    <a:pt x="856" y="0"/>
                  </a:moveTo>
                  <a:lnTo>
                    <a:pt x="856" y="0"/>
                  </a:lnTo>
                  <a:lnTo>
                    <a:pt x="0" y="20"/>
                  </a:lnTo>
                  <a:lnTo>
                    <a:pt x="86" y="262"/>
                  </a:lnTo>
                  <a:lnTo>
                    <a:pt x="122" y="252"/>
                  </a:lnTo>
                  <a:lnTo>
                    <a:pt x="122" y="252"/>
                  </a:lnTo>
                  <a:lnTo>
                    <a:pt x="126" y="246"/>
                  </a:lnTo>
                  <a:lnTo>
                    <a:pt x="136" y="232"/>
                  </a:lnTo>
                  <a:lnTo>
                    <a:pt x="136" y="232"/>
                  </a:lnTo>
                  <a:lnTo>
                    <a:pt x="142" y="222"/>
                  </a:lnTo>
                  <a:lnTo>
                    <a:pt x="152" y="212"/>
                  </a:lnTo>
                  <a:lnTo>
                    <a:pt x="164" y="204"/>
                  </a:lnTo>
                  <a:lnTo>
                    <a:pt x="178" y="196"/>
                  </a:lnTo>
                  <a:lnTo>
                    <a:pt x="178" y="196"/>
                  </a:lnTo>
                  <a:lnTo>
                    <a:pt x="194" y="192"/>
                  </a:lnTo>
                  <a:lnTo>
                    <a:pt x="208" y="190"/>
                  </a:lnTo>
                  <a:lnTo>
                    <a:pt x="224" y="192"/>
                  </a:lnTo>
                  <a:lnTo>
                    <a:pt x="240" y="196"/>
                  </a:lnTo>
                  <a:lnTo>
                    <a:pt x="240" y="196"/>
                  </a:lnTo>
                  <a:lnTo>
                    <a:pt x="254" y="204"/>
                  </a:lnTo>
                  <a:lnTo>
                    <a:pt x="268" y="216"/>
                  </a:lnTo>
                  <a:lnTo>
                    <a:pt x="278" y="232"/>
                  </a:lnTo>
                  <a:lnTo>
                    <a:pt x="286" y="250"/>
                  </a:lnTo>
                  <a:lnTo>
                    <a:pt x="286" y="250"/>
                  </a:lnTo>
                  <a:lnTo>
                    <a:pt x="292" y="270"/>
                  </a:lnTo>
                  <a:lnTo>
                    <a:pt x="292" y="290"/>
                  </a:lnTo>
                  <a:lnTo>
                    <a:pt x="288" y="308"/>
                  </a:lnTo>
                  <a:lnTo>
                    <a:pt x="282" y="322"/>
                  </a:lnTo>
                  <a:lnTo>
                    <a:pt x="282" y="322"/>
                  </a:lnTo>
                  <a:lnTo>
                    <a:pt x="270" y="336"/>
                  </a:lnTo>
                  <a:lnTo>
                    <a:pt x="258" y="346"/>
                  </a:lnTo>
                  <a:lnTo>
                    <a:pt x="246" y="352"/>
                  </a:lnTo>
                  <a:lnTo>
                    <a:pt x="232" y="358"/>
                  </a:lnTo>
                  <a:lnTo>
                    <a:pt x="232" y="358"/>
                  </a:lnTo>
                  <a:lnTo>
                    <a:pt x="216" y="362"/>
                  </a:lnTo>
                  <a:lnTo>
                    <a:pt x="202" y="362"/>
                  </a:lnTo>
                  <a:lnTo>
                    <a:pt x="188" y="360"/>
                  </a:lnTo>
                  <a:lnTo>
                    <a:pt x="178" y="356"/>
                  </a:lnTo>
                  <a:lnTo>
                    <a:pt x="178" y="356"/>
                  </a:lnTo>
                  <a:lnTo>
                    <a:pt x="162" y="352"/>
                  </a:lnTo>
                  <a:lnTo>
                    <a:pt x="158" y="350"/>
                  </a:lnTo>
                  <a:lnTo>
                    <a:pt x="120" y="362"/>
                  </a:lnTo>
                  <a:lnTo>
                    <a:pt x="192" y="568"/>
                  </a:lnTo>
                  <a:lnTo>
                    <a:pt x="874" y="52"/>
                  </a:lnTo>
                  <a:lnTo>
                    <a:pt x="874" y="52"/>
                  </a:lnTo>
                  <a:lnTo>
                    <a:pt x="882" y="44"/>
                  </a:lnTo>
                  <a:lnTo>
                    <a:pt x="886" y="34"/>
                  </a:lnTo>
                  <a:lnTo>
                    <a:pt x="884" y="22"/>
                  </a:lnTo>
                  <a:lnTo>
                    <a:pt x="880" y="12"/>
                  </a:lnTo>
                  <a:lnTo>
                    <a:pt x="880" y="12"/>
                  </a:lnTo>
                  <a:lnTo>
                    <a:pt x="874" y="8"/>
                  </a:lnTo>
                  <a:lnTo>
                    <a:pt x="870" y="4"/>
                  </a:lnTo>
                  <a:lnTo>
                    <a:pt x="862" y="2"/>
                  </a:lnTo>
                  <a:lnTo>
                    <a:pt x="856" y="0"/>
                  </a:lnTo>
                  <a:lnTo>
                    <a:pt x="856" y="0"/>
                  </a:lnTo>
                  <a:close/>
                </a:path>
              </a:pathLst>
            </a:custGeom>
            <a:solidFill>
              <a:schemeClr val="bg1">
                <a:alpha val="30000"/>
              </a:schemeClr>
            </a:solidFill>
            <a:ln>
              <a:noFill/>
            </a:ln>
          </p:spPr>
          <p:txBody>
            <a:bodyPr vert="horz" wrap="square" lIns="91440" tIns="45720" rIns="91440" bIns="45720" numCol="1" anchor="t" anchorCtr="0" compatLnSpc="1"/>
            <a:lstStyle/>
            <a:p>
              <a:endParaRPr lang="zh-CN" altLang="en-US" b="1">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9" name="Freeform 8"/>
            <p:cNvSpPr/>
            <p:nvPr/>
          </p:nvSpPr>
          <p:spPr bwMode="auto">
            <a:xfrm>
              <a:off x="9897" y="5290"/>
              <a:ext cx="1975" cy="2240"/>
            </a:xfrm>
            <a:custGeom>
              <a:avLst/>
              <a:gdLst>
                <a:gd name="T0" fmla="*/ 172 w 790"/>
                <a:gd name="T1" fmla="*/ 176 h 896"/>
                <a:gd name="T2" fmla="*/ 194 w 790"/>
                <a:gd name="T3" fmla="*/ 190 h 896"/>
                <a:gd name="T4" fmla="*/ 218 w 790"/>
                <a:gd name="T5" fmla="*/ 190 h 896"/>
                <a:gd name="T6" fmla="*/ 230 w 790"/>
                <a:gd name="T7" fmla="*/ 190 h 896"/>
                <a:gd name="T8" fmla="*/ 258 w 790"/>
                <a:gd name="T9" fmla="*/ 194 h 896"/>
                <a:gd name="T10" fmla="*/ 272 w 790"/>
                <a:gd name="T11" fmla="*/ 202 h 896"/>
                <a:gd name="T12" fmla="*/ 294 w 790"/>
                <a:gd name="T13" fmla="*/ 222 h 896"/>
                <a:gd name="T14" fmla="*/ 310 w 790"/>
                <a:gd name="T15" fmla="*/ 250 h 896"/>
                <a:gd name="T16" fmla="*/ 312 w 790"/>
                <a:gd name="T17" fmla="*/ 266 h 896"/>
                <a:gd name="T18" fmla="*/ 306 w 790"/>
                <a:gd name="T19" fmla="*/ 302 h 896"/>
                <a:gd name="T20" fmla="*/ 296 w 790"/>
                <a:gd name="T21" fmla="*/ 320 h 896"/>
                <a:gd name="T22" fmla="*/ 268 w 790"/>
                <a:gd name="T23" fmla="*/ 348 h 896"/>
                <a:gd name="T24" fmla="*/ 236 w 790"/>
                <a:gd name="T25" fmla="*/ 360 h 896"/>
                <a:gd name="T26" fmla="*/ 218 w 790"/>
                <a:gd name="T27" fmla="*/ 360 h 896"/>
                <a:gd name="T28" fmla="*/ 190 w 790"/>
                <a:gd name="T29" fmla="*/ 350 h 896"/>
                <a:gd name="T30" fmla="*/ 176 w 790"/>
                <a:gd name="T31" fmla="*/ 342 h 896"/>
                <a:gd name="T32" fmla="*/ 156 w 790"/>
                <a:gd name="T33" fmla="*/ 322 h 896"/>
                <a:gd name="T34" fmla="*/ 146 w 790"/>
                <a:gd name="T35" fmla="*/ 300 h 896"/>
                <a:gd name="T36" fmla="*/ 140 w 790"/>
                <a:gd name="T37" fmla="*/ 284 h 896"/>
                <a:gd name="T38" fmla="*/ 118 w 790"/>
                <a:gd name="T39" fmla="*/ 266 h 896"/>
                <a:gd name="T40" fmla="*/ 8 w 790"/>
                <a:gd name="T41" fmla="*/ 442 h 896"/>
                <a:gd name="T42" fmla="*/ 0 w 790"/>
                <a:gd name="T43" fmla="*/ 452 h 896"/>
                <a:gd name="T44" fmla="*/ 76 w 790"/>
                <a:gd name="T45" fmla="*/ 668 h 896"/>
                <a:gd name="T46" fmla="*/ 80 w 790"/>
                <a:gd name="T47" fmla="*/ 666 h 896"/>
                <a:gd name="T48" fmla="*/ 314 w 790"/>
                <a:gd name="T49" fmla="*/ 714 h 896"/>
                <a:gd name="T50" fmla="*/ 298 w 790"/>
                <a:gd name="T51" fmla="*/ 770 h 896"/>
                <a:gd name="T52" fmla="*/ 286 w 790"/>
                <a:gd name="T53" fmla="*/ 790 h 896"/>
                <a:gd name="T54" fmla="*/ 272 w 790"/>
                <a:gd name="T55" fmla="*/ 802 h 896"/>
                <a:gd name="T56" fmla="*/ 254 w 790"/>
                <a:gd name="T57" fmla="*/ 820 h 896"/>
                <a:gd name="T58" fmla="*/ 252 w 790"/>
                <a:gd name="T59" fmla="*/ 828 h 896"/>
                <a:gd name="T60" fmla="*/ 248 w 790"/>
                <a:gd name="T61" fmla="*/ 848 h 896"/>
                <a:gd name="T62" fmla="*/ 252 w 790"/>
                <a:gd name="T63" fmla="*/ 866 h 896"/>
                <a:gd name="T64" fmla="*/ 256 w 790"/>
                <a:gd name="T65" fmla="*/ 874 h 896"/>
                <a:gd name="T66" fmla="*/ 272 w 790"/>
                <a:gd name="T67" fmla="*/ 888 h 896"/>
                <a:gd name="T68" fmla="*/ 286 w 790"/>
                <a:gd name="T69" fmla="*/ 892 h 896"/>
                <a:gd name="T70" fmla="*/ 312 w 790"/>
                <a:gd name="T71" fmla="*/ 896 h 896"/>
                <a:gd name="T72" fmla="*/ 330 w 790"/>
                <a:gd name="T73" fmla="*/ 888 h 896"/>
                <a:gd name="T74" fmla="*/ 336 w 790"/>
                <a:gd name="T75" fmla="*/ 882 h 896"/>
                <a:gd name="T76" fmla="*/ 346 w 790"/>
                <a:gd name="T77" fmla="*/ 866 h 896"/>
                <a:gd name="T78" fmla="*/ 350 w 790"/>
                <a:gd name="T79" fmla="*/ 856 h 896"/>
                <a:gd name="T80" fmla="*/ 350 w 790"/>
                <a:gd name="T81" fmla="*/ 840 h 896"/>
                <a:gd name="T82" fmla="*/ 346 w 790"/>
                <a:gd name="T83" fmla="*/ 822 h 896"/>
                <a:gd name="T84" fmla="*/ 336 w 790"/>
                <a:gd name="T85" fmla="*/ 792 h 896"/>
                <a:gd name="T86" fmla="*/ 336 w 790"/>
                <a:gd name="T87" fmla="*/ 780 h 896"/>
                <a:gd name="T88" fmla="*/ 352 w 790"/>
                <a:gd name="T89" fmla="*/ 722 h 896"/>
                <a:gd name="T90" fmla="*/ 790 w 790"/>
                <a:gd name="T91" fmla="*/ 572 h 896"/>
                <a:gd name="T92" fmla="*/ 276 w 790"/>
                <a:gd name="T93" fmla="*/ 8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90" h="896">
                  <a:moveTo>
                    <a:pt x="276" y="8"/>
                  </a:moveTo>
                  <a:lnTo>
                    <a:pt x="172" y="176"/>
                  </a:lnTo>
                  <a:lnTo>
                    <a:pt x="194" y="190"/>
                  </a:lnTo>
                  <a:lnTo>
                    <a:pt x="194" y="190"/>
                  </a:lnTo>
                  <a:lnTo>
                    <a:pt x="200" y="192"/>
                  </a:lnTo>
                  <a:lnTo>
                    <a:pt x="218" y="190"/>
                  </a:lnTo>
                  <a:lnTo>
                    <a:pt x="218" y="190"/>
                  </a:lnTo>
                  <a:lnTo>
                    <a:pt x="230" y="190"/>
                  </a:lnTo>
                  <a:lnTo>
                    <a:pt x="244" y="190"/>
                  </a:lnTo>
                  <a:lnTo>
                    <a:pt x="258" y="194"/>
                  </a:lnTo>
                  <a:lnTo>
                    <a:pt x="272" y="202"/>
                  </a:lnTo>
                  <a:lnTo>
                    <a:pt x="272" y="202"/>
                  </a:lnTo>
                  <a:lnTo>
                    <a:pt x="284" y="212"/>
                  </a:lnTo>
                  <a:lnTo>
                    <a:pt x="294" y="222"/>
                  </a:lnTo>
                  <a:lnTo>
                    <a:pt x="304" y="234"/>
                  </a:lnTo>
                  <a:lnTo>
                    <a:pt x="310" y="250"/>
                  </a:lnTo>
                  <a:lnTo>
                    <a:pt x="310" y="250"/>
                  </a:lnTo>
                  <a:lnTo>
                    <a:pt x="312" y="266"/>
                  </a:lnTo>
                  <a:lnTo>
                    <a:pt x="312" y="284"/>
                  </a:lnTo>
                  <a:lnTo>
                    <a:pt x="306" y="302"/>
                  </a:lnTo>
                  <a:lnTo>
                    <a:pt x="296" y="320"/>
                  </a:lnTo>
                  <a:lnTo>
                    <a:pt x="296" y="320"/>
                  </a:lnTo>
                  <a:lnTo>
                    <a:pt x="284" y="336"/>
                  </a:lnTo>
                  <a:lnTo>
                    <a:pt x="268" y="348"/>
                  </a:lnTo>
                  <a:lnTo>
                    <a:pt x="252" y="358"/>
                  </a:lnTo>
                  <a:lnTo>
                    <a:pt x="236" y="360"/>
                  </a:lnTo>
                  <a:lnTo>
                    <a:pt x="236" y="360"/>
                  </a:lnTo>
                  <a:lnTo>
                    <a:pt x="218" y="360"/>
                  </a:lnTo>
                  <a:lnTo>
                    <a:pt x="204" y="356"/>
                  </a:lnTo>
                  <a:lnTo>
                    <a:pt x="190" y="350"/>
                  </a:lnTo>
                  <a:lnTo>
                    <a:pt x="176" y="342"/>
                  </a:lnTo>
                  <a:lnTo>
                    <a:pt x="176" y="342"/>
                  </a:lnTo>
                  <a:lnTo>
                    <a:pt x="166" y="332"/>
                  </a:lnTo>
                  <a:lnTo>
                    <a:pt x="156" y="322"/>
                  </a:lnTo>
                  <a:lnTo>
                    <a:pt x="150" y="310"/>
                  </a:lnTo>
                  <a:lnTo>
                    <a:pt x="146" y="300"/>
                  </a:lnTo>
                  <a:lnTo>
                    <a:pt x="146" y="300"/>
                  </a:lnTo>
                  <a:lnTo>
                    <a:pt x="140" y="284"/>
                  </a:lnTo>
                  <a:lnTo>
                    <a:pt x="138" y="280"/>
                  </a:lnTo>
                  <a:lnTo>
                    <a:pt x="118" y="266"/>
                  </a:lnTo>
                  <a:lnTo>
                    <a:pt x="8" y="442"/>
                  </a:lnTo>
                  <a:lnTo>
                    <a:pt x="8" y="442"/>
                  </a:lnTo>
                  <a:lnTo>
                    <a:pt x="6" y="448"/>
                  </a:lnTo>
                  <a:lnTo>
                    <a:pt x="0" y="452"/>
                  </a:lnTo>
                  <a:lnTo>
                    <a:pt x="76" y="668"/>
                  </a:lnTo>
                  <a:lnTo>
                    <a:pt x="76" y="668"/>
                  </a:lnTo>
                  <a:lnTo>
                    <a:pt x="80" y="666"/>
                  </a:lnTo>
                  <a:lnTo>
                    <a:pt x="80" y="666"/>
                  </a:lnTo>
                  <a:lnTo>
                    <a:pt x="86" y="666"/>
                  </a:lnTo>
                  <a:lnTo>
                    <a:pt x="314" y="714"/>
                  </a:lnTo>
                  <a:lnTo>
                    <a:pt x="298" y="770"/>
                  </a:lnTo>
                  <a:lnTo>
                    <a:pt x="298" y="770"/>
                  </a:lnTo>
                  <a:lnTo>
                    <a:pt x="294" y="782"/>
                  </a:lnTo>
                  <a:lnTo>
                    <a:pt x="286" y="790"/>
                  </a:lnTo>
                  <a:lnTo>
                    <a:pt x="272" y="802"/>
                  </a:lnTo>
                  <a:lnTo>
                    <a:pt x="272" y="802"/>
                  </a:lnTo>
                  <a:lnTo>
                    <a:pt x="260" y="814"/>
                  </a:lnTo>
                  <a:lnTo>
                    <a:pt x="254" y="820"/>
                  </a:lnTo>
                  <a:lnTo>
                    <a:pt x="252" y="828"/>
                  </a:lnTo>
                  <a:lnTo>
                    <a:pt x="252" y="828"/>
                  </a:lnTo>
                  <a:lnTo>
                    <a:pt x="248" y="838"/>
                  </a:lnTo>
                  <a:lnTo>
                    <a:pt x="248" y="848"/>
                  </a:lnTo>
                  <a:lnTo>
                    <a:pt x="248" y="858"/>
                  </a:lnTo>
                  <a:lnTo>
                    <a:pt x="252" y="866"/>
                  </a:lnTo>
                  <a:lnTo>
                    <a:pt x="252" y="866"/>
                  </a:lnTo>
                  <a:lnTo>
                    <a:pt x="256" y="874"/>
                  </a:lnTo>
                  <a:lnTo>
                    <a:pt x="262" y="882"/>
                  </a:lnTo>
                  <a:lnTo>
                    <a:pt x="272" y="888"/>
                  </a:lnTo>
                  <a:lnTo>
                    <a:pt x="286" y="892"/>
                  </a:lnTo>
                  <a:lnTo>
                    <a:pt x="286" y="892"/>
                  </a:lnTo>
                  <a:lnTo>
                    <a:pt x="300" y="896"/>
                  </a:lnTo>
                  <a:lnTo>
                    <a:pt x="312" y="896"/>
                  </a:lnTo>
                  <a:lnTo>
                    <a:pt x="322" y="892"/>
                  </a:lnTo>
                  <a:lnTo>
                    <a:pt x="330" y="888"/>
                  </a:lnTo>
                  <a:lnTo>
                    <a:pt x="330" y="888"/>
                  </a:lnTo>
                  <a:lnTo>
                    <a:pt x="336" y="882"/>
                  </a:lnTo>
                  <a:lnTo>
                    <a:pt x="342" y="876"/>
                  </a:lnTo>
                  <a:lnTo>
                    <a:pt x="346" y="866"/>
                  </a:lnTo>
                  <a:lnTo>
                    <a:pt x="350" y="856"/>
                  </a:lnTo>
                  <a:lnTo>
                    <a:pt x="350" y="856"/>
                  </a:lnTo>
                  <a:lnTo>
                    <a:pt x="352" y="848"/>
                  </a:lnTo>
                  <a:lnTo>
                    <a:pt x="350" y="840"/>
                  </a:lnTo>
                  <a:lnTo>
                    <a:pt x="346" y="822"/>
                  </a:lnTo>
                  <a:lnTo>
                    <a:pt x="346" y="822"/>
                  </a:lnTo>
                  <a:lnTo>
                    <a:pt x="338" y="804"/>
                  </a:lnTo>
                  <a:lnTo>
                    <a:pt x="336" y="792"/>
                  </a:lnTo>
                  <a:lnTo>
                    <a:pt x="336" y="780"/>
                  </a:lnTo>
                  <a:lnTo>
                    <a:pt x="336" y="780"/>
                  </a:lnTo>
                  <a:lnTo>
                    <a:pt x="336" y="780"/>
                  </a:lnTo>
                  <a:lnTo>
                    <a:pt x="352" y="722"/>
                  </a:lnTo>
                  <a:lnTo>
                    <a:pt x="542" y="760"/>
                  </a:lnTo>
                  <a:lnTo>
                    <a:pt x="790" y="572"/>
                  </a:lnTo>
                  <a:lnTo>
                    <a:pt x="590" y="0"/>
                  </a:lnTo>
                  <a:lnTo>
                    <a:pt x="276" y="8"/>
                  </a:lnTo>
                  <a:close/>
                </a:path>
              </a:pathLst>
            </a:custGeom>
            <a:solidFill>
              <a:schemeClr val="bg1">
                <a:alpha val="50000"/>
              </a:schemeClr>
            </a:solidFill>
            <a:ln>
              <a:solidFill>
                <a:schemeClr val="bg1"/>
              </a:solidFill>
            </a:ln>
          </p:spPr>
          <p:txBody>
            <a:bodyPr vert="horz" wrap="square" lIns="91440" tIns="45720" rIns="91440" bIns="45720" numCol="1" anchor="t" anchorCtr="0" compatLnSpc="1"/>
            <a:lstStyle/>
            <a:p>
              <a:endParaRPr lang="zh-CN" altLang="en-US" b="1">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10" name="Freeform 9"/>
            <p:cNvSpPr/>
            <p:nvPr/>
          </p:nvSpPr>
          <p:spPr bwMode="auto">
            <a:xfrm>
              <a:off x="11627" y="5795"/>
              <a:ext cx="495" cy="300"/>
            </a:xfrm>
            <a:custGeom>
              <a:avLst/>
              <a:gdLst>
                <a:gd name="T0" fmla="*/ 168 w 198"/>
                <a:gd name="T1" fmla="*/ 4 h 120"/>
                <a:gd name="T2" fmla="*/ 168 w 198"/>
                <a:gd name="T3" fmla="*/ 4 h 120"/>
                <a:gd name="T4" fmla="*/ 158 w 198"/>
                <a:gd name="T5" fmla="*/ 2 h 120"/>
                <a:gd name="T6" fmla="*/ 150 w 198"/>
                <a:gd name="T7" fmla="*/ 0 h 120"/>
                <a:gd name="T8" fmla="*/ 150 w 198"/>
                <a:gd name="T9" fmla="*/ 0 h 120"/>
                <a:gd name="T10" fmla="*/ 150 w 198"/>
                <a:gd name="T11" fmla="*/ 0 h 120"/>
                <a:gd name="T12" fmla="*/ 140 w 198"/>
                <a:gd name="T13" fmla="*/ 2 h 120"/>
                <a:gd name="T14" fmla="*/ 130 w 198"/>
                <a:gd name="T15" fmla="*/ 4 h 120"/>
                <a:gd name="T16" fmla="*/ 130 w 198"/>
                <a:gd name="T17" fmla="*/ 4 h 120"/>
                <a:gd name="T18" fmla="*/ 122 w 198"/>
                <a:gd name="T19" fmla="*/ 8 h 120"/>
                <a:gd name="T20" fmla="*/ 114 w 198"/>
                <a:gd name="T21" fmla="*/ 14 h 120"/>
                <a:gd name="T22" fmla="*/ 104 w 198"/>
                <a:gd name="T23" fmla="*/ 26 h 120"/>
                <a:gd name="T24" fmla="*/ 104 w 198"/>
                <a:gd name="T25" fmla="*/ 26 h 120"/>
                <a:gd name="T26" fmla="*/ 92 w 198"/>
                <a:gd name="T27" fmla="*/ 44 h 120"/>
                <a:gd name="T28" fmla="*/ 84 w 198"/>
                <a:gd name="T29" fmla="*/ 52 h 120"/>
                <a:gd name="T30" fmla="*/ 74 w 198"/>
                <a:gd name="T31" fmla="*/ 58 h 120"/>
                <a:gd name="T32" fmla="*/ 74 w 198"/>
                <a:gd name="T33" fmla="*/ 58 h 120"/>
                <a:gd name="T34" fmla="*/ 74 w 198"/>
                <a:gd name="T35" fmla="*/ 58 h 120"/>
                <a:gd name="T36" fmla="*/ 0 w 198"/>
                <a:gd name="T37" fmla="*/ 82 h 120"/>
                <a:gd name="T38" fmla="*/ 12 w 198"/>
                <a:gd name="T39" fmla="*/ 120 h 120"/>
                <a:gd name="T40" fmla="*/ 88 w 198"/>
                <a:gd name="T41" fmla="*/ 94 h 120"/>
                <a:gd name="T42" fmla="*/ 88 w 198"/>
                <a:gd name="T43" fmla="*/ 94 h 120"/>
                <a:gd name="T44" fmla="*/ 98 w 198"/>
                <a:gd name="T45" fmla="*/ 92 h 120"/>
                <a:gd name="T46" fmla="*/ 110 w 198"/>
                <a:gd name="T47" fmla="*/ 94 h 120"/>
                <a:gd name="T48" fmla="*/ 128 w 198"/>
                <a:gd name="T49" fmla="*/ 100 h 120"/>
                <a:gd name="T50" fmla="*/ 128 w 198"/>
                <a:gd name="T51" fmla="*/ 100 h 120"/>
                <a:gd name="T52" fmla="*/ 144 w 198"/>
                <a:gd name="T53" fmla="*/ 104 h 120"/>
                <a:gd name="T54" fmla="*/ 152 w 198"/>
                <a:gd name="T55" fmla="*/ 104 h 120"/>
                <a:gd name="T56" fmla="*/ 160 w 198"/>
                <a:gd name="T57" fmla="*/ 102 h 120"/>
                <a:gd name="T58" fmla="*/ 160 w 198"/>
                <a:gd name="T59" fmla="*/ 102 h 120"/>
                <a:gd name="T60" fmla="*/ 170 w 198"/>
                <a:gd name="T61" fmla="*/ 98 h 120"/>
                <a:gd name="T62" fmla="*/ 180 w 198"/>
                <a:gd name="T63" fmla="*/ 94 h 120"/>
                <a:gd name="T64" fmla="*/ 186 w 198"/>
                <a:gd name="T65" fmla="*/ 88 h 120"/>
                <a:gd name="T66" fmla="*/ 192 w 198"/>
                <a:gd name="T67" fmla="*/ 80 h 120"/>
                <a:gd name="T68" fmla="*/ 192 w 198"/>
                <a:gd name="T69" fmla="*/ 80 h 120"/>
                <a:gd name="T70" fmla="*/ 196 w 198"/>
                <a:gd name="T71" fmla="*/ 72 h 120"/>
                <a:gd name="T72" fmla="*/ 198 w 198"/>
                <a:gd name="T73" fmla="*/ 62 h 120"/>
                <a:gd name="T74" fmla="*/ 198 w 198"/>
                <a:gd name="T75" fmla="*/ 52 h 120"/>
                <a:gd name="T76" fmla="*/ 194 w 198"/>
                <a:gd name="T77" fmla="*/ 38 h 120"/>
                <a:gd name="T78" fmla="*/ 194 w 198"/>
                <a:gd name="T79" fmla="*/ 38 h 120"/>
                <a:gd name="T80" fmla="*/ 190 w 198"/>
                <a:gd name="T81" fmla="*/ 24 h 120"/>
                <a:gd name="T82" fmla="*/ 182 w 198"/>
                <a:gd name="T83" fmla="*/ 14 h 120"/>
                <a:gd name="T84" fmla="*/ 176 w 198"/>
                <a:gd name="T85" fmla="*/ 8 h 120"/>
                <a:gd name="T86" fmla="*/ 168 w 198"/>
                <a:gd name="T87" fmla="*/ 4 h 120"/>
                <a:gd name="T88" fmla="*/ 168 w 198"/>
                <a:gd name="T89" fmla="*/ 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8" h="120">
                  <a:moveTo>
                    <a:pt x="168" y="4"/>
                  </a:moveTo>
                  <a:lnTo>
                    <a:pt x="168" y="4"/>
                  </a:lnTo>
                  <a:lnTo>
                    <a:pt x="158" y="2"/>
                  </a:lnTo>
                  <a:lnTo>
                    <a:pt x="150" y="0"/>
                  </a:lnTo>
                  <a:lnTo>
                    <a:pt x="150" y="0"/>
                  </a:lnTo>
                  <a:lnTo>
                    <a:pt x="150" y="0"/>
                  </a:lnTo>
                  <a:lnTo>
                    <a:pt x="140" y="2"/>
                  </a:lnTo>
                  <a:lnTo>
                    <a:pt x="130" y="4"/>
                  </a:lnTo>
                  <a:lnTo>
                    <a:pt x="130" y="4"/>
                  </a:lnTo>
                  <a:lnTo>
                    <a:pt x="122" y="8"/>
                  </a:lnTo>
                  <a:lnTo>
                    <a:pt x="114" y="14"/>
                  </a:lnTo>
                  <a:lnTo>
                    <a:pt x="104" y="26"/>
                  </a:lnTo>
                  <a:lnTo>
                    <a:pt x="104" y="26"/>
                  </a:lnTo>
                  <a:lnTo>
                    <a:pt x="92" y="44"/>
                  </a:lnTo>
                  <a:lnTo>
                    <a:pt x="84" y="52"/>
                  </a:lnTo>
                  <a:lnTo>
                    <a:pt x="74" y="58"/>
                  </a:lnTo>
                  <a:lnTo>
                    <a:pt x="74" y="58"/>
                  </a:lnTo>
                  <a:lnTo>
                    <a:pt x="74" y="58"/>
                  </a:lnTo>
                  <a:lnTo>
                    <a:pt x="0" y="82"/>
                  </a:lnTo>
                  <a:lnTo>
                    <a:pt x="12" y="120"/>
                  </a:lnTo>
                  <a:lnTo>
                    <a:pt x="88" y="94"/>
                  </a:lnTo>
                  <a:lnTo>
                    <a:pt x="88" y="94"/>
                  </a:lnTo>
                  <a:lnTo>
                    <a:pt x="98" y="92"/>
                  </a:lnTo>
                  <a:lnTo>
                    <a:pt x="110" y="94"/>
                  </a:lnTo>
                  <a:lnTo>
                    <a:pt x="128" y="100"/>
                  </a:lnTo>
                  <a:lnTo>
                    <a:pt x="128" y="100"/>
                  </a:lnTo>
                  <a:lnTo>
                    <a:pt x="144" y="104"/>
                  </a:lnTo>
                  <a:lnTo>
                    <a:pt x="152" y="104"/>
                  </a:lnTo>
                  <a:lnTo>
                    <a:pt x="160" y="102"/>
                  </a:lnTo>
                  <a:lnTo>
                    <a:pt x="160" y="102"/>
                  </a:lnTo>
                  <a:lnTo>
                    <a:pt x="170" y="98"/>
                  </a:lnTo>
                  <a:lnTo>
                    <a:pt x="180" y="94"/>
                  </a:lnTo>
                  <a:lnTo>
                    <a:pt x="186" y="88"/>
                  </a:lnTo>
                  <a:lnTo>
                    <a:pt x="192" y="80"/>
                  </a:lnTo>
                  <a:lnTo>
                    <a:pt x="192" y="80"/>
                  </a:lnTo>
                  <a:lnTo>
                    <a:pt x="196" y="72"/>
                  </a:lnTo>
                  <a:lnTo>
                    <a:pt x="198" y="62"/>
                  </a:lnTo>
                  <a:lnTo>
                    <a:pt x="198" y="52"/>
                  </a:lnTo>
                  <a:lnTo>
                    <a:pt x="194" y="38"/>
                  </a:lnTo>
                  <a:lnTo>
                    <a:pt x="194" y="38"/>
                  </a:lnTo>
                  <a:lnTo>
                    <a:pt x="190" y="24"/>
                  </a:lnTo>
                  <a:lnTo>
                    <a:pt x="182" y="14"/>
                  </a:lnTo>
                  <a:lnTo>
                    <a:pt x="176" y="8"/>
                  </a:lnTo>
                  <a:lnTo>
                    <a:pt x="168" y="4"/>
                  </a:lnTo>
                  <a:lnTo>
                    <a:pt x="168" y="4"/>
                  </a:lnTo>
                  <a:close/>
                </a:path>
              </a:pathLst>
            </a:custGeom>
            <a:grpFill/>
            <a:ln>
              <a:noFill/>
            </a:ln>
          </p:spPr>
          <p:txBody>
            <a:bodyPr vert="horz" wrap="square" lIns="91440" tIns="45720" rIns="91440" bIns="45720" numCol="1" anchor="t" anchorCtr="0" compatLnSpc="1"/>
            <a:lstStyle/>
            <a:p>
              <a:endParaRPr lang="zh-CN" altLang="en-US" b="1">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11" name="Freeform 10"/>
            <p:cNvSpPr/>
            <p:nvPr/>
          </p:nvSpPr>
          <p:spPr bwMode="auto">
            <a:xfrm>
              <a:off x="6987" y="5355"/>
              <a:ext cx="2205" cy="1910"/>
            </a:xfrm>
            <a:custGeom>
              <a:avLst/>
              <a:gdLst>
                <a:gd name="T0" fmla="*/ 774 w 882"/>
                <a:gd name="T1" fmla="*/ 180 h 764"/>
                <a:gd name="T2" fmla="*/ 796 w 882"/>
                <a:gd name="T3" fmla="*/ 172 h 764"/>
                <a:gd name="T4" fmla="*/ 832 w 882"/>
                <a:gd name="T5" fmla="*/ 168 h 764"/>
                <a:gd name="T6" fmla="*/ 846 w 882"/>
                <a:gd name="T7" fmla="*/ 162 h 764"/>
                <a:gd name="T8" fmla="*/ 866 w 882"/>
                <a:gd name="T9" fmla="*/ 138 h 764"/>
                <a:gd name="T10" fmla="*/ 870 w 882"/>
                <a:gd name="T11" fmla="*/ 120 h 764"/>
                <a:gd name="T12" fmla="*/ 856 w 882"/>
                <a:gd name="T13" fmla="*/ 88 h 764"/>
                <a:gd name="T14" fmla="*/ 836 w 882"/>
                <a:gd name="T15" fmla="*/ 72 h 764"/>
                <a:gd name="T16" fmla="*/ 818 w 882"/>
                <a:gd name="T17" fmla="*/ 66 h 764"/>
                <a:gd name="T18" fmla="*/ 792 w 882"/>
                <a:gd name="T19" fmla="*/ 74 h 764"/>
                <a:gd name="T20" fmla="*/ 776 w 882"/>
                <a:gd name="T21" fmla="*/ 86 h 764"/>
                <a:gd name="T22" fmla="*/ 766 w 882"/>
                <a:gd name="T23" fmla="*/ 110 h 764"/>
                <a:gd name="T24" fmla="*/ 750 w 882"/>
                <a:gd name="T25" fmla="*/ 150 h 764"/>
                <a:gd name="T26" fmla="*/ 708 w 882"/>
                <a:gd name="T27" fmla="*/ 182 h 764"/>
                <a:gd name="T28" fmla="*/ 178 w 882"/>
                <a:gd name="T29" fmla="*/ 288 h 764"/>
                <a:gd name="T30" fmla="*/ 114 w 882"/>
                <a:gd name="T31" fmla="*/ 264 h 764"/>
                <a:gd name="T32" fmla="*/ 94 w 882"/>
                <a:gd name="T33" fmla="*/ 242 h 764"/>
                <a:gd name="T34" fmla="*/ 68 w 882"/>
                <a:gd name="T35" fmla="*/ 220 h 764"/>
                <a:gd name="T36" fmla="*/ 48 w 882"/>
                <a:gd name="T37" fmla="*/ 216 h 764"/>
                <a:gd name="T38" fmla="*/ 30 w 882"/>
                <a:gd name="T39" fmla="*/ 220 h 764"/>
                <a:gd name="T40" fmla="*/ 8 w 882"/>
                <a:gd name="T41" fmla="*/ 240 h 764"/>
                <a:gd name="T42" fmla="*/ 0 w 882"/>
                <a:gd name="T43" fmla="*/ 268 h 764"/>
                <a:gd name="T44" fmla="*/ 6 w 882"/>
                <a:gd name="T45" fmla="*/ 296 h 764"/>
                <a:gd name="T46" fmla="*/ 18 w 882"/>
                <a:gd name="T47" fmla="*/ 310 h 764"/>
                <a:gd name="T48" fmla="*/ 36 w 882"/>
                <a:gd name="T49" fmla="*/ 318 h 764"/>
                <a:gd name="T50" fmla="*/ 70 w 882"/>
                <a:gd name="T51" fmla="*/ 314 h 764"/>
                <a:gd name="T52" fmla="*/ 100 w 882"/>
                <a:gd name="T53" fmla="*/ 306 h 764"/>
                <a:gd name="T54" fmla="*/ 114 w 882"/>
                <a:gd name="T55" fmla="*/ 308 h 764"/>
                <a:gd name="T56" fmla="*/ 352 w 882"/>
                <a:gd name="T57" fmla="*/ 764 h 764"/>
                <a:gd name="T58" fmla="*/ 490 w 882"/>
                <a:gd name="T59" fmla="*/ 726 h 764"/>
                <a:gd name="T60" fmla="*/ 472 w 882"/>
                <a:gd name="T61" fmla="*/ 712 h 764"/>
                <a:gd name="T62" fmla="*/ 442 w 882"/>
                <a:gd name="T63" fmla="*/ 684 h 764"/>
                <a:gd name="T64" fmla="*/ 430 w 882"/>
                <a:gd name="T65" fmla="*/ 656 h 764"/>
                <a:gd name="T66" fmla="*/ 432 w 882"/>
                <a:gd name="T67" fmla="*/ 610 h 764"/>
                <a:gd name="T68" fmla="*/ 450 w 882"/>
                <a:gd name="T69" fmla="*/ 582 h 764"/>
                <a:gd name="T70" fmla="*/ 484 w 882"/>
                <a:gd name="T71" fmla="*/ 560 h 764"/>
                <a:gd name="T72" fmla="*/ 542 w 882"/>
                <a:gd name="T73" fmla="*/ 556 h 764"/>
                <a:gd name="T74" fmla="*/ 570 w 882"/>
                <a:gd name="T75" fmla="*/ 574 h 764"/>
                <a:gd name="T76" fmla="*/ 594 w 882"/>
                <a:gd name="T77" fmla="*/ 612 h 764"/>
                <a:gd name="T78" fmla="*/ 598 w 882"/>
                <a:gd name="T79" fmla="*/ 642 h 764"/>
                <a:gd name="T80" fmla="*/ 594 w 882"/>
                <a:gd name="T81" fmla="*/ 666 h 764"/>
                <a:gd name="T82" fmla="*/ 596 w 882"/>
                <a:gd name="T83" fmla="*/ 704 h 764"/>
                <a:gd name="T84" fmla="*/ 814 w 882"/>
                <a:gd name="T85" fmla="*/ 652 h 764"/>
                <a:gd name="T86" fmla="*/ 882 w 882"/>
                <a:gd name="T87" fmla="*/ 430 h 764"/>
                <a:gd name="T88" fmla="*/ 874 w 882"/>
                <a:gd name="T89" fmla="*/ 422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82" h="764">
                  <a:moveTo>
                    <a:pt x="874" y="422"/>
                  </a:moveTo>
                  <a:lnTo>
                    <a:pt x="730" y="214"/>
                  </a:lnTo>
                  <a:lnTo>
                    <a:pt x="774" y="180"/>
                  </a:lnTo>
                  <a:lnTo>
                    <a:pt x="774" y="180"/>
                  </a:lnTo>
                  <a:lnTo>
                    <a:pt x="784" y="174"/>
                  </a:lnTo>
                  <a:lnTo>
                    <a:pt x="796" y="172"/>
                  </a:lnTo>
                  <a:lnTo>
                    <a:pt x="814" y="170"/>
                  </a:lnTo>
                  <a:lnTo>
                    <a:pt x="814" y="170"/>
                  </a:lnTo>
                  <a:lnTo>
                    <a:pt x="832" y="168"/>
                  </a:lnTo>
                  <a:lnTo>
                    <a:pt x="840" y="166"/>
                  </a:lnTo>
                  <a:lnTo>
                    <a:pt x="846" y="162"/>
                  </a:lnTo>
                  <a:lnTo>
                    <a:pt x="846" y="162"/>
                  </a:lnTo>
                  <a:lnTo>
                    <a:pt x="854" y="154"/>
                  </a:lnTo>
                  <a:lnTo>
                    <a:pt x="860" y="146"/>
                  </a:lnTo>
                  <a:lnTo>
                    <a:pt x="866" y="138"/>
                  </a:lnTo>
                  <a:lnTo>
                    <a:pt x="870" y="130"/>
                  </a:lnTo>
                  <a:lnTo>
                    <a:pt x="870" y="130"/>
                  </a:lnTo>
                  <a:lnTo>
                    <a:pt x="870" y="120"/>
                  </a:lnTo>
                  <a:lnTo>
                    <a:pt x="868" y="112"/>
                  </a:lnTo>
                  <a:lnTo>
                    <a:pt x="864" y="100"/>
                  </a:lnTo>
                  <a:lnTo>
                    <a:pt x="856" y="88"/>
                  </a:lnTo>
                  <a:lnTo>
                    <a:pt x="856" y="88"/>
                  </a:lnTo>
                  <a:lnTo>
                    <a:pt x="846" y="78"/>
                  </a:lnTo>
                  <a:lnTo>
                    <a:pt x="836" y="72"/>
                  </a:lnTo>
                  <a:lnTo>
                    <a:pt x="828" y="68"/>
                  </a:lnTo>
                  <a:lnTo>
                    <a:pt x="818" y="66"/>
                  </a:lnTo>
                  <a:lnTo>
                    <a:pt x="818" y="66"/>
                  </a:lnTo>
                  <a:lnTo>
                    <a:pt x="810" y="68"/>
                  </a:lnTo>
                  <a:lnTo>
                    <a:pt x="800" y="70"/>
                  </a:lnTo>
                  <a:lnTo>
                    <a:pt x="792" y="74"/>
                  </a:lnTo>
                  <a:lnTo>
                    <a:pt x="784" y="80"/>
                  </a:lnTo>
                  <a:lnTo>
                    <a:pt x="784" y="80"/>
                  </a:lnTo>
                  <a:lnTo>
                    <a:pt x="776" y="86"/>
                  </a:lnTo>
                  <a:lnTo>
                    <a:pt x="772" y="94"/>
                  </a:lnTo>
                  <a:lnTo>
                    <a:pt x="766" y="110"/>
                  </a:lnTo>
                  <a:lnTo>
                    <a:pt x="766" y="110"/>
                  </a:lnTo>
                  <a:lnTo>
                    <a:pt x="762" y="130"/>
                  </a:lnTo>
                  <a:lnTo>
                    <a:pt x="758" y="140"/>
                  </a:lnTo>
                  <a:lnTo>
                    <a:pt x="750" y="150"/>
                  </a:lnTo>
                  <a:lnTo>
                    <a:pt x="750" y="150"/>
                  </a:lnTo>
                  <a:lnTo>
                    <a:pt x="750" y="150"/>
                  </a:lnTo>
                  <a:lnTo>
                    <a:pt x="708" y="182"/>
                  </a:lnTo>
                  <a:lnTo>
                    <a:pt x="580" y="0"/>
                  </a:lnTo>
                  <a:lnTo>
                    <a:pt x="264" y="6"/>
                  </a:lnTo>
                  <a:lnTo>
                    <a:pt x="178" y="288"/>
                  </a:lnTo>
                  <a:lnTo>
                    <a:pt x="124" y="270"/>
                  </a:lnTo>
                  <a:lnTo>
                    <a:pt x="124" y="270"/>
                  </a:lnTo>
                  <a:lnTo>
                    <a:pt x="114" y="264"/>
                  </a:lnTo>
                  <a:lnTo>
                    <a:pt x="106" y="258"/>
                  </a:lnTo>
                  <a:lnTo>
                    <a:pt x="94" y="242"/>
                  </a:lnTo>
                  <a:lnTo>
                    <a:pt x="94" y="242"/>
                  </a:lnTo>
                  <a:lnTo>
                    <a:pt x="82" y="228"/>
                  </a:lnTo>
                  <a:lnTo>
                    <a:pt x="76" y="224"/>
                  </a:lnTo>
                  <a:lnTo>
                    <a:pt x="68" y="220"/>
                  </a:lnTo>
                  <a:lnTo>
                    <a:pt x="68" y="220"/>
                  </a:lnTo>
                  <a:lnTo>
                    <a:pt x="58" y="218"/>
                  </a:lnTo>
                  <a:lnTo>
                    <a:pt x="48" y="216"/>
                  </a:lnTo>
                  <a:lnTo>
                    <a:pt x="38" y="218"/>
                  </a:lnTo>
                  <a:lnTo>
                    <a:pt x="30" y="220"/>
                  </a:lnTo>
                  <a:lnTo>
                    <a:pt x="30" y="220"/>
                  </a:lnTo>
                  <a:lnTo>
                    <a:pt x="22" y="224"/>
                  </a:lnTo>
                  <a:lnTo>
                    <a:pt x="14" y="230"/>
                  </a:lnTo>
                  <a:lnTo>
                    <a:pt x="8" y="240"/>
                  </a:lnTo>
                  <a:lnTo>
                    <a:pt x="2" y="252"/>
                  </a:lnTo>
                  <a:lnTo>
                    <a:pt x="2" y="252"/>
                  </a:lnTo>
                  <a:lnTo>
                    <a:pt x="0" y="268"/>
                  </a:lnTo>
                  <a:lnTo>
                    <a:pt x="0" y="280"/>
                  </a:lnTo>
                  <a:lnTo>
                    <a:pt x="2" y="288"/>
                  </a:lnTo>
                  <a:lnTo>
                    <a:pt x="6" y="296"/>
                  </a:lnTo>
                  <a:lnTo>
                    <a:pt x="6" y="296"/>
                  </a:lnTo>
                  <a:lnTo>
                    <a:pt x="10" y="304"/>
                  </a:lnTo>
                  <a:lnTo>
                    <a:pt x="18" y="310"/>
                  </a:lnTo>
                  <a:lnTo>
                    <a:pt x="26" y="314"/>
                  </a:lnTo>
                  <a:lnTo>
                    <a:pt x="36" y="318"/>
                  </a:lnTo>
                  <a:lnTo>
                    <a:pt x="36" y="318"/>
                  </a:lnTo>
                  <a:lnTo>
                    <a:pt x="46" y="320"/>
                  </a:lnTo>
                  <a:lnTo>
                    <a:pt x="54" y="320"/>
                  </a:lnTo>
                  <a:lnTo>
                    <a:pt x="70" y="314"/>
                  </a:lnTo>
                  <a:lnTo>
                    <a:pt x="70" y="314"/>
                  </a:lnTo>
                  <a:lnTo>
                    <a:pt x="90" y="308"/>
                  </a:lnTo>
                  <a:lnTo>
                    <a:pt x="100" y="306"/>
                  </a:lnTo>
                  <a:lnTo>
                    <a:pt x="112" y="306"/>
                  </a:lnTo>
                  <a:lnTo>
                    <a:pt x="112" y="306"/>
                  </a:lnTo>
                  <a:lnTo>
                    <a:pt x="114" y="308"/>
                  </a:lnTo>
                  <a:lnTo>
                    <a:pt x="168" y="324"/>
                  </a:lnTo>
                  <a:lnTo>
                    <a:pt x="90" y="584"/>
                  </a:lnTo>
                  <a:lnTo>
                    <a:pt x="352" y="764"/>
                  </a:lnTo>
                  <a:lnTo>
                    <a:pt x="492" y="730"/>
                  </a:lnTo>
                  <a:lnTo>
                    <a:pt x="490" y="726"/>
                  </a:lnTo>
                  <a:lnTo>
                    <a:pt x="490" y="726"/>
                  </a:lnTo>
                  <a:lnTo>
                    <a:pt x="486" y="720"/>
                  </a:lnTo>
                  <a:lnTo>
                    <a:pt x="472" y="712"/>
                  </a:lnTo>
                  <a:lnTo>
                    <a:pt x="472" y="712"/>
                  </a:lnTo>
                  <a:lnTo>
                    <a:pt x="462" y="706"/>
                  </a:lnTo>
                  <a:lnTo>
                    <a:pt x="450" y="696"/>
                  </a:lnTo>
                  <a:lnTo>
                    <a:pt x="442" y="684"/>
                  </a:lnTo>
                  <a:lnTo>
                    <a:pt x="434" y="670"/>
                  </a:lnTo>
                  <a:lnTo>
                    <a:pt x="434" y="670"/>
                  </a:lnTo>
                  <a:lnTo>
                    <a:pt x="430" y="656"/>
                  </a:lnTo>
                  <a:lnTo>
                    <a:pt x="428" y="640"/>
                  </a:lnTo>
                  <a:lnTo>
                    <a:pt x="428" y="626"/>
                  </a:lnTo>
                  <a:lnTo>
                    <a:pt x="432" y="610"/>
                  </a:lnTo>
                  <a:lnTo>
                    <a:pt x="432" y="610"/>
                  </a:lnTo>
                  <a:lnTo>
                    <a:pt x="438" y="594"/>
                  </a:lnTo>
                  <a:lnTo>
                    <a:pt x="450" y="582"/>
                  </a:lnTo>
                  <a:lnTo>
                    <a:pt x="466" y="570"/>
                  </a:lnTo>
                  <a:lnTo>
                    <a:pt x="484" y="560"/>
                  </a:lnTo>
                  <a:lnTo>
                    <a:pt x="484" y="560"/>
                  </a:lnTo>
                  <a:lnTo>
                    <a:pt x="504" y="554"/>
                  </a:lnTo>
                  <a:lnTo>
                    <a:pt x="524" y="554"/>
                  </a:lnTo>
                  <a:lnTo>
                    <a:pt x="542" y="556"/>
                  </a:lnTo>
                  <a:lnTo>
                    <a:pt x="556" y="564"/>
                  </a:lnTo>
                  <a:lnTo>
                    <a:pt x="556" y="564"/>
                  </a:lnTo>
                  <a:lnTo>
                    <a:pt x="570" y="574"/>
                  </a:lnTo>
                  <a:lnTo>
                    <a:pt x="580" y="586"/>
                  </a:lnTo>
                  <a:lnTo>
                    <a:pt x="588" y="598"/>
                  </a:lnTo>
                  <a:lnTo>
                    <a:pt x="594" y="612"/>
                  </a:lnTo>
                  <a:lnTo>
                    <a:pt x="594" y="612"/>
                  </a:lnTo>
                  <a:lnTo>
                    <a:pt x="598" y="628"/>
                  </a:lnTo>
                  <a:lnTo>
                    <a:pt x="598" y="642"/>
                  </a:lnTo>
                  <a:lnTo>
                    <a:pt x="596" y="654"/>
                  </a:lnTo>
                  <a:lnTo>
                    <a:pt x="594" y="666"/>
                  </a:lnTo>
                  <a:lnTo>
                    <a:pt x="594" y="666"/>
                  </a:lnTo>
                  <a:lnTo>
                    <a:pt x="590" y="680"/>
                  </a:lnTo>
                  <a:lnTo>
                    <a:pt x="588" y="686"/>
                  </a:lnTo>
                  <a:lnTo>
                    <a:pt x="596" y="704"/>
                  </a:lnTo>
                  <a:lnTo>
                    <a:pt x="814" y="652"/>
                  </a:lnTo>
                  <a:lnTo>
                    <a:pt x="814" y="652"/>
                  </a:lnTo>
                  <a:lnTo>
                    <a:pt x="814" y="652"/>
                  </a:lnTo>
                  <a:lnTo>
                    <a:pt x="816" y="652"/>
                  </a:lnTo>
                  <a:lnTo>
                    <a:pt x="882" y="430"/>
                  </a:lnTo>
                  <a:lnTo>
                    <a:pt x="882" y="430"/>
                  </a:lnTo>
                  <a:lnTo>
                    <a:pt x="878" y="426"/>
                  </a:lnTo>
                  <a:lnTo>
                    <a:pt x="874" y="422"/>
                  </a:lnTo>
                  <a:lnTo>
                    <a:pt x="874" y="422"/>
                  </a:lnTo>
                  <a:close/>
                </a:path>
              </a:pathLst>
            </a:custGeom>
            <a:solidFill>
              <a:schemeClr val="bg1">
                <a:alpha val="50000"/>
              </a:schemeClr>
            </a:solidFill>
            <a:ln>
              <a:solidFill>
                <a:schemeClr val="bg1"/>
              </a:solidFill>
            </a:ln>
          </p:spPr>
          <p:txBody>
            <a:bodyPr vert="horz" wrap="square" lIns="91440" tIns="45720" rIns="91440" bIns="45720" numCol="1" anchor="t" anchorCtr="0" compatLnSpc="1"/>
            <a:lstStyle/>
            <a:p>
              <a:endParaRPr lang="zh-CN" altLang="en-US" b="1">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12" name="Freeform 11"/>
            <p:cNvSpPr/>
            <p:nvPr/>
          </p:nvSpPr>
          <p:spPr bwMode="auto">
            <a:xfrm>
              <a:off x="5342" y="5370"/>
              <a:ext cx="2200" cy="1385"/>
            </a:xfrm>
            <a:custGeom>
              <a:avLst/>
              <a:gdLst>
                <a:gd name="T0" fmla="*/ 0 w 880"/>
                <a:gd name="T1" fmla="*/ 46 h 554"/>
                <a:gd name="T2" fmla="*/ 0 w 880"/>
                <a:gd name="T3" fmla="*/ 46 h 554"/>
                <a:gd name="T4" fmla="*/ 2 w 880"/>
                <a:gd name="T5" fmla="*/ 54 h 554"/>
                <a:gd name="T6" fmla="*/ 4 w 880"/>
                <a:gd name="T7" fmla="*/ 60 h 554"/>
                <a:gd name="T8" fmla="*/ 8 w 880"/>
                <a:gd name="T9" fmla="*/ 66 h 554"/>
                <a:gd name="T10" fmla="*/ 12 w 880"/>
                <a:gd name="T11" fmla="*/ 70 h 554"/>
                <a:gd name="T12" fmla="*/ 714 w 880"/>
                <a:gd name="T13" fmla="*/ 554 h 554"/>
                <a:gd name="T14" fmla="*/ 778 w 880"/>
                <a:gd name="T15" fmla="*/ 338 h 554"/>
                <a:gd name="T16" fmla="*/ 762 w 880"/>
                <a:gd name="T17" fmla="*/ 334 h 554"/>
                <a:gd name="T18" fmla="*/ 762 w 880"/>
                <a:gd name="T19" fmla="*/ 334 h 554"/>
                <a:gd name="T20" fmla="*/ 756 w 880"/>
                <a:gd name="T21" fmla="*/ 334 h 554"/>
                <a:gd name="T22" fmla="*/ 740 w 880"/>
                <a:gd name="T23" fmla="*/ 340 h 554"/>
                <a:gd name="T24" fmla="*/ 740 w 880"/>
                <a:gd name="T25" fmla="*/ 340 h 554"/>
                <a:gd name="T26" fmla="*/ 728 w 880"/>
                <a:gd name="T27" fmla="*/ 344 h 554"/>
                <a:gd name="T28" fmla="*/ 716 w 880"/>
                <a:gd name="T29" fmla="*/ 346 h 554"/>
                <a:gd name="T30" fmla="*/ 700 w 880"/>
                <a:gd name="T31" fmla="*/ 348 h 554"/>
                <a:gd name="T32" fmla="*/ 684 w 880"/>
                <a:gd name="T33" fmla="*/ 344 h 554"/>
                <a:gd name="T34" fmla="*/ 684 w 880"/>
                <a:gd name="T35" fmla="*/ 344 h 554"/>
                <a:gd name="T36" fmla="*/ 670 w 880"/>
                <a:gd name="T37" fmla="*/ 338 h 554"/>
                <a:gd name="T38" fmla="*/ 656 w 880"/>
                <a:gd name="T39" fmla="*/ 332 h 554"/>
                <a:gd name="T40" fmla="*/ 644 w 880"/>
                <a:gd name="T41" fmla="*/ 322 h 554"/>
                <a:gd name="T42" fmla="*/ 634 w 880"/>
                <a:gd name="T43" fmla="*/ 308 h 554"/>
                <a:gd name="T44" fmla="*/ 634 w 880"/>
                <a:gd name="T45" fmla="*/ 308 h 554"/>
                <a:gd name="T46" fmla="*/ 628 w 880"/>
                <a:gd name="T47" fmla="*/ 294 h 554"/>
                <a:gd name="T48" fmla="*/ 624 w 880"/>
                <a:gd name="T49" fmla="*/ 276 h 554"/>
                <a:gd name="T50" fmla="*/ 624 w 880"/>
                <a:gd name="T51" fmla="*/ 258 h 554"/>
                <a:gd name="T52" fmla="*/ 628 w 880"/>
                <a:gd name="T53" fmla="*/ 238 h 554"/>
                <a:gd name="T54" fmla="*/ 628 w 880"/>
                <a:gd name="T55" fmla="*/ 238 h 554"/>
                <a:gd name="T56" fmla="*/ 636 w 880"/>
                <a:gd name="T57" fmla="*/ 218 h 554"/>
                <a:gd name="T58" fmla="*/ 648 w 880"/>
                <a:gd name="T59" fmla="*/ 202 h 554"/>
                <a:gd name="T60" fmla="*/ 662 w 880"/>
                <a:gd name="T61" fmla="*/ 190 h 554"/>
                <a:gd name="T62" fmla="*/ 676 w 880"/>
                <a:gd name="T63" fmla="*/ 182 h 554"/>
                <a:gd name="T64" fmla="*/ 676 w 880"/>
                <a:gd name="T65" fmla="*/ 182 h 554"/>
                <a:gd name="T66" fmla="*/ 692 w 880"/>
                <a:gd name="T67" fmla="*/ 178 h 554"/>
                <a:gd name="T68" fmla="*/ 708 w 880"/>
                <a:gd name="T69" fmla="*/ 176 h 554"/>
                <a:gd name="T70" fmla="*/ 722 w 880"/>
                <a:gd name="T71" fmla="*/ 178 h 554"/>
                <a:gd name="T72" fmla="*/ 736 w 880"/>
                <a:gd name="T73" fmla="*/ 182 h 554"/>
                <a:gd name="T74" fmla="*/ 736 w 880"/>
                <a:gd name="T75" fmla="*/ 182 h 554"/>
                <a:gd name="T76" fmla="*/ 752 w 880"/>
                <a:gd name="T77" fmla="*/ 190 h 554"/>
                <a:gd name="T78" fmla="*/ 762 w 880"/>
                <a:gd name="T79" fmla="*/ 198 h 554"/>
                <a:gd name="T80" fmla="*/ 772 w 880"/>
                <a:gd name="T81" fmla="*/ 206 h 554"/>
                <a:gd name="T82" fmla="*/ 780 w 880"/>
                <a:gd name="T83" fmla="*/ 216 h 554"/>
                <a:gd name="T84" fmla="*/ 780 w 880"/>
                <a:gd name="T85" fmla="*/ 216 h 554"/>
                <a:gd name="T86" fmla="*/ 788 w 880"/>
                <a:gd name="T87" fmla="*/ 228 h 554"/>
                <a:gd name="T88" fmla="*/ 792 w 880"/>
                <a:gd name="T89" fmla="*/ 232 h 554"/>
                <a:gd name="T90" fmla="*/ 808 w 880"/>
                <a:gd name="T91" fmla="*/ 238 h 554"/>
                <a:gd name="T92" fmla="*/ 880 w 880"/>
                <a:gd name="T93" fmla="*/ 0 h 554"/>
                <a:gd name="T94" fmla="*/ 28 w 880"/>
                <a:gd name="T95" fmla="*/ 18 h 554"/>
                <a:gd name="T96" fmla="*/ 28 w 880"/>
                <a:gd name="T97" fmla="*/ 18 h 554"/>
                <a:gd name="T98" fmla="*/ 18 w 880"/>
                <a:gd name="T99" fmla="*/ 20 h 554"/>
                <a:gd name="T100" fmla="*/ 8 w 880"/>
                <a:gd name="T101" fmla="*/ 26 h 554"/>
                <a:gd name="T102" fmla="*/ 2 w 880"/>
                <a:gd name="T103" fmla="*/ 36 h 554"/>
                <a:gd name="T104" fmla="*/ 0 w 880"/>
                <a:gd name="T105" fmla="*/ 46 h 554"/>
                <a:gd name="T106" fmla="*/ 0 w 880"/>
                <a:gd name="T107" fmla="*/ 46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80" h="554">
                  <a:moveTo>
                    <a:pt x="0" y="46"/>
                  </a:moveTo>
                  <a:lnTo>
                    <a:pt x="0" y="46"/>
                  </a:lnTo>
                  <a:lnTo>
                    <a:pt x="2" y="54"/>
                  </a:lnTo>
                  <a:lnTo>
                    <a:pt x="4" y="60"/>
                  </a:lnTo>
                  <a:lnTo>
                    <a:pt x="8" y="66"/>
                  </a:lnTo>
                  <a:lnTo>
                    <a:pt x="12" y="70"/>
                  </a:lnTo>
                  <a:lnTo>
                    <a:pt x="714" y="554"/>
                  </a:lnTo>
                  <a:lnTo>
                    <a:pt x="778" y="338"/>
                  </a:lnTo>
                  <a:lnTo>
                    <a:pt x="762" y="334"/>
                  </a:lnTo>
                  <a:lnTo>
                    <a:pt x="762" y="334"/>
                  </a:lnTo>
                  <a:lnTo>
                    <a:pt x="756" y="334"/>
                  </a:lnTo>
                  <a:lnTo>
                    <a:pt x="740" y="340"/>
                  </a:lnTo>
                  <a:lnTo>
                    <a:pt x="740" y="340"/>
                  </a:lnTo>
                  <a:lnTo>
                    <a:pt x="728" y="344"/>
                  </a:lnTo>
                  <a:lnTo>
                    <a:pt x="716" y="346"/>
                  </a:lnTo>
                  <a:lnTo>
                    <a:pt x="700" y="348"/>
                  </a:lnTo>
                  <a:lnTo>
                    <a:pt x="684" y="344"/>
                  </a:lnTo>
                  <a:lnTo>
                    <a:pt x="684" y="344"/>
                  </a:lnTo>
                  <a:lnTo>
                    <a:pt x="670" y="338"/>
                  </a:lnTo>
                  <a:lnTo>
                    <a:pt x="656" y="332"/>
                  </a:lnTo>
                  <a:lnTo>
                    <a:pt x="644" y="322"/>
                  </a:lnTo>
                  <a:lnTo>
                    <a:pt x="634" y="308"/>
                  </a:lnTo>
                  <a:lnTo>
                    <a:pt x="634" y="308"/>
                  </a:lnTo>
                  <a:lnTo>
                    <a:pt x="628" y="294"/>
                  </a:lnTo>
                  <a:lnTo>
                    <a:pt x="624" y="276"/>
                  </a:lnTo>
                  <a:lnTo>
                    <a:pt x="624" y="258"/>
                  </a:lnTo>
                  <a:lnTo>
                    <a:pt x="628" y="238"/>
                  </a:lnTo>
                  <a:lnTo>
                    <a:pt x="628" y="238"/>
                  </a:lnTo>
                  <a:lnTo>
                    <a:pt x="636" y="218"/>
                  </a:lnTo>
                  <a:lnTo>
                    <a:pt x="648" y="202"/>
                  </a:lnTo>
                  <a:lnTo>
                    <a:pt x="662" y="190"/>
                  </a:lnTo>
                  <a:lnTo>
                    <a:pt x="676" y="182"/>
                  </a:lnTo>
                  <a:lnTo>
                    <a:pt x="676" y="182"/>
                  </a:lnTo>
                  <a:lnTo>
                    <a:pt x="692" y="178"/>
                  </a:lnTo>
                  <a:lnTo>
                    <a:pt x="708" y="176"/>
                  </a:lnTo>
                  <a:lnTo>
                    <a:pt x="722" y="178"/>
                  </a:lnTo>
                  <a:lnTo>
                    <a:pt x="736" y="182"/>
                  </a:lnTo>
                  <a:lnTo>
                    <a:pt x="736" y="182"/>
                  </a:lnTo>
                  <a:lnTo>
                    <a:pt x="752" y="190"/>
                  </a:lnTo>
                  <a:lnTo>
                    <a:pt x="762" y="198"/>
                  </a:lnTo>
                  <a:lnTo>
                    <a:pt x="772" y="206"/>
                  </a:lnTo>
                  <a:lnTo>
                    <a:pt x="780" y="216"/>
                  </a:lnTo>
                  <a:lnTo>
                    <a:pt x="780" y="216"/>
                  </a:lnTo>
                  <a:lnTo>
                    <a:pt x="788" y="228"/>
                  </a:lnTo>
                  <a:lnTo>
                    <a:pt x="792" y="232"/>
                  </a:lnTo>
                  <a:lnTo>
                    <a:pt x="808" y="238"/>
                  </a:lnTo>
                  <a:lnTo>
                    <a:pt x="880" y="0"/>
                  </a:lnTo>
                  <a:lnTo>
                    <a:pt x="28" y="18"/>
                  </a:lnTo>
                  <a:lnTo>
                    <a:pt x="28" y="18"/>
                  </a:lnTo>
                  <a:lnTo>
                    <a:pt x="18" y="20"/>
                  </a:lnTo>
                  <a:lnTo>
                    <a:pt x="8" y="26"/>
                  </a:lnTo>
                  <a:lnTo>
                    <a:pt x="2" y="36"/>
                  </a:lnTo>
                  <a:lnTo>
                    <a:pt x="0" y="46"/>
                  </a:lnTo>
                  <a:lnTo>
                    <a:pt x="0" y="46"/>
                  </a:lnTo>
                  <a:close/>
                </a:path>
              </a:pathLst>
            </a:custGeom>
            <a:solidFill>
              <a:schemeClr val="bg1">
                <a:alpha val="30000"/>
              </a:schemeClr>
            </a:solidFill>
            <a:ln>
              <a:noFill/>
            </a:ln>
          </p:spPr>
          <p:txBody>
            <a:bodyPr vert="horz" wrap="square" lIns="91440" tIns="45720" rIns="91440" bIns="45720" numCol="1" anchor="t" anchorCtr="0" compatLnSpc="1"/>
            <a:lstStyle/>
            <a:p>
              <a:endParaRPr lang="zh-CN" altLang="en-US" b="1">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13" name="Freeform 12"/>
            <p:cNvSpPr/>
            <p:nvPr/>
          </p:nvSpPr>
          <p:spPr bwMode="auto">
            <a:xfrm>
              <a:off x="9197" y="7030"/>
              <a:ext cx="2245" cy="1850"/>
            </a:xfrm>
            <a:custGeom>
              <a:avLst/>
              <a:gdLst>
                <a:gd name="T0" fmla="*/ 648 w 898"/>
                <a:gd name="T1" fmla="*/ 92 h 740"/>
                <a:gd name="T2" fmla="*/ 656 w 898"/>
                <a:gd name="T3" fmla="*/ 114 h 740"/>
                <a:gd name="T4" fmla="*/ 664 w 898"/>
                <a:gd name="T5" fmla="*/ 138 h 740"/>
                <a:gd name="T6" fmla="*/ 662 w 898"/>
                <a:gd name="T7" fmla="*/ 170 h 740"/>
                <a:gd name="T8" fmla="*/ 642 w 898"/>
                <a:gd name="T9" fmla="*/ 210 h 740"/>
                <a:gd name="T10" fmla="*/ 614 w 898"/>
                <a:gd name="T11" fmla="*/ 228 h 740"/>
                <a:gd name="T12" fmla="*/ 558 w 898"/>
                <a:gd name="T13" fmla="*/ 230 h 740"/>
                <a:gd name="T14" fmla="*/ 522 w 898"/>
                <a:gd name="T15" fmla="*/ 210 h 740"/>
                <a:gd name="T16" fmla="*/ 500 w 898"/>
                <a:gd name="T17" fmla="*/ 184 h 740"/>
                <a:gd name="T18" fmla="*/ 496 w 898"/>
                <a:gd name="T19" fmla="*/ 138 h 740"/>
                <a:gd name="T20" fmla="*/ 504 w 898"/>
                <a:gd name="T21" fmla="*/ 108 h 740"/>
                <a:gd name="T22" fmla="*/ 530 w 898"/>
                <a:gd name="T23" fmla="*/ 80 h 740"/>
                <a:gd name="T24" fmla="*/ 546 w 898"/>
                <a:gd name="T25" fmla="*/ 66 h 740"/>
                <a:gd name="T26" fmla="*/ 358 w 898"/>
                <a:gd name="T27" fmla="*/ 10 h 740"/>
                <a:gd name="T28" fmla="*/ 168 w 898"/>
                <a:gd name="T29" fmla="*/ 134 h 740"/>
                <a:gd name="T30" fmla="*/ 174 w 898"/>
                <a:gd name="T31" fmla="*/ 382 h 740"/>
                <a:gd name="T32" fmla="*/ 108 w 898"/>
                <a:gd name="T33" fmla="*/ 382 h 740"/>
                <a:gd name="T34" fmla="*/ 82 w 898"/>
                <a:gd name="T35" fmla="*/ 368 h 740"/>
                <a:gd name="T36" fmla="*/ 50 w 898"/>
                <a:gd name="T37" fmla="*/ 356 h 740"/>
                <a:gd name="T38" fmla="*/ 30 w 898"/>
                <a:gd name="T39" fmla="*/ 360 h 740"/>
                <a:gd name="T40" fmla="*/ 14 w 898"/>
                <a:gd name="T41" fmla="*/ 368 h 740"/>
                <a:gd name="T42" fmla="*/ 0 w 898"/>
                <a:gd name="T43" fmla="*/ 394 h 740"/>
                <a:gd name="T44" fmla="*/ 2 w 898"/>
                <a:gd name="T45" fmla="*/ 424 h 740"/>
                <a:gd name="T46" fmla="*/ 18 w 898"/>
                <a:gd name="T47" fmla="*/ 450 h 740"/>
                <a:gd name="T48" fmla="*/ 34 w 898"/>
                <a:gd name="T49" fmla="*/ 456 h 740"/>
                <a:gd name="T50" fmla="*/ 54 w 898"/>
                <a:gd name="T51" fmla="*/ 458 h 740"/>
                <a:gd name="T52" fmla="*/ 84 w 898"/>
                <a:gd name="T53" fmla="*/ 444 h 740"/>
                <a:gd name="T54" fmla="*/ 110 w 898"/>
                <a:gd name="T55" fmla="*/ 426 h 740"/>
                <a:gd name="T56" fmla="*/ 122 w 898"/>
                <a:gd name="T57" fmla="*/ 422 h 740"/>
                <a:gd name="T58" fmla="*/ 396 w 898"/>
                <a:gd name="T59" fmla="*/ 740 h 740"/>
                <a:gd name="T60" fmla="*/ 682 w 898"/>
                <a:gd name="T61" fmla="*/ 618 h 740"/>
                <a:gd name="T62" fmla="*/ 690 w 898"/>
                <a:gd name="T63" fmla="*/ 658 h 740"/>
                <a:gd name="T64" fmla="*/ 694 w 898"/>
                <a:gd name="T65" fmla="*/ 682 h 740"/>
                <a:gd name="T66" fmla="*/ 704 w 898"/>
                <a:gd name="T67" fmla="*/ 698 h 740"/>
                <a:gd name="T68" fmla="*/ 728 w 898"/>
                <a:gd name="T69" fmla="*/ 714 h 740"/>
                <a:gd name="T70" fmla="*/ 746 w 898"/>
                <a:gd name="T71" fmla="*/ 714 h 740"/>
                <a:gd name="T72" fmla="*/ 770 w 898"/>
                <a:gd name="T73" fmla="*/ 702 h 740"/>
                <a:gd name="T74" fmla="*/ 792 w 898"/>
                <a:gd name="T75" fmla="*/ 674 h 740"/>
                <a:gd name="T76" fmla="*/ 794 w 898"/>
                <a:gd name="T77" fmla="*/ 656 h 740"/>
                <a:gd name="T78" fmla="*/ 780 w 898"/>
                <a:gd name="T79" fmla="*/ 630 h 740"/>
                <a:gd name="T80" fmla="*/ 768 w 898"/>
                <a:gd name="T81" fmla="*/ 618 h 740"/>
                <a:gd name="T82" fmla="*/ 732 w 898"/>
                <a:gd name="T83" fmla="*/ 606 h 740"/>
                <a:gd name="T84" fmla="*/ 712 w 898"/>
                <a:gd name="T85" fmla="*/ 594 h 740"/>
                <a:gd name="T86" fmla="*/ 898 w 898"/>
                <a:gd name="T87" fmla="*/ 356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98" h="740">
                  <a:moveTo>
                    <a:pt x="810" y="102"/>
                  </a:moveTo>
                  <a:lnTo>
                    <a:pt x="654" y="70"/>
                  </a:lnTo>
                  <a:lnTo>
                    <a:pt x="648" y="92"/>
                  </a:lnTo>
                  <a:lnTo>
                    <a:pt x="648" y="92"/>
                  </a:lnTo>
                  <a:lnTo>
                    <a:pt x="650" y="98"/>
                  </a:lnTo>
                  <a:lnTo>
                    <a:pt x="656" y="114"/>
                  </a:lnTo>
                  <a:lnTo>
                    <a:pt x="656" y="114"/>
                  </a:lnTo>
                  <a:lnTo>
                    <a:pt x="660" y="126"/>
                  </a:lnTo>
                  <a:lnTo>
                    <a:pt x="664" y="138"/>
                  </a:lnTo>
                  <a:lnTo>
                    <a:pt x="664" y="154"/>
                  </a:lnTo>
                  <a:lnTo>
                    <a:pt x="662" y="170"/>
                  </a:lnTo>
                  <a:lnTo>
                    <a:pt x="662" y="170"/>
                  </a:lnTo>
                  <a:lnTo>
                    <a:pt x="658" y="184"/>
                  </a:lnTo>
                  <a:lnTo>
                    <a:pt x="650" y="198"/>
                  </a:lnTo>
                  <a:lnTo>
                    <a:pt x="642" y="210"/>
                  </a:lnTo>
                  <a:lnTo>
                    <a:pt x="628" y="220"/>
                  </a:lnTo>
                  <a:lnTo>
                    <a:pt x="628" y="220"/>
                  </a:lnTo>
                  <a:lnTo>
                    <a:pt x="614" y="228"/>
                  </a:lnTo>
                  <a:lnTo>
                    <a:pt x="596" y="232"/>
                  </a:lnTo>
                  <a:lnTo>
                    <a:pt x="578" y="232"/>
                  </a:lnTo>
                  <a:lnTo>
                    <a:pt x="558" y="230"/>
                  </a:lnTo>
                  <a:lnTo>
                    <a:pt x="558" y="230"/>
                  </a:lnTo>
                  <a:lnTo>
                    <a:pt x="538" y="222"/>
                  </a:lnTo>
                  <a:lnTo>
                    <a:pt x="522" y="210"/>
                  </a:lnTo>
                  <a:lnTo>
                    <a:pt x="508" y="198"/>
                  </a:lnTo>
                  <a:lnTo>
                    <a:pt x="500" y="184"/>
                  </a:lnTo>
                  <a:lnTo>
                    <a:pt x="500" y="184"/>
                  </a:lnTo>
                  <a:lnTo>
                    <a:pt x="496" y="168"/>
                  </a:lnTo>
                  <a:lnTo>
                    <a:pt x="494" y="152"/>
                  </a:lnTo>
                  <a:lnTo>
                    <a:pt x="496" y="138"/>
                  </a:lnTo>
                  <a:lnTo>
                    <a:pt x="498" y="122"/>
                  </a:lnTo>
                  <a:lnTo>
                    <a:pt x="498" y="122"/>
                  </a:lnTo>
                  <a:lnTo>
                    <a:pt x="504" y="108"/>
                  </a:lnTo>
                  <a:lnTo>
                    <a:pt x="512" y="96"/>
                  </a:lnTo>
                  <a:lnTo>
                    <a:pt x="522" y="86"/>
                  </a:lnTo>
                  <a:lnTo>
                    <a:pt x="530" y="80"/>
                  </a:lnTo>
                  <a:lnTo>
                    <a:pt x="530" y="80"/>
                  </a:lnTo>
                  <a:lnTo>
                    <a:pt x="542" y="70"/>
                  </a:lnTo>
                  <a:lnTo>
                    <a:pt x="546" y="66"/>
                  </a:lnTo>
                  <a:lnTo>
                    <a:pt x="550" y="50"/>
                  </a:lnTo>
                  <a:lnTo>
                    <a:pt x="358" y="10"/>
                  </a:lnTo>
                  <a:lnTo>
                    <a:pt x="358" y="10"/>
                  </a:lnTo>
                  <a:lnTo>
                    <a:pt x="350" y="6"/>
                  </a:lnTo>
                  <a:lnTo>
                    <a:pt x="344" y="0"/>
                  </a:lnTo>
                  <a:lnTo>
                    <a:pt x="168" y="134"/>
                  </a:lnTo>
                  <a:lnTo>
                    <a:pt x="168" y="134"/>
                  </a:lnTo>
                  <a:lnTo>
                    <a:pt x="170" y="142"/>
                  </a:lnTo>
                  <a:lnTo>
                    <a:pt x="174" y="382"/>
                  </a:lnTo>
                  <a:lnTo>
                    <a:pt x="120" y="384"/>
                  </a:lnTo>
                  <a:lnTo>
                    <a:pt x="120" y="384"/>
                  </a:lnTo>
                  <a:lnTo>
                    <a:pt x="108" y="382"/>
                  </a:lnTo>
                  <a:lnTo>
                    <a:pt x="98" y="378"/>
                  </a:lnTo>
                  <a:lnTo>
                    <a:pt x="82" y="368"/>
                  </a:lnTo>
                  <a:lnTo>
                    <a:pt x="82" y="368"/>
                  </a:lnTo>
                  <a:lnTo>
                    <a:pt x="68" y="358"/>
                  </a:lnTo>
                  <a:lnTo>
                    <a:pt x="60" y="356"/>
                  </a:lnTo>
                  <a:lnTo>
                    <a:pt x="50" y="356"/>
                  </a:lnTo>
                  <a:lnTo>
                    <a:pt x="50" y="356"/>
                  </a:lnTo>
                  <a:lnTo>
                    <a:pt x="40" y="358"/>
                  </a:lnTo>
                  <a:lnTo>
                    <a:pt x="30" y="360"/>
                  </a:lnTo>
                  <a:lnTo>
                    <a:pt x="22" y="364"/>
                  </a:lnTo>
                  <a:lnTo>
                    <a:pt x="14" y="368"/>
                  </a:lnTo>
                  <a:lnTo>
                    <a:pt x="14" y="368"/>
                  </a:lnTo>
                  <a:lnTo>
                    <a:pt x="8" y="374"/>
                  </a:lnTo>
                  <a:lnTo>
                    <a:pt x="4" y="384"/>
                  </a:lnTo>
                  <a:lnTo>
                    <a:pt x="0" y="394"/>
                  </a:lnTo>
                  <a:lnTo>
                    <a:pt x="0" y="410"/>
                  </a:lnTo>
                  <a:lnTo>
                    <a:pt x="0" y="410"/>
                  </a:lnTo>
                  <a:lnTo>
                    <a:pt x="2" y="424"/>
                  </a:lnTo>
                  <a:lnTo>
                    <a:pt x="6" y="434"/>
                  </a:lnTo>
                  <a:lnTo>
                    <a:pt x="10" y="444"/>
                  </a:lnTo>
                  <a:lnTo>
                    <a:pt x="18" y="450"/>
                  </a:lnTo>
                  <a:lnTo>
                    <a:pt x="18" y="450"/>
                  </a:lnTo>
                  <a:lnTo>
                    <a:pt x="26" y="454"/>
                  </a:lnTo>
                  <a:lnTo>
                    <a:pt x="34" y="456"/>
                  </a:lnTo>
                  <a:lnTo>
                    <a:pt x="44" y="458"/>
                  </a:lnTo>
                  <a:lnTo>
                    <a:pt x="54" y="458"/>
                  </a:lnTo>
                  <a:lnTo>
                    <a:pt x="54" y="458"/>
                  </a:lnTo>
                  <a:lnTo>
                    <a:pt x="64" y="458"/>
                  </a:lnTo>
                  <a:lnTo>
                    <a:pt x="70" y="454"/>
                  </a:lnTo>
                  <a:lnTo>
                    <a:pt x="84" y="444"/>
                  </a:lnTo>
                  <a:lnTo>
                    <a:pt x="84" y="444"/>
                  </a:lnTo>
                  <a:lnTo>
                    <a:pt x="100" y="430"/>
                  </a:lnTo>
                  <a:lnTo>
                    <a:pt x="110" y="426"/>
                  </a:lnTo>
                  <a:lnTo>
                    <a:pt x="122" y="422"/>
                  </a:lnTo>
                  <a:lnTo>
                    <a:pt x="122" y="422"/>
                  </a:lnTo>
                  <a:lnTo>
                    <a:pt x="122" y="422"/>
                  </a:lnTo>
                  <a:lnTo>
                    <a:pt x="174" y="420"/>
                  </a:lnTo>
                  <a:lnTo>
                    <a:pt x="176" y="586"/>
                  </a:lnTo>
                  <a:lnTo>
                    <a:pt x="396" y="740"/>
                  </a:lnTo>
                  <a:lnTo>
                    <a:pt x="638" y="556"/>
                  </a:lnTo>
                  <a:lnTo>
                    <a:pt x="682" y="618"/>
                  </a:lnTo>
                  <a:lnTo>
                    <a:pt x="682" y="618"/>
                  </a:lnTo>
                  <a:lnTo>
                    <a:pt x="688" y="628"/>
                  </a:lnTo>
                  <a:lnTo>
                    <a:pt x="690" y="638"/>
                  </a:lnTo>
                  <a:lnTo>
                    <a:pt x="690" y="658"/>
                  </a:lnTo>
                  <a:lnTo>
                    <a:pt x="690" y="658"/>
                  </a:lnTo>
                  <a:lnTo>
                    <a:pt x="690" y="674"/>
                  </a:lnTo>
                  <a:lnTo>
                    <a:pt x="694" y="682"/>
                  </a:lnTo>
                  <a:lnTo>
                    <a:pt x="698" y="690"/>
                  </a:lnTo>
                  <a:lnTo>
                    <a:pt x="698" y="690"/>
                  </a:lnTo>
                  <a:lnTo>
                    <a:pt x="704" y="698"/>
                  </a:lnTo>
                  <a:lnTo>
                    <a:pt x="712" y="704"/>
                  </a:lnTo>
                  <a:lnTo>
                    <a:pt x="720" y="710"/>
                  </a:lnTo>
                  <a:lnTo>
                    <a:pt x="728" y="714"/>
                  </a:lnTo>
                  <a:lnTo>
                    <a:pt x="728" y="714"/>
                  </a:lnTo>
                  <a:lnTo>
                    <a:pt x="738" y="714"/>
                  </a:lnTo>
                  <a:lnTo>
                    <a:pt x="746" y="714"/>
                  </a:lnTo>
                  <a:lnTo>
                    <a:pt x="758" y="710"/>
                  </a:lnTo>
                  <a:lnTo>
                    <a:pt x="770" y="702"/>
                  </a:lnTo>
                  <a:lnTo>
                    <a:pt x="770" y="702"/>
                  </a:lnTo>
                  <a:lnTo>
                    <a:pt x="780" y="692"/>
                  </a:lnTo>
                  <a:lnTo>
                    <a:pt x="788" y="682"/>
                  </a:lnTo>
                  <a:lnTo>
                    <a:pt x="792" y="674"/>
                  </a:lnTo>
                  <a:lnTo>
                    <a:pt x="794" y="664"/>
                  </a:lnTo>
                  <a:lnTo>
                    <a:pt x="794" y="664"/>
                  </a:lnTo>
                  <a:lnTo>
                    <a:pt x="794" y="656"/>
                  </a:lnTo>
                  <a:lnTo>
                    <a:pt x="790" y="648"/>
                  </a:lnTo>
                  <a:lnTo>
                    <a:pt x="786" y="638"/>
                  </a:lnTo>
                  <a:lnTo>
                    <a:pt x="780" y="630"/>
                  </a:lnTo>
                  <a:lnTo>
                    <a:pt x="780" y="630"/>
                  </a:lnTo>
                  <a:lnTo>
                    <a:pt x="774" y="622"/>
                  </a:lnTo>
                  <a:lnTo>
                    <a:pt x="768" y="618"/>
                  </a:lnTo>
                  <a:lnTo>
                    <a:pt x="752" y="612"/>
                  </a:lnTo>
                  <a:lnTo>
                    <a:pt x="752" y="612"/>
                  </a:lnTo>
                  <a:lnTo>
                    <a:pt x="732" y="606"/>
                  </a:lnTo>
                  <a:lnTo>
                    <a:pt x="722" y="602"/>
                  </a:lnTo>
                  <a:lnTo>
                    <a:pt x="712" y="594"/>
                  </a:lnTo>
                  <a:lnTo>
                    <a:pt x="712" y="594"/>
                  </a:lnTo>
                  <a:lnTo>
                    <a:pt x="712" y="592"/>
                  </a:lnTo>
                  <a:lnTo>
                    <a:pt x="668" y="532"/>
                  </a:lnTo>
                  <a:lnTo>
                    <a:pt x="898" y="356"/>
                  </a:lnTo>
                  <a:lnTo>
                    <a:pt x="810" y="102"/>
                  </a:lnTo>
                  <a:close/>
                </a:path>
              </a:pathLst>
            </a:custGeom>
            <a:solidFill>
              <a:schemeClr val="bg1">
                <a:alpha val="50000"/>
              </a:schemeClr>
            </a:solidFill>
            <a:ln>
              <a:solidFill>
                <a:schemeClr val="bg1"/>
              </a:solidFill>
            </a:ln>
          </p:spPr>
          <p:txBody>
            <a:bodyPr vert="horz" wrap="square" lIns="91440" tIns="45720" rIns="91440" bIns="45720" numCol="1" anchor="t" anchorCtr="0" compatLnSpc="1"/>
            <a:lstStyle/>
            <a:p>
              <a:endParaRPr lang="zh-CN" altLang="en-US" b="1">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14" name="Freeform 14"/>
            <p:cNvSpPr/>
            <p:nvPr/>
          </p:nvSpPr>
          <p:spPr bwMode="auto">
            <a:xfrm>
              <a:off x="7697" y="6820"/>
              <a:ext cx="1840" cy="2090"/>
            </a:xfrm>
            <a:custGeom>
              <a:avLst/>
              <a:gdLst>
                <a:gd name="T0" fmla="*/ 720 w 736"/>
                <a:gd name="T1" fmla="*/ 542 h 836"/>
                <a:gd name="T2" fmla="*/ 698 w 736"/>
                <a:gd name="T3" fmla="*/ 562 h 836"/>
                <a:gd name="T4" fmla="*/ 656 w 736"/>
                <a:gd name="T5" fmla="*/ 576 h 836"/>
                <a:gd name="T6" fmla="*/ 626 w 736"/>
                <a:gd name="T7" fmla="*/ 574 h 836"/>
                <a:gd name="T8" fmla="*/ 596 w 736"/>
                <a:gd name="T9" fmla="*/ 560 h 836"/>
                <a:gd name="T10" fmla="*/ 570 w 736"/>
                <a:gd name="T11" fmla="*/ 516 h 836"/>
                <a:gd name="T12" fmla="*/ 568 w 736"/>
                <a:gd name="T13" fmla="*/ 474 h 836"/>
                <a:gd name="T14" fmla="*/ 592 w 736"/>
                <a:gd name="T15" fmla="*/ 426 h 836"/>
                <a:gd name="T16" fmla="*/ 620 w 736"/>
                <a:gd name="T17" fmla="*/ 412 h 836"/>
                <a:gd name="T18" fmla="*/ 650 w 736"/>
                <a:gd name="T19" fmla="*/ 406 h 836"/>
                <a:gd name="T20" fmla="*/ 690 w 736"/>
                <a:gd name="T21" fmla="*/ 418 h 836"/>
                <a:gd name="T22" fmla="*/ 714 w 736"/>
                <a:gd name="T23" fmla="*/ 432 h 836"/>
                <a:gd name="T24" fmla="*/ 730 w 736"/>
                <a:gd name="T25" fmla="*/ 226 h 836"/>
                <a:gd name="T26" fmla="*/ 552 w 736"/>
                <a:gd name="T27" fmla="*/ 98 h 836"/>
                <a:gd name="T28" fmla="*/ 540 w 736"/>
                <a:gd name="T29" fmla="*/ 106 h 836"/>
                <a:gd name="T30" fmla="*/ 274 w 736"/>
                <a:gd name="T31" fmla="*/ 112 h 836"/>
                <a:gd name="T32" fmla="*/ 278 w 736"/>
                <a:gd name="T33" fmla="*/ 70 h 836"/>
                <a:gd name="T34" fmla="*/ 280 w 736"/>
                <a:gd name="T35" fmla="*/ 46 h 836"/>
                <a:gd name="T36" fmla="*/ 274 w 736"/>
                <a:gd name="T37" fmla="*/ 28 h 836"/>
                <a:gd name="T38" fmla="*/ 256 w 736"/>
                <a:gd name="T39" fmla="*/ 6 h 836"/>
                <a:gd name="T40" fmla="*/ 232 w 736"/>
                <a:gd name="T41" fmla="*/ 0 h 836"/>
                <a:gd name="T42" fmla="*/ 212 w 736"/>
                <a:gd name="T43" fmla="*/ 6 h 836"/>
                <a:gd name="T44" fmla="*/ 190 w 736"/>
                <a:gd name="T45" fmla="*/ 20 h 836"/>
                <a:gd name="T46" fmla="*/ 180 w 736"/>
                <a:gd name="T47" fmla="*/ 34 h 836"/>
                <a:gd name="T48" fmla="*/ 178 w 736"/>
                <a:gd name="T49" fmla="*/ 62 h 836"/>
                <a:gd name="T50" fmla="*/ 186 w 736"/>
                <a:gd name="T51" fmla="*/ 80 h 836"/>
                <a:gd name="T52" fmla="*/ 204 w 736"/>
                <a:gd name="T53" fmla="*/ 98 h 836"/>
                <a:gd name="T54" fmla="*/ 238 w 736"/>
                <a:gd name="T55" fmla="*/ 126 h 836"/>
                <a:gd name="T56" fmla="*/ 256 w 736"/>
                <a:gd name="T57" fmla="*/ 174 h 836"/>
                <a:gd name="T58" fmla="*/ 252 w 736"/>
                <a:gd name="T59" fmla="*/ 652 h 836"/>
                <a:gd name="T60" fmla="*/ 210 w 736"/>
                <a:gd name="T61" fmla="*/ 708 h 836"/>
                <a:gd name="T62" fmla="*/ 182 w 736"/>
                <a:gd name="T63" fmla="*/ 718 h 836"/>
                <a:gd name="T64" fmla="*/ 154 w 736"/>
                <a:gd name="T65" fmla="*/ 736 h 836"/>
                <a:gd name="T66" fmla="*/ 144 w 736"/>
                <a:gd name="T67" fmla="*/ 754 h 836"/>
                <a:gd name="T68" fmla="*/ 140 w 736"/>
                <a:gd name="T69" fmla="*/ 774 h 836"/>
                <a:gd name="T70" fmla="*/ 152 w 736"/>
                <a:gd name="T71" fmla="*/ 800 h 836"/>
                <a:gd name="T72" fmla="*/ 176 w 736"/>
                <a:gd name="T73" fmla="*/ 816 h 836"/>
                <a:gd name="T74" fmla="*/ 206 w 736"/>
                <a:gd name="T75" fmla="*/ 820 h 836"/>
                <a:gd name="T76" fmla="*/ 222 w 736"/>
                <a:gd name="T77" fmla="*/ 812 h 836"/>
                <a:gd name="T78" fmla="*/ 236 w 736"/>
                <a:gd name="T79" fmla="*/ 798 h 836"/>
                <a:gd name="T80" fmla="*/ 244 w 736"/>
                <a:gd name="T81" fmla="*/ 764 h 836"/>
                <a:gd name="T82" fmla="*/ 244 w 736"/>
                <a:gd name="T83" fmla="*/ 732 h 836"/>
                <a:gd name="T84" fmla="*/ 250 w 736"/>
                <a:gd name="T85" fmla="*/ 720 h 836"/>
                <a:gd name="T86" fmla="*/ 736 w 736"/>
                <a:gd name="T87" fmla="*/ 670 h 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36" h="836">
                  <a:moveTo>
                    <a:pt x="726" y="540"/>
                  </a:moveTo>
                  <a:lnTo>
                    <a:pt x="726" y="540"/>
                  </a:lnTo>
                  <a:lnTo>
                    <a:pt x="720" y="542"/>
                  </a:lnTo>
                  <a:lnTo>
                    <a:pt x="706" y="554"/>
                  </a:lnTo>
                  <a:lnTo>
                    <a:pt x="706" y="554"/>
                  </a:lnTo>
                  <a:lnTo>
                    <a:pt x="698" y="562"/>
                  </a:lnTo>
                  <a:lnTo>
                    <a:pt x="686" y="568"/>
                  </a:lnTo>
                  <a:lnTo>
                    <a:pt x="672" y="574"/>
                  </a:lnTo>
                  <a:lnTo>
                    <a:pt x="656" y="576"/>
                  </a:lnTo>
                  <a:lnTo>
                    <a:pt x="656" y="576"/>
                  </a:lnTo>
                  <a:lnTo>
                    <a:pt x="640" y="576"/>
                  </a:lnTo>
                  <a:lnTo>
                    <a:pt x="626" y="574"/>
                  </a:lnTo>
                  <a:lnTo>
                    <a:pt x="610" y="568"/>
                  </a:lnTo>
                  <a:lnTo>
                    <a:pt x="596" y="560"/>
                  </a:lnTo>
                  <a:lnTo>
                    <a:pt x="596" y="560"/>
                  </a:lnTo>
                  <a:lnTo>
                    <a:pt x="586" y="548"/>
                  </a:lnTo>
                  <a:lnTo>
                    <a:pt x="576" y="534"/>
                  </a:lnTo>
                  <a:lnTo>
                    <a:pt x="570" y="516"/>
                  </a:lnTo>
                  <a:lnTo>
                    <a:pt x="566" y="494"/>
                  </a:lnTo>
                  <a:lnTo>
                    <a:pt x="566" y="494"/>
                  </a:lnTo>
                  <a:lnTo>
                    <a:pt x="568" y="474"/>
                  </a:lnTo>
                  <a:lnTo>
                    <a:pt x="572" y="456"/>
                  </a:lnTo>
                  <a:lnTo>
                    <a:pt x="582" y="440"/>
                  </a:lnTo>
                  <a:lnTo>
                    <a:pt x="592" y="426"/>
                  </a:lnTo>
                  <a:lnTo>
                    <a:pt x="592" y="426"/>
                  </a:lnTo>
                  <a:lnTo>
                    <a:pt x="606" y="418"/>
                  </a:lnTo>
                  <a:lnTo>
                    <a:pt x="620" y="412"/>
                  </a:lnTo>
                  <a:lnTo>
                    <a:pt x="634" y="408"/>
                  </a:lnTo>
                  <a:lnTo>
                    <a:pt x="650" y="406"/>
                  </a:lnTo>
                  <a:lnTo>
                    <a:pt x="650" y="406"/>
                  </a:lnTo>
                  <a:lnTo>
                    <a:pt x="666" y="408"/>
                  </a:lnTo>
                  <a:lnTo>
                    <a:pt x="678" y="412"/>
                  </a:lnTo>
                  <a:lnTo>
                    <a:pt x="690" y="418"/>
                  </a:lnTo>
                  <a:lnTo>
                    <a:pt x="700" y="424"/>
                  </a:lnTo>
                  <a:lnTo>
                    <a:pt x="700" y="424"/>
                  </a:lnTo>
                  <a:lnTo>
                    <a:pt x="714" y="432"/>
                  </a:lnTo>
                  <a:lnTo>
                    <a:pt x="718" y="434"/>
                  </a:lnTo>
                  <a:lnTo>
                    <a:pt x="732" y="434"/>
                  </a:lnTo>
                  <a:lnTo>
                    <a:pt x="730" y="226"/>
                  </a:lnTo>
                  <a:lnTo>
                    <a:pt x="730" y="226"/>
                  </a:lnTo>
                  <a:lnTo>
                    <a:pt x="730" y="222"/>
                  </a:lnTo>
                  <a:lnTo>
                    <a:pt x="552" y="98"/>
                  </a:lnTo>
                  <a:lnTo>
                    <a:pt x="552" y="98"/>
                  </a:lnTo>
                  <a:lnTo>
                    <a:pt x="546" y="102"/>
                  </a:lnTo>
                  <a:lnTo>
                    <a:pt x="540" y="106"/>
                  </a:lnTo>
                  <a:lnTo>
                    <a:pt x="292" y="164"/>
                  </a:lnTo>
                  <a:lnTo>
                    <a:pt x="274" y="112"/>
                  </a:lnTo>
                  <a:lnTo>
                    <a:pt x="274" y="112"/>
                  </a:lnTo>
                  <a:lnTo>
                    <a:pt x="270" y="100"/>
                  </a:lnTo>
                  <a:lnTo>
                    <a:pt x="272" y="90"/>
                  </a:lnTo>
                  <a:lnTo>
                    <a:pt x="278" y="70"/>
                  </a:lnTo>
                  <a:lnTo>
                    <a:pt x="278" y="70"/>
                  </a:lnTo>
                  <a:lnTo>
                    <a:pt x="280" y="54"/>
                  </a:lnTo>
                  <a:lnTo>
                    <a:pt x="280" y="46"/>
                  </a:lnTo>
                  <a:lnTo>
                    <a:pt x="278" y="38"/>
                  </a:lnTo>
                  <a:lnTo>
                    <a:pt x="278" y="38"/>
                  </a:lnTo>
                  <a:lnTo>
                    <a:pt x="274" y="28"/>
                  </a:lnTo>
                  <a:lnTo>
                    <a:pt x="268" y="20"/>
                  </a:lnTo>
                  <a:lnTo>
                    <a:pt x="262" y="12"/>
                  </a:lnTo>
                  <a:lnTo>
                    <a:pt x="256" y="6"/>
                  </a:lnTo>
                  <a:lnTo>
                    <a:pt x="256" y="6"/>
                  </a:lnTo>
                  <a:lnTo>
                    <a:pt x="244" y="2"/>
                  </a:lnTo>
                  <a:lnTo>
                    <a:pt x="232" y="0"/>
                  </a:lnTo>
                  <a:lnTo>
                    <a:pt x="232" y="0"/>
                  </a:lnTo>
                  <a:lnTo>
                    <a:pt x="222" y="2"/>
                  </a:lnTo>
                  <a:lnTo>
                    <a:pt x="212" y="6"/>
                  </a:lnTo>
                  <a:lnTo>
                    <a:pt x="212" y="6"/>
                  </a:lnTo>
                  <a:lnTo>
                    <a:pt x="198" y="12"/>
                  </a:lnTo>
                  <a:lnTo>
                    <a:pt x="190" y="20"/>
                  </a:lnTo>
                  <a:lnTo>
                    <a:pt x="184" y="26"/>
                  </a:lnTo>
                  <a:lnTo>
                    <a:pt x="180" y="34"/>
                  </a:lnTo>
                  <a:lnTo>
                    <a:pt x="180" y="34"/>
                  </a:lnTo>
                  <a:lnTo>
                    <a:pt x="178" y="44"/>
                  </a:lnTo>
                  <a:lnTo>
                    <a:pt x="178" y="52"/>
                  </a:lnTo>
                  <a:lnTo>
                    <a:pt x="178" y="62"/>
                  </a:lnTo>
                  <a:lnTo>
                    <a:pt x="182" y="72"/>
                  </a:lnTo>
                  <a:lnTo>
                    <a:pt x="182" y="72"/>
                  </a:lnTo>
                  <a:lnTo>
                    <a:pt x="186" y="80"/>
                  </a:lnTo>
                  <a:lnTo>
                    <a:pt x="190" y="86"/>
                  </a:lnTo>
                  <a:lnTo>
                    <a:pt x="204" y="98"/>
                  </a:lnTo>
                  <a:lnTo>
                    <a:pt x="204" y="98"/>
                  </a:lnTo>
                  <a:lnTo>
                    <a:pt x="222" y="108"/>
                  </a:lnTo>
                  <a:lnTo>
                    <a:pt x="230" y="116"/>
                  </a:lnTo>
                  <a:lnTo>
                    <a:pt x="238" y="126"/>
                  </a:lnTo>
                  <a:lnTo>
                    <a:pt x="238" y="126"/>
                  </a:lnTo>
                  <a:lnTo>
                    <a:pt x="238" y="126"/>
                  </a:lnTo>
                  <a:lnTo>
                    <a:pt x="256" y="174"/>
                  </a:lnTo>
                  <a:lnTo>
                    <a:pt x="78" y="216"/>
                  </a:lnTo>
                  <a:lnTo>
                    <a:pt x="0" y="476"/>
                  </a:lnTo>
                  <a:lnTo>
                    <a:pt x="252" y="652"/>
                  </a:lnTo>
                  <a:lnTo>
                    <a:pt x="218" y="700"/>
                  </a:lnTo>
                  <a:lnTo>
                    <a:pt x="218" y="700"/>
                  </a:lnTo>
                  <a:lnTo>
                    <a:pt x="210" y="708"/>
                  </a:lnTo>
                  <a:lnTo>
                    <a:pt x="200" y="712"/>
                  </a:lnTo>
                  <a:lnTo>
                    <a:pt x="182" y="718"/>
                  </a:lnTo>
                  <a:lnTo>
                    <a:pt x="182" y="718"/>
                  </a:lnTo>
                  <a:lnTo>
                    <a:pt x="166" y="726"/>
                  </a:lnTo>
                  <a:lnTo>
                    <a:pt x="160" y="730"/>
                  </a:lnTo>
                  <a:lnTo>
                    <a:pt x="154" y="736"/>
                  </a:lnTo>
                  <a:lnTo>
                    <a:pt x="154" y="736"/>
                  </a:lnTo>
                  <a:lnTo>
                    <a:pt x="148" y="746"/>
                  </a:lnTo>
                  <a:lnTo>
                    <a:pt x="144" y="754"/>
                  </a:lnTo>
                  <a:lnTo>
                    <a:pt x="140" y="764"/>
                  </a:lnTo>
                  <a:lnTo>
                    <a:pt x="140" y="774"/>
                  </a:lnTo>
                  <a:lnTo>
                    <a:pt x="140" y="774"/>
                  </a:lnTo>
                  <a:lnTo>
                    <a:pt x="142" y="782"/>
                  </a:lnTo>
                  <a:lnTo>
                    <a:pt x="146" y="792"/>
                  </a:lnTo>
                  <a:lnTo>
                    <a:pt x="152" y="800"/>
                  </a:lnTo>
                  <a:lnTo>
                    <a:pt x="164" y="810"/>
                  </a:lnTo>
                  <a:lnTo>
                    <a:pt x="164" y="810"/>
                  </a:lnTo>
                  <a:lnTo>
                    <a:pt x="176" y="816"/>
                  </a:lnTo>
                  <a:lnTo>
                    <a:pt x="188" y="820"/>
                  </a:lnTo>
                  <a:lnTo>
                    <a:pt x="198" y="822"/>
                  </a:lnTo>
                  <a:lnTo>
                    <a:pt x="206" y="820"/>
                  </a:lnTo>
                  <a:lnTo>
                    <a:pt x="206" y="820"/>
                  </a:lnTo>
                  <a:lnTo>
                    <a:pt x="214" y="818"/>
                  </a:lnTo>
                  <a:lnTo>
                    <a:pt x="222" y="812"/>
                  </a:lnTo>
                  <a:lnTo>
                    <a:pt x="230" y="806"/>
                  </a:lnTo>
                  <a:lnTo>
                    <a:pt x="236" y="798"/>
                  </a:lnTo>
                  <a:lnTo>
                    <a:pt x="236" y="798"/>
                  </a:lnTo>
                  <a:lnTo>
                    <a:pt x="240" y="790"/>
                  </a:lnTo>
                  <a:lnTo>
                    <a:pt x="244" y="782"/>
                  </a:lnTo>
                  <a:lnTo>
                    <a:pt x="244" y="764"/>
                  </a:lnTo>
                  <a:lnTo>
                    <a:pt x="244" y="764"/>
                  </a:lnTo>
                  <a:lnTo>
                    <a:pt x="244" y="744"/>
                  </a:lnTo>
                  <a:lnTo>
                    <a:pt x="244" y="732"/>
                  </a:lnTo>
                  <a:lnTo>
                    <a:pt x="248" y="722"/>
                  </a:lnTo>
                  <a:lnTo>
                    <a:pt x="248" y="722"/>
                  </a:lnTo>
                  <a:lnTo>
                    <a:pt x="250" y="720"/>
                  </a:lnTo>
                  <a:lnTo>
                    <a:pt x="284" y="674"/>
                  </a:lnTo>
                  <a:lnTo>
                    <a:pt x="516" y="836"/>
                  </a:lnTo>
                  <a:lnTo>
                    <a:pt x="736" y="670"/>
                  </a:lnTo>
                  <a:lnTo>
                    <a:pt x="734" y="540"/>
                  </a:lnTo>
                  <a:lnTo>
                    <a:pt x="726" y="540"/>
                  </a:lnTo>
                  <a:close/>
                </a:path>
              </a:pathLst>
            </a:custGeom>
            <a:solidFill>
              <a:schemeClr val="bg1">
                <a:alpha val="50000"/>
              </a:schemeClr>
            </a:solidFill>
            <a:ln>
              <a:solidFill>
                <a:schemeClr val="bg1"/>
              </a:solidFill>
            </a:ln>
          </p:spPr>
          <p:txBody>
            <a:bodyPr vert="horz" wrap="square" lIns="91440" tIns="45720" rIns="91440" bIns="45720" numCol="1" anchor="t" anchorCtr="0" compatLnSpc="1"/>
            <a:lstStyle/>
            <a:p>
              <a:endParaRPr lang="zh-CN" altLang="en-US" b="1">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15" name="Freeform 15"/>
            <p:cNvSpPr/>
            <p:nvPr/>
          </p:nvSpPr>
          <p:spPr bwMode="auto">
            <a:xfrm>
              <a:off x="10272" y="8020"/>
              <a:ext cx="1955" cy="2215"/>
            </a:xfrm>
            <a:custGeom>
              <a:avLst/>
              <a:gdLst>
                <a:gd name="T0" fmla="*/ 482 w 782"/>
                <a:gd name="T1" fmla="*/ 0 h 886"/>
                <a:gd name="T2" fmla="*/ 288 w 782"/>
                <a:gd name="T3" fmla="*/ 148 h 886"/>
                <a:gd name="T4" fmla="*/ 308 w 782"/>
                <a:gd name="T5" fmla="*/ 176 h 886"/>
                <a:gd name="T6" fmla="*/ 308 w 782"/>
                <a:gd name="T7" fmla="*/ 176 h 886"/>
                <a:gd name="T8" fmla="*/ 314 w 782"/>
                <a:gd name="T9" fmla="*/ 178 h 886"/>
                <a:gd name="T10" fmla="*/ 330 w 782"/>
                <a:gd name="T11" fmla="*/ 184 h 886"/>
                <a:gd name="T12" fmla="*/ 330 w 782"/>
                <a:gd name="T13" fmla="*/ 184 h 886"/>
                <a:gd name="T14" fmla="*/ 342 w 782"/>
                <a:gd name="T15" fmla="*/ 188 h 886"/>
                <a:gd name="T16" fmla="*/ 354 w 782"/>
                <a:gd name="T17" fmla="*/ 194 h 886"/>
                <a:gd name="T18" fmla="*/ 366 w 782"/>
                <a:gd name="T19" fmla="*/ 202 h 886"/>
                <a:gd name="T20" fmla="*/ 378 w 782"/>
                <a:gd name="T21" fmla="*/ 214 h 886"/>
                <a:gd name="T22" fmla="*/ 378 w 782"/>
                <a:gd name="T23" fmla="*/ 214 h 886"/>
                <a:gd name="T24" fmla="*/ 386 w 782"/>
                <a:gd name="T25" fmla="*/ 226 h 886"/>
                <a:gd name="T26" fmla="*/ 392 w 782"/>
                <a:gd name="T27" fmla="*/ 240 h 886"/>
                <a:gd name="T28" fmla="*/ 396 w 782"/>
                <a:gd name="T29" fmla="*/ 256 h 886"/>
                <a:gd name="T30" fmla="*/ 398 w 782"/>
                <a:gd name="T31" fmla="*/ 272 h 886"/>
                <a:gd name="T32" fmla="*/ 398 w 782"/>
                <a:gd name="T33" fmla="*/ 272 h 886"/>
                <a:gd name="T34" fmla="*/ 394 w 782"/>
                <a:gd name="T35" fmla="*/ 288 h 886"/>
                <a:gd name="T36" fmla="*/ 386 w 782"/>
                <a:gd name="T37" fmla="*/ 304 h 886"/>
                <a:gd name="T38" fmla="*/ 376 w 782"/>
                <a:gd name="T39" fmla="*/ 320 h 886"/>
                <a:gd name="T40" fmla="*/ 360 w 782"/>
                <a:gd name="T41" fmla="*/ 332 h 886"/>
                <a:gd name="T42" fmla="*/ 360 w 782"/>
                <a:gd name="T43" fmla="*/ 332 h 886"/>
                <a:gd name="T44" fmla="*/ 342 w 782"/>
                <a:gd name="T45" fmla="*/ 344 h 886"/>
                <a:gd name="T46" fmla="*/ 324 w 782"/>
                <a:gd name="T47" fmla="*/ 350 h 886"/>
                <a:gd name="T48" fmla="*/ 306 w 782"/>
                <a:gd name="T49" fmla="*/ 352 h 886"/>
                <a:gd name="T50" fmla="*/ 290 w 782"/>
                <a:gd name="T51" fmla="*/ 350 h 886"/>
                <a:gd name="T52" fmla="*/ 290 w 782"/>
                <a:gd name="T53" fmla="*/ 350 h 886"/>
                <a:gd name="T54" fmla="*/ 274 w 782"/>
                <a:gd name="T55" fmla="*/ 344 h 886"/>
                <a:gd name="T56" fmla="*/ 260 w 782"/>
                <a:gd name="T57" fmla="*/ 336 h 886"/>
                <a:gd name="T58" fmla="*/ 250 w 782"/>
                <a:gd name="T59" fmla="*/ 324 h 886"/>
                <a:gd name="T60" fmla="*/ 240 w 782"/>
                <a:gd name="T61" fmla="*/ 314 h 886"/>
                <a:gd name="T62" fmla="*/ 240 w 782"/>
                <a:gd name="T63" fmla="*/ 314 h 886"/>
                <a:gd name="T64" fmla="*/ 232 w 782"/>
                <a:gd name="T65" fmla="*/ 300 h 886"/>
                <a:gd name="T66" fmla="*/ 228 w 782"/>
                <a:gd name="T67" fmla="*/ 286 h 886"/>
                <a:gd name="T68" fmla="*/ 226 w 782"/>
                <a:gd name="T69" fmla="*/ 272 h 886"/>
                <a:gd name="T70" fmla="*/ 226 w 782"/>
                <a:gd name="T71" fmla="*/ 262 h 886"/>
                <a:gd name="T72" fmla="*/ 226 w 782"/>
                <a:gd name="T73" fmla="*/ 262 h 886"/>
                <a:gd name="T74" fmla="*/ 226 w 782"/>
                <a:gd name="T75" fmla="*/ 246 h 886"/>
                <a:gd name="T76" fmla="*/ 224 w 782"/>
                <a:gd name="T77" fmla="*/ 242 h 886"/>
                <a:gd name="T78" fmla="*/ 204 w 782"/>
                <a:gd name="T79" fmla="*/ 212 h 886"/>
                <a:gd name="T80" fmla="*/ 0 w 782"/>
                <a:gd name="T81" fmla="*/ 368 h 886"/>
                <a:gd name="T82" fmla="*/ 736 w 782"/>
                <a:gd name="T83" fmla="*/ 882 h 886"/>
                <a:gd name="T84" fmla="*/ 736 w 782"/>
                <a:gd name="T85" fmla="*/ 882 h 886"/>
                <a:gd name="T86" fmla="*/ 748 w 782"/>
                <a:gd name="T87" fmla="*/ 886 h 886"/>
                <a:gd name="T88" fmla="*/ 758 w 782"/>
                <a:gd name="T89" fmla="*/ 886 h 886"/>
                <a:gd name="T90" fmla="*/ 768 w 782"/>
                <a:gd name="T91" fmla="*/ 882 h 886"/>
                <a:gd name="T92" fmla="*/ 778 w 782"/>
                <a:gd name="T93" fmla="*/ 874 h 886"/>
                <a:gd name="T94" fmla="*/ 778 w 782"/>
                <a:gd name="T95" fmla="*/ 874 h 886"/>
                <a:gd name="T96" fmla="*/ 780 w 782"/>
                <a:gd name="T97" fmla="*/ 868 h 886"/>
                <a:gd name="T98" fmla="*/ 782 w 782"/>
                <a:gd name="T99" fmla="*/ 862 h 886"/>
                <a:gd name="T100" fmla="*/ 782 w 782"/>
                <a:gd name="T101" fmla="*/ 854 h 886"/>
                <a:gd name="T102" fmla="*/ 780 w 782"/>
                <a:gd name="T103" fmla="*/ 848 h 886"/>
                <a:gd name="T104" fmla="*/ 482 w 782"/>
                <a:gd name="T105" fmla="*/ 0 h 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82" h="886">
                  <a:moveTo>
                    <a:pt x="482" y="0"/>
                  </a:moveTo>
                  <a:lnTo>
                    <a:pt x="288" y="148"/>
                  </a:lnTo>
                  <a:lnTo>
                    <a:pt x="308" y="176"/>
                  </a:lnTo>
                  <a:lnTo>
                    <a:pt x="308" y="176"/>
                  </a:lnTo>
                  <a:lnTo>
                    <a:pt x="314" y="178"/>
                  </a:lnTo>
                  <a:lnTo>
                    <a:pt x="330" y="184"/>
                  </a:lnTo>
                  <a:lnTo>
                    <a:pt x="330" y="184"/>
                  </a:lnTo>
                  <a:lnTo>
                    <a:pt x="342" y="188"/>
                  </a:lnTo>
                  <a:lnTo>
                    <a:pt x="354" y="194"/>
                  </a:lnTo>
                  <a:lnTo>
                    <a:pt x="366" y="202"/>
                  </a:lnTo>
                  <a:lnTo>
                    <a:pt x="378" y="214"/>
                  </a:lnTo>
                  <a:lnTo>
                    <a:pt x="378" y="214"/>
                  </a:lnTo>
                  <a:lnTo>
                    <a:pt x="386" y="226"/>
                  </a:lnTo>
                  <a:lnTo>
                    <a:pt x="392" y="240"/>
                  </a:lnTo>
                  <a:lnTo>
                    <a:pt x="396" y="256"/>
                  </a:lnTo>
                  <a:lnTo>
                    <a:pt x="398" y="272"/>
                  </a:lnTo>
                  <a:lnTo>
                    <a:pt x="398" y="272"/>
                  </a:lnTo>
                  <a:lnTo>
                    <a:pt x="394" y="288"/>
                  </a:lnTo>
                  <a:lnTo>
                    <a:pt x="386" y="304"/>
                  </a:lnTo>
                  <a:lnTo>
                    <a:pt x="376" y="320"/>
                  </a:lnTo>
                  <a:lnTo>
                    <a:pt x="360" y="332"/>
                  </a:lnTo>
                  <a:lnTo>
                    <a:pt x="360" y="332"/>
                  </a:lnTo>
                  <a:lnTo>
                    <a:pt x="342" y="344"/>
                  </a:lnTo>
                  <a:lnTo>
                    <a:pt x="324" y="350"/>
                  </a:lnTo>
                  <a:lnTo>
                    <a:pt x="306" y="352"/>
                  </a:lnTo>
                  <a:lnTo>
                    <a:pt x="290" y="350"/>
                  </a:lnTo>
                  <a:lnTo>
                    <a:pt x="290" y="350"/>
                  </a:lnTo>
                  <a:lnTo>
                    <a:pt x="274" y="344"/>
                  </a:lnTo>
                  <a:lnTo>
                    <a:pt x="260" y="336"/>
                  </a:lnTo>
                  <a:lnTo>
                    <a:pt x="250" y="324"/>
                  </a:lnTo>
                  <a:lnTo>
                    <a:pt x="240" y="314"/>
                  </a:lnTo>
                  <a:lnTo>
                    <a:pt x="240" y="314"/>
                  </a:lnTo>
                  <a:lnTo>
                    <a:pt x="232" y="300"/>
                  </a:lnTo>
                  <a:lnTo>
                    <a:pt x="228" y="286"/>
                  </a:lnTo>
                  <a:lnTo>
                    <a:pt x="226" y="272"/>
                  </a:lnTo>
                  <a:lnTo>
                    <a:pt x="226" y="262"/>
                  </a:lnTo>
                  <a:lnTo>
                    <a:pt x="226" y="262"/>
                  </a:lnTo>
                  <a:lnTo>
                    <a:pt x="226" y="246"/>
                  </a:lnTo>
                  <a:lnTo>
                    <a:pt x="224" y="242"/>
                  </a:lnTo>
                  <a:lnTo>
                    <a:pt x="204" y="212"/>
                  </a:lnTo>
                  <a:lnTo>
                    <a:pt x="0" y="368"/>
                  </a:lnTo>
                  <a:lnTo>
                    <a:pt x="736" y="882"/>
                  </a:lnTo>
                  <a:lnTo>
                    <a:pt x="736" y="882"/>
                  </a:lnTo>
                  <a:lnTo>
                    <a:pt x="748" y="886"/>
                  </a:lnTo>
                  <a:lnTo>
                    <a:pt x="758" y="886"/>
                  </a:lnTo>
                  <a:lnTo>
                    <a:pt x="768" y="882"/>
                  </a:lnTo>
                  <a:lnTo>
                    <a:pt x="778" y="874"/>
                  </a:lnTo>
                  <a:lnTo>
                    <a:pt x="778" y="874"/>
                  </a:lnTo>
                  <a:lnTo>
                    <a:pt x="780" y="868"/>
                  </a:lnTo>
                  <a:lnTo>
                    <a:pt x="782" y="862"/>
                  </a:lnTo>
                  <a:lnTo>
                    <a:pt x="782" y="854"/>
                  </a:lnTo>
                  <a:lnTo>
                    <a:pt x="780" y="848"/>
                  </a:lnTo>
                  <a:lnTo>
                    <a:pt x="482" y="0"/>
                  </a:lnTo>
                  <a:close/>
                </a:path>
              </a:pathLst>
            </a:custGeom>
            <a:solidFill>
              <a:schemeClr val="bg1">
                <a:alpha val="30000"/>
              </a:schemeClr>
            </a:solidFill>
            <a:ln>
              <a:noFill/>
            </a:ln>
          </p:spPr>
          <p:txBody>
            <a:bodyPr vert="horz" wrap="square" lIns="91440" tIns="45720" rIns="91440" bIns="45720" numCol="1" anchor="t" anchorCtr="0" compatLnSpc="1"/>
            <a:lstStyle/>
            <a:p>
              <a:endParaRPr lang="zh-CN" altLang="en-US" b="1">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16" name="Freeform 16"/>
            <p:cNvSpPr/>
            <p:nvPr/>
          </p:nvSpPr>
          <p:spPr bwMode="auto">
            <a:xfrm>
              <a:off x="7012" y="8110"/>
              <a:ext cx="1895" cy="2235"/>
            </a:xfrm>
            <a:custGeom>
              <a:avLst/>
              <a:gdLst>
                <a:gd name="T0" fmla="*/ 552 w 758"/>
                <a:gd name="T1" fmla="*/ 222 h 894"/>
                <a:gd name="T2" fmla="*/ 552 w 758"/>
                <a:gd name="T3" fmla="*/ 222 h 894"/>
                <a:gd name="T4" fmla="*/ 550 w 758"/>
                <a:gd name="T5" fmla="*/ 230 h 894"/>
                <a:gd name="T6" fmla="*/ 552 w 758"/>
                <a:gd name="T7" fmla="*/ 246 h 894"/>
                <a:gd name="T8" fmla="*/ 552 w 758"/>
                <a:gd name="T9" fmla="*/ 246 h 894"/>
                <a:gd name="T10" fmla="*/ 552 w 758"/>
                <a:gd name="T11" fmla="*/ 258 h 894"/>
                <a:gd name="T12" fmla="*/ 550 w 758"/>
                <a:gd name="T13" fmla="*/ 272 h 894"/>
                <a:gd name="T14" fmla="*/ 546 w 758"/>
                <a:gd name="T15" fmla="*/ 286 h 894"/>
                <a:gd name="T16" fmla="*/ 538 w 758"/>
                <a:gd name="T17" fmla="*/ 300 h 894"/>
                <a:gd name="T18" fmla="*/ 538 w 758"/>
                <a:gd name="T19" fmla="*/ 300 h 894"/>
                <a:gd name="T20" fmla="*/ 528 w 758"/>
                <a:gd name="T21" fmla="*/ 312 h 894"/>
                <a:gd name="T22" fmla="*/ 518 w 758"/>
                <a:gd name="T23" fmla="*/ 322 h 894"/>
                <a:gd name="T24" fmla="*/ 504 w 758"/>
                <a:gd name="T25" fmla="*/ 332 h 894"/>
                <a:gd name="T26" fmla="*/ 488 w 758"/>
                <a:gd name="T27" fmla="*/ 338 h 894"/>
                <a:gd name="T28" fmla="*/ 488 w 758"/>
                <a:gd name="T29" fmla="*/ 338 h 894"/>
                <a:gd name="T30" fmla="*/ 472 w 758"/>
                <a:gd name="T31" fmla="*/ 340 h 894"/>
                <a:gd name="T32" fmla="*/ 454 w 758"/>
                <a:gd name="T33" fmla="*/ 338 h 894"/>
                <a:gd name="T34" fmla="*/ 436 w 758"/>
                <a:gd name="T35" fmla="*/ 332 h 894"/>
                <a:gd name="T36" fmla="*/ 418 w 758"/>
                <a:gd name="T37" fmla="*/ 320 h 894"/>
                <a:gd name="T38" fmla="*/ 418 w 758"/>
                <a:gd name="T39" fmla="*/ 320 h 894"/>
                <a:gd name="T40" fmla="*/ 402 w 758"/>
                <a:gd name="T41" fmla="*/ 308 h 894"/>
                <a:gd name="T42" fmla="*/ 392 w 758"/>
                <a:gd name="T43" fmla="*/ 292 h 894"/>
                <a:gd name="T44" fmla="*/ 384 w 758"/>
                <a:gd name="T45" fmla="*/ 274 h 894"/>
                <a:gd name="T46" fmla="*/ 380 w 758"/>
                <a:gd name="T47" fmla="*/ 258 h 894"/>
                <a:gd name="T48" fmla="*/ 380 w 758"/>
                <a:gd name="T49" fmla="*/ 258 h 894"/>
                <a:gd name="T50" fmla="*/ 382 w 758"/>
                <a:gd name="T51" fmla="*/ 242 h 894"/>
                <a:gd name="T52" fmla="*/ 386 w 758"/>
                <a:gd name="T53" fmla="*/ 228 h 894"/>
                <a:gd name="T54" fmla="*/ 392 w 758"/>
                <a:gd name="T55" fmla="*/ 214 h 894"/>
                <a:gd name="T56" fmla="*/ 400 w 758"/>
                <a:gd name="T57" fmla="*/ 200 h 894"/>
                <a:gd name="T58" fmla="*/ 400 w 758"/>
                <a:gd name="T59" fmla="*/ 200 h 894"/>
                <a:gd name="T60" fmla="*/ 410 w 758"/>
                <a:gd name="T61" fmla="*/ 190 h 894"/>
                <a:gd name="T62" fmla="*/ 422 w 758"/>
                <a:gd name="T63" fmla="*/ 182 h 894"/>
                <a:gd name="T64" fmla="*/ 434 w 758"/>
                <a:gd name="T65" fmla="*/ 176 h 894"/>
                <a:gd name="T66" fmla="*/ 444 w 758"/>
                <a:gd name="T67" fmla="*/ 172 h 894"/>
                <a:gd name="T68" fmla="*/ 444 w 758"/>
                <a:gd name="T69" fmla="*/ 172 h 894"/>
                <a:gd name="T70" fmla="*/ 460 w 758"/>
                <a:gd name="T71" fmla="*/ 166 h 894"/>
                <a:gd name="T72" fmla="*/ 464 w 758"/>
                <a:gd name="T73" fmla="*/ 164 h 894"/>
                <a:gd name="T74" fmla="*/ 474 w 758"/>
                <a:gd name="T75" fmla="*/ 148 h 894"/>
                <a:gd name="T76" fmla="*/ 262 w 758"/>
                <a:gd name="T77" fmla="*/ 0 h 894"/>
                <a:gd name="T78" fmla="*/ 2 w 758"/>
                <a:gd name="T79" fmla="*/ 856 h 894"/>
                <a:gd name="T80" fmla="*/ 2 w 758"/>
                <a:gd name="T81" fmla="*/ 856 h 894"/>
                <a:gd name="T82" fmla="*/ 0 w 758"/>
                <a:gd name="T83" fmla="*/ 868 h 894"/>
                <a:gd name="T84" fmla="*/ 4 w 758"/>
                <a:gd name="T85" fmla="*/ 878 h 894"/>
                <a:gd name="T86" fmla="*/ 12 w 758"/>
                <a:gd name="T87" fmla="*/ 888 h 894"/>
                <a:gd name="T88" fmla="*/ 22 w 758"/>
                <a:gd name="T89" fmla="*/ 892 h 894"/>
                <a:gd name="T90" fmla="*/ 22 w 758"/>
                <a:gd name="T91" fmla="*/ 892 h 894"/>
                <a:gd name="T92" fmla="*/ 28 w 758"/>
                <a:gd name="T93" fmla="*/ 894 h 894"/>
                <a:gd name="T94" fmla="*/ 34 w 758"/>
                <a:gd name="T95" fmla="*/ 894 h 894"/>
                <a:gd name="T96" fmla="*/ 42 w 758"/>
                <a:gd name="T97" fmla="*/ 892 h 894"/>
                <a:gd name="T98" fmla="*/ 48 w 758"/>
                <a:gd name="T99" fmla="*/ 888 h 894"/>
                <a:gd name="T100" fmla="*/ 758 w 758"/>
                <a:gd name="T101" fmla="*/ 346 h 894"/>
                <a:gd name="T102" fmla="*/ 562 w 758"/>
                <a:gd name="T103" fmla="*/ 210 h 894"/>
                <a:gd name="T104" fmla="*/ 552 w 758"/>
                <a:gd name="T105" fmla="*/ 222 h 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58" h="894">
                  <a:moveTo>
                    <a:pt x="552" y="222"/>
                  </a:moveTo>
                  <a:lnTo>
                    <a:pt x="552" y="222"/>
                  </a:lnTo>
                  <a:lnTo>
                    <a:pt x="550" y="230"/>
                  </a:lnTo>
                  <a:lnTo>
                    <a:pt x="552" y="246"/>
                  </a:lnTo>
                  <a:lnTo>
                    <a:pt x="552" y="246"/>
                  </a:lnTo>
                  <a:lnTo>
                    <a:pt x="552" y="258"/>
                  </a:lnTo>
                  <a:lnTo>
                    <a:pt x="550" y="272"/>
                  </a:lnTo>
                  <a:lnTo>
                    <a:pt x="546" y="286"/>
                  </a:lnTo>
                  <a:lnTo>
                    <a:pt x="538" y="300"/>
                  </a:lnTo>
                  <a:lnTo>
                    <a:pt x="538" y="300"/>
                  </a:lnTo>
                  <a:lnTo>
                    <a:pt x="528" y="312"/>
                  </a:lnTo>
                  <a:lnTo>
                    <a:pt x="518" y="322"/>
                  </a:lnTo>
                  <a:lnTo>
                    <a:pt x="504" y="332"/>
                  </a:lnTo>
                  <a:lnTo>
                    <a:pt x="488" y="338"/>
                  </a:lnTo>
                  <a:lnTo>
                    <a:pt x="488" y="338"/>
                  </a:lnTo>
                  <a:lnTo>
                    <a:pt x="472" y="340"/>
                  </a:lnTo>
                  <a:lnTo>
                    <a:pt x="454" y="338"/>
                  </a:lnTo>
                  <a:lnTo>
                    <a:pt x="436" y="332"/>
                  </a:lnTo>
                  <a:lnTo>
                    <a:pt x="418" y="320"/>
                  </a:lnTo>
                  <a:lnTo>
                    <a:pt x="418" y="320"/>
                  </a:lnTo>
                  <a:lnTo>
                    <a:pt x="402" y="308"/>
                  </a:lnTo>
                  <a:lnTo>
                    <a:pt x="392" y="292"/>
                  </a:lnTo>
                  <a:lnTo>
                    <a:pt x="384" y="274"/>
                  </a:lnTo>
                  <a:lnTo>
                    <a:pt x="380" y="258"/>
                  </a:lnTo>
                  <a:lnTo>
                    <a:pt x="380" y="258"/>
                  </a:lnTo>
                  <a:lnTo>
                    <a:pt x="382" y="242"/>
                  </a:lnTo>
                  <a:lnTo>
                    <a:pt x="386" y="228"/>
                  </a:lnTo>
                  <a:lnTo>
                    <a:pt x="392" y="214"/>
                  </a:lnTo>
                  <a:lnTo>
                    <a:pt x="400" y="200"/>
                  </a:lnTo>
                  <a:lnTo>
                    <a:pt x="400" y="200"/>
                  </a:lnTo>
                  <a:lnTo>
                    <a:pt x="410" y="190"/>
                  </a:lnTo>
                  <a:lnTo>
                    <a:pt x="422" y="182"/>
                  </a:lnTo>
                  <a:lnTo>
                    <a:pt x="434" y="176"/>
                  </a:lnTo>
                  <a:lnTo>
                    <a:pt x="444" y="172"/>
                  </a:lnTo>
                  <a:lnTo>
                    <a:pt x="444" y="172"/>
                  </a:lnTo>
                  <a:lnTo>
                    <a:pt x="460" y="166"/>
                  </a:lnTo>
                  <a:lnTo>
                    <a:pt x="464" y="164"/>
                  </a:lnTo>
                  <a:lnTo>
                    <a:pt x="474" y="148"/>
                  </a:lnTo>
                  <a:lnTo>
                    <a:pt x="262" y="0"/>
                  </a:lnTo>
                  <a:lnTo>
                    <a:pt x="2" y="856"/>
                  </a:lnTo>
                  <a:lnTo>
                    <a:pt x="2" y="856"/>
                  </a:lnTo>
                  <a:lnTo>
                    <a:pt x="0" y="868"/>
                  </a:lnTo>
                  <a:lnTo>
                    <a:pt x="4" y="878"/>
                  </a:lnTo>
                  <a:lnTo>
                    <a:pt x="12" y="888"/>
                  </a:lnTo>
                  <a:lnTo>
                    <a:pt x="22" y="892"/>
                  </a:lnTo>
                  <a:lnTo>
                    <a:pt x="22" y="892"/>
                  </a:lnTo>
                  <a:lnTo>
                    <a:pt x="28" y="894"/>
                  </a:lnTo>
                  <a:lnTo>
                    <a:pt x="34" y="894"/>
                  </a:lnTo>
                  <a:lnTo>
                    <a:pt x="42" y="892"/>
                  </a:lnTo>
                  <a:lnTo>
                    <a:pt x="48" y="888"/>
                  </a:lnTo>
                  <a:lnTo>
                    <a:pt x="758" y="346"/>
                  </a:lnTo>
                  <a:lnTo>
                    <a:pt x="562" y="210"/>
                  </a:lnTo>
                  <a:lnTo>
                    <a:pt x="552" y="222"/>
                  </a:lnTo>
                  <a:close/>
                </a:path>
              </a:pathLst>
            </a:custGeom>
            <a:solidFill>
              <a:schemeClr val="bg1">
                <a:alpha val="30000"/>
              </a:schemeClr>
            </a:solidFill>
            <a:ln>
              <a:noFill/>
            </a:ln>
          </p:spPr>
          <p:txBody>
            <a:bodyPr vert="horz" wrap="square" lIns="91440" tIns="45720" rIns="91440" bIns="45720" numCol="1" anchor="t" anchorCtr="0" compatLnSpc="1"/>
            <a:lstStyle/>
            <a:p>
              <a:endParaRPr lang="zh-CN" altLang="en-US" b="1">
                <a:solidFill>
                  <a:schemeClr val="bg1"/>
                </a:solidFill>
                <a:latin typeface="微软雅黑" panose="020B0503020204020204" pitchFamily="34" charset="-122"/>
                <a:ea typeface="微软雅黑" panose="020B0503020204020204" pitchFamily="34" charset="-122"/>
                <a:cs typeface="+mn-ea"/>
                <a:sym typeface="+mn-lt"/>
              </a:endParaRPr>
            </a:p>
          </p:txBody>
        </p:sp>
      </p:grpSp>
      <p:grpSp>
        <p:nvGrpSpPr>
          <p:cNvPr id="17" name="组合 16"/>
          <p:cNvGrpSpPr/>
          <p:nvPr/>
        </p:nvGrpSpPr>
        <p:grpSpPr>
          <a:xfrm>
            <a:off x="8937160" y="2313363"/>
            <a:ext cx="1934629" cy="1228324"/>
            <a:chOff x="468937" y="2419540"/>
            <a:chExt cx="1934629" cy="1228324"/>
          </a:xfrm>
        </p:grpSpPr>
        <p:sp>
          <p:nvSpPr>
            <p:cNvPr id="18" name="TextBox 18"/>
            <p:cNvSpPr txBox="1"/>
            <p:nvPr/>
          </p:nvSpPr>
          <p:spPr>
            <a:xfrm flipH="1">
              <a:off x="468937" y="2419540"/>
              <a:ext cx="1396536" cy="369332"/>
            </a:xfrm>
            <a:prstGeom prst="rect">
              <a:avLst/>
            </a:prstGeom>
            <a:noFill/>
          </p:spPr>
          <p:txBody>
            <a:bodyPr wrap="none" rtlCol="0">
              <a:spAutoFit/>
            </a:bodyPr>
            <a:lstStyle/>
            <a:p>
              <a:pPr marL="285750" lvl="0" indent="-285750">
                <a:buFont typeface="Wingdings" panose="05000000000000000000" pitchFamily="2" charset="2"/>
                <a:buChar char="u"/>
              </a:pPr>
              <a:r>
                <a:rPr lang="zh-CN" altLang="en-US" b="1" dirty="0">
                  <a:solidFill>
                    <a:schemeClr val="bg1"/>
                  </a:solidFill>
                  <a:latin typeface="微软雅黑" panose="020B0503020204020204" pitchFamily="34" charset="-122"/>
                  <a:ea typeface="微软雅黑" panose="020B0503020204020204" pitchFamily="34" charset="-122"/>
                  <a:cs typeface="+mn-ea"/>
                  <a:sym typeface="+mn-lt"/>
                </a:rPr>
                <a:t>输入标题</a:t>
              </a:r>
              <a:endParaRPr lang="zh-CN" altLang="en-US" b="1"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19" name="矩形 18"/>
            <p:cNvSpPr/>
            <p:nvPr/>
          </p:nvSpPr>
          <p:spPr>
            <a:xfrm>
              <a:off x="470268" y="2823664"/>
              <a:ext cx="1933298" cy="824200"/>
            </a:xfrm>
            <a:prstGeom prst="rect">
              <a:avLst/>
            </a:prstGeom>
          </p:spPr>
          <p:txBody>
            <a:bodyPr wrap="square">
              <a:spAutoFit/>
            </a:bodyPr>
            <a:lstStyle/>
            <a:p>
              <a:pPr lvl="0">
                <a:lnSpc>
                  <a:spcPct val="150000"/>
                </a:lnSpc>
              </a:pPr>
              <a:r>
                <a:rPr lang="zh-CN" altLang="en-US" sz="1100" dirty="0">
                  <a:solidFill>
                    <a:schemeClr val="bg1"/>
                  </a:solidFill>
                  <a:latin typeface="微软雅黑" panose="020B0503020204020204" pitchFamily="34" charset="-122"/>
                  <a:ea typeface="微软雅黑" panose="020B0503020204020204" pitchFamily="34" charset="-122"/>
                  <a:cs typeface="+mn-ea"/>
                  <a:sym typeface="+mn-lt"/>
                </a:rPr>
                <a:t>点击添加主要文字内容点击添加主要文字内容点击添加文字</a:t>
              </a:r>
              <a:endParaRPr lang="zh-CN" altLang="en-US" sz="1100" dirty="0">
                <a:solidFill>
                  <a:schemeClr val="bg1"/>
                </a:solidFill>
                <a:latin typeface="微软雅黑" panose="020B0503020204020204" pitchFamily="34" charset="-122"/>
                <a:ea typeface="微软雅黑" panose="020B0503020204020204" pitchFamily="34" charset="-122"/>
                <a:cs typeface="+mn-ea"/>
                <a:sym typeface="+mn-lt"/>
              </a:endParaRPr>
            </a:p>
          </p:txBody>
        </p:sp>
      </p:grpSp>
      <p:grpSp>
        <p:nvGrpSpPr>
          <p:cNvPr id="20" name="组合 19"/>
          <p:cNvGrpSpPr/>
          <p:nvPr/>
        </p:nvGrpSpPr>
        <p:grpSpPr>
          <a:xfrm>
            <a:off x="8937160" y="4325042"/>
            <a:ext cx="1934629" cy="1228324"/>
            <a:chOff x="468937" y="2419540"/>
            <a:chExt cx="1934629" cy="1228324"/>
          </a:xfrm>
        </p:grpSpPr>
        <p:sp>
          <p:nvSpPr>
            <p:cNvPr id="21" name="TextBox 18"/>
            <p:cNvSpPr txBox="1"/>
            <p:nvPr/>
          </p:nvSpPr>
          <p:spPr>
            <a:xfrm flipH="1">
              <a:off x="468937" y="2419540"/>
              <a:ext cx="1396536" cy="369332"/>
            </a:xfrm>
            <a:prstGeom prst="rect">
              <a:avLst/>
            </a:prstGeom>
            <a:noFill/>
          </p:spPr>
          <p:txBody>
            <a:bodyPr wrap="none" rtlCol="0">
              <a:spAutoFit/>
            </a:bodyPr>
            <a:lstStyle/>
            <a:p>
              <a:pPr marL="285750" lvl="0" indent="-285750">
                <a:buFont typeface="Wingdings" panose="05000000000000000000" pitchFamily="2" charset="2"/>
                <a:buChar char="u"/>
              </a:pPr>
              <a:r>
                <a:rPr lang="zh-CN" altLang="en-US" b="1" dirty="0">
                  <a:solidFill>
                    <a:schemeClr val="bg1"/>
                  </a:solidFill>
                  <a:latin typeface="微软雅黑" panose="020B0503020204020204" pitchFamily="34" charset="-122"/>
                  <a:ea typeface="微软雅黑" panose="020B0503020204020204" pitchFamily="34" charset="-122"/>
                  <a:cs typeface="+mn-ea"/>
                  <a:sym typeface="+mn-lt"/>
                </a:rPr>
                <a:t>输入标题</a:t>
              </a:r>
              <a:endParaRPr lang="zh-CN" altLang="en-US" b="1"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22" name="矩形 21"/>
            <p:cNvSpPr/>
            <p:nvPr/>
          </p:nvSpPr>
          <p:spPr>
            <a:xfrm>
              <a:off x="470268" y="2823664"/>
              <a:ext cx="1933298" cy="824200"/>
            </a:xfrm>
            <a:prstGeom prst="rect">
              <a:avLst/>
            </a:prstGeom>
          </p:spPr>
          <p:txBody>
            <a:bodyPr wrap="square">
              <a:spAutoFit/>
            </a:bodyPr>
            <a:lstStyle/>
            <a:p>
              <a:pPr lvl="0">
                <a:lnSpc>
                  <a:spcPct val="150000"/>
                </a:lnSpc>
              </a:pPr>
              <a:r>
                <a:rPr lang="zh-CN" altLang="en-US" sz="1100" dirty="0">
                  <a:solidFill>
                    <a:schemeClr val="bg1"/>
                  </a:solidFill>
                  <a:latin typeface="微软雅黑" panose="020B0503020204020204" pitchFamily="34" charset="-122"/>
                  <a:ea typeface="微软雅黑" panose="020B0503020204020204" pitchFamily="34" charset="-122"/>
                  <a:cs typeface="+mn-ea"/>
                  <a:sym typeface="+mn-lt"/>
                </a:rPr>
                <a:t>点击添加主要文字内容点击添加主要文字内容点击添加文字</a:t>
              </a:r>
              <a:endParaRPr lang="zh-CN" altLang="en-US" sz="1100" dirty="0">
                <a:solidFill>
                  <a:schemeClr val="bg1"/>
                </a:solidFill>
                <a:latin typeface="微软雅黑" panose="020B0503020204020204" pitchFamily="34" charset="-122"/>
                <a:ea typeface="微软雅黑" panose="020B0503020204020204" pitchFamily="34" charset="-122"/>
                <a:cs typeface="+mn-ea"/>
                <a:sym typeface="+mn-lt"/>
              </a:endParaRPr>
            </a:p>
          </p:txBody>
        </p:sp>
      </p:grpSp>
      <p:grpSp>
        <p:nvGrpSpPr>
          <p:cNvPr id="23" name="组合 22"/>
          <p:cNvGrpSpPr/>
          <p:nvPr/>
        </p:nvGrpSpPr>
        <p:grpSpPr>
          <a:xfrm>
            <a:off x="1308451" y="2313363"/>
            <a:ext cx="1934629" cy="1228324"/>
            <a:chOff x="468937" y="2419540"/>
            <a:chExt cx="1934629" cy="1228324"/>
          </a:xfrm>
        </p:grpSpPr>
        <p:sp>
          <p:nvSpPr>
            <p:cNvPr id="24" name="TextBox 18"/>
            <p:cNvSpPr txBox="1"/>
            <p:nvPr/>
          </p:nvSpPr>
          <p:spPr>
            <a:xfrm flipH="1">
              <a:off x="468937" y="2419540"/>
              <a:ext cx="1396536" cy="369332"/>
            </a:xfrm>
            <a:prstGeom prst="rect">
              <a:avLst/>
            </a:prstGeom>
            <a:noFill/>
          </p:spPr>
          <p:txBody>
            <a:bodyPr wrap="none" rtlCol="0">
              <a:spAutoFit/>
            </a:bodyPr>
            <a:lstStyle/>
            <a:p>
              <a:pPr marL="285750" lvl="0" indent="-285750">
                <a:buFont typeface="Wingdings" panose="05000000000000000000" pitchFamily="2" charset="2"/>
                <a:buChar char="u"/>
              </a:pPr>
              <a:r>
                <a:rPr lang="zh-CN" altLang="en-US" b="1" dirty="0">
                  <a:solidFill>
                    <a:schemeClr val="bg1"/>
                  </a:solidFill>
                  <a:latin typeface="微软雅黑" panose="020B0503020204020204" pitchFamily="34" charset="-122"/>
                  <a:ea typeface="微软雅黑" panose="020B0503020204020204" pitchFamily="34" charset="-122"/>
                  <a:cs typeface="+mn-ea"/>
                  <a:sym typeface="+mn-lt"/>
                </a:rPr>
                <a:t>输入标题</a:t>
              </a:r>
              <a:endParaRPr lang="zh-CN" altLang="en-US" b="1"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25" name="矩形 24"/>
            <p:cNvSpPr/>
            <p:nvPr/>
          </p:nvSpPr>
          <p:spPr>
            <a:xfrm>
              <a:off x="470268" y="2823664"/>
              <a:ext cx="1933298" cy="824200"/>
            </a:xfrm>
            <a:prstGeom prst="rect">
              <a:avLst/>
            </a:prstGeom>
          </p:spPr>
          <p:txBody>
            <a:bodyPr wrap="square">
              <a:spAutoFit/>
            </a:bodyPr>
            <a:lstStyle/>
            <a:p>
              <a:pPr lvl="0">
                <a:lnSpc>
                  <a:spcPct val="150000"/>
                </a:lnSpc>
              </a:pPr>
              <a:r>
                <a:rPr lang="zh-CN" altLang="en-US" sz="1100" dirty="0">
                  <a:solidFill>
                    <a:schemeClr val="bg1"/>
                  </a:solidFill>
                  <a:latin typeface="微软雅黑" panose="020B0503020204020204" pitchFamily="34" charset="-122"/>
                  <a:ea typeface="微软雅黑" panose="020B0503020204020204" pitchFamily="34" charset="-122"/>
                  <a:cs typeface="+mn-ea"/>
                  <a:sym typeface="+mn-lt"/>
                </a:rPr>
                <a:t>点击添加主要文字内容点击添加主要文字内容点击添加文字</a:t>
              </a:r>
              <a:endParaRPr lang="zh-CN" altLang="en-US" sz="1100" dirty="0">
                <a:solidFill>
                  <a:schemeClr val="bg1"/>
                </a:solidFill>
                <a:latin typeface="微软雅黑" panose="020B0503020204020204" pitchFamily="34" charset="-122"/>
                <a:ea typeface="微软雅黑" panose="020B0503020204020204" pitchFamily="34" charset="-122"/>
                <a:cs typeface="+mn-ea"/>
                <a:sym typeface="+mn-lt"/>
              </a:endParaRPr>
            </a:p>
          </p:txBody>
        </p:sp>
      </p:grpSp>
      <p:grpSp>
        <p:nvGrpSpPr>
          <p:cNvPr id="26" name="组合 25"/>
          <p:cNvGrpSpPr/>
          <p:nvPr/>
        </p:nvGrpSpPr>
        <p:grpSpPr>
          <a:xfrm>
            <a:off x="1308451" y="4325042"/>
            <a:ext cx="1934629" cy="1228324"/>
            <a:chOff x="468937" y="2419540"/>
            <a:chExt cx="1934629" cy="1228324"/>
          </a:xfrm>
        </p:grpSpPr>
        <p:sp>
          <p:nvSpPr>
            <p:cNvPr id="27" name="TextBox 18"/>
            <p:cNvSpPr txBox="1"/>
            <p:nvPr/>
          </p:nvSpPr>
          <p:spPr>
            <a:xfrm flipH="1">
              <a:off x="468937" y="2419540"/>
              <a:ext cx="1396536" cy="369332"/>
            </a:xfrm>
            <a:prstGeom prst="rect">
              <a:avLst/>
            </a:prstGeom>
            <a:noFill/>
          </p:spPr>
          <p:txBody>
            <a:bodyPr wrap="none" rtlCol="0">
              <a:spAutoFit/>
            </a:bodyPr>
            <a:lstStyle/>
            <a:p>
              <a:pPr marL="285750" lvl="0" indent="-285750">
                <a:buFont typeface="Wingdings" panose="05000000000000000000" pitchFamily="2" charset="2"/>
                <a:buChar char="u"/>
              </a:pPr>
              <a:r>
                <a:rPr lang="zh-CN" altLang="en-US" b="1" dirty="0">
                  <a:solidFill>
                    <a:schemeClr val="bg1"/>
                  </a:solidFill>
                  <a:latin typeface="微软雅黑" panose="020B0503020204020204" pitchFamily="34" charset="-122"/>
                  <a:ea typeface="微软雅黑" panose="020B0503020204020204" pitchFamily="34" charset="-122"/>
                  <a:cs typeface="+mn-ea"/>
                  <a:sym typeface="+mn-lt"/>
                </a:rPr>
                <a:t>输入标题</a:t>
              </a:r>
              <a:endParaRPr lang="zh-CN" altLang="en-US" b="1"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28" name="矩形 27"/>
            <p:cNvSpPr/>
            <p:nvPr/>
          </p:nvSpPr>
          <p:spPr>
            <a:xfrm>
              <a:off x="470268" y="2823664"/>
              <a:ext cx="1933298" cy="824200"/>
            </a:xfrm>
            <a:prstGeom prst="rect">
              <a:avLst/>
            </a:prstGeom>
          </p:spPr>
          <p:txBody>
            <a:bodyPr wrap="square">
              <a:spAutoFit/>
            </a:bodyPr>
            <a:lstStyle/>
            <a:p>
              <a:pPr lvl="0">
                <a:lnSpc>
                  <a:spcPct val="150000"/>
                </a:lnSpc>
              </a:pPr>
              <a:r>
                <a:rPr lang="zh-CN" altLang="en-US" sz="1100" dirty="0">
                  <a:solidFill>
                    <a:schemeClr val="bg1"/>
                  </a:solidFill>
                  <a:latin typeface="微软雅黑" panose="020B0503020204020204" pitchFamily="34" charset="-122"/>
                  <a:ea typeface="微软雅黑" panose="020B0503020204020204" pitchFamily="34" charset="-122"/>
                  <a:cs typeface="+mn-ea"/>
                  <a:sym typeface="+mn-lt"/>
                </a:rPr>
                <a:t>点击添加主要文字内容点击添加主要文字内容点击添加文字</a:t>
              </a:r>
              <a:endParaRPr lang="zh-CN" altLang="en-US" sz="1100" dirty="0">
                <a:solidFill>
                  <a:schemeClr val="bg1"/>
                </a:solidFill>
                <a:latin typeface="微软雅黑" panose="020B0503020204020204" pitchFamily="34" charset="-122"/>
                <a:ea typeface="微软雅黑" panose="020B0503020204020204" pitchFamily="34" charset="-122"/>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1250" advTm="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42" presetClass="entr" presetSubtype="0" fill="hold"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42" presetClass="entr" presetSubtype="0" fill="hold"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1000"/>
                                        <p:tgtEl>
                                          <p:spTgt spid="23"/>
                                        </p:tgtEl>
                                      </p:cBhvr>
                                    </p:animEffect>
                                    <p:anim calcmode="lin" valueType="num">
                                      <p:cBhvr>
                                        <p:cTn id="27" dur="1000" fill="hold"/>
                                        <p:tgtEl>
                                          <p:spTgt spid="23"/>
                                        </p:tgtEl>
                                        <p:attrNameLst>
                                          <p:attrName>ppt_x</p:attrName>
                                        </p:attrNameLst>
                                      </p:cBhvr>
                                      <p:tavLst>
                                        <p:tav tm="0">
                                          <p:val>
                                            <p:strVal val="#ppt_x"/>
                                          </p:val>
                                        </p:tav>
                                        <p:tav tm="100000">
                                          <p:val>
                                            <p:strVal val="#ppt_x"/>
                                          </p:val>
                                        </p:tav>
                                      </p:tavLst>
                                    </p:anim>
                                    <p:anim calcmode="lin" valueType="num">
                                      <p:cBhvr>
                                        <p:cTn id="28" dur="1000" fill="hold"/>
                                        <p:tgtEl>
                                          <p:spTgt spid="23"/>
                                        </p:tgtEl>
                                        <p:attrNameLst>
                                          <p:attrName>ppt_y</p:attrName>
                                        </p:attrNameLst>
                                      </p:cBhvr>
                                      <p:tavLst>
                                        <p:tav tm="0">
                                          <p:val>
                                            <p:strVal val="#ppt_y+.1"/>
                                          </p:val>
                                        </p:tav>
                                        <p:tav tm="100000">
                                          <p:val>
                                            <p:strVal val="#ppt_y"/>
                                          </p:val>
                                        </p:tav>
                                      </p:tavLst>
                                    </p:anim>
                                  </p:childTnLst>
                                </p:cTn>
                              </p:par>
                            </p:childTnLst>
                          </p:cTn>
                        </p:par>
                        <p:par>
                          <p:cTn id="29" fill="hold">
                            <p:stCondLst>
                              <p:cond delay="4000"/>
                            </p:stCondLst>
                            <p:childTnLst>
                              <p:par>
                                <p:cTn id="30" presetID="42" presetClass="entr" presetSubtype="0" fill="hold" nodeType="after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1000"/>
                                        <p:tgtEl>
                                          <p:spTgt spid="26"/>
                                        </p:tgtEl>
                                      </p:cBhvr>
                                    </p:animEffect>
                                    <p:anim calcmode="lin" valueType="num">
                                      <p:cBhvr>
                                        <p:cTn id="33" dur="1000" fill="hold"/>
                                        <p:tgtEl>
                                          <p:spTgt spid="26"/>
                                        </p:tgtEl>
                                        <p:attrNameLst>
                                          <p:attrName>ppt_x</p:attrName>
                                        </p:attrNameLst>
                                      </p:cBhvr>
                                      <p:tavLst>
                                        <p:tav tm="0">
                                          <p:val>
                                            <p:strVal val="#ppt_x"/>
                                          </p:val>
                                        </p:tav>
                                        <p:tav tm="100000">
                                          <p:val>
                                            <p:strVal val="#ppt_x"/>
                                          </p:val>
                                        </p:tav>
                                      </p:tavLst>
                                    </p:anim>
                                    <p:anim calcmode="lin" valueType="num">
                                      <p:cBhvr>
                                        <p:cTn id="3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1573313" y="2715200"/>
            <a:ext cx="3848142" cy="866775"/>
            <a:chOff x="2059530" y="2975704"/>
            <a:chExt cx="3731671" cy="866775"/>
          </a:xfrm>
        </p:grpSpPr>
        <p:sp>
          <p:nvSpPr>
            <p:cNvPr id="16" name="文本框 15"/>
            <p:cNvSpPr txBox="1"/>
            <p:nvPr/>
          </p:nvSpPr>
          <p:spPr>
            <a:xfrm>
              <a:off x="2059530" y="3013501"/>
              <a:ext cx="3686175" cy="707886"/>
            </a:xfrm>
            <a:prstGeom prst="rect">
              <a:avLst/>
            </a:prstGeom>
            <a:noFill/>
            <a:ln>
              <a:noFill/>
            </a:ln>
          </p:spPr>
          <p:txBody>
            <a:bodyPr wrap="square" rtlCol="0">
              <a:spAutoFit/>
              <a:scene3d>
                <a:camera prst="orthographicFront"/>
                <a:lightRig rig="threePt" dir="t"/>
              </a:scene3d>
              <a:sp3d contourW="12700"/>
            </a:bodyPr>
            <a:lstStyle/>
            <a:p>
              <a:pPr algn="ctr"/>
              <a:r>
                <a:rPr lang="en-US" altLang="zh-CN" sz="4000" b="1" dirty="0">
                  <a:solidFill>
                    <a:schemeClr val="bg1"/>
                  </a:solidFill>
                  <a:latin typeface="汉仪雅酷黑 75W" panose="020B0804020202020204" pitchFamily="34" charset="-122"/>
                  <a:ea typeface="汉仪雅酷黑 75W" panose="020B0804020202020204" pitchFamily="34" charset="-122"/>
                  <a:cs typeface="+mn-ea"/>
                  <a:sym typeface="+mn-lt"/>
                </a:rPr>
                <a:t>01</a:t>
              </a:r>
              <a:r>
                <a:rPr lang="zh-CN" altLang="en-US" sz="4000" b="1" dirty="0">
                  <a:solidFill>
                    <a:schemeClr val="bg1"/>
                  </a:solidFill>
                  <a:latin typeface="汉仪雅酷黑 75W" panose="020B0804020202020204" pitchFamily="34" charset="-122"/>
                  <a:ea typeface="汉仪雅酷黑 75W" panose="020B0804020202020204" pitchFamily="34" charset="-122"/>
                  <a:cs typeface="+mn-ea"/>
                  <a:sym typeface="+mn-lt"/>
                </a:rPr>
                <a:t>：季度成绩</a:t>
              </a:r>
              <a:endParaRPr lang="zh-CN" altLang="en-US" sz="4000" b="1" dirty="0">
                <a:solidFill>
                  <a:schemeClr val="bg1"/>
                </a:solidFill>
                <a:latin typeface="汉仪雅酷黑 75W" panose="020B0804020202020204" pitchFamily="34" charset="-122"/>
                <a:ea typeface="汉仪雅酷黑 75W" panose="020B0804020202020204" pitchFamily="34" charset="-122"/>
                <a:cs typeface="+mn-ea"/>
                <a:sym typeface="+mn-lt"/>
              </a:endParaRPr>
            </a:p>
          </p:txBody>
        </p:sp>
        <p:sp>
          <p:nvSpPr>
            <p:cNvPr id="17" name="矩形: 圆角 16"/>
            <p:cNvSpPr/>
            <p:nvPr/>
          </p:nvSpPr>
          <p:spPr>
            <a:xfrm>
              <a:off x="2105026" y="2975704"/>
              <a:ext cx="3686175" cy="866775"/>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bg1"/>
                </a:solidFill>
                <a:latin typeface="汉仪雅酷黑 75W" panose="020B0804020202020204" pitchFamily="34" charset="-122"/>
                <a:ea typeface="汉仪雅酷黑 75W" panose="020B0804020202020204" pitchFamily="34" charset="-122"/>
              </a:endParaRPr>
            </a:p>
          </p:txBody>
        </p:sp>
      </p:grpSp>
      <p:grpSp>
        <p:nvGrpSpPr>
          <p:cNvPr id="18" name="组合 17"/>
          <p:cNvGrpSpPr/>
          <p:nvPr/>
        </p:nvGrpSpPr>
        <p:grpSpPr>
          <a:xfrm>
            <a:off x="6878299" y="2715200"/>
            <a:ext cx="3696875" cy="866775"/>
            <a:chOff x="2076450" y="4080604"/>
            <a:chExt cx="4052704" cy="866775"/>
          </a:xfrm>
        </p:grpSpPr>
        <p:sp>
          <p:nvSpPr>
            <p:cNvPr id="19" name="矩形: 圆角 18"/>
            <p:cNvSpPr/>
            <p:nvPr/>
          </p:nvSpPr>
          <p:spPr>
            <a:xfrm>
              <a:off x="2076450" y="4080604"/>
              <a:ext cx="4035786" cy="866775"/>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bg1"/>
                </a:solidFill>
                <a:latin typeface="汉仪雅酷黑 75W" panose="020B0804020202020204" pitchFamily="34" charset="-122"/>
                <a:ea typeface="汉仪雅酷黑 75W" panose="020B0804020202020204" pitchFamily="34" charset="-122"/>
              </a:endParaRPr>
            </a:p>
          </p:txBody>
        </p:sp>
        <p:sp>
          <p:nvSpPr>
            <p:cNvPr id="20" name="文本框 19"/>
            <p:cNvSpPr txBox="1"/>
            <p:nvPr/>
          </p:nvSpPr>
          <p:spPr>
            <a:xfrm>
              <a:off x="2093368" y="4177938"/>
              <a:ext cx="4035786" cy="707886"/>
            </a:xfrm>
            <a:prstGeom prst="rect">
              <a:avLst/>
            </a:prstGeom>
            <a:noFill/>
            <a:ln>
              <a:noFill/>
            </a:ln>
          </p:spPr>
          <p:txBody>
            <a:bodyPr wrap="square" rtlCol="0">
              <a:spAutoFit/>
              <a:scene3d>
                <a:camera prst="orthographicFront"/>
                <a:lightRig rig="threePt" dir="t"/>
              </a:scene3d>
              <a:sp3d contourW="12700"/>
            </a:bodyPr>
            <a:lstStyle/>
            <a:p>
              <a:pPr algn="ctr"/>
              <a:r>
                <a:rPr lang="en-US" altLang="zh-CN" sz="4000" b="1" dirty="0">
                  <a:solidFill>
                    <a:schemeClr val="bg1"/>
                  </a:solidFill>
                  <a:latin typeface="汉仪雅酷黑 75W" panose="020B0804020202020204" pitchFamily="34" charset="-122"/>
                  <a:ea typeface="汉仪雅酷黑 75W" panose="020B0804020202020204" pitchFamily="34" charset="-122"/>
                  <a:cs typeface="+mn-ea"/>
                  <a:sym typeface="+mn-lt"/>
                </a:rPr>
                <a:t>03</a:t>
              </a:r>
              <a:r>
                <a:rPr lang="zh-CN" altLang="en-US" sz="4000" b="1" dirty="0">
                  <a:solidFill>
                    <a:schemeClr val="bg1"/>
                  </a:solidFill>
                  <a:latin typeface="汉仪雅酷黑 75W" panose="020B0804020202020204" pitchFamily="34" charset="-122"/>
                  <a:ea typeface="汉仪雅酷黑 75W" panose="020B0804020202020204" pitchFamily="34" charset="-122"/>
                  <a:cs typeface="+mn-ea"/>
                  <a:sym typeface="+mn-lt"/>
                </a:rPr>
                <a:t>：数据分析</a:t>
              </a:r>
              <a:endParaRPr lang="zh-CN" altLang="en-US" sz="4000" b="1" dirty="0">
                <a:solidFill>
                  <a:schemeClr val="bg1"/>
                </a:solidFill>
                <a:latin typeface="汉仪雅酷黑 75W" panose="020B0804020202020204" pitchFamily="34" charset="-122"/>
                <a:ea typeface="汉仪雅酷黑 75W" panose="020B0804020202020204" pitchFamily="34" charset="-122"/>
                <a:cs typeface="+mn-ea"/>
                <a:sym typeface="+mn-lt"/>
              </a:endParaRPr>
            </a:p>
          </p:txBody>
        </p:sp>
      </p:grpSp>
      <p:grpSp>
        <p:nvGrpSpPr>
          <p:cNvPr id="21" name="组合 20"/>
          <p:cNvGrpSpPr/>
          <p:nvPr/>
        </p:nvGrpSpPr>
        <p:grpSpPr>
          <a:xfrm>
            <a:off x="1573311" y="3948615"/>
            <a:ext cx="3848143" cy="866775"/>
            <a:chOff x="6383878" y="2981210"/>
            <a:chExt cx="4218532" cy="866775"/>
          </a:xfrm>
        </p:grpSpPr>
        <p:sp>
          <p:nvSpPr>
            <p:cNvPr id="22" name="矩形: 圆角 21"/>
            <p:cNvSpPr/>
            <p:nvPr/>
          </p:nvSpPr>
          <p:spPr>
            <a:xfrm>
              <a:off x="6400799" y="2981210"/>
              <a:ext cx="4201611" cy="866775"/>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bg1"/>
                </a:solidFill>
                <a:latin typeface="汉仪雅酷黑 75W" panose="020B0804020202020204" pitchFamily="34" charset="-122"/>
                <a:ea typeface="汉仪雅酷黑 75W" panose="020B0804020202020204" pitchFamily="34" charset="-122"/>
              </a:endParaRPr>
            </a:p>
          </p:txBody>
        </p:sp>
        <p:sp>
          <p:nvSpPr>
            <p:cNvPr id="23" name="文本框 22"/>
            <p:cNvSpPr txBox="1"/>
            <p:nvPr/>
          </p:nvSpPr>
          <p:spPr>
            <a:xfrm>
              <a:off x="6383878" y="3079161"/>
              <a:ext cx="4167099" cy="707886"/>
            </a:xfrm>
            <a:prstGeom prst="rect">
              <a:avLst/>
            </a:prstGeom>
            <a:noFill/>
            <a:ln>
              <a:noFill/>
            </a:ln>
          </p:spPr>
          <p:txBody>
            <a:bodyPr wrap="square" rtlCol="0">
              <a:spAutoFit/>
              <a:scene3d>
                <a:camera prst="orthographicFront"/>
                <a:lightRig rig="threePt" dir="t"/>
              </a:scene3d>
              <a:sp3d contourW="12700"/>
            </a:bodyPr>
            <a:lstStyle/>
            <a:p>
              <a:pPr algn="ctr"/>
              <a:r>
                <a:rPr lang="en-US" altLang="zh-CN" sz="4000" b="1" dirty="0">
                  <a:solidFill>
                    <a:schemeClr val="bg1"/>
                  </a:solidFill>
                  <a:latin typeface="汉仪雅酷黑 75W" panose="020B0804020202020204" pitchFamily="34" charset="-122"/>
                  <a:ea typeface="汉仪雅酷黑 75W" panose="020B0804020202020204" pitchFamily="34" charset="-122"/>
                  <a:cs typeface="+mn-ea"/>
                  <a:sym typeface="+mn-lt"/>
                </a:rPr>
                <a:t>02</a:t>
              </a:r>
              <a:r>
                <a:rPr lang="zh-CN" altLang="en-US" sz="4000" b="1" dirty="0">
                  <a:solidFill>
                    <a:schemeClr val="bg1"/>
                  </a:solidFill>
                  <a:latin typeface="汉仪雅酷黑 75W" panose="020B0804020202020204" pitchFamily="34" charset="-122"/>
                  <a:ea typeface="汉仪雅酷黑 75W" panose="020B0804020202020204" pitchFamily="34" charset="-122"/>
                  <a:cs typeface="+mn-ea"/>
                  <a:sym typeface="+mn-lt"/>
                </a:rPr>
                <a:t>：区域成绩</a:t>
              </a:r>
              <a:endParaRPr lang="zh-CN" altLang="en-US" sz="4000" b="1" dirty="0">
                <a:solidFill>
                  <a:schemeClr val="bg1"/>
                </a:solidFill>
                <a:latin typeface="汉仪雅酷黑 75W" panose="020B0804020202020204" pitchFamily="34" charset="-122"/>
                <a:ea typeface="汉仪雅酷黑 75W" panose="020B0804020202020204" pitchFamily="34" charset="-122"/>
                <a:cs typeface="+mn-ea"/>
                <a:sym typeface="+mn-lt"/>
              </a:endParaRPr>
            </a:p>
          </p:txBody>
        </p:sp>
      </p:grpSp>
      <p:grpSp>
        <p:nvGrpSpPr>
          <p:cNvPr id="24" name="组合 23"/>
          <p:cNvGrpSpPr/>
          <p:nvPr/>
        </p:nvGrpSpPr>
        <p:grpSpPr>
          <a:xfrm>
            <a:off x="6878299" y="3939147"/>
            <a:ext cx="3696875" cy="866775"/>
            <a:chOff x="6412457" y="4084091"/>
            <a:chExt cx="4052704" cy="866775"/>
          </a:xfrm>
        </p:grpSpPr>
        <p:sp>
          <p:nvSpPr>
            <p:cNvPr id="25" name="矩形: 圆角 24"/>
            <p:cNvSpPr/>
            <p:nvPr/>
          </p:nvSpPr>
          <p:spPr>
            <a:xfrm>
              <a:off x="6429375" y="4084091"/>
              <a:ext cx="4035786" cy="866775"/>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bg1"/>
                </a:solidFill>
                <a:latin typeface="汉仪雅酷黑 75W" panose="020B0804020202020204" pitchFamily="34" charset="-122"/>
                <a:ea typeface="汉仪雅酷黑 75W" panose="020B0804020202020204" pitchFamily="34" charset="-122"/>
              </a:endParaRPr>
            </a:p>
          </p:txBody>
        </p:sp>
        <p:sp>
          <p:nvSpPr>
            <p:cNvPr id="26" name="文本框 25"/>
            <p:cNvSpPr txBox="1"/>
            <p:nvPr/>
          </p:nvSpPr>
          <p:spPr>
            <a:xfrm>
              <a:off x="6412457" y="4191510"/>
              <a:ext cx="4035786" cy="707886"/>
            </a:xfrm>
            <a:prstGeom prst="rect">
              <a:avLst/>
            </a:prstGeom>
            <a:noFill/>
            <a:ln>
              <a:noFill/>
            </a:ln>
          </p:spPr>
          <p:txBody>
            <a:bodyPr wrap="square" rtlCol="0">
              <a:spAutoFit/>
              <a:scene3d>
                <a:camera prst="orthographicFront"/>
                <a:lightRig rig="threePt" dir="t"/>
              </a:scene3d>
              <a:sp3d contourW="12700"/>
            </a:bodyPr>
            <a:lstStyle/>
            <a:p>
              <a:pPr algn="ctr"/>
              <a:r>
                <a:rPr lang="en-US" altLang="zh-CN" sz="4000" b="1" dirty="0">
                  <a:solidFill>
                    <a:schemeClr val="bg1"/>
                  </a:solidFill>
                  <a:latin typeface="汉仪雅酷黑 75W" panose="020B0804020202020204" pitchFamily="34" charset="-122"/>
                  <a:ea typeface="汉仪雅酷黑 75W" panose="020B0804020202020204" pitchFamily="34" charset="-122"/>
                  <a:cs typeface="+mn-ea"/>
                  <a:sym typeface="+mn-lt"/>
                </a:rPr>
                <a:t>04</a:t>
              </a:r>
              <a:r>
                <a:rPr lang="zh-CN" altLang="en-US" sz="4000" b="1" dirty="0">
                  <a:solidFill>
                    <a:schemeClr val="bg1"/>
                  </a:solidFill>
                  <a:latin typeface="汉仪雅酷黑 75W" panose="020B0804020202020204" pitchFamily="34" charset="-122"/>
                  <a:ea typeface="汉仪雅酷黑 75W" panose="020B0804020202020204" pitchFamily="34" charset="-122"/>
                  <a:cs typeface="+mn-ea"/>
                  <a:sym typeface="+mn-lt"/>
                </a:rPr>
                <a:t>：计划安排</a:t>
              </a:r>
              <a:endParaRPr lang="zh-CN" altLang="en-US" sz="4000" b="1" dirty="0">
                <a:solidFill>
                  <a:schemeClr val="bg1"/>
                </a:solidFill>
                <a:latin typeface="汉仪雅酷黑 75W" panose="020B0804020202020204" pitchFamily="34" charset="-122"/>
                <a:ea typeface="汉仪雅酷黑 75W" panose="020B0804020202020204" pitchFamily="34" charset="-122"/>
                <a:cs typeface="+mn-ea"/>
                <a:sym typeface="+mn-lt"/>
              </a:endParaRPr>
            </a:p>
          </p:txBody>
        </p:sp>
      </p:grpSp>
      <p:sp>
        <p:nvSpPr>
          <p:cNvPr id="28" name="文本框 27"/>
          <p:cNvSpPr txBox="1"/>
          <p:nvPr/>
        </p:nvSpPr>
        <p:spPr>
          <a:xfrm>
            <a:off x="3336903" y="1006628"/>
            <a:ext cx="6094070" cy="1107996"/>
          </a:xfrm>
          <a:prstGeom prst="rect">
            <a:avLst/>
          </a:prstGeom>
          <a:noFill/>
        </p:spPr>
        <p:txBody>
          <a:bodyPr wrap="square">
            <a:spAutoFit/>
          </a:bodyPr>
          <a:lstStyle/>
          <a:p>
            <a:pPr algn="ctr"/>
            <a:r>
              <a:rPr lang="zh-CN" altLang="en-US" sz="6600" dirty="0">
                <a:solidFill>
                  <a:schemeClr val="bg1"/>
                </a:solidFill>
                <a:latin typeface="汉仪雅酷黑 75W" panose="020B0804020202020204" pitchFamily="34" charset="-122"/>
                <a:ea typeface="汉仪雅酷黑 75W" panose="020B0804020202020204" pitchFamily="34" charset="-122"/>
                <a:cs typeface="+mn-ea"/>
                <a:sym typeface="+mn-lt"/>
              </a:rPr>
              <a:t>目录</a:t>
            </a:r>
            <a:r>
              <a:rPr lang="en-US" altLang="zh-CN" sz="3600" dirty="0">
                <a:solidFill>
                  <a:schemeClr val="bg1"/>
                </a:solidFill>
                <a:latin typeface="汉仪雅酷黑 75W" panose="020B0804020202020204" pitchFamily="34" charset="-122"/>
                <a:ea typeface="汉仪雅酷黑 75W" panose="020B0804020202020204" pitchFamily="34" charset="-122"/>
                <a:cs typeface="+mn-ea"/>
                <a:sym typeface="+mn-lt"/>
              </a:rPr>
              <a:t>/contents</a:t>
            </a:r>
            <a:endParaRPr lang="zh-CN" altLang="en-US" sz="3600" dirty="0">
              <a:solidFill>
                <a:schemeClr val="bg1"/>
              </a:solidFill>
              <a:latin typeface="汉仪雅酷黑 75W" panose="020B0804020202020204" pitchFamily="34" charset="-122"/>
              <a:ea typeface="汉仪雅酷黑 75W" panose="020B0804020202020204" pitchFamily="34" charset="-122"/>
              <a:cs typeface="+mn-ea"/>
              <a:sym typeface="+mn-lt"/>
            </a:endParaRPr>
          </a:p>
        </p:txBody>
      </p:sp>
      <p:pic>
        <p:nvPicPr>
          <p:cNvPr id="29" name="图片 28"/>
          <p:cNvPicPr>
            <a:picLocks noChangeAspect="1"/>
          </p:cNvPicPr>
          <p:nvPr/>
        </p:nvPicPr>
        <p:blipFill>
          <a:blip r:embed="rId1">
            <a:lum bright="70000" contrast="-70000"/>
            <a:extLst>
              <a:ext uri="{BEBA8EAE-BF5A-486C-A8C5-ECC9F3942E4B}">
                <a14:imgProps xmlns:a14="http://schemas.microsoft.com/office/drawing/2010/main">
                  <a14:imgLayer r:embed="rId2">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510378" y="3779865"/>
            <a:ext cx="3438978" cy="2969756"/>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prestig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anim calcmode="lin" valueType="num">
                                      <p:cBhvr>
                                        <p:cTn id="12" dur="1000" fill="hold"/>
                                        <p:tgtEl>
                                          <p:spTgt spid="15"/>
                                        </p:tgtEl>
                                        <p:attrNameLst>
                                          <p:attrName>ppt_x</p:attrName>
                                        </p:attrNameLst>
                                      </p:cBhvr>
                                      <p:tavLst>
                                        <p:tav tm="0">
                                          <p:val>
                                            <p:strVal val="#ppt_x"/>
                                          </p:val>
                                        </p:tav>
                                        <p:tav tm="100000">
                                          <p:val>
                                            <p:strVal val="#ppt_x"/>
                                          </p:val>
                                        </p:tav>
                                      </p:tavLst>
                                    </p:anim>
                                    <p:anim calcmode="lin" valueType="num">
                                      <p:cBhvr>
                                        <p:cTn id="13" dur="1000" fill="hold"/>
                                        <p:tgtEl>
                                          <p:spTgt spid="15"/>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anim calcmode="lin" valueType="num">
                                      <p:cBhvr>
                                        <p:cTn id="24" dur="1000" fill="hold"/>
                                        <p:tgtEl>
                                          <p:spTgt spid="18"/>
                                        </p:tgtEl>
                                        <p:attrNameLst>
                                          <p:attrName>ppt_x</p:attrName>
                                        </p:attrNameLst>
                                      </p:cBhvr>
                                      <p:tavLst>
                                        <p:tav tm="0">
                                          <p:val>
                                            <p:strVal val="#ppt_x"/>
                                          </p:val>
                                        </p:tav>
                                        <p:tav tm="100000">
                                          <p:val>
                                            <p:strVal val="#ppt_x"/>
                                          </p:val>
                                        </p:tav>
                                      </p:tavLst>
                                    </p:anim>
                                    <p:anim calcmode="lin" valueType="num">
                                      <p:cBhvr>
                                        <p:cTn id="25" dur="1000" fill="hold"/>
                                        <p:tgtEl>
                                          <p:spTgt spid="18"/>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nodeType="after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1000"/>
                                        <p:tgtEl>
                                          <p:spTgt spid="24"/>
                                        </p:tgtEl>
                                      </p:cBhvr>
                                    </p:animEffect>
                                    <p:anim calcmode="lin" valueType="num">
                                      <p:cBhvr>
                                        <p:cTn id="30" dur="1000" fill="hold"/>
                                        <p:tgtEl>
                                          <p:spTgt spid="24"/>
                                        </p:tgtEl>
                                        <p:attrNameLst>
                                          <p:attrName>ppt_x</p:attrName>
                                        </p:attrNameLst>
                                      </p:cBhvr>
                                      <p:tavLst>
                                        <p:tav tm="0">
                                          <p:val>
                                            <p:strVal val="#ppt_x"/>
                                          </p:val>
                                        </p:tav>
                                        <p:tav tm="100000">
                                          <p:val>
                                            <p:strVal val="#ppt_x"/>
                                          </p:val>
                                        </p:tav>
                                      </p:tavLst>
                                    </p:anim>
                                    <p:anim calcmode="lin" valueType="num">
                                      <p:cBhvr>
                                        <p:cTn id="31" dur="1000" fill="hold"/>
                                        <p:tgtEl>
                                          <p:spTgt spid="24"/>
                                        </p:tgtEl>
                                        <p:attrNameLst>
                                          <p:attrName>ppt_y</p:attrName>
                                        </p:attrNameLst>
                                      </p:cBhvr>
                                      <p:tavLst>
                                        <p:tav tm="0">
                                          <p:val>
                                            <p:strVal val="#ppt_y+.1"/>
                                          </p:val>
                                        </p:tav>
                                        <p:tav tm="100000">
                                          <p:val>
                                            <p:strVal val="#ppt_y"/>
                                          </p:val>
                                        </p:tav>
                                      </p:tavLst>
                                    </p:anim>
                                  </p:childTnLst>
                                </p:cTn>
                              </p:par>
                            </p:childTnLst>
                          </p:cTn>
                        </p:par>
                        <p:par>
                          <p:cTn id="32" fill="hold">
                            <p:stCondLst>
                              <p:cond delay="4500"/>
                            </p:stCondLst>
                            <p:childTnLst>
                              <p:par>
                                <p:cTn id="33" presetID="42" presetClass="entr" presetSubtype="0" fill="hold"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1000"/>
                                        <p:tgtEl>
                                          <p:spTgt spid="29"/>
                                        </p:tgtEl>
                                      </p:cBhvr>
                                    </p:animEffect>
                                    <p:anim calcmode="lin" valueType="num">
                                      <p:cBhvr>
                                        <p:cTn id="36" dur="1000" fill="hold"/>
                                        <p:tgtEl>
                                          <p:spTgt spid="29"/>
                                        </p:tgtEl>
                                        <p:attrNameLst>
                                          <p:attrName>ppt_x</p:attrName>
                                        </p:attrNameLst>
                                      </p:cBhvr>
                                      <p:tavLst>
                                        <p:tav tm="0">
                                          <p:val>
                                            <p:strVal val="#ppt_x"/>
                                          </p:val>
                                        </p:tav>
                                        <p:tav tm="100000">
                                          <p:val>
                                            <p:strVal val="#ppt_x"/>
                                          </p:val>
                                        </p:tav>
                                      </p:tavLst>
                                    </p:anim>
                                    <p:anim calcmode="lin" valueType="num">
                                      <p:cBhvr>
                                        <p:cTn id="3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p:nvPr/>
        </p:nvSpPr>
        <p:spPr>
          <a:xfrm>
            <a:off x="350135" y="330407"/>
            <a:ext cx="6094070" cy="369332"/>
          </a:xfrm>
          <a:prstGeom prst="rect">
            <a:avLst/>
          </a:prstGeom>
          <a:noFill/>
        </p:spPr>
        <p:txBody>
          <a:bodyPr wrap="square">
            <a:spAutoFit/>
          </a:bodyPr>
          <a:lstStyle/>
          <a:p>
            <a:pPr marL="285750" indent="-285750">
              <a:buFont typeface="Wingdings" panose="05000000000000000000" pitchFamily="2" charset="2"/>
              <a:buChar char="p"/>
            </a:pPr>
            <a:r>
              <a:rPr lang="en-US" altLang="zh-CN" sz="1800" b="1" dirty="0">
                <a:solidFill>
                  <a:schemeClr val="bg1"/>
                </a:solidFill>
                <a:latin typeface="阿里汉仪智能黑体" panose="00020600040101010101" pitchFamily="18" charset="-122"/>
                <a:ea typeface="阿里汉仪智能黑体" panose="00020600040101010101" pitchFamily="18" charset="-122"/>
                <a:cs typeface="+mn-ea"/>
                <a:sym typeface="+mn-lt"/>
              </a:rPr>
              <a:t>04</a:t>
            </a:r>
            <a:r>
              <a:rPr lang="zh-CN" altLang="en-US" sz="1800" b="1" dirty="0">
                <a:solidFill>
                  <a:schemeClr val="bg1"/>
                </a:solidFill>
                <a:latin typeface="阿里汉仪智能黑体" panose="00020600040101010101" pitchFamily="18" charset="-122"/>
                <a:ea typeface="阿里汉仪智能黑体" panose="00020600040101010101" pitchFamily="18" charset="-122"/>
                <a:cs typeface="+mn-ea"/>
                <a:sym typeface="+mn-lt"/>
              </a:rPr>
              <a:t>：计划安排</a:t>
            </a:r>
            <a:endParaRPr lang="zh-CN" altLang="en-US" sz="1800" b="1" dirty="0">
              <a:solidFill>
                <a:schemeClr val="bg1"/>
              </a:solidFill>
              <a:latin typeface="阿里汉仪智能黑体" panose="00020600040101010101" pitchFamily="18" charset="-122"/>
              <a:ea typeface="阿里汉仪智能黑体" panose="00020600040101010101" pitchFamily="18" charset="-122"/>
              <a:cs typeface="+mn-ea"/>
              <a:sym typeface="+mn-lt"/>
            </a:endParaRPr>
          </a:p>
        </p:txBody>
      </p:sp>
      <p:grpSp>
        <p:nvGrpSpPr>
          <p:cNvPr id="4" name="组合 3"/>
          <p:cNvGrpSpPr/>
          <p:nvPr/>
        </p:nvGrpSpPr>
        <p:grpSpPr>
          <a:xfrm>
            <a:off x="6844363" y="1812936"/>
            <a:ext cx="4366115" cy="4365952"/>
            <a:chOff x="6502400" y="1407028"/>
            <a:chExt cx="4749800" cy="4749624"/>
          </a:xfrm>
        </p:grpSpPr>
        <p:sp>
          <p:nvSpPr>
            <p:cNvPr id="5" name="任意多边形 35"/>
            <p:cNvSpPr/>
            <p:nvPr/>
          </p:nvSpPr>
          <p:spPr>
            <a:xfrm>
              <a:off x="6805211" y="1795106"/>
              <a:ext cx="4127402" cy="3990071"/>
            </a:xfrm>
            <a:custGeom>
              <a:avLst/>
              <a:gdLst>
                <a:gd name="connsiteX0" fmla="*/ 1870096 w 3740192"/>
                <a:gd name="connsiteY0" fmla="*/ 0 h 3615744"/>
                <a:gd name="connsiteX1" fmla="*/ 3740192 w 3740192"/>
                <a:gd name="connsiteY1" fmla="*/ 1807872 h 3615744"/>
                <a:gd name="connsiteX2" fmla="*/ 1870096 w 3740192"/>
                <a:gd name="connsiteY2" fmla="*/ 3615744 h 3615744"/>
                <a:gd name="connsiteX3" fmla="*/ 0 w 3740192"/>
                <a:gd name="connsiteY3" fmla="*/ 1807872 h 3615744"/>
                <a:gd name="connsiteX4" fmla="*/ 1870096 w 3740192"/>
                <a:gd name="connsiteY4" fmla="*/ 0 h 3615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192" h="3615744">
                  <a:moveTo>
                    <a:pt x="1870096" y="0"/>
                  </a:moveTo>
                  <a:cubicBezTo>
                    <a:pt x="2902922" y="0"/>
                    <a:pt x="3740192" y="809412"/>
                    <a:pt x="3740192" y="1807872"/>
                  </a:cubicBezTo>
                  <a:cubicBezTo>
                    <a:pt x="3740192" y="2806332"/>
                    <a:pt x="2902922" y="3615744"/>
                    <a:pt x="1870096" y="3615744"/>
                  </a:cubicBezTo>
                  <a:cubicBezTo>
                    <a:pt x="837270" y="3615744"/>
                    <a:pt x="0" y="2806332"/>
                    <a:pt x="0" y="1807872"/>
                  </a:cubicBezTo>
                  <a:cubicBezTo>
                    <a:pt x="0" y="809412"/>
                    <a:pt x="837270" y="0"/>
                    <a:pt x="1870096" y="0"/>
                  </a:cubicBezTo>
                  <a:close/>
                </a:path>
              </a:pathLst>
            </a:custGeom>
            <a:blipFill>
              <a:blip r:embed="rId1"/>
              <a:srcRect/>
              <a:stretch>
                <a:fillRect l="-22865" r="-2271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6" name="Arc 3"/>
            <p:cNvSpPr/>
            <p:nvPr/>
          </p:nvSpPr>
          <p:spPr>
            <a:xfrm>
              <a:off x="6502400" y="1423631"/>
              <a:ext cx="4733024" cy="4733021"/>
            </a:xfrm>
            <a:prstGeom prst="arc">
              <a:avLst>
                <a:gd name="adj1" fmla="val 20125963"/>
                <a:gd name="adj2" fmla="val 20857199"/>
              </a:avLst>
            </a:prstGeom>
            <a:noFill/>
            <a:ln w="5715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8" name="Arc 4"/>
            <p:cNvSpPr/>
            <p:nvPr/>
          </p:nvSpPr>
          <p:spPr>
            <a:xfrm>
              <a:off x="6519176" y="1423631"/>
              <a:ext cx="4733024" cy="4733021"/>
            </a:xfrm>
            <a:prstGeom prst="arc">
              <a:avLst>
                <a:gd name="adj1" fmla="val 21351872"/>
                <a:gd name="adj2" fmla="val 3708306"/>
              </a:avLst>
            </a:prstGeom>
            <a:noFill/>
            <a:ln w="5715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9" name="Arc 5"/>
            <p:cNvSpPr/>
            <p:nvPr/>
          </p:nvSpPr>
          <p:spPr>
            <a:xfrm>
              <a:off x="6502400" y="1407028"/>
              <a:ext cx="4733024" cy="4733021"/>
            </a:xfrm>
            <a:prstGeom prst="arc">
              <a:avLst>
                <a:gd name="adj1" fmla="val 19281250"/>
                <a:gd name="adj2" fmla="val 19714970"/>
              </a:avLst>
            </a:prstGeom>
            <a:noFill/>
            <a:ln w="5715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tx1">
                    <a:lumMod val="85000"/>
                    <a:lumOff val="15000"/>
                  </a:schemeClr>
                </a:solidFill>
                <a:latin typeface="微软雅黑" panose="020B0503020204020204" pitchFamily="34" charset="-122"/>
                <a:ea typeface="微软雅黑" panose="020B0503020204020204" pitchFamily="34" charset="-122"/>
              </a:endParaRPr>
            </a:p>
          </p:txBody>
        </p:sp>
      </p:grpSp>
      <p:cxnSp>
        <p:nvCxnSpPr>
          <p:cNvPr id="10" name="直接连接符 9"/>
          <p:cNvCxnSpPr/>
          <p:nvPr/>
        </p:nvCxnSpPr>
        <p:spPr>
          <a:xfrm>
            <a:off x="1078085" y="2912121"/>
            <a:ext cx="5384127" cy="0"/>
          </a:xfrm>
          <a:prstGeom prst="line">
            <a:avLst/>
          </a:prstGeom>
          <a:ln w="38100" cap="rnd">
            <a:solidFill>
              <a:schemeClr val="bg1"/>
            </a:solidFill>
            <a:prstDash val="dash"/>
            <a:round/>
            <a:headEnd type="none"/>
            <a:tailEnd type="none" w="med" len="med"/>
          </a:ln>
        </p:spPr>
        <p:style>
          <a:lnRef idx="1">
            <a:schemeClr val="accent1"/>
          </a:lnRef>
          <a:fillRef idx="0">
            <a:schemeClr val="accent1"/>
          </a:fillRef>
          <a:effectRef idx="0">
            <a:schemeClr val="accent1"/>
          </a:effectRef>
          <a:fontRef idx="minor">
            <a:schemeClr val="tx1"/>
          </a:fontRef>
        </p:style>
      </p:cxnSp>
      <p:grpSp>
        <p:nvGrpSpPr>
          <p:cNvPr id="11" name="组合 10"/>
          <p:cNvGrpSpPr/>
          <p:nvPr/>
        </p:nvGrpSpPr>
        <p:grpSpPr>
          <a:xfrm>
            <a:off x="973962" y="3628831"/>
            <a:ext cx="2501951" cy="1895519"/>
            <a:chOff x="8386922" y="2175267"/>
            <a:chExt cx="2501951" cy="1895518"/>
          </a:xfrm>
        </p:grpSpPr>
        <p:sp>
          <p:nvSpPr>
            <p:cNvPr id="12" name="矩形 11"/>
            <p:cNvSpPr/>
            <p:nvPr/>
          </p:nvSpPr>
          <p:spPr>
            <a:xfrm>
              <a:off x="8386922" y="2192795"/>
              <a:ext cx="2501951" cy="396583"/>
            </a:xfrm>
            <a:prstGeom prst="rect">
              <a:avLst/>
            </a:prstGeom>
          </p:spPr>
          <p:txBody>
            <a:bodyPr wrap="square">
              <a:spAutoFit/>
              <a:scene3d>
                <a:camera prst="orthographicFront"/>
                <a:lightRig rig="threePt" dir="t"/>
              </a:scene3d>
              <a:sp3d contourW="12700"/>
            </a:bodyPr>
            <a:lstStyle/>
            <a:p>
              <a:pPr algn="ctr">
                <a:lnSpc>
                  <a:spcPct val="120000"/>
                </a:lnSpc>
              </a:pP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8486771" y="2175267"/>
              <a:ext cx="2265974" cy="1895518"/>
            </a:xfrm>
            <a:prstGeom prst="rect">
              <a:avLst/>
            </a:prstGeom>
            <a:noFill/>
          </p:spPr>
          <p:txBody>
            <a:bodyPr wrap="square" rtlCol="0">
              <a:spAutoFit/>
              <a:scene3d>
                <a:camera prst="orthographicFront"/>
                <a:lightRig rig="threePt" dir="t"/>
              </a:scene3d>
              <a:sp3d contourW="12700"/>
            </a:bodyPr>
            <a:lstStyle/>
            <a:p>
              <a:pPr>
                <a:lnSpc>
                  <a:spcPct val="150000"/>
                </a:lnSpc>
              </a:pPr>
              <a:r>
                <a:rPr lang="zh-CN" altLang="en-US" sz="1600" dirty="0">
                  <a:solidFill>
                    <a:schemeClr val="bg1"/>
                  </a:solidFill>
                  <a:latin typeface="微软雅黑" panose="020B0503020204020204" pitchFamily="34" charset="-122"/>
                  <a:ea typeface="微软雅黑" panose="020B0503020204020204" pitchFamily="34" charset="-122"/>
                </a:rPr>
                <a:t>这里输入您的文字这里输入您的文字这里输入您的文字这里输入您的文字这里输入您这里输入您</a:t>
              </a:r>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grpSp>
        <p:nvGrpSpPr>
          <p:cNvPr id="14" name="组合 13"/>
          <p:cNvGrpSpPr/>
          <p:nvPr/>
        </p:nvGrpSpPr>
        <p:grpSpPr>
          <a:xfrm>
            <a:off x="4078251" y="3628831"/>
            <a:ext cx="2501951" cy="1895519"/>
            <a:chOff x="8386922" y="2175267"/>
            <a:chExt cx="2501951" cy="1895518"/>
          </a:xfrm>
        </p:grpSpPr>
        <p:sp>
          <p:nvSpPr>
            <p:cNvPr id="15" name="矩形 14"/>
            <p:cNvSpPr/>
            <p:nvPr/>
          </p:nvSpPr>
          <p:spPr>
            <a:xfrm>
              <a:off x="8386922" y="2192795"/>
              <a:ext cx="2501951" cy="396583"/>
            </a:xfrm>
            <a:prstGeom prst="rect">
              <a:avLst/>
            </a:prstGeom>
          </p:spPr>
          <p:txBody>
            <a:bodyPr wrap="square">
              <a:spAutoFit/>
              <a:scene3d>
                <a:camera prst="orthographicFront"/>
                <a:lightRig rig="threePt" dir="t"/>
              </a:scene3d>
              <a:sp3d contourW="12700"/>
            </a:bodyPr>
            <a:lstStyle/>
            <a:p>
              <a:pPr algn="ctr">
                <a:lnSpc>
                  <a:spcPct val="120000"/>
                </a:lnSpc>
              </a:pP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6" name="文本框 15"/>
            <p:cNvSpPr txBox="1"/>
            <p:nvPr/>
          </p:nvSpPr>
          <p:spPr>
            <a:xfrm>
              <a:off x="8517073" y="2175267"/>
              <a:ext cx="2265974" cy="1895518"/>
            </a:xfrm>
            <a:prstGeom prst="rect">
              <a:avLst/>
            </a:prstGeom>
            <a:noFill/>
          </p:spPr>
          <p:txBody>
            <a:bodyPr wrap="square" rtlCol="0">
              <a:spAutoFit/>
              <a:scene3d>
                <a:camera prst="orthographicFront"/>
                <a:lightRig rig="threePt" dir="t"/>
              </a:scene3d>
              <a:sp3d contourW="12700"/>
            </a:bodyPr>
            <a:lstStyle/>
            <a:p>
              <a:pPr>
                <a:lnSpc>
                  <a:spcPct val="150000"/>
                </a:lnSpc>
              </a:pPr>
              <a:r>
                <a:rPr lang="zh-CN" altLang="en-US" sz="1600" dirty="0">
                  <a:solidFill>
                    <a:schemeClr val="bg1"/>
                  </a:solidFill>
                  <a:latin typeface="微软雅黑" panose="020B0503020204020204" pitchFamily="34" charset="-122"/>
                  <a:ea typeface="微软雅黑" panose="020B0503020204020204" pitchFamily="34" charset="-122"/>
                </a:rPr>
                <a:t>这里输入您的文字这里输入您的文字这里输入您的文字这里输入您的文字这里输入您这里输入您</a:t>
              </a:r>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grpSp>
        <p:nvGrpSpPr>
          <p:cNvPr id="17" name="组合 16"/>
          <p:cNvGrpSpPr/>
          <p:nvPr/>
        </p:nvGrpSpPr>
        <p:grpSpPr>
          <a:xfrm>
            <a:off x="1115247" y="1684402"/>
            <a:ext cx="5430641" cy="788098"/>
            <a:chOff x="1383690" y="1845089"/>
            <a:chExt cx="5430641" cy="866906"/>
          </a:xfrm>
        </p:grpSpPr>
        <p:sp>
          <p:nvSpPr>
            <p:cNvPr id="18" name="矩形 17"/>
            <p:cNvSpPr/>
            <p:nvPr/>
          </p:nvSpPr>
          <p:spPr>
            <a:xfrm>
              <a:off x="1383690" y="1845089"/>
              <a:ext cx="2501951" cy="436241"/>
            </a:xfrm>
            <a:prstGeom prst="rect">
              <a:avLst/>
            </a:prstGeom>
          </p:spPr>
          <p:txBody>
            <a:bodyPr wrap="square">
              <a:spAutoFit/>
              <a:scene3d>
                <a:camera prst="orthographicFront"/>
                <a:lightRig rig="threePt" dir="t"/>
              </a:scene3d>
              <a:sp3d contourW="12700"/>
            </a:bodyPr>
            <a:lstStyle/>
            <a:p>
              <a:pPr>
                <a:lnSpc>
                  <a:spcPct val="120000"/>
                </a:lnSpc>
              </a:pP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9" name="文本框 18"/>
            <p:cNvSpPr txBox="1"/>
            <p:nvPr/>
          </p:nvSpPr>
          <p:spPr>
            <a:xfrm>
              <a:off x="1383690" y="1845721"/>
              <a:ext cx="5430641" cy="866274"/>
            </a:xfrm>
            <a:prstGeom prst="rect">
              <a:avLst/>
            </a:prstGeom>
            <a:noFill/>
          </p:spPr>
          <p:txBody>
            <a:bodyPr wrap="square" rtlCol="0">
              <a:spAutoFit/>
              <a:scene3d>
                <a:camera prst="orthographicFront"/>
                <a:lightRig rig="threePt" dir="t"/>
              </a:scene3d>
              <a:sp3d contourW="12700"/>
            </a:bodyPr>
            <a:lstStyle/>
            <a:p>
              <a:pPr>
                <a:lnSpc>
                  <a:spcPct val="150000"/>
                </a:lnSpc>
              </a:pPr>
              <a:r>
                <a:rPr lang="zh-CN" altLang="en-US" sz="1600" dirty="0">
                  <a:solidFill>
                    <a:schemeClr val="bg1"/>
                  </a:solidFill>
                  <a:latin typeface="微软雅黑" panose="020B0503020204020204" pitchFamily="34" charset="-122"/>
                  <a:ea typeface="微软雅黑" panose="020B0503020204020204" pitchFamily="34" charset="-122"/>
                </a:rPr>
                <a:t>这里输入您的文字这里输入您的文字这里输入您的文字这里输入您的文字这里输入您这里输入您</a:t>
              </a:r>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sp>
        <p:nvSpPr>
          <p:cNvPr id="20" name="椭圆 1"/>
          <p:cNvSpPr/>
          <p:nvPr/>
        </p:nvSpPr>
        <p:spPr>
          <a:xfrm>
            <a:off x="2058797" y="3157611"/>
            <a:ext cx="332284" cy="331783"/>
          </a:xfrm>
          <a:custGeom>
            <a:avLst/>
            <a:gdLst>
              <a:gd name="connsiteX0" fmla="*/ 506334 w 607638"/>
              <a:gd name="connsiteY0" fmla="*/ 455027 h 606722"/>
              <a:gd name="connsiteX1" fmla="*/ 506334 w 607638"/>
              <a:gd name="connsiteY1" fmla="*/ 505592 h 606722"/>
              <a:gd name="connsiteX2" fmla="*/ 531616 w 607638"/>
              <a:gd name="connsiteY2" fmla="*/ 505592 h 606722"/>
              <a:gd name="connsiteX3" fmla="*/ 556986 w 607638"/>
              <a:gd name="connsiteY3" fmla="*/ 480265 h 606722"/>
              <a:gd name="connsiteX4" fmla="*/ 531616 w 607638"/>
              <a:gd name="connsiteY4" fmla="*/ 455027 h 606722"/>
              <a:gd name="connsiteX5" fmla="*/ 430401 w 607638"/>
              <a:gd name="connsiteY5" fmla="*/ 353896 h 606722"/>
              <a:gd name="connsiteX6" fmla="*/ 405031 w 607638"/>
              <a:gd name="connsiteY6" fmla="*/ 379223 h 606722"/>
              <a:gd name="connsiteX7" fmla="*/ 430401 w 607638"/>
              <a:gd name="connsiteY7" fmla="*/ 404461 h 606722"/>
              <a:gd name="connsiteX8" fmla="*/ 455683 w 607638"/>
              <a:gd name="connsiteY8" fmla="*/ 404461 h 606722"/>
              <a:gd name="connsiteX9" fmla="*/ 455683 w 607638"/>
              <a:gd name="connsiteY9" fmla="*/ 353896 h 606722"/>
              <a:gd name="connsiteX10" fmla="*/ 480964 w 607638"/>
              <a:gd name="connsiteY10" fmla="*/ 252766 h 606722"/>
              <a:gd name="connsiteX11" fmla="*/ 506334 w 607638"/>
              <a:gd name="connsiteY11" fmla="*/ 278093 h 606722"/>
              <a:gd name="connsiteX12" fmla="*/ 506334 w 607638"/>
              <a:gd name="connsiteY12" fmla="*/ 303331 h 606722"/>
              <a:gd name="connsiteX13" fmla="*/ 556986 w 607638"/>
              <a:gd name="connsiteY13" fmla="*/ 303331 h 606722"/>
              <a:gd name="connsiteX14" fmla="*/ 582268 w 607638"/>
              <a:gd name="connsiteY14" fmla="*/ 328658 h 606722"/>
              <a:gd name="connsiteX15" fmla="*/ 556986 w 607638"/>
              <a:gd name="connsiteY15" fmla="*/ 353896 h 606722"/>
              <a:gd name="connsiteX16" fmla="*/ 506334 w 607638"/>
              <a:gd name="connsiteY16" fmla="*/ 353896 h 606722"/>
              <a:gd name="connsiteX17" fmla="*/ 506334 w 607638"/>
              <a:gd name="connsiteY17" fmla="*/ 404461 h 606722"/>
              <a:gd name="connsiteX18" fmla="*/ 531616 w 607638"/>
              <a:gd name="connsiteY18" fmla="*/ 404461 h 606722"/>
              <a:gd name="connsiteX19" fmla="*/ 607638 w 607638"/>
              <a:gd name="connsiteY19" fmla="*/ 480265 h 606722"/>
              <a:gd name="connsiteX20" fmla="*/ 531616 w 607638"/>
              <a:gd name="connsiteY20" fmla="*/ 556157 h 606722"/>
              <a:gd name="connsiteX21" fmla="*/ 506334 w 607638"/>
              <a:gd name="connsiteY21" fmla="*/ 556157 h 606722"/>
              <a:gd name="connsiteX22" fmla="*/ 506334 w 607638"/>
              <a:gd name="connsiteY22" fmla="*/ 581395 h 606722"/>
              <a:gd name="connsiteX23" fmla="*/ 480964 w 607638"/>
              <a:gd name="connsiteY23" fmla="*/ 606722 h 606722"/>
              <a:gd name="connsiteX24" fmla="*/ 455683 w 607638"/>
              <a:gd name="connsiteY24" fmla="*/ 581395 h 606722"/>
              <a:gd name="connsiteX25" fmla="*/ 455683 w 607638"/>
              <a:gd name="connsiteY25" fmla="*/ 556157 h 606722"/>
              <a:gd name="connsiteX26" fmla="*/ 405031 w 607638"/>
              <a:gd name="connsiteY26" fmla="*/ 556157 h 606722"/>
              <a:gd name="connsiteX27" fmla="*/ 379749 w 607638"/>
              <a:gd name="connsiteY27" fmla="*/ 530830 h 606722"/>
              <a:gd name="connsiteX28" fmla="*/ 405031 w 607638"/>
              <a:gd name="connsiteY28" fmla="*/ 505592 h 606722"/>
              <a:gd name="connsiteX29" fmla="*/ 455683 w 607638"/>
              <a:gd name="connsiteY29" fmla="*/ 505592 h 606722"/>
              <a:gd name="connsiteX30" fmla="*/ 455683 w 607638"/>
              <a:gd name="connsiteY30" fmla="*/ 455027 h 606722"/>
              <a:gd name="connsiteX31" fmla="*/ 430401 w 607638"/>
              <a:gd name="connsiteY31" fmla="*/ 455027 h 606722"/>
              <a:gd name="connsiteX32" fmla="*/ 354379 w 607638"/>
              <a:gd name="connsiteY32" fmla="*/ 379223 h 606722"/>
              <a:gd name="connsiteX33" fmla="*/ 430401 w 607638"/>
              <a:gd name="connsiteY33" fmla="*/ 303331 h 606722"/>
              <a:gd name="connsiteX34" fmla="*/ 455683 w 607638"/>
              <a:gd name="connsiteY34" fmla="*/ 303331 h 606722"/>
              <a:gd name="connsiteX35" fmla="*/ 455683 w 607638"/>
              <a:gd name="connsiteY35" fmla="*/ 278093 h 606722"/>
              <a:gd name="connsiteX36" fmla="*/ 480964 w 607638"/>
              <a:gd name="connsiteY36" fmla="*/ 252766 h 606722"/>
              <a:gd name="connsiteX37" fmla="*/ 303759 w 607638"/>
              <a:gd name="connsiteY37" fmla="*/ 151716 h 606722"/>
              <a:gd name="connsiteX38" fmla="*/ 329117 w 607638"/>
              <a:gd name="connsiteY38" fmla="*/ 176950 h 606722"/>
              <a:gd name="connsiteX39" fmla="*/ 329117 w 607638"/>
              <a:gd name="connsiteY39" fmla="*/ 303301 h 606722"/>
              <a:gd name="connsiteX40" fmla="*/ 303759 w 607638"/>
              <a:gd name="connsiteY40" fmla="*/ 328624 h 606722"/>
              <a:gd name="connsiteX41" fmla="*/ 227862 w 607638"/>
              <a:gd name="connsiteY41" fmla="*/ 328624 h 606722"/>
              <a:gd name="connsiteX42" fmla="*/ 202593 w 607638"/>
              <a:gd name="connsiteY42" fmla="*/ 303301 h 606722"/>
              <a:gd name="connsiteX43" fmla="*/ 227862 w 607638"/>
              <a:gd name="connsiteY43" fmla="*/ 278066 h 606722"/>
              <a:gd name="connsiteX44" fmla="*/ 278490 w 607638"/>
              <a:gd name="connsiteY44" fmla="*/ 278066 h 606722"/>
              <a:gd name="connsiteX45" fmla="*/ 278490 w 607638"/>
              <a:gd name="connsiteY45" fmla="*/ 176950 h 606722"/>
              <a:gd name="connsiteX46" fmla="*/ 303759 w 607638"/>
              <a:gd name="connsiteY46" fmla="*/ 151716 h 606722"/>
              <a:gd name="connsiteX47" fmla="*/ 303762 w 607638"/>
              <a:gd name="connsiteY47" fmla="*/ 0 h 606722"/>
              <a:gd name="connsiteX48" fmla="*/ 606634 w 607638"/>
              <a:gd name="connsiteY48" fmla="*/ 220667 h 606722"/>
              <a:gd name="connsiteX49" fmla="*/ 589190 w 607638"/>
              <a:gd name="connsiteY49" fmla="*/ 251860 h 606722"/>
              <a:gd name="connsiteX50" fmla="*/ 557950 w 607638"/>
              <a:gd name="connsiteY50" fmla="*/ 234353 h 606722"/>
              <a:gd name="connsiteX51" fmla="*/ 303762 w 607638"/>
              <a:gd name="connsiteY51" fmla="*/ 50568 h 606722"/>
              <a:gd name="connsiteX52" fmla="*/ 50642 w 607638"/>
              <a:gd name="connsiteY52" fmla="*/ 303317 h 606722"/>
              <a:gd name="connsiteX53" fmla="*/ 303762 w 607638"/>
              <a:gd name="connsiteY53" fmla="*/ 556154 h 606722"/>
              <a:gd name="connsiteX54" fmla="*/ 329127 w 607638"/>
              <a:gd name="connsiteY54" fmla="*/ 581394 h 606722"/>
              <a:gd name="connsiteX55" fmla="*/ 303762 w 607638"/>
              <a:gd name="connsiteY55" fmla="*/ 606722 h 606722"/>
              <a:gd name="connsiteX56" fmla="*/ 0 w 607638"/>
              <a:gd name="connsiteY56" fmla="*/ 303317 h 606722"/>
              <a:gd name="connsiteX57" fmla="*/ 303762 w 607638"/>
              <a:gd name="connsiteY57"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7638" h="606722">
                <a:moveTo>
                  <a:pt x="506334" y="455027"/>
                </a:moveTo>
                <a:lnTo>
                  <a:pt x="506334" y="505592"/>
                </a:lnTo>
                <a:lnTo>
                  <a:pt x="531616" y="505592"/>
                </a:lnTo>
                <a:cubicBezTo>
                  <a:pt x="545592" y="505592"/>
                  <a:pt x="556986" y="494217"/>
                  <a:pt x="556986" y="480265"/>
                </a:cubicBezTo>
                <a:cubicBezTo>
                  <a:pt x="556986" y="466401"/>
                  <a:pt x="545592" y="455027"/>
                  <a:pt x="531616" y="455027"/>
                </a:cubicBezTo>
                <a:close/>
                <a:moveTo>
                  <a:pt x="430401" y="353896"/>
                </a:moveTo>
                <a:cubicBezTo>
                  <a:pt x="416425" y="353896"/>
                  <a:pt x="405031" y="365271"/>
                  <a:pt x="405031" y="379223"/>
                </a:cubicBezTo>
                <a:cubicBezTo>
                  <a:pt x="405031" y="393087"/>
                  <a:pt x="416425" y="404461"/>
                  <a:pt x="430401" y="404461"/>
                </a:cubicBezTo>
                <a:lnTo>
                  <a:pt x="455683" y="404461"/>
                </a:lnTo>
                <a:lnTo>
                  <a:pt x="455683" y="353896"/>
                </a:lnTo>
                <a:close/>
                <a:moveTo>
                  <a:pt x="480964" y="252766"/>
                </a:moveTo>
                <a:cubicBezTo>
                  <a:pt x="495029" y="252766"/>
                  <a:pt x="506334" y="264141"/>
                  <a:pt x="506334" y="278093"/>
                </a:cubicBezTo>
                <a:lnTo>
                  <a:pt x="506334" y="303331"/>
                </a:lnTo>
                <a:lnTo>
                  <a:pt x="556986" y="303331"/>
                </a:lnTo>
                <a:cubicBezTo>
                  <a:pt x="570962" y="303331"/>
                  <a:pt x="582268" y="314706"/>
                  <a:pt x="582268" y="328658"/>
                </a:cubicBezTo>
                <a:cubicBezTo>
                  <a:pt x="582268" y="342610"/>
                  <a:pt x="570962" y="353896"/>
                  <a:pt x="556986" y="353896"/>
                </a:cubicBezTo>
                <a:lnTo>
                  <a:pt x="506334" y="353896"/>
                </a:lnTo>
                <a:lnTo>
                  <a:pt x="506334" y="404461"/>
                </a:lnTo>
                <a:lnTo>
                  <a:pt x="531616" y="404461"/>
                </a:lnTo>
                <a:cubicBezTo>
                  <a:pt x="573544" y="404461"/>
                  <a:pt x="607638" y="438497"/>
                  <a:pt x="607638" y="480265"/>
                </a:cubicBezTo>
                <a:cubicBezTo>
                  <a:pt x="607638" y="522121"/>
                  <a:pt x="573544" y="556157"/>
                  <a:pt x="531616" y="556157"/>
                </a:cubicBezTo>
                <a:lnTo>
                  <a:pt x="506334" y="556157"/>
                </a:lnTo>
                <a:lnTo>
                  <a:pt x="506334" y="581395"/>
                </a:lnTo>
                <a:cubicBezTo>
                  <a:pt x="506334" y="595347"/>
                  <a:pt x="495029" y="606722"/>
                  <a:pt x="480964" y="606722"/>
                </a:cubicBezTo>
                <a:cubicBezTo>
                  <a:pt x="466988" y="606722"/>
                  <a:pt x="455683" y="595347"/>
                  <a:pt x="455683" y="581395"/>
                </a:cubicBezTo>
                <a:lnTo>
                  <a:pt x="455683" y="556157"/>
                </a:lnTo>
                <a:lnTo>
                  <a:pt x="405031" y="556157"/>
                </a:lnTo>
                <a:cubicBezTo>
                  <a:pt x="391055" y="556157"/>
                  <a:pt x="379749" y="544782"/>
                  <a:pt x="379749" y="530830"/>
                </a:cubicBezTo>
                <a:cubicBezTo>
                  <a:pt x="379749" y="516878"/>
                  <a:pt x="391055" y="505592"/>
                  <a:pt x="405031" y="505592"/>
                </a:cubicBezTo>
                <a:lnTo>
                  <a:pt x="455683" y="505592"/>
                </a:lnTo>
                <a:lnTo>
                  <a:pt x="455683" y="455027"/>
                </a:lnTo>
                <a:lnTo>
                  <a:pt x="430401" y="455027"/>
                </a:lnTo>
                <a:cubicBezTo>
                  <a:pt x="388473" y="455027"/>
                  <a:pt x="354379" y="420991"/>
                  <a:pt x="354379" y="379223"/>
                </a:cubicBezTo>
                <a:cubicBezTo>
                  <a:pt x="354379" y="337367"/>
                  <a:pt x="388473" y="303331"/>
                  <a:pt x="430401" y="303331"/>
                </a:cubicBezTo>
                <a:lnTo>
                  <a:pt x="455683" y="303331"/>
                </a:lnTo>
                <a:lnTo>
                  <a:pt x="455683" y="278093"/>
                </a:lnTo>
                <a:cubicBezTo>
                  <a:pt x="455683" y="264141"/>
                  <a:pt x="466988" y="252766"/>
                  <a:pt x="480964" y="252766"/>
                </a:cubicBezTo>
                <a:close/>
                <a:moveTo>
                  <a:pt x="303759" y="151716"/>
                </a:moveTo>
                <a:cubicBezTo>
                  <a:pt x="317817" y="151716"/>
                  <a:pt x="329117" y="163000"/>
                  <a:pt x="329117" y="176950"/>
                </a:cubicBezTo>
                <a:lnTo>
                  <a:pt x="329117" y="303301"/>
                </a:lnTo>
                <a:cubicBezTo>
                  <a:pt x="329117" y="317251"/>
                  <a:pt x="317817" y="328624"/>
                  <a:pt x="303759" y="328624"/>
                </a:cubicBezTo>
                <a:lnTo>
                  <a:pt x="227862" y="328624"/>
                </a:lnTo>
                <a:cubicBezTo>
                  <a:pt x="213893" y="328624"/>
                  <a:pt x="202593" y="317251"/>
                  <a:pt x="202593" y="303301"/>
                </a:cubicBezTo>
                <a:cubicBezTo>
                  <a:pt x="202593" y="289351"/>
                  <a:pt x="213893" y="278066"/>
                  <a:pt x="227862" y="278066"/>
                </a:cubicBezTo>
                <a:lnTo>
                  <a:pt x="278490" y="278066"/>
                </a:lnTo>
                <a:lnTo>
                  <a:pt x="278490" y="176950"/>
                </a:lnTo>
                <a:cubicBezTo>
                  <a:pt x="278490" y="163000"/>
                  <a:pt x="289790" y="151716"/>
                  <a:pt x="303759" y="151716"/>
                </a:cubicBezTo>
                <a:close/>
                <a:moveTo>
                  <a:pt x="303762" y="0"/>
                </a:moveTo>
                <a:cubicBezTo>
                  <a:pt x="443049" y="0"/>
                  <a:pt x="570410" y="92781"/>
                  <a:pt x="606634" y="220667"/>
                </a:cubicBezTo>
                <a:cubicBezTo>
                  <a:pt x="610461" y="234086"/>
                  <a:pt x="602629" y="248039"/>
                  <a:pt x="589190" y="251860"/>
                </a:cubicBezTo>
                <a:cubicBezTo>
                  <a:pt x="575839" y="255504"/>
                  <a:pt x="561688" y="247861"/>
                  <a:pt x="557950" y="234353"/>
                </a:cubicBezTo>
                <a:cubicBezTo>
                  <a:pt x="527779" y="127885"/>
                  <a:pt x="420888" y="50568"/>
                  <a:pt x="303762" y="50568"/>
                </a:cubicBezTo>
                <a:cubicBezTo>
                  <a:pt x="164208" y="50568"/>
                  <a:pt x="50642" y="163967"/>
                  <a:pt x="50642" y="303317"/>
                </a:cubicBezTo>
                <a:cubicBezTo>
                  <a:pt x="50642" y="442755"/>
                  <a:pt x="164208" y="556154"/>
                  <a:pt x="303762" y="556154"/>
                </a:cubicBezTo>
                <a:cubicBezTo>
                  <a:pt x="317824" y="556154"/>
                  <a:pt x="329127" y="567441"/>
                  <a:pt x="329127" y="581394"/>
                </a:cubicBezTo>
                <a:cubicBezTo>
                  <a:pt x="329127" y="595347"/>
                  <a:pt x="317824" y="606722"/>
                  <a:pt x="303762" y="606722"/>
                </a:cubicBezTo>
                <a:cubicBezTo>
                  <a:pt x="136261" y="606722"/>
                  <a:pt x="0" y="470661"/>
                  <a:pt x="0" y="303317"/>
                </a:cubicBezTo>
                <a:cubicBezTo>
                  <a:pt x="0" y="136061"/>
                  <a:pt x="136261" y="0"/>
                  <a:pt x="303762" y="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1" name="椭圆 14"/>
          <p:cNvSpPr/>
          <p:nvPr/>
        </p:nvSpPr>
        <p:spPr>
          <a:xfrm>
            <a:off x="5168463" y="3157359"/>
            <a:ext cx="321524" cy="332284"/>
          </a:xfrm>
          <a:custGeom>
            <a:avLst/>
            <a:gdLst>
              <a:gd name="T0" fmla="*/ 743 w 743"/>
              <a:gd name="T1" fmla="*/ 27 h 769"/>
              <a:gd name="T2" fmla="*/ 736 w 743"/>
              <a:gd name="T3" fmla="*/ 8 h 769"/>
              <a:gd name="T4" fmla="*/ 717 w 743"/>
              <a:gd name="T5" fmla="*/ 0 h 769"/>
              <a:gd name="T6" fmla="*/ 599 w 743"/>
              <a:gd name="T7" fmla="*/ 0 h 769"/>
              <a:gd name="T8" fmla="*/ 591 w 743"/>
              <a:gd name="T9" fmla="*/ 1 h 769"/>
              <a:gd name="T10" fmla="*/ 569 w 743"/>
              <a:gd name="T11" fmla="*/ 1 h 769"/>
              <a:gd name="T12" fmla="*/ 555 w 743"/>
              <a:gd name="T13" fmla="*/ 2 h 769"/>
              <a:gd name="T14" fmla="*/ 184 w 743"/>
              <a:gd name="T15" fmla="*/ 2 h 769"/>
              <a:gd name="T16" fmla="*/ 171 w 743"/>
              <a:gd name="T17" fmla="*/ 1 h 769"/>
              <a:gd name="T18" fmla="*/ 152 w 743"/>
              <a:gd name="T19" fmla="*/ 1 h 769"/>
              <a:gd name="T20" fmla="*/ 144 w 743"/>
              <a:gd name="T21" fmla="*/ 0 h 769"/>
              <a:gd name="T22" fmla="*/ 26 w 743"/>
              <a:gd name="T23" fmla="*/ 0 h 769"/>
              <a:gd name="T24" fmla="*/ 8 w 743"/>
              <a:gd name="T25" fmla="*/ 8 h 769"/>
              <a:gd name="T26" fmla="*/ 0 w 743"/>
              <a:gd name="T27" fmla="*/ 27 h 769"/>
              <a:gd name="T28" fmla="*/ 118 w 743"/>
              <a:gd name="T29" fmla="*/ 266 h 769"/>
              <a:gd name="T30" fmla="*/ 118 w 743"/>
              <a:gd name="T31" fmla="*/ 267 h 769"/>
              <a:gd name="T32" fmla="*/ 118 w 743"/>
              <a:gd name="T33" fmla="*/ 270 h 769"/>
              <a:gd name="T34" fmla="*/ 342 w 743"/>
              <a:gd name="T35" fmla="*/ 511 h 769"/>
              <a:gd name="T36" fmla="*/ 342 w 743"/>
              <a:gd name="T37" fmla="*/ 713 h 769"/>
              <a:gd name="T38" fmla="*/ 242 w 743"/>
              <a:gd name="T39" fmla="*/ 713 h 769"/>
              <a:gd name="T40" fmla="*/ 228 w 743"/>
              <a:gd name="T41" fmla="*/ 727 h 769"/>
              <a:gd name="T42" fmla="*/ 228 w 743"/>
              <a:gd name="T43" fmla="*/ 756 h 769"/>
              <a:gd name="T44" fmla="*/ 242 w 743"/>
              <a:gd name="T45" fmla="*/ 769 h 769"/>
              <a:gd name="T46" fmla="*/ 498 w 743"/>
              <a:gd name="T47" fmla="*/ 769 h 769"/>
              <a:gd name="T48" fmla="*/ 511 w 743"/>
              <a:gd name="T49" fmla="*/ 756 h 769"/>
              <a:gd name="T50" fmla="*/ 511 w 743"/>
              <a:gd name="T51" fmla="*/ 727 h 769"/>
              <a:gd name="T52" fmla="*/ 498 w 743"/>
              <a:gd name="T53" fmla="*/ 713 h 769"/>
              <a:gd name="T54" fmla="*/ 398 w 743"/>
              <a:gd name="T55" fmla="*/ 713 h 769"/>
              <a:gd name="T56" fmla="*/ 398 w 743"/>
              <a:gd name="T57" fmla="*/ 511 h 769"/>
              <a:gd name="T58" fmla="*/ 621 w 743"/>
              <a:gd name="T59" fmla="*/ 279 h 769"/>
              <a:gd name="T60" fmla="*/ 623 w 743"/>
              <a:gd name="T61" fmla="*/ 271 h 769"/>
              <a:gd name="T62" fmla="*/ 623 w 743"/>
              <a:gd name="T63" fmla="*/ 266 h 769"/>
              <a:gd name="T64" fmla="*/ 743 w 743"/>
              <a:gd name="T65" fmla="*/ 27 h 769"/>
              <a:gd name="T66" fmla="*/ 370 w 743"/>
              <a:gd name="T67" fmla="*/ 457 h 769"/>
              <a:gd name="T68" fmla="*/ 174 w 743"/>
              <a:gd name="T69" fmla="*/ 261 h 769"/>
              <a:gd name="T70" fmla="*/ 174 w 743"/>
              <a:gd name="T71" fmla="*/ 58 h 769"/>
              <a:gd name="T72" fmla="*/ 566 w 743"/>
              <a:gd name="T73" fmla="*/ 58 h 769"/>
              <a:gd name="T74" fmla="*/ 566 w 743"/>
              <a:gd name="T75" fmla="*/ 261 h 769"/>
              <a:gd name="T76" fmla="*/ 370 w 743"/>
              <a:gd name="T77" fmla="*/ 457 h 769"/>
              <a:gd name="T78" fmla="*/ 118 w 743"/>
              <a:gd name="T79" fmla="*/ 209 h 769"/>
              <a:gd name="T80" fmla="*/ 55 w 743"/>
              <a:gd name="T81" fmla="*/ 53 h 769"/>
              <a:gd name="T82" fmla="*/ 118 w 743"/>
              <a:gd name="T83" fmla="*/ 53 h 769"/>
              <a:gd name="T84" fmla="*/ 118 w 743"/>
              <a:gd name="T85" fmla="*/ 209 h 769"/>
              <a:gd name="T86" fmla="*/ 626 w 743"/>
              <a:gd name="T87" fmla="*/ 209 h 769"/>
              <a:gd name="T88" fmla="*/ 626 w 743"/>
              <a:gd name="T89" fmla="*/ 53 h 769"/>
              <a:gd name="T90" fmla="*/ 688 w 743"/>
              <a:gd name="T91" fmla="*/ 53 h 769"/>
              <a:gd name="T92" fmla="*/ 626 w 743"/>
              <a:gd name="T93" fmla="*/ 209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43" h="769">
                <a:moveTo>
                  <a:pt x="743" y="27"/>
                </a:moveTo>
                <a:cubicBezTo>
                  <a:pt x="743" y="20"/>
                  <a:pt x="741" y="13"/>
                  <a:pt x="736" y="8"/>
                </a:cubicBezTo>
                <a:cubicBezTo>
                  <a:pt x="731" y="3"/>
                  <a:pt x="724" y="0"/>
                  <a:pt x="717" y="0"/>
                </a:cubicBezTo>
                <a:lnTo>
                  <a:pt x="599" y="0"/>
                </a:lnTo>
                <a:cubicBezTo>
                  <a:pt x="596" y="0"/>
                  <a:pt x="594" y="0"/>
                  <a:pt x="591" y="1"/>
                </a:cubicBezTo>
                <a:lnTo>
                  <a:pt x="569" y="1"/>
                </a:lnTo>
                <a:cubicBezTo>
                  <a:pt x="565" y="1"/>
                  <a:pt x="560" y="1"/>
                  <a:pt x="555" y="2"/>
                </a:cubicBezTo>
                <a:lnTo>
                  <a:pt x="184" y="2"/>
                </a:lnTo>
                <a:cubicBezTo>
                  <a:pt x="179" y="1"/>
                  <a:pt x="175" y="1"/>
                  <a:pt x="171" y="1"/>
                </a:cubicBezTo>
                <a:lnTo>
                  <a:pt x="152" y="1"/>
                </a:lnTo>
                <a:cubicBezTo>
                  <a:pt x="149" y="0"/>
                  <a:pt x="147" y="0"/>
                  <a:pt x="144" y="0"/>
                </a:cubicBezTo>
                <a:lnTo>
                  <a:pt x="26" y="0"/>
                </a:lnTo>
                <a:cubicBezTo>
                  <a:pt x="19" y="0"/>
                  <a:pt x="13" y="3"/>
                  <a:pt x="8" y="8"/>
                </a:cubicBezTo>
                <a:cubicBezTo>
                  <a:pt x="2" y="13"/>
                  <a:pt x="0" y="20"/>
                  <a:pt x="0" y="27"/>
                </a:cubicBezTo>
                <a:cubicBezTo>
                  <a:pt x="0" y="36"/>
                  <a:pt x="3" y="239"/>
                  <a:pt x="118" y="266"/>
                </a:cubicBezTo>
                <a:lnTo>
                  <a:pt x="118" y="267"/>
                </a:lnTo>
                <a:cubicBezTo>
                  <a:pt x="118" y="268"/>
                  <a:pt x="118" y="269"/>
                  <a:pt x="118" y="270"/>
                </a:cubicBezTo>
                <a:cubicBezTo>
                  <a:pt x="123" y="394"/>
                  <a:pt x="220" y="497"/>
                  <a:pt x="342" y="511"/>
                </a:cubicBezTo>
                <a:lnTo>
                  <a:pt x="342" y="713"/>
                </a:lnTo>
                <a:lnTo>
                  <a:pt x="242" y="713"/>
                </a:lnTo>
                <a:cubicBezTo>
                  <a:pt x="234" y="713"/>
                  <a:pt x="228" y="719"/>
                  <a:pt x="228" y="727"/>
                </a:cubicBezTo>
                <a:lnTo>
                  <a:pt x="228" y="756"/>
                </a:lnTo>
                <a:cubicBezTo>
                  <a:pt x="228" y="763"/>
                  <a:pt x="234" y="769"/>
                  <a:pt x="242" y="769"/>
                </a:cubicBezTo>
                <a:lnTo>
                  <a:pt x="498" y="769"/>
                </a:lnTo>
                <a:cubicBezTo>
                  <a:pt x="505" y="769"/>
                  <a:pt x="511" y="763"/>
                  <a:pt x="511" y="756"/>
                </a:cubicBezTo>
                <a:lnTo>
                  <a:pt x="511" y="727"/>
                </a:lnTo>
                <a:cubicBezTo>
                  <a:pt x="511" y="719"/>
                  <a:pt x="505" y="713"/>
                  <a:pt x="498" y="713"/>
                </a:cubicBezTo>
                <a:lnTo>
                  <a:pt x="398" y="713"/>
                </a:lnTo>
                <a:lnTo>
                  <a:pt x="398" y="511"/>
                </a:lnTo>
                <a:cubicBezTo>
                  <a:pt x="519" y="498"/>
                  <a:pt x="612" y="401"/>
                  <a:pt x="621" y="279"/>
                </a:cubicBezTo>
                <a:cubicBezTo>
                  <a:pt x="622" y="277"/>
                  <a:pt x="623" y="274"/>
                  <a:pt x="623" y="271"/>
                </a:cubicBezTo>
                <a:lnTo>
                  <a:pt x="623" y="266"/>
                </a:lnTo>
                <a:cubicBezTo>
                  <a:pt x="740" y="242"/>
                  <a:pt x="743" y="36"/>
                  <a:pt x="743" y="27"/>
                </a:cubicBezTo>
                <a:close/>
                <a:moveTo>
                  <a:pt x="370" y="457"/>
                </a:moveTo>
                <a:cubicBezTo>
                  <a:pt x="262" y="457"/>
                  <a:pt x="174" y="369"/>
                  <a:pt x="174" y="261"/>
                </a:cubicBezTo>
                <a:lnTo>
                  <a:pt x="174" y="58"/>
                </a:lnTo>
                <a:lnTo>
                  <a:pt x="566" y="58"/>
                </a:lnTo>
                <a:lnTo>
                  <a:pt x="566" y="261"/>
                </a:lnTo>
                <a:cubicBezTo>
                  <a:pt x="566" y="369"/>
                  <a:pt x="478" y="457"/>
                  <a:pt x="370" y="457"/>
                </a:cubicBezTo>
                <a:close/>
                <a:moveTo>
                  <a:pt x="118" y="209"/>
                </a:moveTo>
                <a:cubicBezTo>
                  <a:pt x="73" y="184"/>
                  <a:pt x="59" y="98"/>
                  <a:pt x="55" y="53"/>
                </a:cubicBezTo>
                <a:lnTo>
                  <a:pt x="118" y="53"/>
                </a:lnTo>
                <a:lnTo>
                  <a:pt x="118" y="209"/>
                </a:lnTo>
                <a:close/>
                <a:moveTo>
                  <a:pt x="626" y="209"/>
                </a:moveTo>
                <a:lnTo>
                  <a:pt x="626" y="53"/>
                </a:lnTo>
                <a:lnTo>
                  <a:pt x="688" y="53"/>
                </a:lnTo>
                <a:cubicBezTo>
                  <a:pt x="684" y="98"/>
                  <a:pt x="670" y="184"/>
                  <a:pt x="626" y="2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solidFill>
                <a:schemeClr val="tx1">
                  <a:lumMod val="85000"/>
                  <a:lumOff val="15000"/>
                </a:schemeClr>
              </a:solidFill>
              <a:latin typeface="微软雅黑" panose="020B0503020204020204" pitchFamily="34" charset="-122"/>
              <a:ea typeface="微软雅黑" panose="020B0503020204020204" pitchFamily="34" charset="-122"/>
            </a:endParaRPr>
          </a:p>
        </p:txBody>
      </p:sp>
      <p:cxnSp>
        <p:nvCxnSpPr>
          <p:cNvPr id="22" name="直接连接符 21"/>
          <p:cNvCxnSpPr/>
          <p:nvPr/>
        </p:nvCxnSpPr>
        <p:spPr>
          <a:xfrm flipH="1">
            <a:off x="3770148" y="3461758"/>
            <a:ext cx="6933" cy="1986317"/>
          </a:xfrm>
          <a:prstGeom prst="line">
            <a:avLst/>
          </a:prstGeom>
          <a:ln w="57150" cap="rnd">
            <a:solidFill>
              <a:schemeClr val="bg1"/>
            </a:solidFill>
            <a:prstDash val="dash"/>
            <a:round/>
            <a:headEnd type="none"/>
            <a:tailEnd type="none" w="med" len="med"/>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250" advTm="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fill="hold"/>
                                        <p:tgtEl>
                                          <p:spTgt spid="17"/>
                                        </p:tgtEl>
                                        <p:attrNameLst>
                                          <p:attrName>ppt_x</p:attrName>
                                        </p:attrNameLst>
                                      </p:cBhvr>
                                      <p:tavLst>
                                        <p:tav tm="0">
                                          <p:val>
                                            <p:strVal val="0-#ppt_w/2"/>
                                          </p:val>
                                        </p:tav>
                                        <p:tav tm="100000">
                                          <p:val>
                                            <p:strVal val="#ppt_x"/>
                                          </p:val>
                                        </p:tav>
                                      </p:tavLst>
                                    </p:anim>
                                    <p:anim calcmode="lin" valueType="num">
                                      <p:cBhvr additive="base">
                                        <p:cTn id="15" dur="500" fill="hold"/>
                                        <p:tgtEl>
                                          <p:spTgt spid="17"/>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par>
                          <p:cTn id="20" fill="hold">
                            <p:stCondLst>
                              <p:cond delay="2000"/>
                            </p:stCondLst>
                            <p:childTnLst>
                              <p:par>
                                <p:cTn id="21" presetID="53" presetClass="entr" presetSubtype="16"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childTnLst>
                          </p:cTn>
                        </p:par>
                        <p:par>
                          <p:cTn id="26" fill="hold">
                            <p:stCondLst>
                              <p:cond delay="2500"/>
                            </p:stCondLst>
                            <p:childTnLst>
                              <p:par>
                                <p:cTn id="27" presetID="53" presetClass="entr" presetSubtype="16"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3000"/>
                            </p:stCondLst>
                            <p:childTnLst>
                              <p:par>
                                <p:cTn id="33" presetID="53" presetClass="entr" presetSubtype="16"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p:cTn id="35" dur="500" fill="hold"/>
                                        <p:tgtEl>
                                          <p:spTgt spid="20"/>
                                        </p:tgtEl>
                                        <p:attrNameLst>
                                          <p:attrName>ppt_w</p:attrName>
                                        </p:attrNameLst>
                                      </p:cBhvr>
                                      <p:tavLst>
                                        <p:tav tm="0">
                                          <p:val>
                                            <p:fltVal val="0"/>
                                          </p:val>
                                        </p:tav>
                                        <p:tav tm="100000">
                                          <p:val>
                                            <p:strVal val="#ppt_w"/>
                                          </p:val>
                                        </p:tav>
                                      </p:tavLst>
                                    </p:anim>
                                    <p:anim calcmode="lin" valueType="num">
                                      <p:cBhvr>
                                        <p:cTn id="36" dur="500" fill="hold"/>
                                        <p:tgtEl>
                                          <p:spTgt spid="20"/>
                                        </p:tgtEl>
                                        <p:attrNameLst>
                                          <p:attrName>ppt_h</p:attrName>
                                        </p:attrNameLst>
                                      </p:cBhvr>
                                      <p:tavLst>
                                        <p:tav tm="0">
                                          <p:val>
                                            <p:fltVal val="0"/>
                                          </p:val>
                                        </p:tav>
                                        <p:tav tm="100000">
                                          <p:val>
                                            <p:strVal val="#ppt_h"/>
                                          </p:val>
                                        </p:tav>
                                      </p:tavLst>
                                    </p:anim>
                                    <p:animEffect transition="in" filter="fade">
                                      <p:cBhvr>
                                        <p:cTn id="37" dur="500"/>
                                        <p:tgtEl>
                                          <p:spTgt spid="20"/>
                                        </p:tgtEl>
                                      </p:cBhvr>
                                    </p:animEffect>
                                  </p:childTnLst>
                                </p:cTn>
                              </p:par>
                            </p:childTnLst>
                          </p:cTn>
                        </p:par>
                        <p:par>
                          <p:cTn id="38" fill="hold">
                            <p:stCondLst>
                              <p:cond delay="3500"/>
                            </p:stCondLst>
                            <p:childTnLst>
                              <p:par>
                                <p:cTn id="39" presetID="53" presetClass="entr" presetSubtype="16" fill="hold" grpId="0" nodeType="after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p:cTn id="41" dur="500" fill="hold"/>
                                        <p:tgtEl>
                                          <p:spTgt spid="21"/>
                                        </p:tgtEl>
                                        <p:attrNameLst>
                                          <p:attrName>ppt_w</p:attrName>
                                        </p:attrNameLst>
                                      </p:cBhvr>
                                      <p:tavLst>
                                        <p:tav tm="0">
                                          <p:val>
                                            <p:fltVal val="0"/>
                                          </p:val>
                                        </p:tav>
                                        <p:tav tm="100000">
                                          <p:val>
                                            <p:strVal val="#ppt_w"/>
                                          </p:val>
                                        </p:tav>
                                      </p:tavLst>
                                    </p:anim>
                                    <p:anim calcmode="lin" valueType="num">
                                      <p:cBhvr>
                                        <p:cTn id="42" dur="500" fill="hold"/>
                                        <p:tgtEl>
                                          <p:spTgt spid="21"/>
                                        </p:tgtEl>
                                        <p:attrNameLst>
                                          <p:attrName>ppt_h</p:attrName>
                                        </p:attrNameLst>
                                      </p:cBhvr>
                                      <p:tavLst>
                                        <p:tav tm="0">
                                          <p:val>
                                            <p:fltVal val="0"/>
                                          </p:val>
                                        </p:tav>
                                        <p:tav tm="100000">
                                          <p:val>
                                            <p:strVal val="#ppt_h"/>
                                          </p:val>
                                        </p:tav>
                                      </p:tavLst>
                                    </p:anim>
                                    <p:animEffect transition="in" filter="fade">
                                      <p:cBhvr>
                                        <p:cTn id="43" dur="500"/>
                                        <p:tgtEl>
                                          <p:spTgt spid="21"/>
                                        </p:tgtEl>
                                      </p:cBhvr>
                                    </p:animEffect>
                                  </p:childTnLst>
                                </p:cTn>
                              </p:par>
                            </p:childTnLst>
                          </p:cTn>
                        </p:par>
                        <p:par>
                          <p:cTn id="44" fill="hold">
                            <p:stCondLst>
                              <p:cond delay="4000"/>
                            </p:stCondLst>
                            <p:childTnLst>
                              <p:par>
                                <p:cTn id="45" presetID="22" presetClass="entr" presetSubtype="4" fill="hold" nodeType="after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ipe(down)">
                                      <p:cBhvr>
                                        <p:cTn id="4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21"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p:nvPr/>
        </p:nvSpPr>
        <p:spPr>
          <a:xfrm>
            <a:off x="350135" y="330407"/>
            <a:ext cx="6094070" cy="369332"/>
          </a:xfrm>
          <a:prstGeom prst="rect">
            <a:avLst/>
          </a:prstGeom>
          <a:noFill/>
        </p:spPr>
        <p:txBody>
          <a:bodyPr wrap="square">
            <a:spAutoFit/>
          </a:bodyPr>
          <a:lstStyle/>
          <a:p>
            <a:pPr marL="285750" indent="-285750">
              <a:buFont typeface="Wingdings" panose="05000000000000000000" pitchFamily="2" charset="2"/>
              <a:buChar char="p"/>
            </a:pPr>
            <a:r>
              <a:rPr lang="en-US" altLang="zh-CN" sz="1800" b="1" dirty="0">
                <a:solidFill>
                  <a:schemeClr val="bg1"/>
                </a:solidFill>
                <a:latin typeface="阿里汉仪智能黑体" panose="00020600040101010101" pitchFamily="18" charset="-122"/>
                <a:ea typeface="阿里汉仪智能黑体" panose="00020600040101010101" pitchFamily="18" charset="-122"/>
                <a:cs typeface="+mn-ea"/>
                <a:sym typeface="+mn-lt"/>
              </a:rPr>
              <a:t>04</a:t>
            </a:r>
            <a:r>
              <a:rPr lang="zh-CN" altLang="en-US" sz="1800" b="1" dirty="0">
                <a:solidFill>
                  <a:schemeClr val="bg1"/>
                </a:solidFill>
                <a:latin typeface="阿里汉仪智能黑体" panose="00020600040101010101" pitchFamily="18" charset="-122"/>
                <a:ea typeface="阿里汉仪智能黑体" panose="00020600040101010101" pitchFamily="18" charset="-122"/>
                <a:cs typeface="+mn-ea"/>
                <a:sym typeface="+mn-lt"/>
              </a:rPr>
              <a:t>：计划安排</a:t>
            </a:r>
            <a:endParaRPr lang="zh-CN" altLang="en-US" sz="1800" b="1" dirty="0">
              <a:solidFill>
                <a:schemeClr val="bg1"/>
              </a:solidFill>
              <a:latin typeface="阿里汉仪智能黑体" panose="00020600040101010101" pitchFamily="18" charset="-122"/>
              <a:ea typeface="阿里汉仪智能黑体" panose="00020600040101010101" pitchFamily="18" charset="-122"/>
              <a:cs typeface="+mn-ea"/>
              <a:sym typeface="+mn-lt"/>
            </a:endParaRPr>
          </a:p>
        </p:txBody>
      </p:sp>
      <p:grpSp>
        <p:nvGrpSpPr>
          <p:cNvPr id="4" name="Group 176"/>
          <p:cNvGrpSpPr/>
          <p:nvPr/>
        </p:nvGrpSpPr>
        <p:grpSpPr>
          <a:xfrm rot="10800000" flipH="1">
            <a:off x="5396313" y="5197093"/>
            <a:ext cx="191065" cy="748803"/>
            <a:chOff x="4514393" y="1036303"/>
            <a:chExt cx="115214" cy="1487365"/>
          </a:xfrm>
        </p:grpSpPr>
        <p:cxnSp>
          <p:nvCxnSpPr>
            <p:cNvPr id="5" name="Straight Connector 177"/>
            <p:cNvCxnSpPr/>
            <p:nvPr/>
          </p:nvCxnSpPr>
          <p:spPr>
            <a:xfrm flipV="1">
              <a:off x="4629607" y="1041066"/>
              <a:ext cx="0" cy="1482602"/>
            </a:xfrm>
            <a:prstGeom prst="line">
              <a:avLst/>
            </a:prstGeom>
            <a:ln w="19050">
              <a:solidFill>
                <a:schemeClr val="bg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6" name="Straight Connector 178"/>
            <p:cNvCxnSpPr/>
            <p:nvPr/>
          </p:nvCxnSpPr>
          <p:spPr>
            <a:xfrm flipH="1">
              <a:off x="4514393" y="1036303"/>
              <a:ext cx="115214" cy="0"/>
            </a:xfrm>
            <a:prstGeom prst="line">
              <a:avLst/>
            </a:prstGeom>
            <a:ln w="19050">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8" name="Straight Connector 179"/>
            <p:cNvCxnSpPr/>
            <p:nvPr/>
          </p:nvCxnSpPr>
          <p:spPr>
            <a:xfrm flipH="1">
              <a:off x="4514393" y="2523668"/>
              <a:ext cx="115214" cy="0"/>
            </a:xfrm>
            <a:prstGeom prst="line">
              <a:avLst/>
            </a:prstGeom>
            <a:ln w="19050">
              <a:solidFill>
                <a:schemeClr val="bg1"/>
              </a:solidFill>
              <a:prstDash val="solid"/>
            </a:ln>
          </p:spPr>
          <p:style>
            <a:lnRef idx="1">
              <a:schemeClr val="accent1"/>
            </a:lnRef>
            <a:fillRef idx="0">
              <a:schemeClr val="accent1"/>
            </a:fillRef>
            <a:effectRef idx="0">
              <a:schemeClr val="accent1"/>
            </a:effectRef>
            <a:fontRef idx="minor">
              <a:schemeClr val="tx1"/>
            </a:fontRef>
          </p:style>
        </p:cxnSp>
      </p:grpSp>
      <p:grpSp>
        <p:nvGrpSpPr>
          <p:cNvPr id="9" name="Group 172"/>
          <p:cNvGrpSpPr/>
          <p:nvPr/>
        </p:nvGrpSpPr>
        <p:grpSpPr>
          <a:xfrm rot="10800000" flipH="1">
            <a:off x="5396313" y="4132608"/>
            <a:ext cx="191065" cy="748803"/>
            <a:chOff x="4514393" y="1036303"/>
            <a:chExt cx="115214" cy="1487365"/>
          </a:xfrm>
        </p:grpSpPr>
        <p:cxnSp>
          <p:nvCxnSpPr>
            <p:cNvPr id="10" name="Straight Connector 173"/>
            <p:cNvCxnSpPr/>
            <p:nvPr/>
          </p:nvCxnSpPr>
          <p:spPr>
            <a:xfrm flipV="1">
              <a:off x="4629607" y="1041066"/>
              <a:ext cx="0" cy="1482602"/>
            </a:xfrm>
            <a:prstGeom prst="line">
              <a:avLst/>
            </a:prstGeom>
            <a:ln w="19050">
              <a:solidFill>
                <a:schemeClr val="bg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74"/>
            <p:cNvCxnSpPr/>
            <p:nvPr/>
          </p:nvCxnSpPr>
          <p:spPr>
            <a:xfrm flipH="1">
              <a:off x="4514393" y="1036303"/>
              <a:ext cx="115214" cy="0"/>
            </a:xfrm>
            <a:prstGeom prst="line">
              <a:avLst/>
            </a:prstGeom>
            <a:ln w="19050">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12" name="Straight Connector 175"/>
            <p:cNvCxnSpPr/>
            <p:nvPr/>
          </p:nvCxnSpPr>
          <p:spPr>
            <a:xfrm flipH="1">
              <a:off x="4514393" y="2523668"/>
              <a:ext cx="115214" cy="0"/>
            </a:xfrm>
            <a:prstGeom prst="line">
              <a:avLst/>
            </a:prstGeom>
            <a:ln w="19050">
              <a:solidFill>
                <a:schemeClr val="bg1"/>
              </a:solidFill>
              <a:prstDash val="solid"/>
            </a:ln>
          </p:spPr>
          <p:style>
            <a:lnRef idx="1">
              <a:schemeClr val="accent1"/>
            </a:lnRef>
            <a:fillRef idx="0">
              <a:schemeClr val="accent1"/>
            </a:fillRef>
            <a:effectRef idx="0">
              <a:schemeClr val="accent1"/>
            </a:effectRef>
            <a:fontRef idx="minor">
              <a:schemeClr val="tx1"/>
            </a:fontRef>
          </p:style>
        </p:cxnSp>
      </p:grpSp>
      <p:grpSp>
        <p:nvGrpSpPr>
          <p:cNvPr id="13" name="Group 168"/>
          <p:cNvGrpSpPr/>
          <p:nvPr/>
        </p:nvGrpSpPr>
        <p:grpSpPr>
          <a:xfrm rot="10800000" flipH="1">
            <a:off x="5396313" y="3068124"/>
            <a:ext cx="191065" cy="748803"/>
            <a:chOff x="4514393" y="1036303"/>
            <a:chExt cx="115214" cy="1487365"/>
          </a:xfrm>
        </p:grpSpPr>
        <p:cxnSp>
          <p:nvCxnSpPr>
            <p:cNvPr id="14" name="Straight Connector 169"/>
            <p:cNvCxnSpPr/>
            <p:nvPr/>
          </p:nvCxnSpPr>
          <p:spPr>
            <a:xfrm flipV="1">
              <a:off x="4629607" y="1041066"/>
              <a:ext cx="0" cy="1482602"/>
            </a:xfrm>
            <a:prstGeom prst="line">
              <a:avLst/>
            </a:prstGeom>
            <a:ln w="19050">
              <a:solidFill>
                <a:schemeClr val="bg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70"/>
            <p:cNvCxnSpPr/>
            <p:nvPr/>
          </p:nvCxnSpPr>
          <p:spPr>
            <a:xfrm flipH="1">
              <a:off x="4514393" y="1036303"/>
              <a:ext cx="115214" cy="0"/>
            </a:xfrm>
            <a:prstGeom prst="line">
              <a:avLst/>
            </a:prstGeom>
            <a:ln w="19050">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16" name="Straight Connector 171"/>
            <p:cNvCxnSpPr/>
            <p:nvPr/>
          </p:nvCxnSpPr>
          <p:spPr>
            <a:xfrm flipH="1">
              <a:off x="4514393" y="2523668"/>
              <a:ext cx="115214" cy="0"/>
            </a:xfrm>
            <a:prstGeom prst="line">
              <a:avLst/>
            </a:prstGeom>
            <a:ln w="19050">
              <a:solidFill>
                <a:schemeClr val="bg1"/>
              </a:solidFill>
              <a:prstDash val="solid"/>
            </a:ln>
          </p:spPr>
          <p:style>
            <a:lnRef idx="1">
              <a:schemeClr val="accent1"/>
            </a:lnRef>
            <a:fillRef idx="0">
              <a:schemeClr val="accent1"/>
            </a:fillRef>
            <a:effectRef idx="0">
              <a:schemeClr val="accent1"/>
            </a:effectRef>
            <a:fontRef idx="minor">
              <a:schemeClr val="tx1"/>
            </a:fontRef>
          </p:style>
        </p:cxnSp>
      </p:grpSp>
      <p:grpSp>
        <p:nvGrpSpPr>
          <p:cNvPr id="17" name="Group 152"/>
          <p:cNvGrpSpPr/>
          <p:nvPr/>
        </p:nvGrpSpPr>
        <p:grpSpPr>
          <a:xfrm rot="10800000" flipH="1">
            <a:off x="5396313" y="1895266"/>
            <a:ext cx="191065" cy="748803"/>
            <a:chOff x="4514393" y="1036303"/>
            <a:chExt cx="115214" cy="1487365"/>
          </a:xfrm>
        </p:grpSpPr>
        <p:cxnSp>
          <p:nvCxnSpPr>
            <p:cNvPr id="18" name="Straight Connector 153"/>
            <p:cNvCxnSpPr/>
            <p:nvPr/>
          </p:nvCxnSpPr>
          <p:spPr>
            <a:xfrm flipV="1">
              <a:off x="4629607" y="1041066"/>
              <a:ext cx="0" cy="1482602"/>
            </a:xfrm>
            <a:prstGeom prst="line">
              <a:avLst/>
            </a:prstGeom>
            <a:ln w="19050">
              <a:solidFill>
                <a:schemeClr val="bg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54"/>
            <p:cNvCxnSpPr/>
            <p:nvPr/>
          </p:nvCxnSpPr>
          <p:spPr>
            <a:xfrm flipH="1">
              <a:off x="4514393" y="1036303"/>
              <a:ext cx="115214" cy="0"/>
            </a:xfrm>
            <a:prstGeom prst="line">
              <a:avLst/>
            </a:prstGeom>
            <a:ln w="19050">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20" name="Straight Connector 155"/>
            <p:cNvCxnSpPr/>
            <p:nvPr/>
          </p:nvCxnSpPr>
          <p:spPr>
            <a:xfrm flipH="1">
              <a:off x="4514393" y="2523668"/>
              <a:ext cx="115214" cy="0"/>
            </a:xfrm>
            <a:prstGeom prst="line">
              <a:avLst/>
            </a:prstGeom>
            <a:ln w="19050">
              <a:solidFill>
                <a:schemeClr val="bg1"/>
              </a:solidFill>
              <a:prstDash val="solid"/>
            </a:ln>
          </p:spPr>
          <p:style>
            <a:lnRef idx="1">
              <a:schemeClr val="accent1"/>
            </a:lnRef>
            <a:fillRef idx="0">
              <a:schemeClr val="accent1"/>
            </a:fillRef>
            <a:effectRef idx="0">
              <a:schemeClr val="accent1"/>
            </a:effectRef>
            <a:fontRef idx="minor">
              <a:schemeClr val="tx1"/>
            </a:fontRef>
          </p:style>
        </p:cxnSp>
      </p:grpSp>
      <p:sp>
        <p:nvSpPr>
          <p:cNvPr id="21" name="Freeform 66"/>
          <p:cNvSpPr>
            <a:spLocks noEditPoints="1"/>
          </p:cNvSpPr>
          <p:nvPr/>
        </p:nvSpPr>
        <p:spPr bwMode="auto">
          <a:xfrm flipH="1">
            <a:off x="7560967" y="2137968"/>
            <a:ext cx="3771421" cy="3775172"/>
          </a:xfrm>
          <a:custGeom>
            <a:avLst/>
            <a:gdLst/>
            <a:ahLst/>
            <a:cxnLst>
              <a:cxn ang="0">
                <a:pos x="277" y="553"/>
              </a:cxn>
              <a:cxn ang="0">
                <a:pos x="0" y="277"/>
              </a:cxn>
              <a:cxn ang="0">
                <a:pos x="277" y="0"/>
              </a:cxn>
              <a:cxn ang="0">
                <a:pos x="553" y="277"/>
              </a:cxn>
              <a:cxn ang="0">
                <a:pos x="277" y="553"/>
              </a:cxn>
              <a:cxn ang="0">
                <a:pos x="277" y="30"/>
              </a:cxn>
              <a:cxn ang="0">
                <a:pos x="30" y="277"/>
              </a:cxn>
              <a:cxn ang="0">
                <a:pos x="277" y="523"/>
              </a:cxn>
              <a:cxn ang="0">
                <a:pos x="524" y="277"/>
              </a:cxn>
              <a:cxn ang="0">
                <a:pos x="277" y="30"/>
              </a:cxn>
            </a:cxnLst>
            <a:rect l="0" t="0" r="r" b="b"/>
            <a:pathLst>
              <a:path w="553" h="553">
                <a:moveTo>
                  <a:pt x="277" y="553"/>
                </a:moveTo>
                <a:cubicBezTo>
                  <a:pt x="124" y="553"/>
                  <a:pt x="0" y="429"/>
                  <a:pt x="0" y="277"/>
                </a:cubicBezTo>
                <a:cubicBezTo>
                  <a:pt x="0" y="124"/>
                  <a:pt x="124" y="0"/>
                  <a:pt x="277" y="0"/>
                </a:cubicBezTo>
                <a:cubicBezTo>
                  <a:pt x="429" y="0"/>
                  <a:pt x="553" y="124"/>
                  <a:pt x="553" y="277"/>
                </a:cubicBezTo>
                <a:cubicBezTo>
                  <a:pt x="553" y="429"/>
                  <a:pt x="429" y="553"/>
                  <a:pt x="277" y="553"/>
                </a:cubicBezTo>
                <a:close/>
                <a:moveTo>
                  <a:pt x="277" y="30"/>
                </a:moveTo>
                <a:cubicBezTo>
                  <a:pt x="141" y="30"/>
                  <a:pt x="30" y="141"/>
                  <a:pt x="30" y="277"/>
                </a:cubicBezTo>
                <a:cubicBezTo>
                  <a:pt x="30" y="413"/>
                  <a:pt x="141" y="523"/>
                  <a:pt x="277" y="523"/>
                </a:cubicBezTo>
                <a:cubicBezTo>
                  <a:pt x="413" y="523"/>
                  <a:pt x="524" y="413"/>
                  <a:pt x="524" y="277"/>
                </a:cubicBezTo>
                <a:cubicBezTo>
                  <a:pt x="524" y="141"/>
                  <a:pt x="413" y="30"/>
                  <a:pt x="277" y="30"/>
                </a:cubicBezTo>
                <a:close/>
              </a:path>
            </a:pathLst>
          </a:custGeom>
          <a:solidFill>
            <a:schemeClr val="bg1">
              <a:alpha val="25000"/>
            </a:schemeClr>
          </a:solidFill>
          <a:ln w="9525">
            <a:noFill/>
            <a:round/>
          </a:ln>
        </p:spPr>
        <p:txBody>
          <a:bodyPr vert="horz" wrap="square" lIns="121920" tIns="60960" rIns="121920" bIns="60960" numCol="1" anchor="t" anchorCtr="0" compatLnSpc="1"/>
          <a:lstStyle/>
          <a:p>
            <a:endParaRPr lang="en-US" sz="240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22" name="Freeform 67"/>
          <p:cNvSpPr/>
          <p:nvPr/>
        </p:nvSpPr>
        <p:spPr bwMode="auto">
          <a:xfrm flipH="1">
            <a:off x="9442929" y="2137968"/>
            <a:ext cx="1889460" cy="1889460"/>
          </a:xfrm>
          <a:custGeom>
            <a:avLst/>
            <a:gdLst/>
            <a:ahLst/>
            <a:cxnLst>
              <a:cxn ang="0">
                <a:pos x="30" y="277"/>
              </a:cxn>
              <a:cxn ang="0">
                <a:pos x="0" y="277"/>
              </a:cxn>
              <a:cxn ang="0">
                <a:pos x="277" y="0"/>
              </a:cxn>
              <a:cxn ang="0">
                <a:pos x="277" y="30"/>
              </a:cxn>
              <a:cxn ang="0">
                <a:pos x="30" y="277"/>
              </a:cxn>
            </a:cxnLst>
            <a:rect l="0" t="0" r="r" b="b"/>
            <a:pathLst>
              <a:path w="277" h="277">
                <a:moveTo>
                  <a:pt x="30" y="277"/>
                </a:moveTo>
                <a:cubicBezTo>
                  <a:pt x="0" y="277"/>
                  <a:pt x="0" y="277"/>
                  <a:pt x="0" y="277"/>
                </a:cubicBezTo>
                <a:cubicBezTo>
                  <a:pt x="0" y="124"/>
                  <a:pt x="124" y="0"/>
                  <a:pt x="277" y="0"/>
                </a:cubicBezTo>
                <a:cubicBezTo>
                  <a:pt x="277" y="30"/>
                  <a:pt x="277" y="30"/>
                  <a:pt x="277" y="30"/>
                </a:cubicBezTo>
                <a:cubicBezTo>
                  <a:pt x="141" y="30"/>
                  <a:pt x="30" y="141"/>
                  <a:pt x="30" y="277"/>
                </a:cubicBezTo>
                <a:close/>
              </a:path>
            </a:pathLst>
          </a:custGeom>
          <a:solidFill>
            <a:schemeClr val="bg1">
              <a:alpha val="50000"/>
            </a:schemeClr>
          </a:solidFill>
          <a:ln w="9525">
            <a:noFill/>
            <a:round/>
          </a:ln>
        </p:spPr>
        <p:txBody>
          <a:bodyPr vert="horz" wrap="square" lIns="121920" tIns="60960" rIns="121920" bIns="60960" numCol="1" anchor="t" anchorCtr="0" compatLnSpc="1"/>
          <a:lstStyle/>
          <a:p>
            <a:endParaRPr lang="en-US" sz="240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23" name="Freeform 68"/>
          <p:cNvSpPr>
            <a:spLocks noEditPoints="1"/>
          </p:cNvSpPr>
          <p:nvPr/>
        </p:nvSpPr>
        <p:spPr bwMode="auto">
          <a:xfrm flipH="1">
            <a:off x="7917114" y="2497865"/>
            <a:ext cx="3055377" cy="3059125"/>
          </a:xfrm>
          <a:custGeom>
            <a:avLst/>
            <a:gdLst/>
            <a:ahLst/>
            <a:cxnLst>
              <a:cxn ang="0">
                <a:pos x="224" y="448"/>
              </a:cxn>
              <a:cxn ang="0">
                <a:pos x="0" y="224"/>
              </a:cxn>
              <a:cxn ang="0">
                <a:pos x="224" y="0"/>
              </a:cxn>
              <a:cxn ang="0">
                <a:pos x="448" y="224"/>
              </a:cxn>
              <a:cxn ang="0">
                <a:pos x="224" y="448"/>
              </a:cxn>
              <a:cxn ang="0">
                <a:pos x="224" y="29"/>
              </a:cxn>
              <a:cxn ang="0">
                <a:pos x="29" y="224"/>
              </a:cxn>
              <a:cxn ang="0">
                <a:pos x="224" y="418"/>
              </a:cxn>
              <a:cxn ang="0">
                <a:pos x="418" y="224"/>
              </a:cxn>
              <a:cxn ang="0">
                <a:pos x="224" y="29"/>
              </a:cxn>
            </a:cxnLst>
            <a:rect l="0" t="0" r="r" b="b"/>
            <a:pathLst>
              <a:path w="448" h="448">
                <a:moveTo>
                  <a:pt x="224" y="448"/>
                </a:moveTo>
                <a:cubicBezTo>
                  <a:pt x="100" y="448"/>
                  <a:pt x="0" y="347"/>
                  <a:pt x="0" y="224"/>
                </a:cubicBezTo>
                <a:cubicBezTo>
                  <a:pt x="0" y="100"/>
                  <a:pt x="100" y="0"/>
                  <a:pt x="224" y="0"/>
                </a:cubicBezTo>
                <a:cubicBezTo>
                  <a:pt x="347" y="0"/>
                  <a:pt x="448" y="100"/>
                  <a:pt x="448" y="224"/>
                </a:cubicBezTo>
                <a:cubicBezTo>
                  <a:pt x="448" y="347"/>
                  <a:pt x="347" y="448"/>
                  <a:pt x="224" y="448"/>
                </a:cubicBezTo>
                <a:close/>
                <a:moveTo>
                  <a:pt x="224" y="29"/>
                </a:moveTo>
                <a:cubicBezTo>
                  <a:pt x="116" y="29"/>
                  <a:pt x="29" y="116"/>
                  <a:pt x="29" y="224"/>
                </a:cubicBezTo>
                <a:cubicBezTo>
                  <a:pt x="29" y="331"/>
                  <a:pt x="116" y="418"/>
                  <a:pt x="224" y="418"/>
                </a:cubicBezTo>
                <a:cubicBezTo>
                  <a:pt x="331" y="418"/>
                  <a:pt x="418" y="331"/>
                  <a:pt x="418" y="224"/>
                </a:cubicBezTo>
                <a:cubicBezTo>
                  <a:pt x="418" y="116"/>
                  <a:pt x="331" y="29"/>
                  <a:pt x="224" y="29"/>
                </a:cubicBezTo>
                <a:close/>
              </a:path>
            </a:pathLst>
          </a:custGeom>
          <a:solidFill>
            <a:schemeClr val="bg1">
              <a:alpha val="25000"/>
            </a:schemeClr>
          </a:solidFill>
          <a:ln w="9525">
            <a:noFill/>
            <a:round/>
          </a:ln>
        </p:spPr>
        <p:txBody>
          <a:bodyPr vert="horz" wrap="square" lIns="121920" tIns="60960" rIns="121920" bIns="60960" numCol="1" anchor="t" anchorCtr="0" compatLnSpc="1"/>
          <a:lstStyle/>
          <a:p>
            <a:endParaRPr lang="en-US" sz="240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24" name="Freeform 69"/>
          <p:cNvSpPr/>
          <p:nvPr/>
        </p:nvSpPr>
        <p:spPr bwMode="auto">
          <a:xfrm flipH="1">
            <a:off x="9442928" y="2497865"/>
            <a:ext cx="1529563" cy="3059125"/>
          </a:xfrm>
          <a:custGeom>
            <a:avLst/>
            <a:gdLst/>
            <a:ahLst/>
            <a:cxnLst>
              <a:cxn ang="0">
                <a:pos x="224" y="448"/>
              </a:cxn>
              <a:cxn ang="0">
                <a:pos x="0" y="224"/>
              </a:cxn>
              <a:cxn ang="0">
                <a:pos x="224" y="0"/>
              </a:cxn>
              <a:cxn ang="0">
                <a:pos x="224" y="29"/>
              </a:cxn>
              <a:cxn ang="0">
                <a:pos x="29" y="224"/>
              </a:cxn>
              <a:cxn ang="0">
                <a:pos x="224" y="418"/>
              </a:cxn>
              <a:cxn ang="0">
                <a:pos x="224" y="448"/>
              </a:cxn>
            </a:cxnLst>
            <a:rect l="0" t="0" r="r" b="b"/>
            <a:pathLst>
              <a:path w="224" h="448">
                <a:moveTo>
                  <a:pt x="224" y="448"/>
                </a:moveTo>
                <a:cubicBezTo>
                  <a:pt x="100" y="448"/>
                  <a:pt x="0" y="347"/>
                  <a:pt x="0" y="224"/>
                </a:cubicBezTo>
                <a:cubicBezTo>
                  <a:pt x="0" y="100"/>
                  <a:pt x="100" y="0"/>
                  <a:pt x="224" y="0"/>
                </a:cubicBezTo>
                <a:cubicBezTo>
                  <a:pt x="224" y="29"/>
                  <a:pt x="224" y="29"/>
                  <a:pt x="224" y="29"/>
                </a:cubicBezTo>
                <a:cubicBezTo>
                  <a:pt x="116" y="29"/>
                  <a:pt x="29" y="116"/>
                  <a:pt x="29" y="224"/>
                </a:cubicBezTo>
                <a:cubicBezTo>
                  <a:pt x="29" y="331"/>
                  <a:pt x="116" y="418"/>
                  <a:pt x="224" y="418"/>
                </a:cubicBezTo>
                <a:lnTo>
                  <a:pt x="224" y="448"/>
                </a:lnTo>
                <a:close/>
              </a:path>
            </a:pathLst>
          </a:custGeom>
          <a:solidFill>
            <a:schemeClr val="bg1">
              <a:alpha val="50000"/>
            </a:schemeClr>
          </a:solidFill>
          <a:ln w="9525">
            <a:noFill/>
            <a:round/>
          </a:ln>
        </p:spPr>
        <p:txBody>
          <a:bodyPr vert="horz" wrap="square" lIns="121920" tIns="60960" rIns="121920" bIns="60960" numCol="1" anchor="t" anchorCtr="0" compatLnSpc="1"/>
          <a:lstStyle/>
          <a:p>
            <a:endParaRPr lang="en-US" sz="240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25" name="Freeform 70"/>
          <p:cNvSpPr>
            <a:spLocks noEditPoints="1"/>
          </p:cNvSpPr>
          <p:nvPr/>
        </p:nvSpPr>
        <p:spPr bwMode="auto">
          <a:xfrm flipH="1">
            <a:off x="8277013" y="2854013"/>
            <a:ext cx="2339331" cy="2343081"/>
          </a:xfrm>
          <a:custGeom>
            <a:avLst/>
            <a:gdLst/>
            <a:ahLst/>
            <a:cxnLst>
              <a:cxn ang="0">
                <a:pos x="172" y="343"/>
              </a:cxn>
              <a:cxn ang="0">
                <a:pos x="0" y="172"/>
              </a:cxn>
              <a:cxn ang="0">
                <a:pos x="172" y="0"/>
              </a:cxn>
              <a:cxn ang="0">
                <a:pos x="343" y="172"/>
              </a:cxn>
              <a:cxn ang="0">
                <a:pos x="172" y="343"/>
              </a:cxn>
              <a:cxn ang="0">
                <a:pos x="172" y="29"/>
              </a:cxn>
              <a:cxn ang="0">
                <a:pos x="30" y="172"/>
              </a:cxn>
              <a:cxn ang="0">
                <a:pos x="172" y="314"/>
              </a:cxn>
              <a:cxn ang="0">
                <a:pos x="314" y="172"/>
              </a:cxn>
              <a:cxn ang="0">
                <a:pos x="172" y="29"/>
              </a:cxn>
            </a:cxnLst>
            <a:rect l="0" t="0" r="r" b="b"/>
            <a:pathLst>
              <a:path w="343" h="343">
                <a:moveTo>
                  <a:pt x="172" y="343"/>
                </a:moveTo>
                <a:cubicBezTo>
                  <a:pt x="77" y="343"/>
                  <a:pt x="0" y="266"/>
                  <a:pt x="0" y="172"/>
                </a:cubicBezTo>
                <a:cubicBezTo>
                  <a:pt x="0" y="77"/>
                  <a:pt x="77" y="0"/>
                  <a:pt x="172" y="0"/>
                </a:cubicBezTo>
                <a:cubicBezTo>
                  <a:pt x="266" y="0"/>
                  <a:pt x="343" y="77"/>
                  <a:pt x="343" y="172"/>
                </a:cubicBezTo>
                <a:cubicBezTo>
                  <a:pt x="343" y="266"/>
                  <a:pt x="266" y="343"/>
                  <a:pt x="172" y="343"/>
                </a:cubicBezTo>
                <a:close/>
                <a:moveTo>
                  <a:pt x="172" y="29"/>
                </a:moveTo>
                <a:cubicBezTo>
                  <a:pt x="93" y="29"/>
                  <a:pt x="30" y="93"/>
                  <a:pt x="30" y="172"/>
                </a:cubicBezTo>
                <a:cubicBezTo>
                  <a:pt x="30" y="250"/>
                  <a:pt x="93" y="314"/>
                  <a:pt x="172" y="314"/>
                </a:cubicBezTo>
                <a:cubicBezTo>
                  <a:pt x="250" y="314"/>
                  <a:pt x="314" y="250"/>
                  <a:pt x="314" y="172"/>
                </a:cubicBezTo>
                <a:cubicBezTo>
                  <a:pt x="314" y="93"/>
                  <a:pt x="250" y="29"/>
                  <a:pt x="172" y="29"/>
                </a:cubicBezTo>
                <a:close/>
              </a:path>
            </a:pathLst>
          </a:custGeom>
          <a:solidFill>
            <a:schemeClr val="bg1">
              <a:alpha val="25000"/>
            </a:schemeClr>
          </a:solidFill>
          <a:ln w="9525">
            <a:noFill/>
            <a:round/>
          </a:ln>
        </p:spPr>
        <p:txBody>
          <a:bodyPr vert="horz" wrap="square" lIns="121920" tIns="60960" rIns="121920" bIns="60960" numCol="1" anchor="t" anchorCtr="0" compatLnSpc="1"/>
          <a:lstStyle/>
          <a:p>
            <a:endParaRPr lang="en-US" sz="240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26" name="Freeform 71"/>
          <p:cNvSpPr/>
          <p:nvPr/>
        </p:nvSpPr>
        <p:spPr bwMode="auto">
          <a:xfrm flipH="1">
            <a:off x="8277013" y="2854013"/>
            <a:ext cx="2339331" cy="2343081"/>
          </a:xfrm>
          <a:custGeom>
            <a:avLst/>
            <a:gdLst/>
            <a:ahLst/>
            <a:cxnLst>
              <a:cxn ang="0">
                <a:pos x="172" y="343"/>
              </a:cxn>
              <a:cxn ang="0">
                <a:pos x="0" y="172"/>
              </a:cxn>
              <a:cxn ang="0">
                <a:pos x="172" y="0"/>
              </a:cxn>
              <a:cxn ang="0">
                <a:pos x="172" y="29"/>
              </a:cxn>
              <a:cxn ang="0">
                <a:pos x="30" y="172"/>
              </a:cxn>
              <a:cxn ang="0">
                <a:pos x="172" y="314"/>
              </a:cxn>
              <a:cxn ang="0">
                <a:pos x="314" y="172"/>
              </a:cxn>
              <a:cxn ang="0">
                <a:pos x="343" y="172"/>
              </a:cxn>
              <a:cxn ang="0">
                <a:pos x="172" y="343"/>
              </a:cxn>
            </a:cxnLst>
            <a:rect l="0" t="0" r="r" b="b"/>
            <a:pathLst>
              <a:path w="343" h="343">
                <a:moveTo>
                  <a:pt x="172" y="343"/>
                </a:moveTo>
                <a:cubicBezTo>
                  <a:pt x="77" y="343"/>
                  <a:pt x="0" y="266"/>
                  <a:pt x="0" y="172"/>
                </a:cubicBezTo>
                <a:cubicBezTo>
                  <a:pt x="0" y="77"/>
                  <a:pt x="77" y="0"/>
                  <a:pt x="172" y="0"/>
                </a:cubicBezTo>
                <a:cubicBezTo>
                  <a:pt x="172" y="29"/>
                  <a:pt x="172" y="29"/>
                  <a:pt x="172" y="29"/>
                </a:cubicBezTo>
                <a:cubicBezTo>
                  <a:pt x="93" y="29"/>
                  <a:pt x="30" y="93"/>
                  <a:pt x="30" y="172"/>
                </a:cubicBezTo>
                <a:cubicBezTo>
                  <a:pt x="30" y="250"/>
                  <a:pt x="93" y="314"/>
                  <a:pt x="172" y="314"/>
                </a:cubicBezTo>
                <a:cubicBezTo>
                  <a:pt x="250" y="314"/>
                  <a:pt x="314" y="250"/>
                  <a:pt x="314" y="172"/>
                </a:cubicBezTo>
                <a:cubicBezTo>
                  <a:pt x="343" y="172"/>
                  <a:pt x="343" y="172"/>
                  <a:pt x="343" y="172"/>
                </a:cubicBezTo>
                <a:cubicBezTo>
                  <a:pt x="343" y="266"/>
                  <a:pt x="266" y="343"/>
                  <a:pt x="172" y="343"/>
                </a:cubicBezTo>
                <a:close/>
              </a:path>
            </a:pathLst>
          </a:custGeom>
          <a:solidFill>
            <a:schemeClr val="bg1">
              <a:alpha val="50000"/>
            </a:schemeClr>
          </a:solidFill>
          <a:ln w="9525">
            <a:noFill/>
            <a:round/>
          </a:ln>
        </p:spPr>
        <p:txBody>
          <a:bodyPr vert="horz" wrap="square" lIns="121920" tIns="60960" rIns="121920" bIns="60960" numCol="1" anchor="t" anchorCtr="0" compatLnSpc="1"/>
          <a:lstStyle/>
          <a:p>
            <a:endParaRPr lang="en-US" sz="240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27" name="Freeform 72"/>
          <p:cNvSpPr>
            <a:spLocks noEditPoints="1"/>
          </p:cNvSpPr>
          <p:nvPr/>
        </p:nvSpPr>
        <p:spPr bwMode="auto">
          <a:xfrm flipH="1">
            <a:off x="8633160" y="3210162"/>
            <a:ext cx="1627035" cy="1630785"/>
          </a:xfrm>
          <a:custGeom>
            <a:avLst/>
            <a:gdLst/>
            <a:ahLst/>
            <a:cxnLst>
              <a:cxn ang="0">
                <a:pos x="120" y="239"/>
              </a:cxn>
              <a:cxn ang="0">
                <a:pos x="0" y="120"/>
              </a:cxn>
              <a:cxn ang="0">
                <a:pos x="120" y="0"/>
              </a:cxn>
              <a:cxn ang="0">
                <a:pos x="239" y="120"/>
              </a:cxn>
              <a:cxn ang="0">
                <a:pos x="120" y="239"/>
              </a:cxn>
              <a:cxn ang="0">
                <a:pos x="120" y="30"/>
              </a:cxn>
              <a:cxn ang="0">
                <a:pos x="30" y="120"/>
              </a:cxn>
              <a:cxn ang="0">
                <a:pos x="120" y="209"/>
              </a:cxn>
              <a:cxn ang="0">
                <a:pos x="210" y="120"/>
              </a:cxn>
              <a:cxn ang="0">
                <a:pos x="120" y="30"/>
              </a:cxn>
            </a:cxnLst>
            <a:rect l="0" t="0" r="r" b="b"/>
            <a:pathLst>
              <a:path w="239" h="239">
                <a:moveTo>
                  <a:pt x="120" y="239"/>
                </a:moveTo>
                <a:cubicBezTo>
                  <a:pt x="54" y="239"/>
                  <a:pt x="0" y="185"/>
                  <a:pt x="0" y="120"/>
                </a:cubicBezTo>
                <a:cubicBezTo>
                  <a:pt x="0" y="54"/>
                  <a:pt x="54" y="0"/>
                  <a:pt x="120" y="0"/>
                </a:cubicBezTo>
                <a:cubicBezTo>
                  <a:pt x="186" y="0"/>
                  <a:pt x="239" y="54"/>
                  <a:pt x="239" y="120"/>
                </a:cubicBezTo>
                <a:cubicBezTo>
                  <a:pt x="239" y="185"/>
                  <a:pt x="186" y="239"/>
                  <a:pt x="120" y="239"/>
                </a:cubicBezTo>
                <a:close/>
                <a:moveTo>
                  <a:pt x="120" y="30"/>
                </a:moveTo>
                <a:cubicBezTo>
                  <a:pt x="70" y="30"/>
                  <a:pt x="30" y="70"/>
                  <a:pt x="30" y="120"/>
                </a:cubicBezTo>
                <a:cubicBezTo>
                  <a:pt x="30" y="169"/>
                  <a:pt x="70" y="209"/>
                  <a:pt x="120" y="209"/>
                </a:cubicBezTo>
                <a:cubicBezTo>
                  <a:pt x="169" y="209"/>
                  <a:pt x="210" y="169"/>
                  <a:pt x="210" y="120"/>
                </a:cubicBezTo>
                <a:cubicBezTo>
                  <a:pt x="210" y="70"/>
                  <a:pt x="169" y="30"/>
                  <a:pt x="120" y="30"/>
                </a:cubicBezTo>
                <a:close/>
              </a:path>
            </a:pathLst>
          </a:custGeom>
          <a:solidFill>
            <a:schemeClr val="bg1">
              <a:alpha val="65000"/>
            </a:schemeClr>
          </a:solidFill>
          <a:ln w="9525">
            <a:noFill/>
            <a:round/>
          </a:ln>
        </p:spPr>
        <p:txBody>
          <a:bodyPr vert="horz" wrap="square" lIns="121920" tIns="60960" rIns="121920" bIns="60960" numCol="1" anchor="t" anchorCtr="0" compatLnSpc="1"/>
          <a:lstStyle/>
          <a:p>
            <a:endParaRPr lang="en-US" sz="2400">
              <a:solidFill>
                <a:schemeClr val="bg1"/>
              </a:solidFill>
              <a:latin typeface="微软雅黑" panose="020B0503020204020204" pitchFamily="34" charset="-122"/>
              <a:ea typeface="微软雅黑" panose="020B0503020204020204" pitchFamily="34" charset="-122"/>
              <a:cs typeface="+mn-ea"/>
              <a:sym typeface="+mn-lt"/>
            </a:endParaRPr>
          </a:p>
        </p:txBody>
      </p:sp>
      <p:cxnSp>
        <p:nvCxnSpPr>
          <p:cNvPr id="28" name="Straight Connector 126"/>
          <p:cNvCxnSpPr/>
          <p:nvPr/>
        </p:nvCxnSpPr>
        <p:spPr>
          <a:xfrm flipH="1">
            <a:off x="5587377" y="2254782"/>
            <a:ext cx="3855199" cy="0"/>
          </a:xfrm>
          <a:prstGeom prst="line">
            <a:avLst/>
          </a:prstGeom>
          <a:ln w="19050">
            <a:solidFill>
              <a:schemeClr val="bg1"/>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29" name="Text Placeholder 3"/>
          <p:cNvSpPr txBox="1"/>
          <p:nvPr/>
        </p:nvSpPr>
        <p:spPr>
          <a:xfrm>
            <a:off x="971664" y="1815182"/>
            <a:ext cx="1183016" cy="656334"/>
          </a:xfrm>
          <a:prstGeom prst="rect">
            <a:avLst/>
          </a:prstGeom>
        </p:spPr>
        <p:txBody>
          <a:bodyPr wrap="none" lIns="0" tIns="0" rIns="0" bIns="0" anchor="ctr">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en-US" sz="4265" dirty="0">
                <a:solidFill>
                  <a:schemeClr val="bg1"/>
                </a:solidFill>
                <a:latin typeface="微软雅黑" panose="020B0503020204020204" pitchFamily="34" charset="-122"/>
                <a:ea typeface="微软雅黑" panose="020B0503020204020204" pitchFamily="34" charset="-122"/>
                <a:cs typeface="+mn-ea"/>
                <a:sym typeface="+mn-lt"/>
              </a:rPr>
              <a:t>25%</a:t>
            </a:r>
            <a:endParaRPr lang="en-US" sz="4265"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30" name="Text Placeholder 3"/>
          <p:cNvSpPr txBox="1"/>
          <p:nvPr/>
        </p:nvSpPr>
        <p:spPr>
          <a:xfrm>
            <a:off x="756325" y="5150583"/>
            <a:ext cx="1519648" cy="656334"/>
          </a:xfrm>
          <a:prstGeom prst="rect">
            <a:avLst/>
          </a:prstGeom>
        </p:spPr>
        <p:txBody>
          <a:bodyPr wrap="none" lIns="0" tIns="0" rIns="0" bIns="0" anchor="ctr">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en-US" sz="4265" dirty="0">
                <a:solidFill>
                  <a:schemeClr val="bg1"/>
                </a:solidFill>
                <a:latin typeface="微软雅黑" panose="020B0503020204020204" pitchFamily="34" charset="-122"/>
                <a:ea typeface="微软雅黑" panose="020B0503020204020204" pitchFamily="34" charset="-122"/>
                <a:cs typeface="+mn-ea"/>
                <a:sym typeface="+mn-lt"/>
              </a:rPr>
              <a:t>100%</a:t>
            </a:r>
            <a:endParaRPr lang="en-US" sz="4265"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31" name="Text Placeholder 3"/>
          <p:cNvSpPr txBox="1"/>
          <p:nvPr/>
        </p:nvSpPr>
        <p:spPr>
          <a:xfrm>
            <a:off x="971664" y="2963107"/>
            <a:ext cx="1183016" cy="656334"/>
          </a:xfrm>
          <a:prstGeom prst="rect">
            <a:avLst/>
          </a:prstGeom>
        </p:spPr>
        <p:txBody>
          <a:bodyPr wrap="none" lIns="0" tIns="0" rIns="0" bIns="0" anchor="ctr">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en-US" sz="4265" dirty="0">
                <a:solidFill>
                  <a:schemeClr val="bg1"/>
                </a:solidFill>
                <a:latin typeface="微软雅黑" panose="020B0503020204020204" pitchFamily="34" charset="-122"/>
                <a:ea typeface="微软雅黑" panose="020B0503020204020204" pitchFamily="34" charset="-122"/>
                <a:cs typeface="+mn-ea"/>
                <a:sym typeface="+mn-lt"/>
              </a:rPr>
              <a:t>50%</a:t>
            </a:r>
            <a:endParaRPr lang="en-US" sz="4265"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32" name="Text Placeholder 3"/>
          <p:cNvSpPr txBox="1"/>
          <p:nvPr/>
        </p:nvSpPr>
        <p:spPr>
          <a:xfrm>
            <a:off x="971664" y="4056846"/>
            <a:ext cx="1183016" cy="656334"/>
          </a:xfrm>
          <a:prstGeom prst="rect">
            <a:avLst/>
          </a:prstGeom>
        </p:spPr>
        <p:txBody>
          <a:bodyPr wrap="none" lIns="0" tIns="0" rIns="0" bIns="0" anchor="ctr">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en-US" sz="4265" dirty="0">
                <a:solidFill>
                  <a:schemeClr val="bg1"/>
                </a:solidFill>
                <a:latin typeface="微软雅黑" panose="020B0503020204020204" pitchFamily="34" charset="-122"/>
                <a:ea typeface="微软雅黑" panose="020B0503020204020204" pitchFamily="34" charset="-122"/>
                <a:cs typeface="+mn-ea"/>
                <a:sym typeface="+mn-lt"/>
              </a:rPr>
              <a:t>75%</a:t>
            </a:r>
            <a:endParaRPr lang="en-US" sz="4265" dirty="0">
              <a:solidFill>
                <a:schemeClr val="bg1"/>
              </a:solidFill>
              <a:latin typeface="微软雅黑" panose="020B0503020204020204" pitchFamily="34" charset="-122"/>
              <a:ea typeface="微软雅黑" panose="020B0503020204020204" pitchFamily="34" charset="-122"/>
              <a:cs typeface="+mn-ea"/>
              <a:sym typeface="+mn-lt"/>
            </a:endParaRPr>
          </a:p>
        </p:txBody>
      </p:sp>
      <p:cxnSp>
        <p:nvCxnSpPr>
          <p:cNvPr id="34" name="Elbow Connector 182"/>
          <p:cNvCxnSpPr/>
          <p:nvPr/>
        </p:nvCxnSpPr>
        <p:spPr>
          <a:xfrm rot="10800000" flipV="1">
            <a:off x="5587376" y="2598825"/>
            <a:ext cx="3855555" cy="844901"/>
          </a:xfrm>
          <a:prstGeom prst="bentConnector3">
            <a:avLst>
              <a:gd name="adj1" fmla="val 50000"/>
            </a:avLst>
          </a:prstGeom>
          <a:ln w="19050" cmpd="sng">
            <a:solidFill>
              <a:schemeClr val="bg1"/>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35" name="Elbow Connector 198"/>
          <p:cNvCxnSpPr/>
          <p:nvPr/>
        </p:nvCxnSpPr>
        <p:spPr>
          <a:xfrm rot="10800000" flipV="1">
            <a:off x="5587378" y="2972026"/>
            <a:ext cx="3855197" cy="1547031"/>
          </a:xfrm>
          <a:prstGeom prst="bentConnector3">
            <a:avLst>
              <a:gd name="adj1" fmla="val 43939"/>
            </a:avLst>
          </a:prstGeom>
          <a:ln w="19050" cmpd="sng">
            <a:solidFill>
              <a:schemeClr val="bg1"/>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36" name="Elbow Connector 202"/>
          <p:cNvCxnSpPr/>
          <p:nvPr/>
        </p:nvCxnSpPr>
        <p:spPr>
          <a:xfrm rot="10800000" flipV="1">
            <a:off x="5587376" y="3359092"/>
            <a:ext cx="3855200" cy="2197899"/>
          </a:xfrm>
          <a:prstGeom prst="bentConnector3">
            <a:avLst>
              <a:gd name="adj1" fmla="val 36296"/>
            </a:avLst>
          </a:prstGeom>
          <a:ln w="19050" cmpd="sng">
            <a:solidFill>
              <a:schemeClr val="bg1"/>
            </a:solidFill>
            <a:prstDash val="solid"/>
            <a:headEnd type="oval"/>
            <a:tailEnd type="oval"/>
          </a:ln>
        </p:spPr>
        <p:style>
          <a:lnRef idx="1">
            <a:schemeClr val="accent1"/>
          </a:lnRef>
          <a:fillRef idx="0">
            <a:schemeClr val="accent1"/>
          </a:fillRef>
          <a:effectRef idx="0">
            <a:schemeClr val="accent1"/>
          </a:effectRef>
          <a:fontRef idx="minor">
            <a:schemeClr val="tx1"/>
          </a:fontRef>
        </p:style>
      </p:cxnSp>
      <p:grpSp>
        <p:nvGrpSpPr>
          <p:cNvPr id="37" name="组合 36"/>
          <p:cNvGrpSpPr/>
          <p:nvPr/>
        </p:nvGrpSpPr>
        <p:grpSpPr>
          <a:xfrm>
            <a:off x="2397142" y="1652475"/>
            <a:ext cx="2583523" cy="895279"/>
            <a:chOff x="454966" y="2498669"/>
            <a:chExt cx="1948600" cy="895279"/>
          </a:xfrm>
        </p:grpSpPr>
        <p:sp>
          <p:nvSpPr>
            <p:cNvPr id="38" name="TextBox 18"/>
            <p:cNvSpPr txBox="1"/>
            <p:nvPr/>
          </p:nvSpPr>
          <p:spPr>
            <a:xfrm flipH="1">
              <a:off x="454966" y="2498669"/>
              <a:ext cx="835696" cy="369332"/>
            </a:xfrm>
            <a:prstGeom prst="rect">
              <a:avLst/>
            </a:prstGeom>
            <a:noFill/>
          </p:spPr>
          <p:txBody>
            <a:bodyPr wrap="none" rtlCol="0">
              <a:spAutoFit/>
            </a:bodyPr>
            <a:lstStyle/>
            <a:p>
              <a:r>
                <a:rPr lang="zh-CN" altLang="en-US" dirty="0">
                  <a:solidFill>
                    <a:schemeClr val="bg1"/>
                  </a:solidFill>
                  <a:latin typeface="微软雅黑" panose="020B0503020204020204" pitchFamily="34" charset="-122"/>
                  <a:ea typeface="微软雅黑" panose="020B0503020204020204" pitchFamily="34" charset="-122"/>
                  <a:cs typeface="+mn-ea"/>
                  <a:sym typeface="+mn-lt"/>
                </a:rPr>
                <a:t>输入标题</a:t>
              </a:r>
              <a:endParaRPr lang="en-US"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39" name="矩形 38"/>
            <p:cNvSpPr/>
            <p:nvPr/>
          </p:nvSpPr>
          <p:spPr>
            <a:xfrm>
              <a:off x="470268" y="2823664"/>
              <a:ext cx="1933298" cy="570284"/>
            </a:xfrm>
            <a:prstGeom prst="rect">
              <a:avLst/>
            </a:prstGeom>
          </p:spPr>
          <p:txBody>
            <a:bodyPr wrap="square">
              <a:spAutoFit/>
            </a:bodyPr>
            <a:lstStyle/>
            <a:p>
              <a:pPr>
                <a:lnSpc>
                  <a:spcPct val="150000"/>
                </a:lnSpc>
              </a:pPr>
              <a:r>
                <a:rPr lang="zh-CN" altLang="en-US" sz="1100" dirty="0">
                  <a:solidFill>
                    <a:schemeClr val="bg1"/>
                  </a:solidFill>
                  <a:latin typeface="微软雅黑" panose="020B0503020204020204" pitchFamily="34" charset="-122"/>
                  <a:ea typeface="微软雅黑" panose="020B0503020204020204" pitchFamily="34" charset="-122"/>
                  <a:cs typeface="+mn-ea"/>
                  <a:sym typeface="+mn-lt"/>
                </a:rPr>
                <a:t>点击添加主要文字内容点击添加主要文字内容点击添加文字</a:t>
              </a:r>
              <a:endParaRPr lang="zh-CN" altLang="en-US" sz="1100" dirty="0">
                <a:solidFill>
                  <a:schemeClr val="bg1"/>
                </a:solidFill>
                <a:latin typeface="微软雅黑" panose="020B0503020204020204" pitchFamily="34" charset="-122"/>
                <a:ea typeface="微软雅黑" panose="020B0503020204020204" pitchFamily="34" charset="-122"/>
                <a:cs typeface="+mn-ea"/>
                <a:sym typeface="+mn-lt"/>
              </a:endParaRPr>
            </a:p>
          </p:txBody>
        </p:sp>
      </p:grpSp>
      <p:grpSp>
        <p:nvGrpSpPr>
          <p:cNvPr id="40" name="组合 39"/>
          <p:cNvGrpSpPr/>
          <p:nvPr/>
        </p:nvGrpSpPr>
        <p:grpSpPr>
          <a:xfrm>
            <a:off x="2396525" y="3019935"/>
            <a:ext cx="2563235" cy="876761"/>
            <a:chOff x="458929" y="2419540"/>
            <a:chExt cx="1933298" cy="876761"/>
          </a:xfrm>
        </p:grpSpPr>
        <p:sp>
          <p:nvSpPr>
            <p:cNvPr id="41" name="TextBox 18"/>
            <p:cNvSpPr txBox="1"/>
            <p:nvPr/>
          </p:nvSpPr>
          <p:spPr>
            <a:xfrm flipH="1">
              <a:off x="468937" y="2419540"/>
              <a:ext cx="835696" cy="369332"/>
            </a:xfrm>
            <a:prstGeom prst="rect">
              <a:avLst/>
            </a:prstGeom>
            <a:noFill/>
          </p:spPr>
          <p:txBody>
            <a:bodyPr wrap="none" rtlCol="0">
              <a:spAutoFit/>
            </a:bodyPr>
            <a:lstStyle/>
            <a:p>
              <a:pPr lvl="0"/>
              <a:r>
                <a:rPr lang="zh-CN" altLang="en-US" dirty="0">
                  <a:solidFill>
                    <a:schemeClr val="bg1"/>
                  </a:solidFill>
                  <a:latin typeface="微软雅黑" panose="020B0503020204020204" pitchFamily="34" charset="-122"/>
                  <a:ea typeface="微软雅黑" panose="020B0503020204020204" pitchFamily="34" charset="-122"/>
                  <a:cs typeface="+mn-ea"/>
                  <a:sym typeface="+mn-lt"/>
                </a:rPr>
                <a:t>输入标题</a:t>
              </a:r>
              <a:endParaRPr lang="en-US" altLang="zh-CN"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42" name="矩形 41"/>
            <p:cNvSpPr/>
            <p:nvPr/>
          </p:nvSpPr>
          <p:spPr>
            <a:xfrm>
              <a:off x="458929" y="2726017"/>
              <a:ext cx="1933298" cy="570284"/>
            </a:xfrm>
            <a:prstGeom prst="rect">
              <a:avLst/>
            </a:prstGeom>
          </p:spPr>
          <p:txBody>
            <a:bodyPr wrap="square">
              <a:spAutoFit/>
            </a:bodyPr>
            <a:lstStyle/>
            <a:p>
              <a:pPr lvl="0">
                <a:lnSpc>
                  <a:spcPct val="150000"/>
                </a:lnSpc>
              </a:pPr>
              <a:r>
                <a:rPr lang="zh-CN" altLang="en-US" sz="1100" dirty="0">
                  <a:solidFill>
                    <a:schemeClr val="bg1"/>
                  </a:solidFill>
                  <a:latin typeface="微软雅黑" panose="020B0503020204020204" pitchFamily="34" charset="-122"/>
                  <a:ea typeface="微软雅黑" panose="020B0503020204020204" pitchFamily="34" charset="-122"/>
                  <a:cs typeface="+mn-ea"/>
                  <a:sym typeface="+mn-lt"/>
                </a:rPr>
                <a:t>点击添加主要文字内容点击添加主要文字内容点击添加文字</a:t>
              </a:r>
              <a:endParaRPr lang="zh-CN" altLang="en-US" sz="1100" dirty="0">
                <a:solidFill>
                  <a:schemeClr val="bg1"/>
                </a:solidFill>
                <a:latin typeface="微软雅黑" panose="020B0503020204020204" pitchFamily="34" charset="-122"/>
                <a:ea typeface="微软雅黑" panose="020B0503020204020204" pitchFamily="34" charset="-122"/>
                <a:cs typeface="+mn-ea"/>
                <a:sym typeface="+mn-lt"/>
              </a:endParaRPr>
            </a:p>
          </p:txBody>
        </p:sp>
      </p:grpSp>
      <p:grpSp>
        <p:nvGrpSpPr>
          <p:cNvPr id="43" name="组合 42"/>
          <p:cNvGrpSpPr/>
          <p:nvPr/>
        </p:nvGrpSpPr>
        <p:grpSpPr>
          <a:xfrm>
            <a:off x="2455077" y="4261176"/>
            <a:ext cx="2563236" cy="850943"/>
            <a:chOff x="470267" y="2543005"/>
            <a:chExt cx="1933299" cy="850943"/>
          </a:xfrm>
        </p:grpSpPr>
        <p:sp>
          <p:nvSpPr>
            <p:cNvPr id="44" name="TextBox 18"/>
            <p:cNvSpPr txBox="1"/>
            <p:nvPr/>
          </p:nvSpPr>
          <p:spPr>
            <a:xfrm flipH="1">
              <a:off x="470267" y="2543005"/>
              <a:ext cx="835697" cy="369332"/>
            </a:xfrm>
            <a:prstGeom prst="rect">
              <a:avLst/>
            </a:prstGeom>
            <a:noFill/>
          </p:spPr>
          <p:txBody>
            <a:bodyPr wrap="none" rtlCol="0">
              <a:spAutoFit/>
            </a:bodyPr>
            <a:lstStyle/>
            <a:p>
              <a:pPr lvl="0"/>
              <a:r>
                <a:rPr lang="zh-CN" altLang="en-US" dirty="0">
                  <a:solidFill>
                    <a:schemeClr val="bg1"/>
                  </a:solidFill>
                  <a:latin typeface="微软雅黑" panose="020B0503020204020204" pitchFamily="34" charset="-122"/>
                  <a:ea typeface="微软雅黑" panose="020B0503020204020204" pitchFamily="34" charset="-122"/>
                  <a:cs typeface="+mn-ea"/>
                  <a:sym typeface="+mn-lt"/>
                </a:rPr>
                <a:t>输入标题</a:t>
              </a:r>
              <a:endParaRPr lang="en-US" altLang="zh-CN"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45" name="矩形 44"/>
            <p:cNvSpPr/>
            <p:nvPr/>
          </p:nvSpPr>
          <p:spPr>
            <a:xfrm>
              <a:off x="470268" y="2823664"/>
              <a:ext cx="1933298" cy="570284"/>
            </a:xfrm>
            <a:prstGeom prst="rect">
              <a:avLst/>
            </a:prstGeom>
          </p:spPr>
          <p:txBody>
            <a:bodyPr wrap="square">
              <a:spAutoFit/>
            </a:bodyPr>
            <a:lstStyle/>
            <a:p>
              <a:pPr lvl="0">
                <a:lnSpc>
                  <a:spcPct val="150000"/>
                </a:lnSpc>
              </a:pPr>
              <a:r>
                <a:rPr lang="zh-CN" altLang="en-US" sz="1100" dirty="0">
                  <a:solidFill>
                    <a:schemeClr val="bg1"/>
                  </a:solidFill>
                  <a:latin typeface="微软雅黑" panose="020B0503020204020204" pitchFamily="34" charset="-122"/>
                  <a:ea typeface="微软雅黑" panose="020B0503020204020204" pitchFamily="34" charset="-122"/>
                  <a:cs typeface="+mn-ea"/>
                  <a:sym typeface="+mn-lt"/>
                </a:rPr>
                <a:t>点击添加主要文字内容点击添加主要文字内容点击添加文字</a:t>
              </a:r>
              <a:endParaRPr lang="zh-CN" altLang="en-US" sz="1100" dirty="0">
                <a:solidFill>
                  <a:schemeClr val="bg1"/>
                </a:solidFill>
                <a:latin typeface="微软雅黑" panose="020B0503020204020204" pitchFamily="34" charset="-122"/>
                <a:ea typeface="微软雅黑" panose="020B0503020204020204" pitchFamily="34" charset="-122"/>
                <a:cs typeface="+mn-ea"/>
                <a:sym typeface="+mn-lt"/>
              </a:endParaRPr>
            </a:p>
          </p:txBody>
        </p:sp>
      </p:grpSp>
      <p:grpSp>
        <p:nvGrpSpPr>
          <p:cNvPr id="46" name="组合 45"/>
          <p:cNvGrpSpPr/>
          <p:nvPr/>
        </p:nvGrpSpPr>
        <p:grpSpPr>
          <a:xfrm>
            <a:off x="2451729" y="5424297"/>
            <a:ext cx="2563235" cy="832412"/>
            <a:chOff x="461246" y="2495803"/>
            <a:chExt cx="1933298" cy="832412"/>
          </a:xfrm>
        </p:grpSpPr>
        <p:sp>
          <p:nvSpPr>
            <p:cNvPr id="47" name="TextBox 18"/>
            <p:cNvSpPr txBox="1"/>
            <p:nvPr/>
          </p:nvSpPr>
          <p:spPr>
            <a:xfrm flipH="1">
              <a:off x="468937" y="2495803"/>
              <a:ext cx="835696" cy="369332"/>
            </a:xfrm>
            <a:prstGeom prst="rect">
              <a:avLst/>
            </a:prstGeom>
            <a:noFill/>
          </p:spPr>
          <p:txBody>
            <a:bodyPr wrap="none" rtlCol="0">
              <a:spAutoFit/>
            </a:bodyPr>
            <a:lstStyle/>
            <a:p>
              <a:pPr lvl="0"/>
              <a:r>
                <a:rPr lang="zh-CN" altLang="en-US" dirty="0">
                  <a:solidFill>
                    <a:schemeClr val="bg1"/>
                  </a:solidFill>
                  <a:latin typeface="微软雅黑" panose="020B0503020204020204" pitchFamily="34" charset="-122"/>
                  <a:ea typeface="微软雅黑" panose="020B0503020204020204" pitchFamily="34" charset="-122"/>
                  <a:cs typeface="+mn-ea"/>
                  <a:sym typeface="+mn-lt"/>
                </a:rPr>
                <a:t>输入标题</a:t>
              </a:r>
              <a:endParaRPr lang="en-US" altLang="zh-CN"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48" name="矩形 47"/>
            <p:cNvSpPr/>
            <p:nvPr/>
          </p:nvSpPr>
          <p:spPr>
            <a:xfrm>
              <a:off x="461246" y="2757931"/>
              <a:ext cx="1933298" cy="570284"/>
            </a:xfrm>
            <a:prstGeom prst="rect">
              <a:avLst/>
            </a:prstGeom>
          </p:spPr>
          <p:txBody>
            <a:bodyPr wrap="square">
              <a:spAutoFit/>
            </a:bodyPr>
            <a:lstStyle/>
            <a:p>
              <a:pPr lvl="0">
                <a:lnSpc>
                  <a:spcPct val="150000"/>
                </a:lnSpc>
              </a:pPr>
              <a:r>
                <a:rPr lang="zh-CN" altLang="en-US" sz="1100" dirty="0">
                  <a:solidFill>
                    <a:schemeClr val="bg1"/>
                  </a:solidFill>
                  <a:latin typeface="微软雅黑" panose="020B0503020204020204" pitchFamily="34" charset="-122"/>
                  <a:ea typeface="微软雅黑" panose="020B0503020204020204" pitchFamily="34" charset="-122"/>
                  <a:cs typeface="+mn-ea"/>
                  <a:sym typeface="+mn-lt"/>
                </a:rPr>
                <a:t>点击添加主要文字内容点击添加主要文字内容点击添加文字</a:t>
              </a:r>
              <a:endParaRPr lang="zh-CN" altLang="en-US" sz="1100" dirty="0">
                <a:solidFill>
                  <a:schemeClr val="bg1"/>
                </a:solidFill>
                <a:latin typeface="微软雅黑" panose="020B0503020204020204" pitchFamily="34" charset="-122"/>
                <a:ea typeface="微软雅黑" panose="020B0503020204020204" pitchFamily="34" charset="-122"/>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1250" advTm="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500" fill="hold"/>
                                        <p:tgtEl>
                                          <p:spTgt spid="23"/>
                                        </p:tgtEl>
                                        <p:attrNameLst>
                                          <p:attrName>ppt_w</p:attrName>
                                        </p:attrNameLst>
                                      </p:cBhvr>
                                      <p:tavLst>
                                        <p:tav tm="0">
                                          <p:val>
                                            <p:fltVal val="0"/>
                                          </p:val>
                                        </p:tav>
                                        <p:tav tm="100000">
                                          <p:val>
                                            <p:strVal val="#ppt_w"/>
                                          </p:val>
                                        </p:tav>
                                      </p:tavLst>
                                    </p:anim>
                                    <p:anim calcmode="lin" valueType="num">
                                      <p:cBhvr>
                                        <p:cTn id="14" dur="500" fill="hold"/>
                                        <p:tgtEl>
                                          <p:spTgt spid="23"/>
                                        </p:tgtEl>
                                        <p:attrNameLst>
                                          <p:attrName>ppt_h</p:attrName>
                                        </p:attrNameLst>
                                      </p:cBhvr>
                                      <p:tavLst>
                                        <p:tav tm="0">
                                          <p:val>
                                            <p:fltVal val="0"/>
                                          </p:val>
                                        </p:tav>
                                        <p:tav tm="100000">
                                          <p:val>
                                            <p:strVal val="#ppt_h"/>
                                          </p:val>
                                        </p:tav>
                                      </p:tavLst>
                                    </p:anim>
                                    <p:animEffect transition="in" filter="fade">
                                      <p:cBhvr>
                                        <p:cTn id="15" dur="500"/>
                                        <p:tgtEl>
                                          <p:spTgt spid="23"/>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p:cTn id="19" dur="500" fill="hold"/>
                                        <p:tgtEl>
                                          <p:spTgt spid="25"/>
                                        </p:tgtEl>
                                        <p:attrNameLst>
                                          <p:attrName>ppt_w</p:attrName>
                                        </p:attrNameLst>
                                      </p:cBhvr>
                                      <p:tavLst>
                                        <p:tav tm="0">
                                          <p:val>
                                            <p:fltVal val="0"/>
                                          </p:val>
                                        </p:tav>
                                        <p:tav tm="100000">
                                          <p:val>
                                            <p:strVal val="#ppt_w"/>
                                          </p:val>
                                        </p:tav>
                                      </p:tavLst>
                                    </p:anim>
                                    <p:anim calcmode="lin" valueType="num">
                                      <p:cBhvr>
                                        <p:cTn id="20" dur="500" fill="hold"/>
                                        <p:tgtEl>
                                          <p:spTgt spid="25"/>
                                        </p:tgtEl>
                                        <p:attrNameLst>
                                          <p:attrName>ppt_h</p:attrName>
                                        </p:attrNameLst>
                                      </p:cBhvr>
                                      <p:tavLst>
                                        <p:tav tm="0">
                                          <p:val>
                                            <p:fltVal val="0"/>
                                          </p:val>
                                        </p:tav>
                                        <p:tav tm="100000">
                                          <p:val>
                                            <p:strVal val="#ppt_h"/>
                                          </p:val>
                                        </p:tav>
                                      </p:tavLst>
                                    </p:anim>
                                    <p:animEffect transition="in" filter="fade">
                                      <p:cBhvr>
                                        <p:cTn id="21" dur="500"/>
                                        <p:tgtEl>
                                          <p:spTgt spid="25"/>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childTnLst>
                          </p:cTn>
                        </p:par>
                        <p:par>
                          <p:cTn id="30" fill="hold">
                            <p:stCondLst>
                              <p:cond delay="2500"/>
                            </p:stCondLst>
                            <p:childTnLst>
                              <p:par>
                                <p:cTn id="31" presetID="10" presetClass="entr" presetSubtype="0" fill="hold" grpId="0" nodeType="after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par>
                          <p:cTn id="34" fill="hold">
                            <p:stCondLst>
                              <p:cond delay="3000"/>
                            </p:stCondLst>
                            <p:childTnLst>
                              <p:par>
                                <p:cTn id="35" presetID="10" presetClass="entr" presetSubtype="0" fill="hold" grpId="0"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par>
                          <p:cTn id="38" fill="hold">
                            <p:stCondLst>
                              <p:cond delay="3500"/>
                            </p:stCondLst>
                            <p:childTnLst>
                              <p:par>
                                <p:cTn id="39" presetID="18" presetClass="entr" presetSubtype="12" fill="hold" nodeType="after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strips(downLeft)">
                                      <p:cBhvr>
                                        <p:cTn id="41" dur="500"/>
                                        <p:tgtEl>
                                          <p:spTgt spid="28"/>
                                        </p:tgtEl>
                                      </p:cBhvr>
                                    </p:animEffect>
                                  </p:childTnLst>
                                </p:cTn>
                              </p:par>
                            </p:childTnLst>
                          </p:cTn>
                        </p:par>
                        <p:par>
                          <p:cTn id="42" fill="hold">
                            <p:stCondLst>
                              <p:cond delay="4000"/>
                            </p:stCondLst>
                            <p:childTnLst>
                              <p:par>
                                <p:cTn id="43" presetID="2" presetClass="entr" presetSubtype="8" accel="50000" decel="50000" fill="hold" nodeType="after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0-#ppt_w/2"/>
                                          </p:val>
                                        </p:tav>
                                        <p:tav tm="100000">
                                          <p:val>
                                            <p:strVal val="#ppt_x"/>
                                          </p:val>
                                        </p:tav>
                                      </p:tavLst>
                                    </p:anim>
                                    <p:anim calcmode="lin" valueType="num">
                                      <p:cBhvr additive="base">
                                        <p:cTn id="46" dur="500" fill="hold"/>
                                        <p:tgtEl>
                                          <p:spTgt spid="17"/>
                                        </p:tgtEl>
                                        <p:attrNameLst>
                                          <p:attrName>ppt_y</p:attrName>
                                        </p:attrNameLst>
                                      </p:cBhvr>
                                      <p:tavLst>
                                        <p:tav tm="0">
                                          <p:val>
                                            <p:strVal val="#ppt_y"/>
                                          </p:val>
                                        </p:tav>
                                        <p:tav tm="100000">
                                          <p:val>
                                            <p:strVal val="#ppt_y"/>
                                          </p:val>
                                        </p:tav>
                                      </p:tavLst>
                                    </p:anim>
                                  </p:childTnLst>
                                </p:cTn>
                              </p:par>
                              <p:par>
                                <p:cTn id="47" presetID="2" presetClass="entr" presetSubtype="4" accel="50000" decel="50000"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anim calcmode="lin" valueType="num">
                                      <p:cBhvr additive="base">
                                        <p:cTn id="49" dur="500" fill="hold"/>
                                        <p:tgtEl>
                                          <p:spTgt spid="29"/>
                                        </p:tgtEl>
                                        <p:attrNameLst>
                                          <p:attrName>ppt_x</p:attrName>
                                        </p:attrNameLst>
                                      </p:cBhvr>
                                      <p:tavLst>
                                        <p:tav tm="0">
                                          <p:val>
                                            <p:strVal val="#ppt_x"/>
                                          </p:val>
                                        </p:tav>
                                        <p:tav tm="100000">
                                          <p:val>
                                            <p:strVal val="#ppt_x"/>
                                          </p:val>
                                        </p:tav>
                                      </p:tavLst>
                                    </p:anim>
                                    <p:anim calcmode="lin" valueType="num">
                                      <p:cBhvr additive="base">
                                        <p:cTn id="50" dur="500" fill="hold"/>
                                        <p:tgtEl>
                                          <p:spTgt spid="29"/>
                                        </p:tgtEl>
                                        <p:attrNameLst>
                                          <p:attrName>ppt_y</p:attrName>
                                        </p:attrNameLst>
                                      </p:cBhvr>
                                      <p:tavLst>
                                        <p:tav tm="0">
                                          <p:val>
                                            <p:strVal val="1+#ppt_h/2"/>
                                          </p:val>
                                        </p:tav>
                                        <p:tav tm="100000">
                                          <p:val>
                                            <p:strVal val="#ppt_y"/>
                                          </p:val>
                                        </p:tav>
                                      </p:tavLst>
                                    </p:anim>
                                  </p:childTnLst>
                                </p:cTn>
                              </p:par>
                            </p:childTnLst>
                          </p:cTn>
                        </p:par>
                        <p:par>
                          <p:cTn id="51" fill="hold">
                            <p:stCondLst>
                              <p:cond delay="4500"/>
                            </p:stCondLst>
                            <p:childTnLst>
                              <p:par>
                                <p:cTn id="52" presetID="18" presetClass="entr" presetSubtype="12" fill="hold" nodeType="after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strips(downLeft)">
                                      <p:cBhvr>
                                        <p:cTn id="54" dur="500"/>
                                        <p:tgtEl>
                                          <p:spTgt spid="34"/>
                                        </p:tgtEl>
                                      </p:cBhvr>
                                    </p:animEffect>
                                  </p:childTnLst>
                                </p:cTn>
                              </p:par>
                            </p:childTnLst>
                          </p:cTn>
                        </p:par>
                        <p:par>
                          <p:cTn id="55" fill="hold">
                            <p:stCondLst>
                              <p:cond delay="5000"/>
                            </p:stCondLst>
                            <p:childTnLst>
                              <p:par>
                                <p:cTn id="56" presetID="2" presetClass="entr" presetSubtype="8" accel="50000" decel="50000" fill="hold" nodeType="afterEffect">
                                  <p:stCondLst>
                                    <p:cond delay="0"/>
                                  </p:stCondLst>
                                  <p:childTnLst>
                                    <p:set>
                                      <p:cBhvr>
                                        <p:cTn id="57" dur="1" fill="hold">
                                          <p:stCondLst>
                                            <p:cond delay="0"/>
                                          </p:stCondLst>
                                        </p:cTn>
                                        <p:tgtEl>
                                          <p:spTgt spid="13"/>
                                        </p:tgtEl>
                                        <p:attrNameLst>
                                          <p:attrName>style.visibility</p:attrName>
                                        </p:attrNameLst>
                                      </p:cBhvr>
                                      <p:to>
                                        <p:strVal val="visible"/>
                                      </p:to>
                                    </p:set>
                                    <p:anim calcmode="lin" valueType="num">
                                      <p:cBhvr additive="base">
                                        <p:cTn id="58" dur="500" fill="hold"/>
                                        <p:tgtEl>
                                          <p:spTgt spid="13"/>
                                        </p:tgtEl>
                                        <p:attrNameLst>
                                          <p:attrName>ppt_x</p:attrName>
                                        </p:attrNameLst>
                                      </p:cBhvr>
                                      <p:tavLst>
                                        <p:tav tm="0">
                                          <p:val>
                                            <p:strVal val="0-#ppt_w/2"/>
                                          </p:val>
                                        </p:tav>
                                        <p:tav tm="100000">
                                          <p:val>
                                            <p:strVal val="#ppt_x"/>
                                          </p:val>
                                        </p:tav>
                                      </p:tavLst>
                                    </p:anim>
                                    <p:anim calcmode="lin" valueType="num">
                                      <p:cBhvr additive="base">
                                        <p:cTn id="59" dur="500" fill="hold"/>
                                        <p:tgtEl>
                                          <p:spTgt spid="13"/>
                                        </p:tgtEl>
                                        <p:attrNameLst>
                                          <p:attrName>ppt_y</p:attrName>
                                        </p:attrNameLst>
                                      </p:cBhvr>
                                      <p:tavLst>
                                        <p:tav tm="0">
                                          <p:val>
                                            <p:strVal val="#ppt_y"/>
                                          </p:val>
                                        </p:tav>
                                        <p:tav tm="100000">
                                          <p:val>
                                            <p:strVal val="#ppt_y"/>
                                          </p:val>
                                        </p:tav>
                                      </p:tavLst>
                                    </p:anim>
                                  </p:childTnLst>
                                </p:cTn>
                              </p:par>
                              <p:par>
                                <p:cTn id="60" presetID="2" presetClass="entr" presetSubtype="4" accel="50000" decel="50000" fill="hold" grpId="0" nodeType="withEffect">
                                  <p:stCondLst>
                                    <p:cond delay="0"/>
                                  </p:stCondLst>
                                  <p:childTnLst>
                                    <p:set>
                                      <p:cBhvr>
                                        <p:cTn id="61" dur="1" fill="hold">
                                          <p:stCondLst>
                                            <p:cond delay="0"/>
                                          </p:stCondLst>
                                        </p:cTn>
                                        <p:tgtEl>
                                          <p:spTgt spid="31"/>
                                        </p:tgtEl>
                                        <p:attrNameLst>
                                          <p:attrName>style.visibility</p:attrName>
                                        </p:attrNameLst>
                                      </p:cBhvr>
                                      <p:to>
                                        <p:strVal val="visible"/>
                                      </p:to>
                                    </p:set>
                                    <p:anim calcmode="lin" valueType="num">
                                      <p:cBhvr additive="base">
                                        <p:cTn id="62" dur="500" fill="hold"/>
                                        <p:tgtEl>
                                          <p:spTgt spid="31"/>
                                        </p:tgtEl>
                                        <p:attrNameLst>
                                          <p:attrName>ppt_x</p:attrName>
                                        </p:attrNameLst>
                                      </p:cBhvr>
                                      <p:tavLst>
                                        <p:tav tm="0">
                                          <p:val>
                                            <p:strVal val="#ppt_x"/>
                                          </p:val>
                                        </p:tav>
                                        <p:tav tm="100000">
                                          <p:val>
                                            <p:strVal val="#ppt_x"/>
                                          </p:val>
                                        </p:tav>
                                      </p:tavLst>
                                    </p:anim>
                                    <p:anim calcmode="lin" valueType="num">
                                      <p:cBhvr additive="base">
                                        <p:cTn id="63" dur="500" fill="hold"/>
                                        <p:tgtEl>
                                          <p:spTgt spid="31"/>
                                        </p:tgtEl>
                                        <p:attrNameLst>
                                          <p:attrName>ppt_y</p:attrName>
                                        </p:attrNameLst>
                                      </p:cBhvr>
                                      <p:tavLst>
                                        <p:tav tm="0">
                                          <p:val>
                                            <p:strVal val="1+#ppt_h/2"/>
                                          </p:val>
                                        </p:tav>
                                        <p:tav tm="100000">
                                          <p:val>
                                            <p:strVal val="#ppt_y"/>
                                          </p:val>
                                        </p:tav>
                                      </p:tavLst>
                                    </p:anim>
                                  </p:childTnLst>
                                </p:cTn>
                              </p:par>
                            </p:childTnLst>
                          </p:cTn>
                        </p:par>
                        <p:par>
                          <p:cTn id="64" fill="hold">
                            <p:stCondLst>
                              <p:cond delay="5500"/>
                            </p:stCondLst>
                            <p:childTnLst>
                              <p:par>
                                <p:cTn id="65" presetID="18" presetClass="entr" presetSubtype="12" fill="hold" nodeType="after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strips(downLeft)">
                                      <p:cBhvr>
                                        <p:cTn id="67" dur="500"/>
                                        <p:tgtEl>
                                          <p:spTgt spid="35"/>
                                        </p:tgtEl>
                                      </p:cBhvr>
                                    </p:animEffect>
                                  </p:childTnLst>
                                </p:cTn>
                              </p:par>
                            </p:childTnLst>
                          </p:cTn>
                        </p:par>
                        <p:par>
                          <p:cTn id="68" fill="hold">
                            <p:stCondLst>
                              <p:cond delay="6000"/>
                            </p:stCondLst>
                            <p:childTnLst>
                              <p:par>
                                <p:cTn id="69" presetID="2" presetClass="entr" presetSubtype="8" accel="50000" decel="50000" fill="hold" nodeType="afterEffect">
                                  <p:stCondLst>
                                    <p:cond delay="0"/>
                                  </p:stCondLst>
                                  <p:childTnLst>
                                    <p:set>
                                      <p:cBhvr>
                                        <p:cTn id="70" dur="1" fill="hold">
                                          <p:stCondLst>
                                            <p:cond delay="0"/>
                                          </p:stCondLst>
                                        </p:cTn>
                                        <p:tgtEl>
                                          <p:spTgt spid="9"/>
                                        </p:tgtEl>
                                        <p:attrNameLst>
                                          <p:attrName>style.visibility</p:attrName>
                                        </p:attrNameLst>
                                      </p:cBhvr>
                                      <p:to>
                                        <p:strVal val="visible"/>
                                      </p:to>
                                    </p:set>
                                    <p:anim calcmode="lin" valueType="num">
                                      <p:cBhvr additive="base">
                                        <p:cTn id="71" dur="500" fill="hold"/>
                                        <p:tgtEl>
                                          <p:spTgt spid="9"/>
                                        </p:tgtEl>
                                        <p:attrNameLst>
                                          <p:attrName>ppt_x</p:attrName>
                                        </p:attrNameLst>
                                      </p:cBhvr>
                                      <p:tavLst>
                                        <p:tav tm="0">
                                          <p:val>
                                            <p:strVal val="0-#ppt_w/2"/>
                                          </p:val>
                                        </p:tav>
                                        <p:tav tm="100000">
                                          <p:val>
                                            <p:strVal val="#ppt_x"/>
                                          </p:val>
                                        </p:tav>
                                      </p:tavLst>
                                    </p:anim>
                                    <p:anim calcmode="lin" valueType="num">
                                      <p:cBhvr additive="base">
                                        <p:cTn id="72" dur="500" fill="hold"/>
                                        <p:tgtEl>
                                          <p:spTgt spid="9"/>
                                        </p:tgtEl>
                                        <p:attrNameLst>
                                          <p:attrName>ppt_y</p:attrName>
                                        </p:attrNameLst>
                                      </p:cBhvr>
                                      <p:tavLst>
                                        <p:tav tm="0">
                                          <p:val>
                                            <p:strVal val="#ppt_y"/>
                                          </p:val>
                                        </p:tav>
                                        <p:tav tm="100000">
                                          <p:val>
                                            <p:strVal val="#ppt_y"/>
                                          </p:val>
                                        </p:tav>
                                      </p:tavLst>
                                    </p:anim>
                                  </p:childTnLst>
                                </p:cTn>
                              </p:par>
                              <p:par>
                                <p:cTn id="73" presetID="2" presetClass="entr" presetSubtype="4" accel="50000" decel="50000" fill="hold" grpId="0" nodeType="withEffect">
                                  <p:stCondLst>
                                    <p:cond delay="0"/>
                                  </p:stCondLst>
                                  <p:childTnLst>
                                    <p:set>
                                      <p:cBhvr>
                                        <p:cTn id="74" dur="1" fill="hold">
                                          <p:stCondLst>
                                            <p:cond delay="0"/>
                                          </p:stCondLst>
                                        </p:cTn>
                                        <p:tgtEl>
                                          <p:spTgt spid="32"/>
                                        </p:tgtEl>
                                        <p:attrNameLst>
                                          <p:attrName>style.visibility</p:attrName>
                                        </p:attrNameLst>
                                      </p:cBhvr>
                                      <p:to>
                                        <p:strVal val="visible"/>
                                      </p:to>
                                    </p:set>
                                    <p:anim calcmode="lin" valueType="num">
                                      <p:cBhvr additive="base">
                                        <p:cTn id="75" dur="500" fill="hold"/>
                                        <p:tgtEl>
                                          <p:spTgt spid="32"/>
                                        </p:tgtEl>
                                        <p:attrNameLst>
                                          <p:attrName>ppt_x</p:attrName>
                                        </p:attrNameLst>
                                      </p:cBhvr>
                                      <p:tavLst>
                                        <p:tav tm="0">
                                          <p:val>
                                            <p:strVal val="#ppt_x"/>
                                          </p:val>
                                        </p:tav>
                                        <p:tav tm="100000">
                                          <p:val>
                                            <p:strVal val="#ppt_x"/>
                                          </p:val>
                                        </p:tav>
                                      </p:tavLst>
                                    </p:anim>
                                    <p:anim calcmode="lin" valueType="num">
                                      <p:cBhvr additive="base">
                                        <p:cTn id="76" dur="500" fill="hold"/>
                                        <p:tgtEl>
                                          <p:spTgt spid="32"/>
                                        </p:tgtEl>
                                        <p:attrNameLst>
                                          <p:attrName>ppt_y</p:attrName>
                                        </p:attrNameLst>
                                      </p:cBhvr>
                                      <p:tavLst>
                                        <p:tav tm="0">
                                          <p:val>
                                            <p:strVal val="1+#ppt_h/2"/>
                                          </p:val>
                                        </p:tav>
                                        <p:tav tm="100000">
                                          <p:val>
                                            <p:strVal val="#ppt_y"/>
                                          </p:val>
                                        </p:tav>
                                      </p:tavLst>
                                    </p:anim>
                                  </p:childTnLst>
                                </p:cTn>
                              </p:par>
                            </p:childTnLst>
                          </p:cTn>
                        </p:par>
                        <p:par>
                          <p:cTn id="77" fill="hold">
                            <p:stCondLst>
                              <p:cond delay="6500"/>
                            </p:stCondLst>
                            <p:childTnLst>
                              <p:par>
                                <p:cTn id="78" presetID="18" presetClass="entr" presetSubtype="12" fill="hold" nodeType="afterEffect">
                                  <p:stCondLst>
                                    <p:cond delay="0"/>
                                  </p:stCondLst>
                                  <p:childTnLst>
                                    <p:set>
                                      <p:cBhvr>
                                        <p:cTn id="79" dur="1" fill="hold">
                                          <p:stCondLst>
                                            <p:cond delay="0"/>
                                          </p:stCondLst>
                                        </p:cTn>
                                        <p:tgtEl>
                                          <p:spTgt spid="36"/>
                                        </p:tgtEl>
                                        <p:attrNameLst>
                                          <p:attrName>style.visibility</p:attrName>
                                        </p:attrNameLst>
                                      </p:cBhvr>
                                      <p:to>
                                        <p:strVal val="visible"/>
                                      </p:to>
                                    </p:set>
                                    <p:animEffect transition="in" filter="strips(downLeft)">
                                      <p:cBhvr>
                                        <p:cTn id="80" dur="500"/>
                                        <p:tgtEl>
                                          <p:spTgt spid="36"/>
                                        </p:tgtEl>
                                      </p:cBhvr>
                                    </p:animEffect>
                                  </p:childTnLst>
                                </p:cTn>
                              </p:par>
                            </p:childTnLst>
                          </p:cTn>
                        </p:par>
                        <p:par>
                          <p:cTn id="81" fill="hold">
                            <p:stCondLst>
                              <p:cond delay="7000"/>
                            </p:stCondLst>
                            <p:childTnLst>
                              <p:par>
                                <p:cTn id="82" presetID="2" presetClass="entr" presetSubtype="8" accel="50000" decel="50000" fill="hold" nodeType="afterEffect">
                                  <p:stCondLst>
                                    <p:cond delay="0"/>
                                  </p:stCondLst>
                                  <p:childTnLst>
                                    <p:set>
                                      <p:cBhvr>
                                        <p:cTn id="83" dur="1" fill="hold">
                                          <p:stCondLst>
                                            <p:cond delay="0"/>
                                          </p:stCondLst>
                                        </p:cTn>
                                        <p:tgtEl>
                                          <p:spTgt spid="4"/>
                                        </p:tgtEl>
                                        <p:attrNameLst>
                                          <p:attrName>style.visibility</p:attrName>
                                        </p:attrNameLst>
                                      </p:cBhvr>
                                      <p:to>
                                        <p:strVal val="visible"/>
                                      </p:to>
                                    </p:set>
                                    <p:anim calcmode="lin" valueType="num">
                                      <p:cBhvr additive="base">
                                        <p:cTn id="84" dur="500" fill="hold"/>
                                        <p:tgtEl>
                                          <p:spTgt spid="4"/>
                                        </p:tgtEl>
                                        <p:attrNameLst>
                                          <p:attrName>ppt_x</p:attrName>
                                        </p:attrNameLst>
                                      </p:cBhvr>
                                      <p:tavLst>
                                        <p:tav tm="0">
                                          <p:val>
                                            <p:strVal val="0-#ppt_w/2"/>
                                          </p:val>
                                        </p:tav>
                                        <p:tav tm="100000">
                                          <p:val>
                                            <p:strVal val="#ppt_x"/>
                                          </p:val>
                                        </p:tav>
                                      </p:tavLst>
                                    </p:anim>
                                    <p:anim calcmode="lin" valueType="num">
                                      <p:cBhvr additive="base">
                                        <p:cTn id="85" dur="500" fill="hold"/>
                                        <p:tgtEl>
                                          <p:spTgt spid="4"/>
                                        </p:tgtEl>
                                        <p:attrNameLst>
                                          <p:attrName>ppt_y</p:attrName>
                                        </p:attrNameLst>
                                      </p:cBhvr>
                                      <p:tavLst>
                                        <p:tav tm="0">
                                          <p:val>
                                            <p:strVal val="#ppt_y"/>
                                          </p:val>
                                        </p:tav>
                                        <p:tav tm="100000">
                                          <p:val>
                                            <p:strVal val="#ppt_y"/>
                                          </p:val>
                                        </p:tav>
                                      </p:tavLst>
                                    </p:anim>
                                  </p:childTnLst>
                                </p:cTn>
                              </p:par>
                              <p:par>
                                <p:cTn id="86" presetID="2" presetClass="entr" presetSubtype="4" accel="50000" decel="50000" fill="hold" grpId="0" nodeType="withEffect">
                                  <p:stCondLst>
                                    <p:cond delay="0"/>
                                  </p:stCondLst>
                                  <p:childTnLst>
                                    <p:set>
                                      <p:cBhvr>
                                        <p:cTn id="87" dur="1" fill="hold">
                                          <p:stCondLst>
                                            <p:cond delay="0"/>
                                          </p:stCondLst>
                                        </p:cTn>
                                        <p:tgtEl>
                                          <p:spTgt spid="30"/>
                                        </p:tgtEl>
                                        <p:attrNameLst>
                                          <p:attrName>style.visibility</p:attrName>
                                        </p:attrNameLst>
                                      </p:cBhvr>
                                      <p:to>
                                        <p:strVal val="visible"/>
                                      </p:to>
                                    </p:set>
                                    <p:anim calcmode="lin" valueType="num">
                                      <p:cBhvr additive="base">
                                        <p:cTn id="88" dur="500" fill="hold"/>
                                        <p:tgtEl>
                                          <p:spTgt spid="30"/>
                                        </p:tgtEl>
                                        <p:attrNameLst>
                                          <p:attrName>ppt_x</p:attrName>
                                        </p:attrNameLst>
                                      </p:cBhvr>
                                      <p:tavLst>
                                        <p:tav tm="0">
                                          <p:val>
                                            <p:strVal val="#ppt_x"/>
                                          </p:val>
                                        </p:tav>
                                        <p:tav tm="100000">
                                          <p:val>
                                            <p:strVal val="#ppt_x"/>
                                          </p:val>
                                        </p:tav>
                                      </p:tavLst>
                                    </p:anim>
                                    <p:anim calcmode="lin" valueType="num">
                                      <p:cBhvr additive="base">
                                        <p:cTn id="89" dur="500" fill="hold"/>
                                        <p:tgtEl>
                                          <p:spTgt spid="30"/>
                                        </p:tgtEl>
                                        <p:attrNameLst>
                                          <p:attrName>ppt_y</p:attrName>
                                        </p:attrNameLst>
                                      </p:cBhvr>
                                      <p:tavLst>
                                        <p:tav tm="0">
                                          <p:val>
                                            <p:strVal val="1+#ppt_h/2"/>
                                          </p:val>
                                        </p:tav>
                                        <p:tav tm="100000">
                                          <p:val>
                                            <p:strVal val="#ppt_y"/>
                                          </p:val>
                                        </p:tav>
                                      </p:tavLst>
                                    </p:anim>
                                  </p:childTnLst>
                                </p:cTn>
                              </p:par>
                            </p:childTnLst>
                          </p:cTn>
                        </p:par>
                        <p:par>
                          <p:cTn id="90" fill="hold">
                            <p:stCondLst>
                              <p:cond delay="7500"/>
                            </p:stCondLst>
                            <p:childTnLst>
                              <p:par>
                                <p:cTn id="91" presetID="42" presetClass="entr" presetSubtype="0" fill="hold" nodeType="afterEffect">
                                  <p:stCondLst>
                                    <p:cond delay="0"/>
                                  </p:stCondLst>
                                  <p:childTnLst>
                                    <p:set>
                                      <p:cBhvr>
                                        <p:cTn id="92" dur="1" fill="hold">
                                          <p:stCondLst>
                                            <p:cond delay="0"/>
                                          </p:stCondLst>
                                        </p:cTn>
                                        <p:tgtEl>
                                          <p:spTgt spid="37"/>
                                        </p:tgtEl>
                                        <p:attrNameLst>
                                          <p:attrName>style.visibility</p:attrName>
                                        </p:attrNameLst>
                                      </p:cBhvr>
                                      <p:to>
                                        <p:strVal val="visible"/>
                                      </p:to>
                                    </p:set>
                                    <p:animEffect transition="in" filter="fade">
                                      <p:cBhvr>
                                        <p:cTn id="93" dur="1000"/>
                                        <p:tgtEl>
                                          <p:spTgt spid="37"/>
                                        </p:tgtEl>
                                      </p:cBhvr>
                                    </p:animEffect>
                                    <p:anim calcmode="lin" valueType="num">
                                      <p:cBhvr>
                                        <p:cTn id="94" dur="1000" fill="hold"/>
                                        <p:tgtEl>
                                          <p:spTgt spid="37"/>
                                        </p:tgtEl>
                                        <p:attrNameLst>
                                          <p:attrName>ppt_x</p:attrName>
                                        </p:attrNameLst>
                                      </p:cBhvr>
                                      <p:tavLst>
                                        <p:tav tm="0">
                                          <p:val>
                                            <p:strVal val="#ppt_x"/>
                                          </p:val>
                                        </p:tav>
                                        <p:tav tm="100000">
                                          <p:val>
                                            <p:strVal val="#ppt_x"/>
                                          </p:val>
                                        </p:tav>
                                      </p:tavLst>
                                    </p:anim>
                                    <p:anim calcmode="lin" valueType="num">
                                      <p:cBhvr>
                                        <p:cTn id="95" dur="1000" fill="hold"/>
                                        <p:tgtEl>
                                          <p:spTgt spid="37"/>
                                        </p:tgtEl>
                                        <p:attrNameLst>
                                          <p:attrName>ppt_y</p:attrName>
                                        </p:attrNameLst>
                                      </p:cBhvr>
                                      <p:tavLst>
                                        <p:tav tm="0">
                                          <p:val>
                                            <p:strVal val="#ppt_y+.1"/>
                                          </p:val>
                                        </p:tav>
                                        <p:tav tm="100000">
                                          <p:val>
                                            <p:strVal val="#ppt_y"/>
                                          </p:val>
                                        </p:tav>
                                      </p:tavLst>
                                    </p:anim>
                                  </p:childTnLst>
                                </p:cTn>
                              </p:par>
                            </p:childTnLst>
                          </p:cTn>
                        </p:par>
                        <p:par>
                          <p:cTn id="96" fill="hold">
                            <p:stCondLst>
                              <p:cond delay="8500"/>
                            </p:stCondLst>
                            <p:childTnLst>
                              <p:par>
                                <p:cTn id="97" presetID="42" presetClass="entr" presetSubtype="0" fill="hold" nodeType="afterEffect">
                                  <p:stCondLst>
                                    <p:cond delay="0"/>
                                  </p:stCondLst>
                                  <p:childTnLst>
                                    <p:set>
                                      <p:cBhvr>
                                        <p:cTn id="98" dur="1" fill="hold">
                                          <p:stCondLst>
                                            <p:cond delay="0"/>
                                          </p:stCondLst>
                                        </p:cTn>
                                        <p:tgtEl>
                                          <p:spTgt spid="40"/>
                                        </p:tgtEl>
                                        <p:attrNameLst>
                                          <p:attrName>style.visibility</p:attrName>
                                        </p:attrNameLst>
                                      </p:cBhvr>
                                      <p:to>
                                        <p:strVal val="visible"/>
                                      </p:to>
                                    </p:set>
                                    <p:animEffect transition="in" filter="fade">
                                      <p:cBhvr>
                                        <p:cTn id="99" dur="1000"/>
                                        <p:tgtEl>
                                          <p:spTgt spid="40"/>
                                        </p:tgtEl>
                                      </p:cBhvr>
                                    </p:animEffect>
                                    <p:anim calcmode="lin" valueType="num">
                                      <p:cBhvr>
                                        <p:cTn id="100" dur="1000" fill="hold"/>
                                        <p:tgtEl>
                                          <p:spTgt spid="40"/>
                                        </p:tgtEl>
                                        <p:attrNameLst>
                                          <p:attrName>ppt_x</p:attrName>
                                        </p:attrNameLst>
                                      </p:cBhvr>
                                      <p:tavLst>
                                        <p:tav tm="0">
                                          <p:val>
                                            <p:strVal val="#ppt_x"/>
                                          </p:val>
                                        </p:tav>
                                        <p:tav tm="100000">
                                          <p:val>
                                            <p:strVal val="#ppt_x"/>
                                          </p:val>
                                        </p:tav>
                                      </p:tavLst>
                                    </p:anim>
                                    <p:anim calcmode="lin" valueType="num">
                                      <p:cBhvr>
                                        <p:cTn id="101" dur="1000" fill="hold"/>
                                        <p:tgtEl>
                                          <p:spTgt spid="40"/>
                                        </p:tgtEl>
                                        <p:attrNameLst>
                                          <p:attrName>ppt_y</p:attrName>
                                        </p:attrNameLst>
                                      </p:cBhvr>
                                      <p:tavLst>
                                        <p:tav tm="0">
                                          <p:val>
                                            <p:strVal val="#ppt_y+.1"/>
                                          </p:val>
                                        </p:tav>
                                        <p:tav tm="100000">
                                          <p:val>
                                            <p:strVal val="#ppt_y"/>
                                          </p:val>
                                        </p:tav>
                                      </p:tavLst>
                                    </p:anim>
                                  </p:childTnLst>
                                </p:cTn>
                              </p:par>
                            </p:childTnLst>
                          </p:cTn>
                        </p:par>
                        <p:par>
                          <p:cTn id="102" fill="hold">
                            <p:stCondLst>
                              <p:cond delay="9500"/>
                            </p:stCondLst>
                            <p:childTnLst>
                              <p:par>
                                <p:cTn id="103" presetID="42" presetClass="entr" presetSubtype="0" fill="hold" nodeType="afterEffect">
                                  <p:stCondLst>
                                    <p:cond delay="0"/>
                                  </p:stCondLst>
                                  <p:childTnLst>
                                    <p:set>
                                      <p:cBhvr>
                                        <p:cTn id="104" dur="1" fill="hold">
                                          <p:stCondLst>
                                            <p:cond delay="0"/>
                                          </p:stCondLst>
                                        </p:cTn>
                                        <p:tgtEl>
                                          <p:spTgt spid="43"/>
                                        </p:tgtEl>
                                        <p:attrNameLst>
                                          <p:attrName>style.visibility</p:attrName>
                                        </p:attrNameLst>
                                      </p:cBhvr>
                                      <p:to>
                                        <p:strVal val="visible"/>
                                      </p:to>
                                    </p:set>
                                    <p:animEffect transition="in" filter="fade">
                                      <p:cBhvr>
                                        <p:cTn id="105" dur="1000"/>
                                        <p:tgtEl>
                                          <p:spTgt spid="43"/>
                                        </p:tgtEl>
                                      </p:cBhvr>
                                    </p:animEffect>
                                    <p:anim calcmode="lin" valueType="num">
                                      <p:cBhvr>
                                        <p:cTn id="106" dur="1000" fill="hold"/>
                                        <p:tgtEl>
                                          <p:spTgt spid="43"/>
                                        </p:tgtEl>
                                        <p:attrNameLst>
                                          <p:attrName>ppt_x</p:attrName>
                                        </p:attrNameLst>
                                      </p:cBhvr>
                                      <p:tavLst>
                                        <p:tav tm="0">
                                          <p:val>
                                            <p:strVal val="#ppt_x"/>
                                          </p:val>
                                        </p:tav>
                                        <p:tav tm="100000">
                                          <p:val>
                                            <p:strVal val="#ppt_x"/>
                                          </p:val>
                                        </p:tav>
                                      </p:tavLst>
                                    </p:anim>
                                    <p:anim calcmode="lin" valueType="num">
                                      <p:cBhvr>
                                        <p:cTn id="107" dur="1000" fill="hold"/>
                                        <p:tgtEl>
                                          <p:spTgt spid="43"/>
                                        </p:tgtEl>
                                        <p:attrNameLst>
                                          <p:attrName>ppt_y</p:attrName>
                                        </p:attrNameLst>
                                      </p:cBhvr>
                                      <p:tavLst>
                                        <p:tav tm="0">
                                          <p:val>
                                            <p:strVal val="#ppt_y+.1"/>
                                          </p:val>
                                        </p:tav>
                                        <p:tav tm="100000">
                                          <p:val>
                                            <p:strVal val="#ppt_y"/>
                                          </p:val>
                                        </p:tav>
                                      </p:tavLst>
                                    </p:anim>
                                  </p:childTnLst>
                                </p:cTn>
                              </p:par>
                            </p:childTnLst>
                          </p:cTn>
                        </p:par>
                        <p:par>
                          <p:cTn id="108" fill="hold">
                            <p:stCondLst>
                              <p:cond delay="10500"/>
                            </p:stCondLst>
                            <p:childTnLst>
                              <p:par>
                                <p:cTn id="109" presetID="42" presetClass="entr" presetSubtype="0" fill="hold" nodeType="afterEffect">
                                  <p:stCondLst>
                                    <p:cond delay="0"/>
                                  </p:stCondLst>
                                  <p:childTnLst>
                                    <p:set>
                                      <p:cBhvr>
                                        <p:cTn id="110" dur="1" fill="hold">
                                          <p:stCondLst>
                                            <p:cond delay="0"/>
                                          </p:stCondLst>
                                        </p:cTn>
                                        <p:tgtEl>
                                          <p:spTgt spid="46"/>
                                        </p:tgtEl>
                                        <p:attrNameLst>
                                          <p:attrName>style.visibility</p:attrName>
                                        </p:attrNameLst>
                                      </p:cBhvr>
                                      <p:to>
                                        <p:strVal val="visible"/>
                                      </p:to>
                                    </p:set>
                                    <p:animEffect transition="in" filter="fade">
                                      <p:cBhvr>
                                        <p:cTn id="111" dur="1000"/>
                                        <p:tgtEl>
                                          <p:spTgt spid="46"/>
                                        </p:tgtEl>
                                      </p:cBhvr>
                                    </p:animEffect>
                                    <p:anim calcmode="lin" valueType="num">
                                      <p:cBhvr>
                                        <p:cTn id="112" dur="1000" fill="hold"/>
                                        <p:tgtEl>
                                          <p:spTgt spid="46"/>
                                        </p:tgtEl>
                                        <p:attrNameLst>
                                          <p:attrName>ppt_x</p:attrName>
                                        </p:attrNameLst>
                                      </p:cBhvr>
                                      <p:tavLst>
                                        <p:tav tm="0">
                                          <p:val>
                                            <p:strVal val="#ppt_x"/>
                                          </p:val>
                                        </p:tav>
                                        <p:tav tm="100000">
                                          <p:val>
                                            <p:strVal val="#ppt_x"/>
                                          </p:val>
                                        </p:tav>
                                      </p:tavLst>
                                    </p:anim>
                                    <p:anim calcmode="lin" valueType="num">
                                      <p:cBhvr>
                                        <p:cTn id="113"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ldLvl="0" animBg="1"/>
      <p:bldP spid="22" grpId="0" bldLvl="0" animBg="1"/>
      <p:bldP spid="23" grpId="0" bldLvl="0" animBg="1"/>
      <p:bldP spid="24" grpId="0" bldLvl="0" animBg="1"/>
      <p:bldP spid="25" grpId="0" bldLvl="0" animBg="1"/>
      <p:bldP spid="26" grpId="0" bldLvl="0" animBg="1"/>
      <p:bldP spid="27" grpId="0" bldLvl="0" animBg="1"/>
      <p:bldP spid="29" grpId="0"/>
      <p:bldP spid="30" grpId="0"/>
      <p:bldP spid="31" grpId="0"/>
      <p:bldP spid="3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0" y="0"/>
            <a:ext cx="12192000" cy="6857999"/>
          </a:xfrm>
          <a:prstGeom prst="rect">
            <a:avLst/>
          </a:prstGeom>
        </p:spPr>
      </p:pic>
      <p:sp>
        <p:nvSpPr>
          <p:cNvPr id="10" name="文本框 9"/>
          <p:cNvSpPr txBox="1"/>
          <p:nvPr/>
        </p:nvSpPr>
        <p:spPr>
          <a:xfrm>
            <a:off x="5120818" y="1248133"/>
            <a:ext cx="2356764" cy="1015663"/>
          </a:xfrm>
          <a:prstGeom prst="rect">
            <a:avLst/>
          </a:prstGeom>
          <a:noFill/>
        </p:spPr>
        <p:txBody>
          <a:bodyPr wrap="square" rtlCol="0">
            <a:spAutoFit/>
          </a:bodyPr>
          <a:lstStyle/>
          <a:p>
            <a:pPr algn="dist"/>
            <a:r>
              <a:rPr lang="en-US" altLang="zh-CN" sz="6000" b="1" dirty="0">
                <a:solidFill>
                  <a:schemeClr val="bg1"/>
                </a:solidFill>
                <a:effectLst>
                  <a:outerShdw blurRad="38100" dist="38100" dir="2700000" algn="tl">
                    <a:srgbClr val="000000">
                      <a:alpha val="43137"/>
                    </a:srgbClr>
                  </a:outerShdw>
                </a:effectLst>
                <a:latin typeface="汉仪雅酷黑 75W" panose="020B0804020202020204" pitchFamily="34" charset="-122"/>
                <a:ea typeface="汉仪雅酷黑 75W" panose="020B0804020202020204" pitchFamily="34" charset="-122"/>
              </a:rPr>
              <a:t>202X</a:t>
            </a:r>
            <a:endParaRPr lang="zh-CN" altLang="en-US" sz="6000" b="1" dirty="0">
              <a:solidFill>
                <a:schemeClr val="bg1"/>
              </a:solidFill>
              <a:effectLst>
                <a:outerShdw blurRad="38100" dist="38100" dir="2700000" algn="tl">
                  <a:srgbClr val="000000">
                    <a:alpha val="43137"/>
                  </a:srgbClr>
                </a:outerShdw>
              </a:effectLst>
              <a:latin typeface="汉仪雅酷黑 75W" panose="020B0804020202020204" pitchFamily="34" charset="-122"/>
              <a:ea typeface="汉仪雅酷黑 75W" panose="020B0804020202020204" pitchFamily="34" charset="-122"/>
            </a:endParaRPr>
          </a:p>
        </p:txBody>
      </p:sp>
      <p:sp>
        <p:nvSpPr>
          <p:cNvPr id="11" name="矩形 10"/>
          <p:cNvSpPr/>
          <p:nvPr/>
        </p:nvSpPr>
        <p:spPr>
          <a:xfrm>
            <a:off x="1595120" y="2401764"/>
            <a:ext cx="9408160" cy="1588897"/>
          </a:xfrm>
          <a:prstGeom prst="rect">
            <a:avLst/>
          </a:prstGeom>
        </p:spPr>
        <p:txBody>
          <a:bodyPr wrap="square">
            <a:spAutoFit/>
          </a:bodyPr>
          <a:lstStyle/>
          <a:p>
            <a:pPr algn="ctr">
              <a:lnSpc>
                <a:spcPct val="80000"/>
              </a:lnSpc>
            </a:pPr>
            <a:r>
              <a:rPr lang="zh-CN" altLang="en-US" sz="11500" spc="300" dirty="0">
                <a:solidFill>
                  <a:schemeClr val="bg1"/>
                </a:solidFill>
                <a:effectLst>
                  <a:outerShdw blurRad="38100" dist="38100" dir="2700000" algn="tl">
                    <a:srgbClr val="000000">
                      <a:alpha val="43137"/>
                    </a:srgbClr>
                  </a:outerShdw>
                </a:effectLst>
                <a:latin typeface="汉仪雅酷黑 75W" panose="020B0804020202020204" pitchFamily="34" charset="-122"/>
                <a:ea typeface="汉仪雅酷黑 75W" panose="020B0804020202020204" pitchFamily="34" charset="-122"/>
                <a:cs typeface="Segoe UI Light" panose="020B0502040204020203" pitchFamily="34" charset="0"/>
                <a:sym typeface="+mn-lt"/>
              </a:rPr>
              <a:t>感谢您的观看</a:t>
            </a:r>
            <a:endParaRPr lang="zh-CN" altLang="en-US" sz="11500" spc="300" dirty="0">
              <a:solidFill>
                <a:schemeClr val="bg1"/>
              </a:solidFill>
              <a:effectLst>
                <a:outerShdw blurRad="38100" dist="38100" dir="2700000" algn="tl">
                  <a:srgbClr val="000000">
                    <a:alpha val="43137"/>
                  </a:srgbClr>
                </a:outerShdw>
              </a:effectLst>
              <a:latin typeface="汉仪雅酷黑 75W" panose="020B0804020202020204" pitchFamily="34" charset="-122"/>
              <a:ea typeface="汉仪雅酷黑 75W" panose="020B0804020202020204" pitchFamily="34" charset="-122"/>
              <a:cs typeface="Segoe UI Light" panose="020B0502040204020203" pitchFamily="34" charset="0"/>
              <a:sym typeface="+mn-lt"/>
            </a:endParaRPr>
          </a:p>
        </p:txBody>
      </p:sp>
      <p:sp>
        <p:nvSpPr>
          <p:cNvPr id="12" name="矩形 11"/>
          <p:cNvSpPr/>
          <p:nvPr/>
        </p:nvSpPr>
        <p:spPr>
          <a:xfrm>
            <a:off x="3516552" y="4816760"/>
            <a:ext cx="2447367" cy="375920"/>
          </a:xfrm>
          <a:prstGeom prst="rect">
            <a:avLst/>
          </a:prstGeom>
          <a:noFill/>
        </p:spPr>
        <p:txBody>
          <a:bodyPr wrap="square" lIns="68580" tIns="34290" rIns="68580" bIns="34290">
            <a:spAutoFit/>
          </a:bodyPr>
          <a:lstStyle/>
          <a:p>
            <a:pPr algn="ctr">
              <a:defRPr/>
            </a:pPr>
            <a:r>
              <a:rPr lang="zh-CN" altLang="en-US" sz="2000" spc="225" dirty="0">
                <a:solidFill>
                  <a:schemeClr val="bg1"/>
                </a:solidFill>
                <a:effectLst>
                  <a:outerShdw blurRad="38100" dist="38100" dir="2700000" algn="tl">
                    <a:srgbClr val="000000">
                      <a:alpha val="43137"/>
                    </a:srgbClr>
                  </a:outerShdw>
                </a:effectLst>
                <a:latin typeface="汉仪雅酷黑 75W" panose="020B0804020202020204" pitchFamily="34" charset="-122"/>
                <a:ea typeface="汉仪雅酷黑 75W" panose="020B0804020202020204" pitchFamily="34" charset="-122"/>
                <a:cs typeface="+mn-ea"/>
                <a:sym typeface="+mn-lt"/>
              </a:rPr>
              <a:t>汇报人：</a:t>
            </a:r>
            <a:r>
              <a:rPr lang="en-US" altLang="zh-CN" sz="2000" spc="225" dirty="0">
                <a:solidFill>
                  <a:schemeClr val="bg1"/>
                </a:solidFill>
                <a:effectLst>
                  <a:outerShdw blurRad="38100" dist="38100" dir="2700000" algn="tl">
                    <a:srgbClr val="000000">
                      <a:alpha val="43137"/>
                    </a:srgbClr>
                  </a:outerShdw>
                </a:effectLst>
                <a:latin typeface="汉仪雅酷黑 75W" panose="020B0804020202020204" pitchFamily="34" charset="-122"/>
                <a:ea typeface="汉仪雅酷黑 75W" panose="020B0804020202020204" pitchFamily="34" charset="-122"/>
                <a:cs typeface="+mn-ea"/>
                <a:sym typeface="+mn-lt"/>
              </a:rPr>
              <a:t>PPT</a:t>
            </a:r>
            <a:r>
              <a:rPr lang="zh-CN" altLang="en-US" sz="2000" spc="225" dirty="0">
                <a:solidFill>
                  <a:schemeClr val="bg1"/>
                </a:solidFill>
                <a:effectLst>
                  <a:outerShdw blurRad="38100" dist="38100" dir="2700000" algn="tl">
                    <a:srgbClr val="000000">
                      <a:alpha val="43137"/>
                    </a:srgbClr>
                  </a:outerShdw>
                </a:effectLst>
                <a:latin typeface="汉仪雅酷黑 75W" panose="020B0804020202020204" pitchFamily="34" charset="-122"/>
                <a:ea typeface="汉仪雅酷黑 75W" panose="020B0804020202020204" pitchFamily="34" charset="-122"/>
                <a:cs typeface="+mn-ea"/>
                <a:sym typeface="+mn-lt"/>
              </a:rPr>
              <a:t>汇</a:t>
            </a:r>
            <a:endParaRPr lang="zh-CN" altLang="en-US" sz="2000" spc="225" dirty="0">
              <a:solidFill>
                <a:schemeClr val="bg1"/>
              </a:solidFill>
              <a:effectLst>
                <a:outerShdw blurRad="38100" dist="38100" dir="2700000" algn="tl">
                  <a:srgbClr val="000000">
                    <a:alpha val="43137"/>
                  </a:srgbClr>
                </a:outerShdw>
              </a:effectLst>
              <a:latin typeface="汉仪雅酷黑 75W" panose="020B0804020202020204" pitchFamily="34" charset="-122"/>
              <a:ea typeface="汉仪雅酷黑 75W" panose="020B0804020202020204" pitchFamily="34" charset="-122"/>
              <a:cs typeface="+mn-ea"/>
              <a:sym typeface="+mn-lt"/>
            </a:endParaRPr>
          </a:p>
        </p:txBody>
      </p:sp>
      <p:sp>
        <p:nvSpPr>
          <p:cNvPr id="13" name="文本框 12"/>
          <p:cNvSpPr txBox="1"/>
          <p:nvPr/>
        </p:nvSpPr>
        <p:spPr>
          <a:xfrm>
            <a:off x="2875100" y="4094354"/>
            <a:ext cx="6584040" cy="369332"/>
          </a:xfrm>
          <a:prstGeom prst="rect">
            <a:avLst/>
          </a:prstGeom>
          <a:noFill/>
        </p:spPr>
        <p:txBody>
          <a:bodyPr wrap="square" rtlCol="0">
            <a:spAutoFit/>
          </a:bodyPr>
          <a:lstStyle/>
          <a:p>
            <a:pPr algn="dist"/>
            <a:r>
              <a:rPr lang="en-US" altLang="zh-CN" dirty="0">
                <a:solidFill>
                  <a:schemeClr val="bg1"/>
                </a:solidFill>
                <a:effectLst>
                  <a:outerShdw blurRad="38100" dist="38100" dir="2700000" algn="tl">
                    <a:srgbClr val="000000">
                      <a:alpha val="43137"/>
                    </a:srgbClr>
                  </a:outerShdw>
                </a:effectLst>
                <a:latin typeface="汉仪雅酷黑 75W" panose="020B0804020202020204" pitchFamily="34" charset="-122"/>
                <a:ea typeface="汉仪雅酷黑 75W" panose="020B0804020202020204" pitchFamily="34" charset="-122"/>
                <a:cs typeface="+mn-ea"/>
                <a:sym typeface="+mn-lt"/>
              </a:rPr>
              <a:t>POWERPOINT TEMPLATE</a:t>
            </a:r>
            <a:endParaRPr lang="zh-CN" altLang="en-US" dirty="0">
              <a:solidFill>
                <a:schemeClr val="bg1"/>
              </a:solidFill>
              <a:effectLst>
                <a:outerShdw blurRad="38100" dist="38100" dir="2700000" algn="tl">
                  <a:srgbClr val="000000">
                    <a:alpha val="43137"/>
                  </a:srgbClr>
                </a:outerShdw>
              </a:effectLst>
              <a:latin typeface="汉仪雅酷黑 75W" panose="020B0804020202020204" pitchFamily="34" charset="-122"/>
              <a:ea typeface="汉仪雅酷黑 75W" panose="020B0804020202020204" pitchFamily="34" charset="-122"/>
              <a:cs typeface="+mn-ea"/>
              <a:sym typeface="+mn-lt"/>
            </a:endParaRPr>
          </a:p>
        </p:txBody>
      </p:sp>
      <p:sp>
        <p:nvSpPr>
          <p:cNvPr id="14" name="矩形 13"/>
          <p:cNvSpPr/>
          <p:nvPr/>
        </p:nvSpPr>
        <p:spPr>
          <a:xfrm>
            <a:off x="6534072" y="4821889"/>
            <a:ext cx="2640407" cy="377026"/>
          </a:xfrm>
          <a:prstGeom prst="rect">
            <a:avLst/>
          </a:prstGeom>
          <a:noFill/>
        </p:spPr>
        <p:txBody>
          <a:bodyPr wrap="square" lIns="68580" tIns="34290" rIns="68580" bIns="34290">
            <a:spAutoFit/>
          </a:bodyPr>
          <a:lstStyle/>
          <a:p>
            <a:pPr algn="ctr">
              <a:defRPr/>
            </a:pPr>
            <a:r>
              <a:rPr lang="zh-CN" altLang="en-US" sz="2000" spc="225" dirty="0">
                <a:solidFill>
                  <a:schemeClr val="bg1"/>
                </a:solidFill>
                <a:effectLst>
                  <a:outerShdw blurRad="38100" dist="38100" dir="2700000" algn="tl">
                    <a:srgbClr val="000000">
                      <a:alpha val="43137"/>
                    </a:srgbClr>
                  </a:outerShdw>
                </a:effectLst>
                <a:latin typeface="汉仪雅酷黑 75W" panose="020B0804020202020204" pitchFamily="34" charset="-122"/>
                <a:ea typeface="汉仪雅酷黑 75W" panose="020B0804020202020204" pitchFamily="34" charset="-122"/>
                <a:cs typeface="+mn-ea"/>
                <a:sym typeface="+mn-lt"/>
              </a:rPr>
              <a:t>汇报时间：</a:t>
            </a:r>
            <a:r>
              <a:rPr lang="en-US" altLang="zh-CN" sz="2000" spc="225" dirty="0">
                <a:solidFill>
                  <a:schemeClr val="bg1"/>
                </a:solidFill>
                <a:effectLst>
                  <a:outerShdw blurRad="38100" dist="38100" dir="2700000" algn="tl">
                    <a:srgbClr val="000000">
                      <a:alpha val="43137"/>
                    </a:srgbClr>
                  </a:outerShdw>
                </a:effectLst>
                <a:latin typeface="汉仪雅酷黑 75W" panose="020B0804020202020204" pitchFamily="34" charset="-122"/>
                <a:ea typeface="汉仪雅酷黑 75W" panose="020B0804020202020204" pitchFamily="34" charset="-122"/>
                <a:cs typeface="+mn-ea"/>
                <a:sym typeface="+mn-lt"/>
              </a:rPr>
              <a:t>20XX</a:t>
            </a:r>
            <a:endParaRPr sz="2000" spc="225" dirty="0">
              <a:solidFill>
                <a:schemeClr val="bg1"/>
              </a:solidFill>
              <a:effectLst>
                <a:outerShdw blurRad="38100" dist="38100" dir="2700000" algn="tl">
                  <a:srgbClr val="000000">
                    <a:alpha val="43137"/>
                  </a:srgbClr>
                </a:outerShdw>
              </a:effectLst>
              <a:latin typeface="汉仪雅酷黑 75W" panose="020B0804020202020204" pitchFamily="34" charset="-122"/>
              <a:ea typeface="汉仪雅酷黑 75W" panose="020B0804020202020204" pitchFamily="34" charset="-122"/>
              <a:cs typeface="+mn-ea"/>
              <a:sym typeface="+mn-lt"/>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8007" y="571206"/>
            <a:ext cx="1647825" cy="1504950"/>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729" y="4107316"/>
            <a:ext cx="9457487" cy="920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000"/>
    </mc:Choice>
    <mc:Fallback>
      <p:transition spd="slow" advTm="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fltVal val="0"/>
                                          </p:val>
                                        </p:tav>
                                        <p:tav tm="100000">
                                          <p:val>
                                            <p:strVal val="#ppt_w"/>
                                          </p:val>
                                        </p:tav>
                                      </p:tavLst>
                                    </p:anim>
                                    <p:anim calcmode="lin" valueType="num">
                                      <p:cBhvr>
                                        <p:cTn id="12" dur="1000" fill="hold"/>
                                        <p:tgtEl>
                                          <p:spTgt spid="3"/>
                                        </p:tgtEl>
                                        <p:attrNameLst>
                                          <p:attrName>ppt_h</p:attrName>
                                        </p:attrNameLst>
                                      </p:cBhvr>
                                      <p:tavLst>
                                        <p:tav tm="0">
                                          <p:val>
                                            <p:fltVal val="0"/>
                                          </p:val>
                                        </p:tav>
                                        <p:tav tm="100000">
                                          <p:val>
                                            <p:strVal val="#ppt_h"/>
                                          </p:val>
                                        </p:tav>
                                      </p:tavLst>
                                    </p:anim>
                                    <p:anim calcmode="lin" valueType="num">
                                      <p:cBhvr>
                                        <p:cTn id="13" dur="1000" fill="hold"/>
                                        <p:tgtEl>
                                          <p:spTgt spid="3"/>
                                        </p:tgtEl>
                                        <p:attrNameLst>
                                          <p:attrName>style.rotation</p:attrName>
                                        </p:attrNameLst>
                                      </p:cBhvr>
                                      <p:tavLst>
                                        <p:tav tm="0">
                                          <p:val>
                                            <p:fltVal val="90"/>
                                          </p:val>
                                        </p:tav>
                                        <p:tav tm="100000">
                                          <p:val>
                                            <p:fltVal val="0"/>
                                          </p:val>
                                        </p:tav>
                                      </p:tavLst>
                                    </p:anim>
                                    <p:animEffect transition="in" filter="fade">
                                      <p:cBhvr>
                                        <p:cTn id="14" dur="1000"/>
                                        <p:tgtEl>
                                          <p:spTgt spid="3"/>
                                        </p:tgtEl>
                                      </p:cBhvr>
                                    </p:animEffect>
                                  </p:childTnLst>
                                </p:cTn>
                              </p:par>
                            </p:childTnLst>
                          </p:cTn>
                        </p:par>
                        <p:par>
                          <p:cTn id="15" fill="hold">
                            <p:stCondLst>
                              <p:cond delay="1500"/>
                            </p:stCondLst>
                            <p:childTnLst>
                              <p:par>
                                <p:cTn id="16" presetID="41" presetClass="entr" presetSubtype="0" fill="hold" grpId="0" nodeType="afterEffect">
                                  <p:stCondLst>
                                    <p:cond delay="0"/>
                                  </p:stCondLst>
                                  <p:iterate type="lt">
                                    <p:tmPct val="10000"/>
                                  </p:iterate>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11"/>
                                        </p:tgtEl>
                                        <p:attrNameLst>
                                          <p:attrName>ppt_y</p:attrName>
                                        </p:attrNameLst>
                                      </p:cBhvr>
                                      <p:tavLst>
                                        <p:tav tm="0">
                                          <p:val>
                                            <p:strVal val="#ppt_y"/>
                                          </p:val>
                                        </p:tav>
                                        <p:tav tm="100000">
                                          <p:val>
                                            <p:strVal val="#ppt_y"/>
                                          </p:val>
                                        </p:tav>
                                      </p:tavLst>
                                    </p:anim>
                                    <p:anim calcmode="lin" valueType="num">
                                      <p:cBhvr>
                                        <p:cTn id="20"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11"/>
                                        </p:tgtEl>
                                      </p:cBhvr>
                                    </p:animEffect>
                                  </p:childTnLst>
                                </p:cTn>
                              </p:par>
                            </p:childTnLst>
                          </p:cTn>
                        </p:par>
                        <p:par>
                          <p:cTn id="23" fill="hold">
                            <p:stCondLst>
                              <p:cond delay="2250"/>
                            </p:stCondLst>
                            <p:childTnLst>
                              <p:par>
                                <p:cTn id="24" presetID="16" presetClass="entr" presetSubtype="21"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par>
                          <p:cTn id="27" fill="hold">
                            <p:stCondLst>
                              <p:cond delay="2750"/>
                            </p:stCondLst>
                            <p:childTnLst>
                              <p:par>
                                <p:cTn id="28" presetID="10" presetClass="entr" presetSubtype="0"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par>
                          <p:cTn id="31" fill="hold">
                            <p:stCondLst>
                              <p:cond delay="3250"/>
                            </p:stCondLst>
                            <p:childTnLst>
                              <p:par>
                                <p:cTn id="32" presetID="42" presetClass="entr" presetSubtype="0" fill="hold" grpId="0"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childTnLst>
                          </p:cTn>
                        </p:par>
                        <p:par>
                          <p:cTn id="37" fill="hold">
                            <p:stCondLst>
                              <p:cond delay="4250"/>
                            </p:stCondLst>
                            <p:childTnLst>
                              <p:par>
                                <p:cTn id="38" presetID="42" presetClass="entr" presetSubtype="0"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任意多边形 2"/>
          <p:cNvSpPr/>
          <p:nvPr/>
        </p:nvSpPr>
        <p:spPr>
          <a:xfrm>
            <a:off x="3207653" y="3067213"/>
            <a:ext cx="447475" cy="492699"/>
          </a:xfrm>
          <a:custGeom>
            <a:avLst/>
            <a:gdLst>
              <a:gd name="connsiteX0" fmla="*/ 0 w 561975"/>
              <a:gd name="connsiteY0" fmla="*/ 0 h 547688"/>
              <a:gd name="connsiteX1" fmla="*/ 552450 w 561975"/>
              <a:gd name="connsiteY1" fmla="*/ 547688 h 547688"/>
              <a:gd name="connsiteX2" fmla="*/ 561975 w 561975"/>
              <a:gd name="connsiteY2" fmla="*/ 0 h 547688"/>
              <a:gd name="connsiteX3" fmla="*/ 0 w 561975"/>
              <a:gd name="connsiteY3" fmla="*/ 0 h 547688"/>
              <a:gd name="connsiteX0-1" fmla="*/ 0 w 576263"/>
              <a:gd name="connsiteY0-2" fmla="*/ 0 h 547688"/>
              <a:gd name="connsiteX1-3" fmla="*/ 566738 w 576263"/>
              <a:gd name="connsiteY1-4" fmla="*/ 547688 h 547688"/>
              <a:gd name="connsiteX2-5" fmla="*/ 576263 w 576263"/>
              <a:gd name="connsiteY2-6" fmla="*/ 0 h 547688"/>
              <a:gd name="connsiteX3-7" fmla="*/ 0 w 576263"/>
              <a:gd name="connsiteY3-8" fmla="*/ 0 h 547688"/>
              <a:gd name="connsiteX0-9" fmla="*/ 0 w 576263"/>
              <a:gd name="connsiteY0-10" fmla="*/ 0 h 571500"/>
              <a:gd name="connsiteX1-11" fmla="*/ 566738 w 576263"/>
              <a:gd name="connsiteY1-12" fmla="*/ 571500 h 571500"/>
              <a:gd name="connsiteX2-13" fmla="*/ 576263 w 576263"/>
              <a:gd name="connsiteY2-14" fmla="*/ 0 h 571500"/>
              <a:gd name="connsiteX3-15" fmla="*/ 0 w 576263"/>
              <a:gd name="connsiteY3-16" fmla="*/ 0 h 571500"/>
              <a:gd name="connsiteX0-17" fmla="*/ 0 w 576263"/>
              <a:gd name="connsiteY0-18" fmla="*/ 0 h 576263"/>
              <a:gd name="connsiteX1-19" fmla="*/ 571335 w 576263"/>
              <a:gd name="connsiteY1-20" fmla="*/ 576263 h 576263"/>
              <a:gd name="connsiteX2-21" fmla="*/ 576263 w 576263"/>
              <a:gd name="connsiteY2-22" fmla="*/ 0 h 576263"/>
              <a:gd name="connsiteX3-23" fmla="*/ 0 w 576263"/>
              <a:gd name="connsiteY3-24" fmla="*/ 0 h 576263"/>
              <a:gd name="connsiteX0-25" fmla="*/ 0 w 576448"/>
              <a:gd name="connsiteY0-26" fmla="*/ 0 h 576263"/>
              <a:gd name="connsiteX1-27" fmla="*/ 575933 w 576448"/>
              <a:gd name="connsiteY1-28" fmla="*/ 576263 h 576263"/>
              <a:gd name="connsiteX2-29" fmla="*/ 576263 w 576448"/>
              <a:gd name="connsiteY2-30" fmla="*/ 0 h 576263"/>
              <a:gd name="connsiteX3-31" fmla="*/ 0 w 576448"/>
              <a:gd name="connsiteY3-32" fmla="*/ 0 h 576263"/>
            </a:gdLst>
            <a:ahLst/>
            <a:cxnLst>
              <a:cxn ang="0">
                <a:pos x="connsiteX0-1" y="connsiteY0-2"/>
              </a:cxn>
              <a:cxn ang="0">
                <a:pos x="connsiteX1-3" y="connsiteY1-4"/>
              </a:cxn>
              <a:cxn ang="0">
                <a:pos x="connsiteX2-5" y="connsiteY2-6"/>
              </a:cxn>
              <a:cxn ang="0">
                <a:pos x="connsiteX3-7" y="connsiteY3-8"/>
              </a:cxn>
            </a:cxnLst>
            <a:rect l="l" t="t" r="r" b="b"/>
            <a:pathLst>
              <a:path w="576448" h="576263">
                <a:moveTo>
                  <a:pt x="0" y="0"/>
                </a:moveTo>
                <a:lnTo>
                  <a:pt x="575933" y="576263"/>
                </a:lnTo>
                <a:cubicBezTo>
                  <a:pt x="577576" y="384175"/>
                  <a:pt x="574620" y="192088"/>
                  <a:pt x="576263" y="0"/>
                </a:cubicBez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392" tIns="45694" rIns="91392" bIns="45694" anchor="ctr"/>
          <a:lstStyle/>
          <a:p>
            <a:pPr algn="ctr" fontAlgn="base">
              <a:defRPr/>
            </a:pPr>
            <a:endParaRPr lang="zh-CN" altLang="en-US" sz="135" strike="noStrike" noProof="1">
              <a:solidFill>
                <a:prstClr val="white"/>
              </a:solidFill>
            </a:endParaRPr>
          </a:p>
        </p:txBody>
      </p:sp>
      <p:sp>
        <p:nvSpPr>
          <p:cNvPr id="4" name="矩形 3"/>
          <p:cNvSpPr/>
          <p:nvPr/>
        </p:nvSpPr>
        <p:spPr>
          <a:xfrm>
            <a:off x="3649175" y="3069595"/>
            <a:ext cx="7016771" cy="4926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34932" tIns="0" rIns="134932" bIns="0" anchor="ctr"/>
          <a:lstStyle/>
          <a:p>
            <a:pPr marL="0" marR="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en-US" altLang="zh-CN" sz="2775" b="1" i="0" u="none" strike="noStrike" kern="1200" cap="none" spc="0" normalizeH="0" baseline="0" noProof="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anose="020B0604030504040204" pitchFamily="34" charset="-128"/>
              </a:rPr>
              <a:t>PPT</a:t>
            </a:r>
            <a:r>
              <a:rPr kumimoji="0" lang="zh-CN" altLang="en-US" sz="2775" b="1" i="0" u="none" strike="noStrike" kern="1200" cap="none" spc="0" normalizeH="0" baseline="0" noProof="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anose="020B0604030504040204" pitchFamily="34" charset="-128"/>
              </a:rPr>
              <a:t>汇    </a:t>
            </a:r>
            <a:r>
              <a:rPr kumimoji="0" lang="en-US" altLang="zh-CN" sz="2775" b="1" i="0" u="none" strike="noStrike" kern="1200" cap="none" spc="0" normalizeH="0" baseline="0" noProof="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anose="020B0604030504040204" pitchFamily="34" charset="-128"/>
              </a:rPr>
              <a:t>www.ppthui.com</a:t>
            </a:r>
            <a:endParaRPr kumimoji="0" lang="zh-CN" altLang="en-US" sz="2775" b="1" i="0" u="none" strike="noStrike" kern="1200" cap="none" spc="0" normalizeH="0" baseline="0" noProof="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anose="020B0604030504040204" pitchFamily="34" charset="-128"/>
            </a:endParaRPr>
          </a:p>
        </p:txBody>
      </p:sp>
      <p:sp>
        <p:nvSpPr>
          <p:cNvPr id="7" name="矩形 6"/>
          <p:cNvSpPr/>
          <p:nvPr/>
        </p:nvSpPr>
        <p:spPr>
          <a:xfrm>
            <a:off x="1526056" y="2494780"/>
            <a:ext cx="6981068" cy="58076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2775"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上万精品</a:t>
            </a:r>
            <a:r>
              <a:rPr kumimoji="0" lang="en-US" altLang="zh-CN" sz="2775"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PPT</a:t>
            </a:r>
            <a:r>
              <a:rPr kumimoji="0" lang="zh-CN" altLang="en-US" sz="2775"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模板</a:t>
            </a:r>
            <a:r>
              <a:rPr kumimoji="0" lang="zh-CN" altLang="en-US" sz="3225" b="1" i="0" u="none" strike="noStrike" kern="1200" cap="none" spc="200" normalizeH="0" baseline="0" noProof="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全部免费</a:t>
            </a:r>
            <a:r>
              <a:rPr kumimoji="0" lang="zh-CN" altLang="en-US" sz="2775"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下载</a:t>
            </a:r>
            <a:endParaRPr kumimoji="0" lang="zh-CN" altLang="en-US" sz="2775"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endParaRPr>
          </a:p>
        </p:txBody>
      </p:sp>
      <p:sp>
        <p:nvSpPr>
          <p:cNvPr id="6" name="直角三角形 5"/>
          <p:cNvSpPr/>
          <p:nvPr/>
        </p:nvSpPr>
        <p:spPr>
          <a:xfrm>
            <a:off x="8507123" y="2491211"/>
            <a:ext cx="640268" cy="584336"/>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392" tIns="45694" rIns="91392" bIns="45694" anchor="ctr"/>
          <a:lstStyle/>
          <a:p>
            <a:pPr algn="ctr" fontAlgn="base">
              <a:defRPr/>
            </a:pPr>
            <a:endParaRPr lang="zh-CN" altLang="en-US" sz="135" strike="noStrike" noProof="1">
              <a:solidFill>
                <a:prstClr val="white"/>
              </a:solidFill>
            </a:endParaRPr>
          </a:p>
        </p:txBody>
      </p:sp>
      <p:sp>
        <p:nvSpPr>
          <p:cNvPr id="38917" name="矩形 11"/>
          <p:cNvSpPr/>
          <p:nvPr/>
        </p:nvSpPr>
        <p:spPr>
          <a:xfrm>
            <a:off x="2916081" y="3797929"/>
            <a:ext cx="6268204" cy="1268639"/>
          </a:xfrm>
          <a:prstGeom prst="rect">
            <a:avLst/>
          </a:prstGeom>
          <a:noFill/>
          <a:ln w="25400">
            <a:noFill/>
          </a:ln>
        </p:spPr>
        <p:txBody>
          <a:bodyPr lIns="91392" tIns="45694" rIns="91392" bIns="45694" anchor="ctr"/>
          <a:p>
            <a:pPr eaLnBrk="0" hangingPunct="0">
              <a:lnSpc>
                <a:spcPts val="2400"/>
              </a:lnSpc>
            </a:pPr>
            <a:r>
              <a:rPr lang="en-US" altLang="zh-CN" sz="1055" b="1" dirty="0">
                <a:solidFill>
                  <a:srgbClr val="4A452A"/>
                </a:solidFill>
                <a:latin typeface="微软雅黑" panose="020B0503020204020204" pitchFamily="34" charset="-122"/>
                <a:ea typeface="微软雅黑" panose="020B0503020204020204" pitchFamily="34" charset="-122"/>
              </a:rPr>
              <a:t>PPT</a:t>
            </a:r>
            <a:r>
              <a:rPr lang="zh-CN" altLang="en-US" sz="1055" b="1" dirty="0">
                <a:solidFill>
                  <a:srgbClr val="4A452A"/>
                </a:solidFill>
                <a:latin typeface="微软雅黑" panose="020B0503020204020204" pitchFamily="34" charset="-122"/>
                <a:ea typeface="微软雅黑" panose="020B0503020204020204" pitchFamily="34" charset="-122"/>
              </a:rPr>
              <a:t>模板下载：</a:t>
            </a:r>
            <a:r>
              <a:rPr lang="en-US" altLang="zh-CN" sz="1055" b="1" dirty="0">
                <a:solidFill>
                  <a:srgbClr val="FFC000"/>
                </a:solidFill>
                <a:latin typeface="微软雅黑" panose="020B0503020204020204" pitchFamily="34" charset="-122"/>
                <a:ea typeface="微软雅黑" panose="020B0503020204020204" pitchFamily="34" charset="-122"/>
                <a:hlinkClick r:id="rId1"/>
              </a:rPr>
              <a:t>www.ppthui.com/muban/</a:t>
            </a:r>
            <a:r>
              <a:rPr lang="en-US" altLang="zh-CN" sz="1055" b="1" dirty="0">
                <a:solidFill>
                  <a:srgbClr val="FFC000"/>
                </a:solidFill>
                <a:latin typeface="微软雅黑" panose="020B0503020204020204" pitchFamily="34" charset="-122"/>
                <a:ea typeface="微软雅黑" panose="020B0503020204020204" pitchFamily="34" charset="-122"/>
              </a:rPr>
              <a:t>            </a:t>
            </a:r>
            <a:r>
              <a:rPr lang="zh-CN" altLang="en-US" sz="1055" b="1" dirty="0">
                <a:solidFill>
                  <a:srgbClr val="4A452A"/>
                </a:solidFill>
                <a:latin typeface="微软雅黑" panose="020B0503020204020204" pitchFamily="34" charset="-122"/>
                <a:ea typeface="微软雅黑" panose="020B0503020204020204" pitchFamily="34" charset="-122"/>
              </a:rPr>
              <a:t>行业</a:t>
            </a:r>
            <a:r>
              <a:rPr lang="en-US" altLang="zh-CN" sz="1055" b="1" dirty="0">
                <a:solidFill>
                  <a:srgbClr val="4A452A"/>
                </a:solidFill>
                <a:latin typeface="微软雅黑" panose="020B0503020204020204" pitchFamily="34" charset="-122"/>
                <a:ea typeface="微软雅黑" panose="020B0503020204020204" pitchFamily="34" charset="-122"/>
              </a:rPr>
              <a:t>PPT</a:t>
            </a:r>
            <a:r>
              <a:rPr lang="zh-CN" altLang="en-US" sz="1055" b="1" dirty="0">
                <a:solidFill>
                  <a:srgbClr val="4A452A"/>
                </a:solidFill>
                <a:latin typeface="微软雅黑" panose="020B0503020204020204" pitchFamily="34" charset="-122"/>
                <a:ea typeface="微软雅黑" panose="020B0503020204020204" pitchFamily="34" charset="-122"/>
              </a:rPr>
              <a:t>模板：</a:t>
            </a:r>
            <a:r>
              <a:rPr lang="en-US" altLang="zh-CN" sz="1055" b="1" dirty="0">
                <a:solidFill>
                  <a:srgbClr val="4A452A"/>
                </a:solidFill>
                <a:latin typeface="微软雅黑" panose="020B0503020204020204" pitchFamily="34" charset="-122"/>
                <a:ea typeface="微软雅黑" panose="020B0503020204020204" pitchFamily="34" charset="-122"/>
                <a:hlinkClick r:id="rId2"/>
              </a:rPr>
              <a:t>www.ppthui.com/hangye/</a:t>
            </a:r>
            <a:endParaRPr lang="en-US" altLang="zh-CN" sz="1055" b="1" dirty="0">
              <a:solidFill>
                <a:srgbClr val="4A452A"/>
              </a:solidFill>
              <a:latin typeface="微软雅黑" panose="020B0503020204020204" pitchFamily="34" charset="-122"/>
              <a:ea typeface="微软雅黑" panose="020B0503020204020204" pitchFamily="34" charset="-122"/>
            </a:endParaRPr>
          </a:p>
          <a:p>
            <a:pPr eaLnBrk="0" hangingPunct="0">
              <a:lnSpc>
                <a:spcPts val="2400"/>
              </a:lnSpc>
            </a:pPr>
            <a:r>
              <a:rPr lang="zh-CN" altLang="en-US" sz="1055" b="1" dirty="0">
                <a:solidFill>
                  <a:srgbClr val="4A452A"/>
                </a:solidFill>
                <a:latin typeface="微软雅黑" panose="020B0503020204020204" pitchFamily="34" charset="-122"/>
                <a:ea typeface="微软雅黑" panose="020B0503020204020204" pitchFamily="34" charset="-122"/>
              </a:rPr>
              <a:t>工作</a:t>
            </a:r>
            <a:r>
              <a:rPr lang="en-US" altLang="zh-CN" sz="1055" b="1" dirty="0">
                <a:solidFill>
                  <a:srgbClr val="4A452A"/>
                </a:solidFill>
                <a:latin typeface="微软雅黑" panose="020B0503020204020204" pitchFamily="34" charset="-122"/>
                <a:ea typeface="微软雅黑" panose="020B0503020204020204" pitchFamily="34" charset="-122"/>
              </a:rPr>
              <a:t>PPT</a:t>
            </a:r>
            <a:r>
              <a:rPr lang="zh-CN" altLang="en-US" sz="1055" b="1" dirty="0">
                <a:solidFill>
                  <a:srgbClr val="4A452A"/>
                </a:solidFill>
                <a:latin typeface="微软雅黑" panose="020B0503020204020204" pitchFamily="34" charset="-122"/>
                <a:ea typeface="微软雅黑" panose="020B0503020204020204" pitchFamily="34" charset="-122"/>
              </a:rPr>
              <a:t>模板：</a:t>
            </a:r>
            <a:r>
              <a:rPr lang="en-US" altLang="zh-CN" sz="1055" b="1" dirty="0">
                <a:solidFill>
                  <a:srgbClr val="4A452A"/>
                </a:solidFill>
                <a:latin typeface="微软雅黑" panose="020B0503020204020204" pitchFamily="34" charset="-122"/>
                <a:ea typeface="微软雅黑" panose="020B0503020204020204" pitchFamily="34" charset="-122"/>
                <a:hlinkClick r:id="rId3"/>
              </a:rPr>
              <a:t>www.ppthui.com/gongzuo/</a:t>
            </a:r>
            <a:r>
              <a:rPr lang="en-US" altLang="zh-CN" sz="1055" b="1" dirty="0">
                <a:solidFill>
                  <a:srgbClr val="4A452A"/>
                </a:solidFill>
                <a:latin typeface="微软雅黑" panose="020B0503020204020204" pitchFamily="34" charset="-122"/>
                <a:ea typeface="微软雅黑" panose="020B0503020204020204" pitchFamily="34" charset="-122"/>
              </a:rPr>
              <a:t>         </a:t>
            </a:r>
            <a:r>
              <a:rPr lang="zh-CN" altLang="en-US" sz="1055" b="1" dirty="0">
                <a:solidFill>
                  <a:srgbClr val="4A452A"/>
                </a:solidFill>
                <a:latin typeface="微软雅黑" panose="020B0503020204020204" pitchFamily="34" charset="-122"/>
                <a:ea typeface="微软雅黑" panose="020B0503020204020204" pitchFamily="34" charset="-122"/>
              </a:rPr>
              <a:t>节日</a:t>
            </a:r>
            <a:r>
              <a:rPr lang="en-US" altLang="zh-CN" sz="1055" b="1" dirty="0">
                <a:solidFill>
                  <a:srgbClr val="4A452A"/>
                </a:solidFill>
                <a:latin typeface="微软雅黑" panose="020B0503020204020204" pitchFamily="34" charset="-122"/>
                <a:ea typeface="微软雅黑" panose="020B0503020204020204" pitchFamily="34" charset="-122"/>
              </a:rPr>
              <a:t>PPT</a:t>
            </a:r>
            <a:r>
              <a:rPr lang="zh-CN" altLang="en-US" sz="1055" b="1" dirty="0">
                <a:solidFill>
                  <a:srgbClr val="4A452A"/>
                </a:solidFill>
                <a:latin typeface="微软雅黑" panose="020B0503020204020204" pitchFamily="34" charset="-122"/>
                <a:ea typeface="微软雅黑" panose="020B0503020204020204" pitchFamily="34" charset="-122"/>
              </a:rPr>
              <a:t>模板：</a:t>
            </a:r>
            <a:r>
              <a:rPr lang="en-US" altLang="zh-CN" sz="1055" b="1" dirty="0">
                <a:solidFill>
                  <a:srgbClr val="4A452A"/>
                </a:solidFill>
                <a:latin typeface="微软雅黑" panose="020B0503020204020204" pitchFamily="34" charset="-122"/>
                <a:ea typeface="微软雅黑" panose="020B0503020204020204" pitchFamily="34" charset="-122"/>
                <a:hlinkClick r:id="rId4"/>
              </a:rPr>
              <a:t>www.ppthui.com/jieri/</a:t>
            </a:r>
            <a:endParaRPr lang="en-US" altLang="zh-CN" sz="1055" b="1" dirty="0">
              <a:solidFill>
                <a:srgbClr val="4A452A"/>
              </a:solidFill>
              <a:latin typeface="微软雅黑" panose="020B0503020204020204" pitchFamily="34" charset="-122"/>
              <a:ea typeface="微软雅黑" panose="020B0503020204020204" pitchFamily="34" charset="-122"/>
            </a:endParaRPr>
          </a:p>
          <a:p>
            <a:pPr eaLnBrk="0" hangingPunct="0">
              <a:lnSpc>
                <a:spcPts val="2400"/>
              </a:lnSpc>
            </a:pPr>
            <a:endParaRPr lang="en-US" altLang="zh-CN" sz="1055" b="1" dirty="0">
              <a:solidFill>
                <a:srgbClr val="4A452A"/>
              </a:solidFill>
              <a:latin typeface="微软雅黑" panose="020B0503020204020204" pitchFamily="34" charset="-122"/>
              <a:ea typeface="微软雅黑" panose="020B0503020204020204" pitchFamily="34" charset="-122"/>
            </a:endParaRPr>
          </a:p>
        </p:txBody>
      </p:sp>
      <p:pic>
        <p:nvPicPr>
          <p:cNvPr id="38918" name="Picture 2" descr="C:\Users\20999\Desktop\PPT宣传页背景.png"/>
          <p:cNvPicPr>
            <a:picLocks noChangeAspect="1"/>
          </p:cNvPicPr>
          <p:nvPr/>
        </p:nvPicPr>
        <p:blipFill>
          <a:blip r:embed="rId5"/>
          <a:stretch>
            <a:fillRect/>
          </a:stretch>
        </p:blipFill>
        <p:spPr>
          <a:xfrm>
            <a:off x="4622671" y="975035"/>
            <a:ext cx="2856217" cy="1428109"/>
          </a:xfrm>
          <a:prstGeom prst="rect">
            <a:avLst/>
          </a:prstGeom>
          <a:noFill/>
          <a:ln w="9525">
            <a:noFill/>
          </a:ln>
        </p:spPr>
      </p:pic>
    </p:spTree>
  </p:cSld>
  <p:clrMapOvr>
    <a:masterClrMapping/>
  </p:clrMapOvr>
  <p:transition spd="med" advClick="0" advTm="0">
    <p:push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duotone>
              <a:schemeClr val="accent5">
                <a:shade val="45000"/>
                <a:satMod val="135000"/>
              </a:schemeClr>
              <a:prstClr val="white"/>
            </a:duotone>
            <a:extLst>
              <a:ext uri="{BEBA8EAE-BF5A-486C-A8C5-ECC9F3942E4B}">
                <a14:imgProps xmlns:a14="http://schemas.microsoft.com/office/drawing/2010/main">
                  <a14:imgLayer r:embed="rId2">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a:xfrm>
            <a:off x="0" y="3511296"/>
            <a:ext cx="12192000" cy="3978085"/>
          </a:xfrm>
          <a:prstGeom prst="rect">
            <a:avLst/>
          </a:prstGeom>
        </p:spPr>
      </p:pic>
      <p:sp>
        <p:nvSpPr>
          <p:cNvPr id="30" name="TextBox 4"/>
          <p:cNvSpPr txBox="1"/>
          <p:nvPr/>
        </p:nvSpPr>
        <p:spPr>
          <a:xfrm>
            <a:off x="3303262" y="2693010"/>
            <a:ext cx="5991279" cy="1323439"/>
          </a:xfrm>
          <a:prstGeom prst="rect">
            <a:avLst/>
          </a:prstGeom>
          <a:noFill/>
        </p:spPr>
        <p:txBody>
          <a:bodyPr wrap="square" rtlCol="0">
            <a:spAutoFit/>
          </a:bodyPr>
          <a:lstStyle/>
          <a:p>
            <a:pPr algn="dist"/>
            <a:r>
              <a:rPr lang="zh-CN" altLang="en-US" sz="8000" dirty="0">
                <a:solidFill>
                  <a:schemeClr val="bg1"/>
                </a:solidFill>
                <a:latin typeface="汉仪雅酷黑 75W" panose="020B0804020202020204" pitchFamily="34" charset="-122"/>
                <a:ea typeface="汉仪雅酷黑 75W" panose="020B0804020202020204" pitchFamily="34" charset="-122"/>
                <a:cs typeface="+mn-ea"/>
                <a:sym typeface="+mn-lt"/>
              </a:rPr>
              <a:t>季度成绩</a:t>
            </a:r>
            <a:endParaRPr lang="en-US" altLang="zh-CN" sz="8000" dirty="0">
              <a:solidFill>
                <a:schemeClr val="bg1"/>
              </a:solidFill>
              <a:effectLst>
                <a:outerShdw blurRad="38100" dist="38100" dir="2700000" algn="tl">
                  <a:srgbClr val="000000">
                    <a:alpha val="43137"/>
                  </a:srgbClr>
                </a:outerShdw>
              </a:effectLst>
              <a:latin typeface="汉仪雅酷黑 75W" panose="020B0804020202020204" pitchFamily="34" charset="-122"/>
              <a:ea typeface="汉仪雅酷黑 75W" panose="020B0804020202020204" pitchFamily="34" charset="-122"/>
            </a:endParaRPr>
          </a:p>
        </p:txBody>
      </p:sp>
      <p:sp>
        <p:nvSpPr>
          <p:cNvPr id="31" name="文本框 30"/>
          <p:cNvSpPr txBox="1"/>
          <p:nvPr/>
        </p:nvSpPr>
        <p:spPr>
          <a:xfrm>
            <a:off x="3531253" y="4156650"/>
            <a:ext cx="5535298" cy="369332"/>
          </a:xfrm>
          <a:prstGeom prst="rect">
            <a:avLst/>
          </a:prstGeom>
          <a:noFill/>
        </p:spPr>
        <p:txBody>
          <a:bodyPr wrap="square" rtlCol="0">
            <a:spAutoFit/>
          </a:bodyPr>
          <a:lstStyle/>
          <a:p>
            <a:pPr algn="ctr"/>
            <a:r>
              <a:rPr lang="en-US" altLang="zh-CN" dirty="0">
                <a:solidFill>
                  <a:schemeClr val="bg1"/>
                </a:solidFill>
                <a:effectLst>
                  <a:outerShdw blurRad="38100" dist="38100" dir="2700000" algn="tl">
                    <a:srgbClr val="000000">
                      <a:alpha val="43137"/>
                    </a:srgbClr>
                  </a:outerShdw>
                </a:effectLst>
                <a:latin typeface="汉仪雅酷黑 75W" panose="020B0804020202020204" pitchFamily="34" charset="-122"/>
                <a:ea typeface="汉仪雅酷黑 75W" panose="020B0804020202020204" pitchFamily="34" charset="-122"/>
              </a:rPr>
              <a:t>Summary of previous quarter's work</a:t>
            </a:r>
            <a:endParaRPr lang="zh-CN" altLang="en-US" dirty="0">
              <a:solidFill>
                <a:schemeClr val="bg1"/>
              </a:solidFill>
              <a:effectLst>
                <a:outerShdw blurRad="38100" dist="38100" dir="2700000" algn="tl">
                  <a:srgbClr val="000000">
                    <a:alpha val="43137"/>
                  </a:srgbClr>
                </a:outerShdw>
              </a:effectLst>
              <a:latin typeface="汉仪雅酷黑 75W" panose="020B0804020202020204" pitchFamily="34" charset="-122"/>
              <a:ea typeface="汉仪雅酷黑 75W" panose="020B0804020202020204" pitchFamily="34" charset="-122"/>
            </a:endParaRPr>
          </a:p>
        </p:txBody>
      </p:sp>
      <p:sp>
        <p:nvSpPr>
          <p:cNvPr id="32" name="TextBox 4"/>
          <p:cNvSpPr txBox="1"/>
          <p:nvPr/>
        </p:nvSpPr>
        <p:spPr>
          <a:xfrm>
            <a:off x="4359908" y="1492681"/>
            <a:ext cx="3877985" cy="1200329"/>
          </a:xfrm>
          <a:prstGeom prst="rect">
            <a:avLst/>
          </a:prstGeom>
          <a:noFill/>
        </p:spPr>
        <p:txBody>
          <a:bodyPr wrap="none" rtlCol="0">
            <a:spAutoFit/>
          </a:bodyPr>
          <a:lstStyle/>
          <a:p>
            <a:pPr algn="dist"/>
            <a:r>
              <a:rPr lang="zh-CN" altLang="en-US" sz="7200" dirty="0">
                <a:solidFill>
                  <a:schemeClr val="bg1"/>
                </a:solidFill>
                <a:effectLst>
                  <a:outerShdw blurRad="38100" dist="38100" dir="2700000" algn="tl">
                    <a:srgbClr val="000000">
                      <a:alpha val="43137"/>
                    </a:srgbClr>
                  </a:outerShdw>
                </a:effectLst>
                <a:latin typeface="汉仪雅酷黑 75W" panose="020B0804020202020204" pitchFamily="34" charset="-122"/>
                <a:ea typeface="汉仪雅酷黑 75W" panose="020B0804020202020204" pitchFamily="34" charset="-122"/>
              </a:rPr>
              <a:t>第一章节</a:t>
            </a:r>
            <a:endParaRPr lang="en-US" altLang="zh-CN" sz="7200" dirty="0">
              <a:solidFill>
                <a:schemeClr val="bg1"/>
              </a:solidFill>
              <a:effectLst>
                <a:outerShdw blurRad="38100" dist="38100" dir="2700000" algn="tl">
                  <a:srgbClr val="000000">
                    <a:alpha val="43137"/>
                  </a:srgbClr>
                </a:outerShdw>
              </a:effectLst>
              <a:latin typeface="汉仪雅酷黑 75W" panose="020B0804020202020204" pitchFamily="34" charset="-122"/>
              <a:ea typeface="汉仪雅酷黑 75W" panose="020B0804020202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prestig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anim calcmode="lin" valueType="num">
                                      <p:cBhvr>
                                        <p:cTn id="14" dur="500" fill="hold"/>
                                        <p:tgtEl>
                                          <p:spTgt spid="30"/>
                                        </p:tgtEl>
                                        <p:attrNameLst>
                                          <p:attrName>ppt_x</p:attrName>
                                        </p:attrNameLst>
                                      </p:cBhvr>
                                      <p:tavLst>
                                        <p:tav tm="0">
                                          <p:val>
                                            <p:strVal val="#ppt_x"/>
                                          </p:val>
                                        </p:tav>
                                        <p:tav tm="100000">
                                          <p:val>
                                            <p:strVal val="#ppt_x"/>
                                          </p:val>
                                        </p:tav>
                                      </p:tavLst>
                                    </p:anim>
                                    <p:anim calcmode="lin" valueType="num">
                                      <p:cBhvr>
                                        <p:cTn id="15" dur="500" fill="hold"/>
                                        <p:tgtEl>
                                          <p:spTgt spid="30"/>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anim calcmode="lin" valueType="num">
                                      <p:cBhvr>
                                        <p:cTn id="20" dur="500" fill="hold"/>
                                        <p:tgtEl>
                                          <p:spTgt spid="31"/>
                                        </p:tgtEl>
                                        <p:attrNameLst>
                                          <p:attrName>ppt_x</p:attrName>
                                        </p:attrNameLst>
                                      </p:cBhvr>
                                      <p:tavLst>
                                        <p:tav tm="0">
                                          <p:val>
                                            <p:strVal val="#ppt_x"/>
                                          </p:val>
                                        </p:tav>
                                        <p:tav tm="100000">
                                          <p:val>
                                            <p:strVal val="#ppt_x"/>
                                          </p:val>
                                        </p:tav>
                                      </p:tavLst>
                                    </p:anim>
                                    <p:anim calcmode="lin" valueType="num">
                                      <p:cBhvr>
                                        <p:cTn id="21" dur="5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p:nvPr/>
        </p:nvSpPr>
        <p:spPr>
          <a:xfrm>
            <a:off x="350135" y="330407"/>
            <a:ext cx="6094070" cy="369332"/>
          </a:xfrm>
          <a:prstGeom prst="rect">
            <a:avLst/>
          </a:prstGeom>
          <a:noFill/>
        </p:spPr>
        <p:txBody>
          <a:bodyPr wrap="square">
            <a:spAutoFit/>
          </a:bodyPr>
          <a:lstStyle/>
          <a:p>
            <a:pPr marL="285750" indent="-285750">
              <a:buFont typeface="Wingdings" panose="05000000000000000000" pitchFamily="2" charset="2"/>
              <a:buChar char="p"/>
            </a:pPr>
            <a:r>
              <a:rPr lang="en-US" altLang="zh-CN" sz="1800" b="1" dirty="0">
                <a:solidFill>
                  <a:schemeClr val="bg1"/>
                </a:solidFill>
                <a:latin typeface="阿里汉仪智能黑体" panose="00020600040101010101" pitchFamily="18" charset="-122"/>
                <a:ea typeface="阿里汉仪智能黑体" panose="00020600040101010101" pitchFamily="18" charset="-122"/>
                <a:cs typeface="+mn-ea"/>
                <a:sym typeface="+mn-lt"/>
              </a:rPr>
              <a:t>01</a:t>
            </a:r>
            <a:r>
              <a:rPr lang="zh-CN" altLang="en-US" sz="1800" b="1" dirty="0">
                <a:solidFill>
                  <a:schemeClr val="bg1"/>
                </a:solidFill>
                <a:latin typeface="阿里汉仪智能黑体" panose="00020600040101010101" pitchFamily="18" charset="-122"/>
                <a:ea typeface="阿里汉仪智能黑体" panose="00020600040101010101" pitchFamily="18" charset="-122"/>
                <a:cs typeface="+mn-ea"/>
                <a:sym typeface="+mn-lt"/>
              </a:rPr>
              <a:t>：季度成绩</a:t>
            </a:r>
            <a:endParaRPr lang="zh-CN" altLang="en-US" sz="1800" b="1" dirty="0">
              <a:solidFill>
                <a:schemeClr val="bg1"/>
              </a:solidFill>
              <a:latin typeface="阿里汉仪智能黑体" panose="00020600040101010101" pitchFamily="18" charset="-122"/>
              <a:ea typeface="阿里汉仪智能黑体" panose="00020600040101010101" pitchFamily="18" charset="-122"/>
              <a:cs typeface="+mn-ea"/>
              <a:sym typeface="+mn-lt"/>
            </a:endParaRPr>
          </a:p>
        </p:txBody>
      </p:sp>
      <p:sp>
        <p:nvSpPr>
          <p:cNvPr id="34" name="矩形 33"/>
          <p:cNvSpPr/>
          <p:nvPr/>
        </p:nvSpPr>
        <p:spPr>
          <a:xfrm>
            <a:off x="1740621" y="5559462"/>
            <a:ext cx="8717829" cy="623248"/>
          </a:xfrm>
          <a:prstGeom prst="rect">
            <a:avLst/>
          </a:prstGeom>
        </p:spPr>
        <p:txBody>
          <a:bodyPr wrap="square">
            <a:spAutoFit/>
            <a:scene3d>
              <a:camera prst="orthographicFront"/>
              <a:lightRig rig="threePt" dir="t"/>
            </a:scene3d>
            <a:sp3d contourW="12700"/>
          </a:bodyPr>
          <a:lstStyle/>
          <a:p>
            <a:pPr>
              <a:lnSpc>
                <a:spcPct val="150000"/>
              </a:lnSpc>
            </a:pPr>
            <a:r>
              <a:rPr lang="zh-CN" altLang="en-US" sz="1200" b="1" dirty="0">
                <a:solidFill>
                  <a:schemeClr val="bg1"/>
                </a:solidFill>
                <a:latin typeface="微软雅黑" panose="020B0503020204020204" pitchFamily="34" charset="-122"/>
                <a:ea typeface="微软雅黑" panose="020B0503020204020204" pitchFamily="34" charset="-122"/>
                <a:cs typeface="+mn-ea"/>
                <a:sym typeface="+mn-lt"/>
              </a:rPr>
              <a:t>用户可以在投影仪或者计算机上进行演示也可以将演示文稿打印出来制作成胶片以便应用到更广泛的领域中用户可以在投影仪或者计算机上进行演示也可以将演示文稿打印出来制作成胶片以便应用到更广泛的领域中</a:t>
            </a:r>
            <a:endParaRPr lang="zh-CN" altLang="en-US" sz="1200" b="1"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35" name="矩形 34"/>
          <p:cNvSpPr/>
          <p:nvPr/>
        </p:nvSpPr>
        <p:spPr>
          <a:xfrm>
            <a:off x="1740621" y="5174718"/>
            <a:ext cx="2092743" cy="410882"/>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a:solidFill>
                  <a:schemeClr val="bg1"/>
                </a:solidFill>
                <a:latin typeface="微软雅黑" panose="020B0503020204020204" pitchFamily="34" charset="-122"/>
                <a:ea typeface="微软雅黑" panose="020B0503020204020204" pitchFamily="34" charset="-122"/>
                <a:cs typeface="+mn-ea"/>
                <a:sym typeface="+mn-lt"/>
              </a:rPr>
              <a:t>标题文字添加</a:t>
            </a:r>
            <a:endParaRPr lang="zh-CN" altLang="en-US" b="1" dirty="0">
              <a:solidFill>
                <a:schemeClr val="bg1"/>
              </a:solidFill>
              <a:latin typeface="微软雅黑" panose="020B0503020204020204" pitchFamily="34" charset="-122"/>
              <a:ea typeface="微软雅黑" panose="020B0503020204020204" pitchFamily="34" charset="-122"/>
              <a:cs typeface="+mn-ea"/>
              <a:sym typeface="+mn-lt"/>
            </a:endParaRPr>
          </a:p>
        </p:txBody>
      </p:sp>
      <p:grpSp>
        <p:nvGrpSpPr>
          <p:cNvPr id="36" name="组合 35"/>
          <p:cNvGrpSpPr/>
          <p:nvPr/>
        </p:nvGrpSpPr>
        <p:grpSpPr>
          <a:xfrm>
            <a:off x="1962021" y="2127574"/>
            <a:ext cx="8280884" cy="2358589"/>
            <a:chOff x="1962021" y="2127574"/>
            <a:chExt cx="8280884" cy="2358589"/>
          </a:xfrm>
          <a:solidFill>
            <a:schemeClr val="bg1">
              <a:alpha val="50000"/>
            </a:schemeClr>
          </a:solidFill>
        </p:grpSpPr>
        <p:sp>
          <p:nvSpPr>
            <p:cNvPr id="37" name="ValueShape"/>
            <p:cNvSpPr/>
            <p:nvPr/>
          </p:nvSpPr>
          <p:spPr bwMode="auto">
            <a:xfrm>
              <a:off x="1962021" y="3086100"/>
              <a:ext cx="2349759" cy="1400063"/>
            </a:xfrm>
            <a:custGeom>
              <a:avLst/>
              <a:gdLst>
                <a:gd name="connsiteX0" fmla="*/ 1093415 w 2188163"/>
                <a:gd name="connsiteY0" fmla="*/ 0 h 1498292"/>
                <a:gd name="connsiteX1" fmla="*/ 1137584 w 2188163"/>
                <a:gd name="connsiteY1" fmla="*/ 114812 h 1498292"/>
                <a:gd name="connsiteX2" fmla="*/ 2188163 w 2188163"/>
                <a:gd name="connsiteY2" fmla="*/ 1498292 h 1498292"/>
                <a:gd name="connsiteX3" fmla="*/ 1093415 w 2188163"/>
                <a:gd name="connsiteY3" fmla="*/ 1498292 h 1498292"/>
                <a:gd name="connsiteX4" fmla="*/ 0 w 2188163"/>
                <a:gd name="connsiteY4" fmla="*/ 1498292 h 1498292"/>
                <a:gd name="connsiteX5" fmla="*/ 1049300 w 2188163"/>
                <a:gd name="connsiteY5" fmla="*/ 114812 h 1498292"/>
                <a:gd name="connsiteX6" fmla="*/ 1093415 w 2188163"/>
                <a:gd name="connsiteY6" fmla="*/ 0 h 1498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8163" h="1498292">
                  <a:moveTo>
                    <a:pt x="1093415" y="0"/>
                  </a:moveTo>
                  <a:cubicBezTo>
                    <a:pt x="1102880" y="0"/>
                    <a:pt x="1121809" y="51665"/>
                    <a:pt x="1137584" y="114812"/>
                  </a:cubicBezTo>
                  <a:cubicBezTo>
                    <a:pt x="1424679" y="1156728"/>
                    <a:pt x="2188163" y="1498292"/>
                    <a:pt x="2188163" y="1498292"/>
                  </a:cubicBezTo>
                  <a:cubicBezTo>
                    <a:pt x="2188163" y="1498292"/>
                    <a:pt x="2188163" y="1498292"/>
                    <a:pt x="1093415" y="1498292"/>
                  </a:cubicBezTo>
                  <a:cubicBezTo>
                    <a:pt x="1093415" y="1498292"/>
                    <a:pt x="1093415" y="1498292"/>
                    <a:pt x="0" y="1498292"/>
                  </a:cubicBezTo>
                  <a:cubicBezTo>
                    <a:pt x="0" y="1498292"/>
                    <a:pt x="762555" y="1156728"/>
                    <a:pt x="1049300" y="114812"/>
                  </a:cubicBezTo>
                  <a:cubicBezTo>
                    <a:pt x="1065056" y="51665"/>
                    <a:pt x="1083962" y="0"/>
                    <a:pt x="1093415" y="0"/>
                  </a:cubicBezTo>
                  <a:close/>
                </a:path>
              </a:pathLst>
            </a:custGeom>
            <a:grpFill/>
            <a:ln>
              <a:noFill/>
            </a:ln>
            <a:effectLst>
              <a:outerShdw blurRad="406400" dist="241300" dir="270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b="1"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38" name="ValueShape"/>
            <p:cNvSpPr/>
            <p:nvPr/>
          </p:nvSpPr>
          <p:spPr bwMode="auto">
            <a:xfrm>
              <a:off x="3444802" y="2465878"/>
              <a:ext cx="2349759" cy="2020285"/>
            </a:xfrm>
            <a:custGeom>
              <a:avLst/>
              <a:gdLst>
                <a:gd name="connsiteX0" fmla="*/ 1093415 w 2188163"/>
                <a:gd name="connsiteY0" fmla="*/ 0 h 1498292"/>
                <a:gd name="connsiteX1" fmla="*/ 1137584 w 2188163"/>
                <a:gd name="connsiteY1" fmla="*/ 114812 h 1498292"/>
                <a:gd name="connsiteX2" fmla="*/ 2188163 w 2188163"/>
                <a:gd name="connsiteY2" fmla="*/ 1498292 h 1498292"/>
                <a:gd name="connsiteX3" fmla="*/ 1093415 w 2188163"/>
                <a:gd name="connsiteY3" fmla="*/ 1498292 h 1498292"/>
                <a:gd name="connsiteX4" fmla="*/ 0 w 2188163"/>
                <a:gd name="connsiteY4" fmla="*/ 1498292 h 1498292"/>
                <a:gd name="connsiteX5" fmla="*/ 1049300 w 2188163"/>
                <a:gd name="connsiteY5" fmla="*/ 114812 h 1498292"/>
                <a:gd name="connsiteX6" fmla="*/ 1093415 w 2188163"/>
                <a:gd name="connsiteY6" fmla="*/ 0 h 1498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8163" h="1498292">
                  <a:moveTo>
                    <a:pt x="1093415" y="0"/>
                  </a:moveTo>
                  <a:cubicBezTo>
                    <a:pt x="1102880" y="0"/>
                    <a:pt x="1121809" y="51665"/>
                    <a:pt x="1137584" y="114812"/>
                  </a:cubicBezTo>
                  <a:cubicBezTo>
                    <a:pt x="1424679" y="1156728"/>
                    <a:pt x="2188163" y="1498292"/>
                    <a:pt x="2188163" y="1498292"/>
                  </a:cubicBezTo>
                  <a:cubicBezTo>
                    <a:pt x="2188163" y="1498292"/>
                    <a:pt x="2188163" y="1498292"/>
                    <a:pt x="1093415" y="1498292"/>
                  </a:cubicBezTo>
                  <a:cubicBezTo>
                    <a:pt x="1093415" y="1498292"/>
                    <a:pt x="1093415" y="1498292"/>
                    <a:pt x="0" y="1498292"/>
                  </a:cubicBezTo>
                  <a:cubicBezTo>
                    <a:pt x="0" y="1498292"/>
                    <a:pt x="762555" y="1156728"/>
                    <a:pt x="1049300" y="114812"/>
                  </a:cubicBezTo>
                  <a:cubicBezTo>
                    <a:pt x="1065056" y="51665"/>
                    <a:pt x="1083962" y="0"/>
                    <a:pt x="1093415" y="0"/>
                  </a:cubicBezTo>
                  <a:close/>
                </a:path>
              </a:pathLst>
            </a:custGeom>
            <a:grpFill/>
            <a:ln>
              <a:noFill/>
            </a:ln>
            <a:effectLst>
              <a:outerShdw blurRad="406400" dist="241300" dir="270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b="1">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39" name="ValueShape"/>
            <p:cNvSpPr/>
            <p:nvPr/>
          </p:nvSpPr>
          <p:spPr bwMode="auto">
            <a:xfrm>
              <a:off x="4927583" y="2127574"/>
              <a:ext cx="2349759" cy="2358589"/>
            </a:xfrm>
            <a:custGeom>
              <a:avLst/>
              <a:gdLst>
                <a:gd name="connsiteX0" fmla="*/ 1093415 w 2188163"/>
                <a:gd name="connsiteY0" fmla="*/ 0 h 1498292"/>
                <a:gd name="connsiteX1" fmla="*/ 1137584 w 2188163"/>
                <a:gd name="connsiteY1" fmla="*/ 114812 h 1498292"/>
                <a:gd name="connsiteX2" fmla="*/ 2188163 w 2188163"/>
                <a:gd name="connsiteY2" fmla="*/ 1498292 h 1498292"/>
                <a:gd name="connsiteX3" fmla="*/ 1093415 w 2188163"/>
                <a:gd name="connsiteY3" fmla="*/ 1498292 h 1498292"/>
                <a:gd name="connsiteX4" fmla="*/ 0 w 2188163"/>
                <a:gd name="connsiteY4" fmla="*/ 1498292 h 1498292"/>
                <a:gd name="connsiteX5" fmla="*/ 1049300 w 2188163"/>
                <a:gd name="connsiteY5" fmla="*/ 114812 h 1498292"/>
                <a:gd name="connsiteX6" fmla="*/ 1093415 w 2188163"/>
                <a:gd name="connsiteY6" fmla="*/ 0 h 1498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8163" h="1498292">
                  <a:moveTo>
                    <a:pt x="1093415" y="0"/>
                  </a:moveTo>
                  <a:cubicBezTo>
                    <a:pt x="1102880" y="0"/>
                    <a:pt x="1121809" y="51665"/>
                    <a:pt x="1137584" y="114812"/>
                  </a:cubicBezTo>
                  <a:cubicBezTo>
                    <a:pt x="1424679" y="1156728"/>
                    <a:pt x="2188163" y="1498292"/>
                    <a:pt x="2188163" y="1498292"/>
                  </a:cubicBezTo>
                  <a:cubicBezTo>
                    <a:pt x="2188163" y="1498292"/>
                    <a:pt x="2188163" y="1498292"/>
                    <a:pt x="1093415" y="1498292"/>
                  </a:cubicBezTo>
                  <a:cubicBezTo>
                    <a:pt x="1093415" y="1498292"/>
                    <a:pt x="1093415" y="1498292"/>
                    <a:pt x="0" y="1498292"/>
                  </a:cubicBezTo>
                  <a:cubicBezTo>
                    <a:pt x="0" y="1498292"/>
                    <a:pt x="762555" y="1156728"/>
                    <a:pt x="1049300" y="114812"/>
                  </a:cubicBezTo>
                  <a:cubicBezTo>
                    <a:pt x="1065056" y="51665"/>
                    <a:pt x="1083962" y="0"/>
                    <a:pt x="1093415" y="0"/>
                  </a:cubicBezTo>
                  <a:close/>
                </a:path>
              </a:pathLst>
            </a:custGeom>
            <a:grpFill/>
            <a:ln>
              <a:noFill/>
            </a:ln>
            <a:effectLst>
              <a:outerShdw blurRad="406400" dist="241300" dir="270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b="1">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40" name="ValueShape"/>
            <p:cNvSpPr/>
            <p:nvPr/>
          </p:nvSpPr>
          <p:spPr bwMode="auto">
            <a:xfrm>
              <a:off x="6410364" y="3239475"/>
              <a:ext cx="2349759" cy="1246688"/>
            </a:xfrm>
            <a:custGeom>
              <a:avLst/>
              <a:gdLst>
                <a:gd name="connsiteX0" fmla="*/ 1093415 w 2188163"/>
                <a:gd name="connsiteY0" fmla="*/ 0 h 1498292"/>
                <a:gd name="connsiteX1" fmla="*/ 1137584 w 2188163"/>
                <a:gd name="connsiteY1" fmla="*/ 114812 h 1498292"/>
                <a:gd name="connsiteX2" fmla="*/ 2188163 w 2188163"/>
                <a:gd name="connsiteY2" fmla="*/ 1498292 h 1498292"/>
                <a:gd name="connsiteX3" fmla="*/ 1093415 w 2188163"/>
                <a:gd name="connsiteY3" fmla="*/ 1498292 h 1498292"/>
                <a:gd name="connsiteX4" fmla="*/ 0 w 2188163"/>
                <a:gd name="connsiteY4" fmla="*/ 1498292 h 1498292"/>
                <a:gd name="connsiteX5" fmla="*/ 1049300 w 2188163"/>
                <a:gd name="connsiteY5" fmla="*/ 114812 h 1498292"/>
                <a:gd name="connsiteX6" fmla="*/ 1093415 w 2188163"/>
                <a:gd name="connsiteY6" fmla="*/ 0 h 1498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8163" h="1498292">
                  <a:moveTo>
                    <a:pt x="1093415" y="0"/>
                  </a:moveTo>
                  <a:cubicBezTo>
                    <a:pt x="1102880" y="0"/>
                    <a:pt x="1121809" y="51665"/>
                    <a:pt x="1137584" y="114812"/>
                  </a:cubicBezTo>
                  <a:cubicBezTo>
                    <a:pt x="1424679" y="1156728"/>
                    <a:pt x="2188163" y="1498292"/>
                    <a:pt x="2188163" y="1498292"/>
                  </a:cubicBezTo>
                  <a:cubicBezTo>
                    <a:pt x="2188163" y="1498292"/>
                    <a:pt x="2188163" y="1498292"/>
                    <a:pt x="1093415" y="1498292"/>
                  </a:cubicBezTo>
                  <a:cubicBezTo>
                    <a:pt x="1093415" y="1498292"/>
                    <a:pt x="1093415" y="1498292"/>
                    <a:pt x="0" y="1498292"/>
                  </a:cubicBezTo>
                  <a:cubicBezTo>
                    <a:pt x="0" y="1498292"/>
                    <a:pt x="762555" y="1156728"/>
                    <a:pt x="1049300" y="114812"/>
                  </a:cubicBezTo>
                  <a:cubicBezTo>
                    <a:pt x="1065056" y="51665"/>
                    <a:pt x="1083962" y="0"/>
                    <a:pt x="1093415" y="0"/>
                  </a:cubicBezTo>
                  <a:close/>
                </a:path>
              </a:pathLst>
            </a:custGeom>
            <a:grpFill/>
            <a:ln>
              <a:noFill/>
            </a:ln>
            <a:effectLst>
              <a:outerShdw blurRad="406400" dist="241300" dir="270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b="1">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41" name="ValueShape"/>
            <p:cNvSpPr/>
            <p:nvPr/>
          </p:nvSpPr>
          <p:spPr bwMode="auto">
            <a:xfrm>
              <a:off x="7893146" y="2465877"/>
              <a:ext cx="2349759" cy="2020286"/>
            </a:xfrm>
            <a:custGeom>
              <a:avLst/>
              <a:gdLst>
                <a:gd name="connsiteX0" fmla="*/ 1093415 w 2188163"/>
                <a:gd name="connsiteY0" fmla="*/ 0 h 1498292"/>
                <a:gd name="connsiteX1" fmla="*/ 1137584 w 2188163"/>
                <a:gd name="connsiteY1" fmla="*/ 114812 h 1498292"/>
                <a:gd name="connsiteX2" fmla="*/ 2188163 w 2188163"/>
                <a:gd name="connsiteY2" fmla="*/ 1498292 h 1498292"/>
                <a:gd name="connsiteX3" fmla="*/ 1093415 w 2188163"/>
                <a:gd name="connsiteY3" fmla="*/ 1498292 h 1498292"/>
                <a:gd name="connsiteX4" fmla="*/ 0 w 2188163"/>
                <a:gd name="connsiteY4" fmla="*/ 1498292 h 1498292"/>
                <a:gd name="connsiteX5" fmla="*/ 1049300 w 2188163"/>
                <a:gd name="connsiteY5" fmla="*/ 114812 h 1498292"/>
                <a:gd name="connsiteX6" fmla="*/ 1093415 w 2188163"/>
                <a:gd name="connsiteY6" fmla="*/ 0 h 1498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8163" h="1498292">
                  <a:moveTo>
                    <a:pt x="1093415" y="0"/>
                  </a:moveTo>
                  <a:cubicBezTo>
                    <a:pt x="1102880" y="0"/>
                    <a:pt x="1121809" y="51665"/>
                    <a:pt x="1137584" y="114812"/>
                  </a:cubicBezTo>
                  <a:cubicBezTo>
                    <a:pt x="1424679" y="1156728"/>
                    <a:pt x="2188163" y="1498292"/>
                    <a:pt x="2188163" y="1498292"/>
                  </a:cubicBezTo>
                  <a:cubicBezTo>
                    <a:pt x="2188163" y="1498292"/>
                    <a:pt x="2188163" y="1498292"/>
                    <a:pt x="1093415" y="1498292"/>
                  </a:cubicBezTo>
                  <a:cubicBezTo>
                    <a:pt x="1093415" y="1498292"/>
                    <a:pt x="1093415" y="1498292"/>
                    <a:pt x="0" y="1498292"/>
                  </a:cubicBezTo>
                  <a:cubicBezTo>
                    <a:pt x="0" y="1498292"/>
                    <a:pt x="762555" y="1156728"/>
                    <a:pt x="1049300" y="114812"/>
                  </a:cubicBezTo>
                  <a:cubicBezTo>
                    <a:pt x="1065056" y="51665"/>
                    <a:pt x="1083962" y="0"/>
                    <a:pt x="1093415" y="0"/>
                  </a:cubicBezTo>
                  <a:close/>
                </a:path>
              </a:pathLst>
            </a:custGeom>
            <a:grpFill/>
            <a:ln>
              <a:noFill/>
            </a:ln>
            <a:effectLst>
              <a:outerShdw blurRad="406400" dist="241300" dir="270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b="1">
                <a:solidFill>
                  <a:schemeClr val="bg1"/>
                </a:solidFill>
                <a:latin typeface="微软雅黑" panose="020B0503020204020204" pitchFamily="34" charset="-122"/>
                <a:ea typeface="微软雅黑" panose="020B0503020204020204" pitchFamily="34" charset="-122"/>
                <a:cs typeface="+mn-ea"/>
                <a:sym typeface="+mn-lt"/>
              </a:endParaRPr>
            </a:p>
          </p:txBody>
        </p:sp>
      </p:grpSp>
      <p:sp>
        <p:nvSpPr>
          <p:cNvPr id="42" name="矩形 41"/>
          <p:cNvSpPr/>
          <p:nvPr/>
        </p:nvSpPr>
        <p:spPr>
          <a:xfrm>
            <a:off x="2668441" y="2576468"/>
            <a:ext cx="936917" cy="437877"/>
          </a:xfrm>
          <a:prstGeom prst="rect">
            <a:avLst/>
          </a:prstGeom>
        </p:spPr>
        <p:txBody>
          <a:bodyPr wrap="square">
            <a:spAutoFit/>
            <a:scene3d>
              <a:camera prst="orthographicFront"/>
              <a:lightRig rig="threePt" dir="t"/>
            </a:scene3d>
            <a:sp3d contourW="12700"/>
          </a:bodyPr>
          <a:lstStyle/>
          <a:p>
            <a:pPr algn="ctr">
              <a:lnSpc>
                <a:spcPct val="120000"/>
              </a:lnSpc>
            </a:pPr>
            <a:r>
              <a:rPr lang="en-US" altLang="zh-CN" sz="2000" b="1" dirty="0">
                <a:solidFill>
                  <a:schemeClr val="bg1"/>
                </a:solidFill>
                <a:latin typeface="微软雅黑" panose="020B0503020204020204" pitchFamily="34" charset="-122"/>
                <a:ea typeface="微软雅黑" panose="020B0503020204020204" pitchFamily="34" charset="-122"/>
                <a:cs typeface="+mn-ea"/>
                <a:sym typeface="+mn-lt"/>
              </a:rPr>
              <a:t>35%</a:t>
            </a:r>
            <a:endParaRPr lang="zh-CN" altLang="en-US" sz="2000" b="1"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43" name="矩形 42"/>
          <p:cNvSpPr/>
          <p:nvPr/>
        </p:nvSpPr>
        <p:spPr>
          <a:xfrm>
            <a:off x="4167025" y="2015454"/>
            <a:ext cx="936917" cy="437877"/>
          </a:xfrm>
          <a:prstGeom prst="rect">
            <a:avLst/>
          </a:prstGeom>
        </p:spPr>
        <p:txBody>
          <a:bodyPr wrap="square">
            <a:spAutoFit/>
            <a:scene3d>
              <a:camera prst="orthographicFront"/>
              <a:lightRig rig="threePt" dir="t"/>
            </a:scene3d>
            <a:sp3d contourW="12700"/>
          </a:bodyPr>
          <a:lstStyle/>
          <a:p>
            <a:pPr algn="ctr">
              <a:lnSpc>
                <a:spcPct val="120000"/>
              </a:lnSpc>
            </a:pPr>
            <a:r>
              <a:rPr lang="en-US" altLang="zh-CN" sz="2000" b="1" dirty="0">
                <a:solidFill>
                  <a:schemeClr val="bg1"/>
                </a:solidFill>
                <a:latin typeface="微软雅黑" panose="020B0503020204020204" pitchFamily="34" charset="-122"/>
                <a:ea typeface="微软雅黑" panose="020B0503020204020204" pitchFamily="34" charset="-122"/>
                <a:cs typeface="+mn-ea"/>
                <a:sym typeface="+mn-lt"/>
              </a:rPr>
              <a:t>50%</a:t>
            </a:r>
            <a:endParaRPr lang="zh-CN" altLang="en-US" sz="2000" b="1"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44" name="矩形 43"/>
          <p:cNvSpPr/>
          <p:nvPr/>
        </p:nvSpPr>
        <p:spPr>
          <a:xfrm>
            <a:off x="5643343" y="1683282"/>
            <a:ext cx="936917" cy="437877"/>
          </a:xfrm>
          <a:prstGeom prst="rect">
            <a:avLst/>
          </a:prstGeom>
        </p:spPr>
        <p:txBody>
          <a:bodyPr wrap="square">
            <a:spAutoFit/>
            <a:scene3d>
              <a:camera prst="orthographicFront"/>
              <a:lightRig rig="threePt" dir="t"/>
            </a:scene3d>
            <a:sp3d contourW="12700"/>
          </a:bodyPr>
          <a:lstStyle/>
          <a:p>
            <a:pPr algn="ctr">
              <a:lnSpc>
                <a:spcPct val="120000"/>
              </a:lnSpc>
            </a:pPr>
            <a:r>
              <a:rPr lang="en-US" altLang="zh-CN" sz="2000" b="1" dirty="0">
                <a:solidFill>
                  <a:schemeClr val="bg1"/>
                </a:solidFill>
                <a:latin typeface="微软雅黑" panose="020B0503020204020204" pitchFamily="34" charset="-122"/>
                <a:ea typeface="微软雅黑" panose="020B0503020204020204" pitchFamily="34" charset="-122"/>
                <a:cs typeface="+mn-ea"/>
                <a:sym typeface="+mn-lt"/>
              </a:rPr>
              <a:t>68%</a:t>
            </a:r>
            <a:endParaRPr lang="zh-CN" altLang="en-US" sz="2000" b="1"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45" name="矩形 44"/>
          <p:cNvSpPr/>
          <p:nvPr/>
        </p:nvSpPr>
        <p:spPr>
          <a:xfrm>
            <a:off x="7116784" y="2792368"/>
            <a:ext cx="936917" cy="437877"/>
          </a:xfrm>
          <a:prstGeom prst="rect">
            <a:avLst/>
          </a:prstGeom>
        </p:spPr>
        <p:txBody>
          <a:bodyPr wrap="square">
            <a:spAutoFit/>
            <a:scene3d>
              <a:camera prst="orthographicFront"/>
              <a:lightRig rig="threePt" dir="t"/>
            </a:scene3d>
            <a:sp3d contourW="12700"/>
          </a:bodyPr>
          <a:lstStyle/>
          <a:p>
            <a:pPr algn="ctr">
              <a:lnSpc>
                <a:spcPct val="120000"/>
              </a:lnSpc>
            </a:pPr>
            <a:r>
              <a:rPr lang="en-US" altLang="zh-CN" sz="2000" b="1" dirty="0">
                <a:solidFill>
                  <a:schemeClr val="bg1"/>
                </a:solidFill>
                <a:latin typeface="微软雅黑" panose="020B0503020204020204" pitchFamily="34" charset="-122"/>
                <a:ea typeface="微软雅黑" panose="020B0503020204020204" pitchFamily="34" charset="-122"/>
                <a:cs typeface="+mn-ea"/>
                <a:sym typeface="+mn-lt"/>
              </a:rPr>
              <a:t>30%</a:t>
            </a:r>
            <a:endParaRPr lang="zh-CN" altLang="en-US" sz="2000" b="1"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46" name="矩形 45"/>
          <p:cNvSpPr/>
          <p:nvPr/>
        </p:nvSpPr>
        <p:spPr>
          <a:xfrm>
            <a:off x="8599567" y="2066167"/>
            <a:ext cx="936917" cy="437877"/>
          </a:xfrm>
          <a:prstGeom prst="rect">
            <a:avLst/>
          </a:prstGeom>
        </p:spPr>
        <p:txBody>
          <a:bodyPr wrap="square">
            <a:spAutoFit/>
            <a:scene3d>
              <a:camera prst="orthographicFront"/>
              <a:lightRig rig="threePt" dir="t"/>
            </a:scene3d>
            <a:sp3d contourW="12700"/>
          </a:bodyPr>
          <a:lstStyle/>
          <a:p>
            <a:pPr algn="ctr">
              <a:lnSpc>
                <a:spcPct val="120000"/>
              </a:lnSpc>
            </a:pPr>
            <a:r>
              <a:rPr lang="en-US" altLang="zh-CN" sz="2000" b="1" dirty="0">
                <a:solidFill>
                  <a:schemeClr val="bg1"/>
                </a:solidFill>
                <a:latin typeface="微软雅黑" panose="020B0503020204020204" pitchFamily="34" charset="-122"/>
                <a:ea typeface="微软雅黑" panose="020B0503020204020204" pitchFamily="34" charset="-122"/>
                <a:cs typeface="+mn-ea"/>
                <a:sym typeface="+mn-lt"/>
              </a:rPr>
              <a:t>47%</a:t>
            </a:r>
            <a:endParaRPr lang="zh-CN" altLang="en-US" sz="2000" b="1" dirty="0">
              <a:solidFill>
                <a:schemeClr val="bg1"/>
              </a:solidFill>
              <a:latin typeface="微软雅黑" panose="020B0503020204020204" pitchFamily="34" charset="-122"/>
              <a:ea typeface="微软雅黑" panose="020B0503020204020204" pitchFamily="34" charset="-122"/>
              <a:cs typeface="+mn-ea"/>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wind"/>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ppt_x</p:attrName>
                                        </p:attrNameLst>
                                      </p:cBhvr>
                                      <p:tavLst>
                                        <p:tav tm="0">
                                          <p:val>
                                            <p:strVal val="#ppt_x"/>
                                          </p:val>
                                        </p:tav>
                                        <p:tav tm="100000">
                                          <p:val>
                                            <p:strVal val="#ppt_x"/>
                                          </p:val>
                                        </p:tav>
                                      </p:tavLst>
                                    </p:anim>
                                    <p:anim calcmode="lin" valueType="num">
                                      <p:cBhvr>
                                        <p:cTn id="8" dur="500" fill="hold"/>
                                        <p:tgtEl>
                                          <p:spTgt spid="36"/>
                                        </p:tgtEl>
                                        <p:attrNameLst>
                                          <p:attrName>ppt_y</p:attrName>
                                        </p:attrNameLst>
                                      </p:cBhvr>
                                      <p:tavLst>
                                        <p:tav tm="0">
                                          <p:val>
                                            <p:strVal val="#ppt_y+#ppt_h/2"/>
                                          </p:val>
                                        </p:tav>
                                        <p:tav tm="100000">
                                          <p:val>
                                            <p:strVal val="#ppt_y"/>
                                          </p:val>
                                        </p:tav>
                                      </p:tavLst>
                                    </p:anim>
                                    <p:anim calcmode="lin" valueType="num">
                                      <p:cBhvr>
                                        <p:cTn id="9" dur="500" fill="hold"/>
                                        <p:tgtEl>
                                          <p:spTgt spid="36"/>
                                        </p:tgtEl>
                                        <p:attrNameLst>
                                          <p:attrName>ppt_w</p:attrName>
                                        </p:attrNameLst>
                                      </p:cBhvr>
                                      <p:tavLst>
                                        <p:tav tm="0">
                                          <p:val>
                                            <p:strVal val="#ppt_w"/>
                                          </p:val>
                                        </p:tav>
                                        <p:tav tm="100000">
                                          <p:val>
                                            <p:strVal val="#ppt_w"/>
                                          </p:val>
                                        </p:tav>
                                      </p:tavLst>
                                    </p:anim>
                                    <p:anim calcmode="lin" valueType="num">
                                      <p:cBhvr>
                                        <p:cTn id="10" dur="500" fill="hold"/>
                                        <p:tgtEl>
                                          <p:spTgt spid="36"/>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42"/>
                                        </p:tgtEl>
                                        <p:attrNameLst>
                                          <p:attrName>style.visibility</p:attrName>
                                        </p:attrNameLst>
                                      </p:cBhvr>
                                      <p:to>
                                        <p:strVal val="visible"/>
                                      </p:to>
                                    </p:set>
                                    <p:anim calcmode="lin" valueType="num">
                                      <p:cBhvr>
                                        <p:cTn id="14" dur="500" fill="hold"/>
                                        <p:tgtEl>
                                          <p:spTgt spid="42"/>
                                        </p:tgtEl>
                                        <p:attrNameLst>
                                          <p:attrName>ppt_w</p:attrName>
                                        </p:attrNameLst>
                                      </p:cBhvr>
                                      <p:tavLst>
                                        <p:tav tm="0">
                                          <p:val>
                                            <p:fltVal val="0"/>
                                          </p:val>
                                        </p:tav>
                                        <p:tav tm="100000">
                                          <p:val>
                                            <p:strVal val="#ppt_w"/>
                                          </p:val>
                                        </p:tav>
                                      </p:tavLst>
                                    </p:anim>
                                    <p:anim calcmode="lin" valueType="num">
                                      <p:cBhvr>
                                        <p:cTn id="15" dur="500" fill="hold"/>
                                        <p:tgtEl>
                                          <p:spTgt spid="42"/>
                                        </p:tgtEl>
                                        <p:attrNameLst>
                                          <p:attrName>ppt_h</p:attrName>
                                        </p:attrNameLst>
                                      </p:cBhvr>
                                      <p:tavLst>
                                        <p:tav tm="0">
                                          <p:val>
                                            <p:fltVal val="0"/>
                                          </p:val>
                                        </p:tav>
                                        <p:tav tm="100000">
                                          <p:val>
                                            <p:strVal val="#ppt_h"/>
                                          </p:val>
                                        </p:tav>
                                      </p:tavLst>
                                    </p:anim>
                                    <p:animEffect transition="in" filter="fade">
                                      <p:cBhvr>
                                        <p:cTn id="16" dur="500"/>
                                        <p:tgtEl>
                                          <p:spTgt spid="42"/>
                                        </p:tgtEl>
                                      </p:cBhvr>
                                    </p:animEffect>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43"/>
                                        </p:tgtEl>
                                        <p:attrNameLst>
                                          <p:attrName>style.visibility</p:attrName>
                                        </p:attrNameLst>
                                      </p:cBhvr>
                                      <p:to>
                                        <p:strVal val="visible"/>
                                      </p:to>
                                    </p:set>
                                    <p:anim calcmode="lin" valueType="num">
                                      <p:cBhvr>
                                        <p:cTn id="20" dur="500" fill="hold"/>
                                        <p:tgtEl>
                                          <p:spTgt spid="43"/>
                                        </p:tgtEl>
                                        <p:attrNameLst>
                                          <p:attrName>ppt_w</p:attrName>
                                        </p:attrNameLst>
                                      </p:cBhvr>
                                      <p:tavLst>
                                        <p:tav tm="0">
                                          <p:val>
                                            <p:fltVal val="0"/>
                                          </p:val>
                                        </p:tav>
                                        <p:tav tm="100000">
                                          <p:val>
                                            <p:strVal val="#ppt_w"/>
                                          </p:val>
                                        </p:tav>
                                      </p:tavLst>
                                    </p:anim>
                                    <p:anim calcmode="lin" valueType="num">
                                      <p:cBhvr>
                                        <p:cTn id="21" dur="500" fill="hold"/>
                                        <p:tgtEl>
                                          <p:spTgt spid="43"/>
                                        </p:tgtEl>
                                        <p:attrNameLst>
                                          <p:attrName>ppt_h</p:attrName>
                                        </p:attrNameLst>
                                      </p:cBhvr>
                                      <p:tavLst>
                                        <p:tav tm="0">
                                          <p:val>
                                            <p:fltVal val="0"/>
                                          </p:val>
                                        </p:tav>
                                        <p:tav tm="100000">
                                          <p:val>
                                            <p:strVal val="#ppt_h"/>
                                          </p:val>
                                        </p:tav>
                                      </p:tavLst>
                                    </p:anim>
                                    <p:animEffect transition="in" filter="fade">
                                      <p:cBhvr>
                                        <p:cTn id="22" dur="500"/>
                                        <p:tgtEl>
                                          <p:spTgt spid="43"/>
                                        </p:tgtEl>
                                      </p:cBhvr>
                                    </p:animEffect>
                                  </p:childTnLst>
                                </p:cTn>
                              </p:par>
                            </p:childTnLst>
                          </p:cTn>
                        </p:par>
                        <p:par>
                          <p:cTn id="23" fill="hold">
                            <p:stCondLst>
                              <p:cond delay="1500"/>
                            </p:stCondLst>
                            <p:childTnLst>
                              <p:par>
                                <p:cTn id="24" presetID="53" presetClass="entr" presetSubtype="16" fill="hold" grpId="0" nodeType="afterEffect">
                                  <p:stCondLst>
                                    <p:cond delay="0"/>
                                  </p:stCondLst>
                                  <p:childTnLst>
                                    <p:set>
                                      <p:cBhvr>
                                        <p:cTn id="25" dur="1" fill="hold">
                                          <p:stCondLst>
                                            <p:cond delay="0"/>
                                          </p:stCondLst>
                                        </p:cTn>
                                        <p:tgtEl>
                                          <p:spTgt spid="44"/>
                                        </p:tgtEl>
                                        <p:attrNameLst>
                                          <p:attrName>style.visibility</p:attrName>
                                        </p:attrNameLst>
                                      </p:cBhvr>
                                      <p:to>
                                        <p:strVal val="visible"/>
                                      </p:to>
                                    </p:set>
                                    <p:anim calcmode="lin" valueType="num">
                                      <p:cBhvr>
                                        <p:cTn id="26" dur="500" fill="hold"/>
                                        <p:tgtEl>
                                          <p:spTgt spid="44"/>
                                        </p:tgtEl>
                                        <p:attrNameLst>
                                          <p:attrName>ppt_w</p:attrName>
                                        </p:attrNameLst>
                                      </p:cBhvr>
                                      <p:tavLst>
                                        <p:tav tm="0">
                                          <p:val>
                                            <p:fltVal val="0"/>
                                          </p:val>
                                        </p:tav>
                                        <p:tav tm="100000">
                                          <p:val>
                                            <p:strVal val="#ppt_w"/>
                                          </p:val>
                                        </p:tav>
                                      </p:tavLst>
                                    </p:anim>
                                    <p:anim calcmode="lin" valueType="num">
                                      <p:cBhvr>
                                        <p:cTn id="27" dur="500" fill="hold"/>
                                        <p:tgtEl>
                                          <p:spTgt spid="44"/>
                                        </p:tgtEl>
                                        <p:attrNameLst>
                                          <p:attrName>ppt_h</p:attrName>
                                        </p:attrNameLst>
                                      </p:cBhvr>
                                      <p:tavLst>
                                        <p:tav tm="0">
                                          <p:val>
                                            <p:fltVal val="0"/>
                                          </p:val>
                                        </p:tav>
                                        <p:tav tm="100000">
                                          <p:val>
                                            <p:strVal val="#ppt_h"/>
                                          </p:val>
                                        </p:tav>
                                      </p:tavLst>
                                    </p:anim>
                                    <p:animEffect transition="in" filter="fade">
                                      <p:cBhvr>
                                        <p:cTn id="28" dur="500"/>
                                        <p:tgtEl>
                                          <p:spTgt spid="44"/>
                                        </p:tgtEl>
                                      </p:cBhvr>
                                    </p:animEffect>
                                  </p:childTnLst>
                                </p:cTn>
                              </p:par>
                            </p:childTnLst>
                          </p:cTn>
                        </p:par>
                        <p:par>
                          <p:cTn id="29" fill="hold">
                            <p:stCondLst>
                              <p:cond delay="2000"/>
                            </p:stCondLst>
                            <p:childTnLst>
                              <p:par>
                                <p:cTn id="30" presetID="53" presetClass="entr" presetSubtype="16" fill="hold" grpId="0" nodeType="afterEffect">
                                  <p:stCondLst>
                                    <p:cond delay="0"/>
                                  </p:stCondLst>
                                  <p:childTnLst>
                                    <p:set>
                                      <p:cBhvr>
                                        <p:cTn id="31" dur="1" fill="hold">
                                          <p:stCondLst>
                                            <p:cond delay="0"/>
                                          </p:stCondLst>
                                        </p:cTn>
                                        <p:tgtEl>
                                          <p:spTgt spid="45"/>
                                        </p:tgtEl>
                                        <p:attrNameLst>
                                          <p:attrName>style.visibility</p:attrName>
                                        </p:attrNameLst>
                                      </p:cBhvr>
                                      <p:to>
                                        <p:strVal val="visible"/>
                                      </p:to>
                                    </p:set>
                                    <p:anim calcmode="lin" valueType="num">
                                      <p:cBhvr>
                                        <p:cTn id="32" dur="500" fill="hold"/>
                                        <p:tgtEl>
                                          <p:spTgt spid="45"/>
                                        </p:tgtEl>
                                        <p:attrNameLst>
                                          <p:attrName>ppt_w</p:attrName>
                                        </p:attrNameLst>
                                      </p:cBhvr>
                                      <p:tavLst>
                                        <p:tav tm="0">
                                          <p:val>
                                            <p:fltVal val="0"/>
                                          </p:val>
                                        </p:tav>
                                        <p:tav tm="100000">
                                          <p:val>
                                            <p:strVal val="#ppt_w"/>
                                          </p:val>
                                        </p:tav>
                                      </p:tavLst>
                                    </p:anim>
                                    <p:anim calcmode="lin" valueType="num">
                                      <p:cBhvr>
                                        <p:cTn id="33" dur="500" fill="hold"/>
                                        <p:tgtEl>
                                          <p:spTgt spid="45"/>
                                        </p:tgtEl>
                                        <p:attrNameLst>
                                          <p:attrName>ppt_h</p:attrName>
                                        </p:attrNameLst>
                                      </p:cBhvr>
                                      <p:tavLst>
                                        <p:tav tm="0">
                                          <p:val>
                                            <p:fltVal val="0"/>
                                          </p:val>
                                        </p:tav>
                                        <p:tav tm="100000">
                                          <p:val>
                                            <p:strVal val="#ppt_h"/>
                                          </p:val>
                                        </p:tav>
                                      </p:tavLst>
                                    </p:anim>
                                    <p:animEffect transition="in" filter="fade">
                                      <p:cBhvr>
                                        <p:cTn id="34" dur="500"/>
                                        <p:tgtEl>
                                          <p:spTgt spid="45"/>
                                        </p:tgtEl>
                                      </p:cBhvr>
                                    </p:animEffect>
                                  </p:childTnLst>
                                </p:cTn>
                              </p:par>
                            </p:childTnLst>
                          </p:cTn>
                        </p:par>
                        <p:par>
                          <p:cTn id="35" fill="hold">
                            <p:stCondLst>
                              <p:cond delay="2500"/>
                            </p:stCondLst>
                            <p:childTnLst>
                              <p:par>
                                <p:cTn id="36" presetID="53" presetClass="entr" presetSubtype="16" fill="hold" grpId="0" nodeType="afterEffect">
                                  <p:stCondLst>
                                    <p:cond delay="0"/>
                                  </p:stCondLst>
                                  <p:childTnLst>
                                    <p:set>
                                      <p:cBhvr>
                                        <p:cTn id="37" dur="1" fill="hold">
                                          <p:stCondLst>
                                            <p:cond delay="0"/>
                                          </p:stCondLst>
                                        </p:cTn>
                                        <p:tgtEl>
                                          <p:spTgt spid="46"/>
                                        </p:tgtEl>
                                        <p:attrNameLst>
                                          <p:attrName>style.visibility</p:attrName>
                                        </p:attrNameLst>
                                      </p:cBhvr>
                                      <p:to>
                                        <p:strVal val="visible"/>
                                      </p:to>
                                    </p:set>
                                    <p:anim calcmode="lin" valueType="num">
                                      <p:cBhvr>
                                        <p:cTn id="38" dur="500" fill="hold"/>
                                        <p:tgtEl>
                                          <p:spTgt spid="46"/>
                                        </p:tgtEl>
                                        <p:attrNameLst>
                                          <p:attrName>ppt_w</p:attrName>
                                        </p:attrNameLst>
                                      </p:cBhvr>
                                      <p:tavLst>
                                        <p:tav tm="0">
                                          <p:val>
                                            <p:fltVal val="0"/>
                                          </p:val>
                                        </p:tav>
                                        <p:tav tm="100000">
                                          <p:val>
                                            <p:strVal val="#ppt_w"/>
                                          </p:val>
                                        </p:tav>
                                      </p:tavLst>
                                    </p:anim>
                                    <p:anim calcmode="lin" valueType="num">
                                      <p:cBhvr>
                                        <p:cTn id="39" dur="500" fill="hold"/>
                                        <p:tgtEl>
                                          <p:spTgt spid="46"/>
                                        </p:tgtEl>
                                        <p:attrNameLst>
                                          <p:attrName>ppt_h</p:attrName>
                                        </p:attrNameLst>
                                      </p:cBhvr>
                                      <p:tavLst>
                                        <p:tav tm="0">
                                          <p:val>
                                            <p:fltVal val="0"/>
                                          </p:val>
                                        </p:tav>
                                        <p:tav tm="100000">
                                          <p:val>
                                            <p:strVal val="#ppt_h"/>
                                          </p:val>
                                        </p:tav>
                                      </p:tavLst>
                                    </p:anim>
                                    <p:animEffect transition="in" filter="fade">
                                      <p:cBhvr>
                                        <p:cTn id="40" dur="500"/>
                                        <p:tgtEl>
                                          <p:spTgt spid="46"/>
                                        </p:tgtEl>
                                      </p:cBhvr>
                                    </p:animEffect>
                                  </p:childTnLst>
                                </p:cTn>
                              </p:par>
                            </p:childTnLst>
                          </p:cTn>
                        </p:par>
                        <p:par>
                          <p:cTn id="41" fill="hold">
                            <p:stCondLst>
                              <p:cond delay="3000"/>
                            </p:stCondLst>
                            <p:childTnLst>
                              <p:par>
                                <p:cTn id="42" presetID="23" presetClass="entr" presetSubtype="528" fill="hold" grpId="0" nodeType="afterEffect">
                                  <p:stCondLst>
                                    <p:cond delay="0"/>
                                  </p:stCondLst>
                                  <p:iterate type="lt">
                                    <p:tmPct val="5000"/>
                                  </p:iterate>
                                  <p:childTnLst>
                                    <p:set>
                                      <p:cBhvr>
                                        <p:cTn id="43" dur="1" fill="hold">
                                          <p:stCondLst>
                                            <p:cond delay="0"/>
                                          </p:stCondLst>
                                        </p:cTn>
                                        <p:tgtEl>
                                          <p:spTgt spid="35"/>
                                        </p:tgtEl>
                                        <p:attrNameLst>
                                          <p:attrName>style.visibility</p:attrName>
                                        </p:attrNameLst>
                                      </p:cBhvr>
                                      <p:to>
                                        <p:strVal val="visible"/>
                                      </p:to>
                                    </p:set>
                                    <p:anim to="" calcmode="lin" valueType="num">
                                      <p:cBhvr>
                                        <p:cTn id="44" dur="1000" fill="hold">
                                          <p:stCondLst>
                                            <p:cond delay="0"/>
                                          </p:stCondLst>
                                        </p:cTn>
                                        <p:tgtEl>
                                          <p:spTgt spid="35"/>
                                        </p:tgtEl>
                                        <p:attrNameLst>
                                          <p:attrName>ppt_x</p:attrName>
                                        </p:attrNameLst>
                                      </p:cBhvr>
                                      <p:tavLst>
                                        <p:tav tm="0" fmla="#ppt_x+(8/9)*(#ppt_x-(#ppt_x-#ppt_w/2))*((1.5-1.5*$)^2-(1.5-1.5*$)^3)">
                                          <p:val>
                                            <p:fltVal val="0"/>
                                          </p:val>
                                        </p:tav>
                                        <p:tav tm="100000">
                                          <p:val>
                                            <p:fltVal val="1"/>
                                          </p:val>
                                        </p:tav>
                                      </p:tavLst>
                                    </p:anim>
                                    <p:anim to="" calcmode="lin" valueType="num">
                                      <p:cBhvr>
                                        <p:cTn id="45" dur="1000" fill="hold">
                                          <p:stCondLst>
                                            <p:cond delay="0"/>
                                          </p:stCondLst>
                                        </p:cTn>
                                        <p:tgtEl>
                                          <p:spTgt spid="35"/>
                                        </p:tgtEl>
                                        <p:attrNameLst>
                                          <p:attrName>ppt_y</p:attrName>
                                        </p:attrNameLst>
                                      </p:cBhvr>
                                      <p:tavLst>
                                        <p:tav tm="0" fmla="#ppt_y+(8/9)*(#ppt_y-(#ppt_y+#ppt_h/2))*((1.5-1.5*$)^2-(1.5-1.5*$)^3)">
                                          <p:val>
                                            <p:fltVal val="0"/>
                                          </p:val>
                                        </p:tav>
                                        <p:tav tm="100000">
                                          <p:val>
                                            <p:fltVal val="1"/>
                                          </p:val>
                                        </p:tav>
                                      </p:tavLst>
                                    </p:anim>
                                    <p:anim to="" calcmode="lin" valueType="num">
                                      <p:cBhvr>
                                        <p:cTn id="46" dur="1000" fill="hold">
                                          <p:stCondLst>
                                            <p:cond delay="0"/>
                                          </p:stCondLst>
                                        </p:cTn>
                                        <p:tgtEl>
                                          <p:spTgt spid="35"/>
                                        </p:tgtEl>
                                        <p:attrNameLst>
                                          <p:attrName>ppt_w</p:attrName>
                                        </p:attrNameLst>
                                      </p:cBhvr>
                                      <p:tavLst>
                                        <p:tav tm="0" fmla="#ppt_w+(8/9)*(#ppt_w-0)*((1.5-1.5*$)^2-(1.5-1.5*$)^3)">
                                          <p:val>
                                            <p:fltVal val="0"/>
                                          </p:val>
                                        </p:tav>
                                        <p:tav tm="100000">
                                          <p:val>
                                            <p:fltVal val="1"/>
                                          </p:val>
                                        </p:tav>
                                      </p:tavLst>
                                    </p:anim>
                                    <p:anim to="" calcmode="lin" valueType="num">
                                      <p:cBhvr>
                                        <p:cTn id="47" dur="1000" fill="hold">
                                          <p:stCondLst>
                                            <p:cond delay="0"/>
                                          </p:stCondLst>
                                        </p:cTn>
                                        <p:tgtEl>
                                          <p:spTgt spid="35"/>
                                        </p:tgtEl>
                                        <p:attrNameLst>
                                          <p:attrName>ppt_h</p:attrName>
                                        </p:attrNameLst>
                                      </p:cBhvr>
                                      <p:tavLst>
                                        <p:tav tm="0" fmla="#ppt_h+(8/9)*(#ppt_h-0)*((1.5-1.5*$)^2-(1.5-1.5*$)^3)">
                                          <p:val>
                                            <p:fltVal val="0"/>
                                          </p:val>
                                        </p:tav>
                                        <p:tav tm="100000">
                                          <p:val>
                                            <p:fltVal val="1"/>
                                          </p:val>
                                        </p:tav>
                                      </p:tavLst>
                                    </p:anim>
                                  </p:childTnLst>
                                </p:cTn>
                              </p:par>
                            </p:childTnLst>
                          </p:cTn>
                        </p:par>
                        <p:par>
                          <p:cTn id="48" fill="hold">
                            <p:stCondLst>
                              <p:cond delay="4250"/>
                            </p:stCondLst>
                            <p:childTnLst>
                              <p:par>
                                <p:cTn id="49" presetID="14" presetClass="entr" presetSubtype="10" fill="hold" grpId="0" nodeType="after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randombar(horizontal)">
                                      <p:cBhvr>
                                        <p:cTn id="5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42" grpId="0"/>
      <p:bldP spid="43" grpId="0"/>
      <p:bldP spid="44" grpId="0"/>
      <p:bldP spid="45" grpId="0"/>
      <p:bldP spid="4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p:nvPr/>
        </p:nvSpPr>
        <p:spPr>
          <a:xfrm>
            <a:off x="350135" y="330407"/>
            <a:ext cx="6094070" cy="369332"/>
          </a:xfrm>
          <a:prstGeom prst="rect">
            <a:avLst/>
          </a:prstGeom>
          <a:noFill/>
        </p:spPr>
        <p:txBody>
          <a:bodyPr wrap="square">
            <a:spAutoFit/>
          </a:bodyPr>
          <a:lstStyle/>
          <a:p>
            <a:pPr marL="285750" indent="-285750">
              <a:buFont typeface="Wingdings" panose="05000000000000000000" pitchFamily="2" charset="2"/>
              <a:buChar char="p"/>
            </a:pPr>
            <a:r>
              <a:rPr lang="en-US" altLang="zh-CN" sz="1800" b="1" dirty="0">
                <a:solidFill>
                  <a:schemeClr val="bg1"/>
                </a:solidFill>
                <a:latin typeface="阿里汉仪智能黑体" panose="00020600040101010101" pitchFamily="18" charset="-122"/>
                <a:ea typeface="阿里汉仪智能黑体" panose="00020600040101010101" pitchFamily="18" charset="-122"/>
                <a:cs typeface="+mn-ea"/>
                <a:sym typeface="+mn-lt"/>
              </a:rPr>
              <a:t>01</a:t>
            </a:r>
            <a:r>
              <a:rPr lang="zh-CN" altLang="en-US" sz="1800" b="1" dirty="0">
                <a:solidFill>
                  <a:schemeClr val="bg1"/>
                </a:solidFill>
                <a:latin typeface="阿里汉仪智能黑体" panose="00020600040101010101" pitchFamily="18" charset="-122"/>
                <a:ea typeface="阿里汉仪智能黑体" panose="00020600040101010101" pitchFamily="18" charset="-122"/>
                <a:cs typeface="+mn-ea"/>
                <a:sym typeface="+mn-lt"/>
              </a:rPr>
              <a:t>：季度成绩</a:t>
            </a:r>
            <a:endParaRPr lang="zh-CN" altLang="en-US" sz="1800" b="1" dirty="0">
              <a:solidFill>
                <a:schemeClr val="bg1"/>
              </a:solidFill>
              <a:latin typeface="阿里汉仪智能黑体" panose="00020600040101010101" pitchFamily="18" charset="-122"/>
              <a:ea typeface="阿里汉仪智能黑体" panose="00020600040101010101" pitchFamily="18" charset="-122"/>
              <a:cs typeface="+mn-ea"/>
              <a:sym typeface="+mn-lt"/>
            </a:endParaRPr>
          </a:p>
        </p:txBody>
      </p:sp>
      <p:grpSp>
        <p:nvGrpSpPr>
          <p:cNvPr id="4" name="3107dbda-bb7d-4316-84ca-925472c8e209" descr="OQAAAB+LCAAAAAAABACrVlIpqSxIVbJSCs5NLCpxyUxML0rM9SxJzVXSUfJMUbLKK83J0VFyysxLycxLdy/KLy0oVrKKjq0FALpUkis5AAAA" title="iSlide™ 版权声明  COPYRIGHT NOTICE"/>
          <p:cNvGrpSpPr>
            <a:grpSpLocks noChangeAspect="1"/>
          </p:cNvGrpSpPr>
          <p:nvPr>
            <p:custDataLst>
              <p:tags r:id="rId1"/>
            </p:custDataLst>
          </p:nvPr>
        </p:nvGrpSpPr>
        <p:grpSpPr>
          <a:xfrm>
            <a:off x="4516120" y="2006211"/>
            <a:ext cx="3403600" cy="3133459"/>
            <a:chOff x="4000032" y="1611764"/>
            <a:chExt cx="4342690" cy="3998013"/>
          </a:xfrm>
          <a:solidFill>
            <a:schemeClr val="bg1">
              <a:alpha val="50000"/>
            </a:schemeClr>
          </a:solidFill>
        </p:grpSpPr>
        <p:sp>
          <p:nvSpPr>
            <p:cNvPr id="5" name="ï$1îḓê"/>
            <p:cNvSpPr/>
            <p:nvPr/>
          </p:nvSpPr>
          <p:spPr>
            <a:xfrm>
              <a:off x="4852201" y="2387333"/>
              <a:ext cx="2487600" cy="2486773"/>
            </a:xfrm>
            <a:prstGeom prst="ellipse">
              <a:avLst/>
            </a:prstGeom>
            <a:grpFill/>
            <a:ln w="12700">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b="1" dirty="0">
                <a:solidFill>
                  <a:schemeClr val="bg1"/>
                </a:solidFill>
                <a:latin typeface="微软雅黑" panose="020B0503020204020204" pitchFamily="34" charset="-122"/>
                <a:ea typeface="微软雅黑" panose="020B0503020204020204" pitchFamily="34" charset="-122"/>
              </a:endParaRPr>
            </a:p>
          </p:txBody>
        </p:sp>
        <p:sp>
          <p:nvSpPr>
            <p:cNvPr id="6" name="ïṡľiďê"/>
            <p:cNvSpPr/>
            <p:nvPr/>
          </p:nvSpPr>
          <p:spPr>
            <a:xfrm flipH="1" flipV="1">
              <a:off x="4094595" y="1611764"/>
              <a:ext cx="3998015" cy="3998013"/>
            </a:xfrm>
            <a:prstGeom prst="blockArc">
              <a:avLst>
                <a:gd name="adj1" fmla="val 21599999"/>
                <a:gd name="adj2" fmla="val 8180671"/>
                <a:gd name="adj3" fmla="val 11913"/>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b="1" dirty="0">
                <a:solidFill>
                  <a:schemeClr val="bg1"/>
                </a:solidFill>
                <a:latin typeface="微软雅黑" panose="020B0503020204020204" pitchFamily="34" charset="-122"/>
                <a:ea typeface="微软雅黑" panose="020B0503020204020204" pitchFamily="34" charset="-122"/>
              </a:endParaRPr>
            </a:p>
          </p:txBody>
        </p:sp>
        <p:sp>
          <p:nvSpPr>
            <p:cNvPr id="8" name="iŝ1iḍé"/>
            <p:cNvSpPr/>
            <p:nvPr/>
          </p:nvSpPr>
          <p:spPr>
            <a:xfrm rot="18900000" flipH="1" flipV="1">
              <a:off x="7188463" y="2267181"/>
              <a:ext cx="821422" cy="708122"/>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b="1" dirty="0">
                <a:solidFill>
                  <a:schemeClr val="bg1"/>
                </a:solidFill>
                <a:latin typeface="微软雅黑" panose="020B0503020204020204" pitchFamily="34" charset="-122"/>
                <a:ea typeface="微软雅黑" panose="020B0503020204020204" pitchFamily="34" charset="-122"/>
              </a:endParaRPr>
            </a:p>
          </p:txBody>
        </p:sp>
        <p:grpSp>
          <p:nvGrpSpPr>
            <p:cNvPr id="9" name="iṡlïḋe"/>
            <p:cNvGrpSpPr/>
            <p:nvPr/>
          </p:nvGrpSpPr>
          <p:grpSpPr>
            <a:xfrm>
              <a:off x="4094595" y="1611764"/>
              <a:ext cx="3998015" cy="3998013"/>
              <a:chOff x="3029446" y="2446284"/>
              <a:chExt cx="3073942" cy="3073942"/>
            </a:xfrm>
            <a:grpFill/>
          </p:grpSpPr>
          <p:sp>
            <p:nvSpPr>
              <p:cNvPr id="16" name="iṣ1íḓe"/>
              <p:cNvSpPr/>
              <p:nvPr/>
            </p:nvSpPr>
            <p:spPr>
              <a:xfrm>
                <a:off x="3029446" y="2446284"/>
                <a:ext cx="3073942" cy="3073942"/>
              </a:xfrm>
              <a:prstGeom prst="blockArc">
                <a:avLst>
                  <a:gd name="adj1" fmla="val 21599999"/>
                  <a:gd name="adj2" fmla="val 8180671"/>
                  <a:gd name="adj3" fmla="val 11913"/>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b="1" dirty="0">
                  <a:solidFill>
                    <a:schemeClr val="bg1"/>
                  </a:solidFill>
                  <a:latin typeface="微软雅黑" panose="020B0503020204020204" pitchFamily="34" charset="-122"/>
                  <a:ea typeface="微软雅黑" panose="020B0503020204020204" pitchFamily="34" charset="-122"/>
                </a:endParaRPr>
              </a:p>
            </p:txBody>
          </p:sp>
          <p:sp>
            <p:nvSpPr>
              <p:cNvPr id="17" name="ïṥľïḍê"/>
              <p:cNvSpPr/>
              <p:nvPr/>
            </p:nvSpPr>
            <p:spPr>
              <a:xfrm rot="8100000" flipV="1">
                <a:off x="3100799" y="4487660"/>
                <a:ext cx="631564" cy="544452"/>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b="1">
                  <a:solidFill>
                    <a:schemeClr val="bg1"/>
                  </a:solidFill>
                  <a:latin typeface="微软雅黑" panose="020B0503020204020204" pitchFamily="34" charset="-122"/>
                  <a:ea typeface="微软雅黑" panose="020B0503020204020204" pitchFamily="34" charset="-122"/>
                </a:endParaRPr>
              </a:p>
            </p:txBody>
          </p:sp>
        </p:grpSp>
        <p:grpSp>
          <p:nvGrpSpPr>
            <p:cNvPr id="10" name="iṩlïḓe"/>
            <p:cNvGrpSpPr/>
            <p:nvPr/>
          </p:nvGrpSpPr>
          <p:grpSpPr>
            <a:xfrm>
              <a:off x="7532518" y="2543592"/>
              <a:ext cx="810204" cy="810204"/>
              <a:chOff x="824229" y="5280877"/>
              <a:chExt cx="347557" cy="347557"/>
            </a:xfrm>
            <a:grpFill/>
          </p:grpSpPr>
          <p:sp>
            <p:nvSpPr>
              <p:cNvPr id="14" name="ïşļiḑe"/>
              <p:cNvSpPr/>
              <p:nvPr/>
            </p:nvSpPr>
            <p:spPr>
              <a:xfrm>
                <a:off x="824229" y="5280877"/>
                <a:ext cx="347557" cy="347557"/>
              </a:xfrm>
              <a:prstGeom prst="ellipse">
                <a:avLst/>
              </a:prstGeom>
              <a:grpFill/>
              <a:ln w="571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3765" rtl="0" eaLnBrk="1" latinLnBrk="0" hangingPunct="1">
                  <a:defRPr sz="1800" kern="1200">
                    <a:solidFill>
                      <a:schemeClr val="lt1"/>
                    </a:solidFill>
                  </a:defRPr>
                </a:lvl1pPr>
                <a:lvl2pPr marL="457200" algn="l" defTabSz="913765" rtl="0" eaLnBrk="1" latinLnBrk="0" hangingPunct="1">
                  <a:defRPr sz="1800" kern="1200">
                    <a:solidFill>
                      <a:schemeClr val="lt1"/>
                    </a:solidFill>
                  </a:defRPr>
                </a:lvl2pPr>
                <a:lvl3pPr marL="914400" algn="l" defTabSz="913765" rtl="0" eaLnBrk="1" latinLnBrk="0" hangingPunct="1">
                  <a:defRPr sz="1800" kern="1200">
                    <a:solidFill>
                      <a:schemeClr val="lt1"/>
                    </a:solidFill>
                  </a:defRPr>
                </a:lvl3pPr>
                <a:lvl4pPr marL="1371600" algn="l" defTabSz="913765" rtl="0" eaLnBrk="1" latinLnBrk="0" hangingPunct="1">
                  <a:defRPr sz="1800" kern="1200">
                    <a:solidFill>
                      <a:schemeClr val="lt1"/>
                    </a:solidFill>
                  </a:defRPr>
                </a:lvl4pPr>
                <a:lvl5pPr marL="1828800" algn="l" defTabSz="913765" rtl="0" eaLnBrk="1" latinLnBrk="0" hangingPunct="1">
                  <a:defRPr sz="1800" kern="1200">
                    <a:solidFill>
                      <a:schemeClr val="lt1"/>
                    </a:solidFill>
                  </a:defRPr>
                </a:lvl5pPr>
                <a:lvl6pPr marL="2286000" algn="l" defTabSz="913765" rtl="0" eaLnBrk="1" latinLnBrk="0" hangingPunct="1">
                  <a:defRPr sz="1800" kern="1200">
                    <a:solidFill>
                      <a:schemeClr val="lt1"/>
                    </a:solidFill>
                  </a:defRPr>
                </a:lvl6pPr>
                <a:lvl7pPr marL="2743200" algn="l" defTabSz="913765" rtl="0" eaLnBrk="1" latinLnBrk="0" hangingPunct="1">
                  <a:defRPr sz="1800" kern="1200">
                    <a:solidFill>
                      <a:schemeClr val="lt1"/>
                    </a:solidFill>
                  </a:defRPr>
                </a:lvl7pPr>
                <a:lvl8pPr marL="3200400" algn="l" defTabSz="913765" rtl="0" eaLnBrk="1" latinLnBrk="0" hangingPunct="1">
                  <a:defRPr sz="1800" kern="1200">
                    <a:solidFill>
                      <a:schemeClr val="lt1"/>
                    </a:solidFill>
                  </a:defRPr>
                </a:lvl8pPr>
                <a:lvl9pPr marL="3657600" algn="l" defTabSz="913765" rtl="0" eaLnBrk="1" latinLnBrk="0" hangingPunct="1">
                  <a:defRPr sz="1800" kern="1200">
                    <a:solidFill>
                      <a:schemeClr val="lt1"/>
                    </a:solidFill>
                  </a:defRPr>
                </a:lvl9pPr>
              </a:lstStyle>
              <a:p>
                <a:pPr algn="ctr"/>
                <a:endParaRPr b="1" dirty="0">
                  <a:solidFill>
                    <a:schemeClr val="bg1"/>
                  </a:solidFill>
                  <a:latin typeface="微软雅黑" panose="020B0503020204020204" pitchFamily="34" charset="-122"/>
                  <a:ea typeface="微软雅黑" panose="020B0503020204020204" pitchFamily="34" charset="-122"/>
                </a:endParaRPr>
              </a:p>
            </p:txBody>
          </p:sp>
          <p:sp>
            <p:nvSpPr>
              <p:cNvPr id="15" name="iśľíḓé"/>
              <p:cNvSpPr/>
              <p:nvPr/>
            </p:nvSpPr>
            <p:spPr>
              <a:xfrm>
                <a:off x="911682" y="5372326"/>
                <a:ext cx="172652" cy="164657"/>
              </a:xfrm>
              <a:custGeom>
                <a:avLst/>
                <a:gdLst>
                  <a:gd name="connsiteX0" fmla="*/ 315778 w 607639"/>
                  <a:gd name="connsiteY0" fmla="*/ 173080 h 579502"/>
                  <a:gd name="connsiteX1" fmla="*/ 315778 w 607639"/>
                  <a:gd name="connsiteY1" fmla="*/ 266058 h 579502"/>
                  <a:gd name="connsiteX2" fmla="*/ 303493 w 607639"/>
                  <a:gd name="connsiteY2" fmla="*/ 278325 h 579502"/>
                  <a:gd name="connsiteX3" fmla="*/ 210375 w 607639"/>
                  <a:gd name="connsiteY3" fmla="*/ 278325 h 579502"/>
                  <a:gd name="connsiteX4" fmla="*/ 303493 w 607639"/>
                  <a:gd name="connsiteY4" fmla="*/ 359925 h 579502"/>
                  <a:gd name="connsiteX5" fmla="*/ 397500 w 607639"/>
                  <a:gd name="connsiteY5" fmla="*/ 266058 h 579502"/>
                  <a:gd name="connsiteX6" fmla="*/ 315778 w 607639"/>
                  <a:gd name="connsiteY6" fmla="*/ 173080 h 579502"/>
                  <a:gd name="connsiteX7" fmla="*/ 249814 w 607639"/>
                  <a:gd name="connsiteY7" fmla="*/ 160816 h 579502"/>
                  <a:gd name="connsiteX8" fmla="*/ 198110 w 607639"/>
                  <a:gd name="connsiteY8" fmla="*/ 212449 h 579502"/>
                  <a:gd name="connsiteX9" fmla="*/ 249814 w 607639"/>
                  <a:gd name="connsiteY9" fmla="*/ 212449 h 579502"/>
                  <a:gd name="connsiteX10" fmla="*/ 303493 w 607639"/>
                  <a:gd name="connsiteY10" fmla="*/ 147835 h 579502"/>
                  <a:gd name="connsiteX11" fmla="*/ 421981 w 607639"/>
                  <a:gd name="connsiteY11" fmla="*/ 266058 h 579502"/>
                  <a:gd name="connsiteX12" fmla="*/ 303493 w 607639"/>
                  <a:gd name="connsiteY12" fmla="*/ 384370 h 579502"/>
                  <a:gd name="connsiteX13" fmla="*/ 185093 w 607639"/>
                  <a:gd name="connsiteY13" fmla="*/ 266058 h 579502"/>
                  <a:gd name="connsiteX14" fmla="*/ 197289 w 607639"/>
                  <a:gd name="connsiteY14" fmla="*/ 253880 h 579502"/>
                  <a:gd name="connsiteX15" fmla="*/ 291297 w 607639"/>
                  <a:gd name="connsiteY15" fmla="*/ 253880 h 579502"/>
                  <a:gd name="connsiteX16" fmla="*/ 291297 w 607639"/>
                  <a:gd name="connsiteY16" fmla="*/ 160013 h 579502"/>
                  <a:gd name="connsiteX17" fmla="*/ 303493 w 607639"/>
                  <a:gd name="connsiteY17" fmla="*/ 147835 h 579502"/>
                  <a:gd name="connsiteX18" fmla="*/ 262095 w 607639"/>
                  <a:gd name="connsiteY18" fmla="*/ 135133 h 579502"/>
                  <a:gd name="connsiteX19" fmla="*/ 274287 w 607639"/>
                  <a:gd name="connsiteY19" fmla="*/ 147397 h 579502"/>
                  <a:gd name="connsiteX20" fmla="*/ 274287 w 607639"/>
                  <a:gd name="connsiteY20" fmla="*/ 224713 h 579502"/>
                  <a:gd name="connsiteX21" fmla="*/ 262095 w 607639"/>
                  <a:gd name="connsiteY21" fmla="*/ 236888 h 579502"/>
                  <a:gd name="connsiteX22" fmla="*/ 184672 w 607639"/>
                  <a:gd name="connsiteY22" fmla="*/ 236888 h 579502"/>
                  <a:gd name="connsiteX23" fmla="*/ 172391 w 607639"/>
                  <a:gd name="connsiteY23" fmla="*/ 224713 h 579502"/>
                  <a:gd name="connsiteX24" fmla="*/ 262095 w 607639"/>
                  <a:gd name="connsiteY24" fmla="*/ 135133 h 579502"/>
                  <a:gd name="connsiteX25" fmla="*/ 58120 w 607639"/>
                  <a:gd name="connsiteY25" fmla="*/ 108514 h 579502"/>
                  <a:gd name="connsiteX26" fmla="*/ 58120 w 607639"/>
                  <a:gd name="connsiteY26" fmla="*/ 413970 h 579502"/>
                  <a:gd name="connsiteX27" fmla="*/ 549430 w 607639"/>
                  <a:gd name="connsiteY27" fmla="*/ 413970 h 579502"/>
                  <a:gd name="connsiteX28" fmla="*/ 549430 w 607639"/>
                  <a:gd name="connsiteY28" fmla="*/ 108514 h 579502"/>
                  <a:gd name="connsiteX29" fmla="*/ 27236 w 607639"/>
                  <a:gd name="connsiteY29" fmla="*/ 56079 h 579502"/>
                  <a:gd name="connsiteX30" fmla="*/ 27236 w 607639"/>
                  <a:gd name="connsiteY30" fmla="*/ 81319 h 579502"/>
                  <a:gd name="connsiteX31" fmla="*/ 580403 w 607639"/>
                  <a:gd name="connsiteY31" fmla="*/ 81319 h 579502"/>
                  <a:gd name="connsiteX32" fmla="*/ 580403 w 607639"/>
                  <a:gd name="connsiteY32" fmla="*/ 56079 h 579502"/>
                  <a:gd name="connsiteX33" fmla="*/ 303775 w 607639"/>
                  <a:gd name="connsiteY33" fmla="*/ 0 h 579502"/>
                  <a:gd name="connsiteX34" fmla="*/ 317393 w 607639"/>
                  <a:gd name="connsiteY34" fmla="*/ 13597 h 579502"/>
                  <a:gd name="connsiteX35" fmla="*/ 317393 w 607639"/>
                  <a:gd name="connsiteY35" fmla="*/ 28884 h 579502"/>
                  <a:gd name="connsiteX36" fmla="*/ 580403 w 607639"/>
                  <a:gd name="connsiteY36" fmla="*/ 28884 h 579502"/>
                  <a:gd name="connsiteX37" fmla="*/ 607639 w 607639"/>
                  <a:gd name="connsiteY37" fmla="*/ 56079 h 579502"/>
                  <a:gd name="connsiteX38" fmla="*/ 607639 w 607639"/>
                  <a:gd name="connsiteY38" fmla="*/ 81319 h 579502"/>
                  <a:gd name="connsiteX39" fmla="*/ 580403 w 607639"/>
                  <a:gd name="connsiteY39" fmla="*/ 108514 h 579502"/>
                  <a:gd name="connsiteX40" fmla="*/ 576665 w 607639"/>
                  <a:gd name="connsiteY40" fmla="*/ 108514 h 579502"/>
                  <a:gd name="connsiteX41" fmla="*/ 576665 w 607639"/>
                  <a:gd name="connsiteY41" fmla="*/ 413970 h 579502"/>
                  <a:gd name="connsiteX42" fmla="*/ 549430 w 607639"/>
                  <a:gd name="connsiteY42" fmla="*/ 441165 h 579502"/>
                  <a:gd name="connsiteX43" fmla="*/ 317393 w 607639"/>
                  <a:gd name="connsiteY43" fmla="*/ 441165 h 579502"/>
                  <a:gd name="connsiteX44" fmla="*/ 317393 w 607639"/>
                  <a:gd name="connsiteY44" fmla="*/ 481069 h 579502"/>
                  <a:gd name="connsiteX45" fmla="*/ 418236 w 607639"/>
                  <a:gd name="connsiteY45" fmla="*/ 554923 h 579502"/>
                  <a:gd name="connsiteX46" fmla="*/ 421173 w 607639"/>
                  <a:gd name="connsiteY46" fmla="*/ 573942 h 579502"/>
                  <a:gd name="connsiteX47" fmla="*/ 410225 w 607639"/>
                  <a:gd name="connsiteY47" fmla="*/ 579452 h 579502"/>
                  <a:gd name="connsiteX48" fmla="*/ 402215 w 607639"/>
                  <a:gd name="connsiteY48" fmla="*/ 576874 h 579502"/>
                  <a:gd name="connsiteX49" fmla="*/ 317393 w 607639"/>
                  <a:gd name="connsiteY49" fmla="*/ 514752 h 579502"/>
                  <a:gd name="connsiteX50" fmla="*/ 317393 w 607639"/>
                  <a:gd name="connsiteY50" fmla="*/ 565854 h 579502"/>
                  <a:gd name="connsiteX51" fmla="*/ 303775 w 607639"/>
                  <a:gd name="connsiteY51" fmla="*/ 579452 h 579502"/>
                  <a:gd name="connsiteX52" fmla="*/ 290157 w 607639"/>
                  <a:gd name="connsiteY52" fmla="*/ 565854 h 579502"/>
                  <a:gd name="connsiteX53" fmla="*/ 290157 w 607639"/>
                  <a:gd name="connsiteY53" fmla="*/ 514752 h 579502"/>
                  <a:gd name="connsiteX54" fmla="*/ 205424 w 607639"/>
                  <a:gd name="connsiteY54" fmla="*/ 576874 h 579502"/>
                  <a:gd name="connsiteX55" fmla="*/ 186377 w 607639"/>
                  <a:gd name="connsiteY55" fmla="*/ 573942 h 579502"/>
                  <a:gd name="connsiteX56" fmla="*/ 189314 w 607639"/>
                  <a:gd name="connsiteY56" fmla="*/ 554923 h 579502"/>
                  <a:gd name="connsiteX57" fmla="*/ 290157 w 607639"/>
                  <a:gd name="connsiteY57" fmla="*/ 481069 h 579502"/>
                  <a:gd name="connsiteX58" fmla="*/ 290157 w 607639"/>
                  <a:gd name="connsiteY58" fmla="*/ 441165 h 579502"/>
                  <a:gd name="connsiteX59" fmla="*/ 58120 w 607639"/>
                  <a:gd name="connsiteY59" fmla="*/ 441165 h 579502"/>
                  <a:gd name="connsiteX60" fmla="*/ 30885 w 607639"/>
                  <a:gd name="connsiteY60" fmla="*/ 413970 h 579502"/>
                  <a:gd name="connsiteX61" fmla="*/ 30885 w 607639"/>
                  <a:gd name="connsiteY61" fmla="*/ 108514 h 579502"/>
                  <a:gd name="connsiteX62" fmla="*/ 27236 w 607639"/>
                  <a:gd name="connsiteY62" fmla="*/ 108514 h 579502"/>
                  <a:gd name="connsiteX63" fmla="*/ 0 w 607639"/>
                  <a:gd name="connsiteY63" fmla="*/ 81319 h 579502"/>
                  <a:gd name="connsiteX64" fmla="*/ 0 w 607639"/>
                  <a:gd name="connsiteY64" fmla="*/ 56079 h 579502"/>
                  <a:gd name="connsiteX65" fmla="*/ 27236 w 607639"/>
                  <a:gd name="connsiteY65" fmla="*/ 28884 h 579502"/>
                  <a:gd name="connsiteX66" fmla="*/ 290157 w 607639"/>
                  <a:gd name="connsiteY66" fmla="*/ 28884 h 579502"/>
                  <a:gd name="connsiteX67" fmla="*/ 290157 w 607639"/>
                  <a:gd name="connsiteY67" fmla="*/ 13597 h 579502"/>
                  <a:gd name="connsiteX68" fmla="*/ 303775 w 607639"/>
                  <a:gd name="connsiteY68" fmla="*/ 0 h 579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07639" h="579502">
                    <a:moveTo>
                      <a:pt x="315778" y="173080"/>
                    </a:moveTo>
                    <a:lnTo>
                      <a:pt x="315778" y="266058"/>
                    </a:lnTo>
                    <a:cubicBezTo>
                      <a:pt x="315778" y="272814"/>
                      <a:pt x="310258" y="278325"/>
                      <a:pt x="303493" y="278325"/>
                    </a:cubicBezTo>
                    <a:lnTo>
                      <a:pt x="210375" y="278325"/>
                    </a:lnTo>
                    <a:cubicBezTo>
                      <a:pt x="216429" y="324281"/>
                      <a:pt x="255866" y="359925"/>
                      <a:pt x="303493" y="359925"/>
                    </a:cubicBezTo>
                    <a:cubicBezTo>
                      <a:pt x="355303" y="359925"/>
                      <a:pt x="397500" y="317792"/>
                      <a:pt x="397500" y="266058"/>
                    </a:cubicBezTo>
                    <a:cubicBezTo>
                      <a:pt x="397500" y="218502"/>
                      <a:pt x="361802" y="179124"/>
                      <a:pt x="315778" y="173080"/>
                    </a:cubicBezTo>
                    <a:close/>
                    <a:moveTo>
                      <a:pt x="249814" y="160816"/>
                    </a:moveTo>
                    <a:cubicBezTo>
                      <a:pt x="223740" y="165793"/>
                      <a:pt x="203093" y="186410"/>
                      <a:pt x="198110" y="212449"/>
                    </a:cubicBezTo>
                    <a:lnTo>
                      <a:pt x="249814" y="212449"/>
                    </a:lnTo>
                    <a:close/>
                    <a:moveTo>
                      <a:pt x="303493" y="147835"/>
                    </a:moveTo>
                    <a:cubicBezTo>
                      <a:pt x="368835" y="147835"/>
                      <a:pt x="421981" y="200902"/>
                      <a:pt x="421981" y="266058"/>
                    </a:cubicBezTo>
                    <a:cubicBezTo>
                      <a:pt x="421981" y="331303"/>
                      <a:pt x="368835" y="384370"/>
                      <a:pt x="303493" y="384370"/>
                    </a:cubicBezTo>
                    <a:cubicBezTo>
                      <a:pt x="238239" y="384370"/>
                      <a:pt x="185093" y="331303"/>
                      <a:pt x="185093" y="266058"/>
                    </a:cubicBezTo>
                    <a:cubicBezTo>
                      <a:pt x="185093" y="259303"/>
                      <a:pt x="190523" y="253880"/>
                      <a:pt x="197289" y="253880"/>
                    </a:cubicBezTo>
                    <a:lnTo>
                      <a:pt x="291297" y="253880"/>
                    </a:lnTo>
                    <a:lnTo>
                      <a:pt x="291297" y="160013"/>
                    </a:lnTo>
                    <a:cubicBezTo>
                      <a:pt x="291297" y="153257"/>
                      <a:pt x="296727" y="147835"/>
                      <a:pt x="303493" y="147835"/>
                    </a:cubicBezTo>
                    <a:close/>
                    <a:moveTo>
                      <a:pt x="262095" y="135133"/>
                    </a:moveTo>
                    <a:cubicBezTo>
                      <a:pt x="268859" y="135133"/>
                      <a:pt x="274287" y="140643"/>
                      <a:pt x="274287" y="147397"/>
                    </a:cubicBezTo>
                    <a:lnTo>
                      <a:pt x="274287" y="224713"/>
                    </a:lnTo>
                    <a:cubicBezTo>
                      <a:pt x="274287" y="231467"/>
                      <a:pt x="268859" y="236888"/>
                      <a:pt x="262095" y="236888"/>
                    </a:cubicBezTo>
                    <a:lnTo>
                      <a:pt x="184672" y="236888"/>
                    </a:lnTo>
                    <a:cubicBezTo>
                      <a:pt x="177909" y="236888"/>
                      <a:pt x="172391" y="231467"/>
                      <a:pt x="172391" y="224713"/>
                    </a:cubicBezTo>
                    <a:cubicBezTo>
                      <a:pt x="172391" y="175302"/>
                      <a:pt x="212616" y="135133"/>
                      <a:pt x="262095" y="135133"/>
                    </a:cubicBezTo>
                    <a:close/>
                    <a:moveTo>
                      <a:pt x="58120" y="108514"/>
                    </a:moveTo>
                    <a:lnTo>
                      <a:pt x="58120" y="413970"/>
                    </a:lnTo>
                    <a:lnTo>
                      <a:pt x="549430" y="413970"/>
                    </a:lnTo>
                    <a:lnTo>
                      <a:pt x="549430" y="108514"/>
                    </a:lnTo>
                    <a:close/>
                    <a:moveTo>
                      <a:pt x="27236" y="56079"/>
                    </a:moveTo>
                    <a:lnTo>
                      <a:pt x="27236" y="81319"/>
                    </a:lnTo>
                    <a:lnTo>
                      <a:pt x="580403" y="81319"/>
                    </a:lnTo>
                    <a:lnTo>
                      <a:pt x="580403" y="56079"/>
                    </a:lnTo>
                    <a:close/>
                    <a:moveTo>
                      <a:pt x="303775" y="0"/>
                    </a:moveTo>
                    <a:cubicBezTo>
                      <a:pt x="311341" y="0"/>
                      <a:pt x="317393" y="6132"/>
                      <a:pt x="317393" y="13597"/>
                    </a:cubicBezTo>
                    <a:lnTo>
                      <a:pt x="317393" y="28884"/>
                    </a:lnTo>
                    <a:lnTo>
                      <a:pt x="580403" y="28884"/>
                    </a:lnTo>
                    <a:cubicBezTo>
                      <a:pt x="595356" y="28884"/>
                      <a:pt x="607639" y="41148"/>
                      <a:pt x="607639" y="56079"/>
                    </a:cubicBezTo>
                    <a:lnTo>
                      <a:pt x="607639" y="81319"/>
                    </a:lnTo>
                    <a:cubicBezTo>
                      <a:pt x="607639" y="96338"/>
                      <a:pt x="595356" y="108514"/>
                      <a:pt x="580403" y="108514"/>
                    </a:cubicBezTo>
                    <a:lnTo>
                      <a:pt x="576665" y="108514"/>
                    </a:lnTo>
                    <a:lnTo>
                      <a:pt x="576665" y="413970"/>
                    </a:lnTo>
                    <a:cubicBezTo>
                      <a:pt x="576665" y="428990"/>
                      <a:pt x="564472" y="441165"/>
                      <a:pt x="549430" y="441165"/>
                    </a:cubicBezTo>
                    <a:lnTo>
                      <a:pt x="317393" y="441165"/>
                    </a:lnTo>
                    <a:lnTo>
                      <a:pt x="317393" y="481069"/>
                    </a:lnTo>
                    <a:lnTo>
                      <a:pt x="418236" y="554923"/>
                    </a:lnTo>
                    <a:cubicBezTo>
                      <a:pt x="424377" y="559366"/>
                      <a:pt x="425623" y="567898"/>
                      <a:pt x="421173" y="573942"/>
                    </a:cubicBezTo>
                    <a:cubicBezTo>
                      <a:pt x="418503" y="577585"/>
                      <a:pt x="414409" y="579452"/>
                      <a:pt x="410225" y="579452"/>
                    </a:cubicBezTo>
                    <a:cubicBezTo>
                      <a:pt x="407466" y="579452"/>
                      <a:pt x="404618" y="578652"/>
                      <a:pt x="402215" y="576874"/>
                    </a:cubicBezTo>
                    <a:lnTo>
                      <a:pt x="317393" y="514752"/>
                    </a:lnTo>
                    <a:lnTo>
                      <a:pt x="317393" y="565854"/>
                    </a:lnTo>
                    <a:cubicBezTo>
                      <a:pt x="317393" y="573408"/>
                      <a:pt x="311341" y="579452"/>
                      <a:pt x="303775" y="579452"/>
                    </a:cubicBezTo>
                    <a:cubicBezTo>
                      <a:pt x="296299" y="579452"/>
                      <a:pt x="290157" y="573408"/>
                      <a:pt x="290157" y="565854"/>
                    </a:cubicBezTo>
                    <a:lnTo>
                      <a:pt x="290157" y="514752"/>
                    </a:lnTo>
                    <a:lnTo>
                      <a:pt x="205424" y="576874"/>
                    </a:lnTo>
                    <a:cubicBezTo>
                      <a:pt x="199372" y="581318"/>
                      <a:pt x="190827" y="579985"/>
                      <a:pt x="186377" y="573942"/>
                    </a:cubicBezTo>
                    <a:cubicBezTo>
                      <a:pt x="181927" y="567898"/>
                      <a:pt x="183262" y="559366"/>
                      <a:pt x="189314" y="554923"/>
                    </a:cubicBezTo>
                    <a:lnTo>
                      <a:pt x="290157" y="481069"/>
                    </a:lnTo>
                    <a:lnTo>
                      <a:pt x="290157" y="441165"/>
                    </a:lnTo>
                    <a:lnTo>
                      <a:pt x="58120" y="441165"/>
                    </a:lnTo>
                    <a:cubicBezTo>
                      <a:pt x="43167" y="441165"/>
                      <a:pt x="30885" y="428990"/>
                      <a:pt x="30885" y="413970"/>
                    </a:cubicBezTo>
                    <a:lnTo>
                      <a:pt x="30885" y="108514"/>
                    </a:lnTo>
                    <a:lnTo>
                      <a:pt x="27236" y="108514"/>
                    </a:lnTo>
                    <a:cubicBezTo>
                      <a:pt x="12194" y="108514"/>
                      <a:pt x="0" y="96338"/>
                      <a:pt x="0" y="81319"/>
                    </a:cubicBezTo>
                    <a:lnTo>
                      <a:pt x="0" y="56079"/>
                    </a:lnTo>
                    <a:cubicBezTo>
                      <a:pt x="0" y="41148"/>
                      <a:pt x="12194" y="28884"/>
                      <a:pt x="27236" y="28884"/>
                    </a:cubicBezTo>
                    <a:lnTo>
                      <a:pt x="290157" y="28884"/>
                    </a:lnTo>
                    <a:lnTo>
                      <a:pt x="290157" y="13597"/>
                    </a:lnTo>
                    <a:cubicBezTo>
                      <a:pt x="290157" y="6132"/>
                      <a:pt x="296299" y="0"/>
                      <a:pt x="303775" y="0"/>
                    </a:cubicBezTo>
                    <a:close/>
                  </a:path>
                </a:pathLst>
              </a:custGeom>
              <a:solidFill>
                <a:schemeClr val="bg1"/>
              </a:solidFill>
              <a:ln>
                <a:solidFill>
                  <a:schemeClr val="bg1"/>
                </a:solidFill>
              </a:ln>
              <a:effectLst/>
            </p:spPr>
            <p:txBody>
              <a:bodyPr anchor="ct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endParaRPr b="1">
                  <a:solidFill>
                    <a:schemeClr val="bg1"/>
                  </a:solidFill>
                  <a:latin typeface="微软雅黑" panose="020B0503020204020204" pitchFamily="34" charset="-122"/>
                  <a:ea typeface="微软雅黑" panose="020B0503020204020204" pitchFamily="34" charset="-122"/>
                </a:endParaRPr>
              </a:p>
            </p:txBody>
          </p:sp>
        </p:grpSp>
        <p:grpSp>
          <p:nvGrpSpPr>
            <p:cNvPr id="11" name="îsļiďé"/>
            <p:cNvGrpSpPr/>
            <p:nvPr/>
          </p:nvGrpSpPr>
          <p:grpSpPr>
            <a:xfrm>
              <a:off x="4000032" y="3810664"/>
              <a:ext cx="810204" cy="810204"/>
              <a:chOff x="824229" y="5280877"/>
              <a:chExt cx="347557" cy="347557"/>
            </a:xfrm>
            <a:grpFill/>
          </p:grpSpPr>
          <p:sp>
            <p:nvSpPr>
              <p:cNvPr id="12" name="í$1íḋé"/>
              <p:cNvSpPr/>
              <p:nvPr/>
            </p:nvSpPr>
            <p:spPr>
              <a:xfrm>
                <a:off x="824229" y="5280877"/>
                <a:ext cx="347557" cy="347557"/>
              </a:xfrm>
              <a:prstGeom prst="ellipse">
                <a:avLst/>
              </a:prstGeom>
              <a:grpFill/>
              <a:ln w="571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3765" rtl="0" eaLnBrk="1" latinLnBrk="0" hangingPunct="1">
                  <a:defRPr sz="1800" kern="1200">
                    <a:solidFill>
                      <a:schemeClr val="lt1"/>
                    </a:solidFill>
                  </a:defRPr>
                </a:lvl1pPr>
                <a:lvl2pPr marL="457200" algn="l" defTabSz="913765" rtl="0" eaLnBrk="1" latinLnBrk="0" hangingPunct="1">
                  <a:defRPr sz="1800" kern="1200">
                    <a:solidFill>
                      <a:schemeClr val="lt1"/>
                    </a:solidFill>
                  </a:defRPr>
                </a:lvl2pPr>
                <a:lvl3pPr marL="914400" algn="l" defTabSz="913765" rtl="0" eaLnBrk="1" latinLnBrk="0" hangingPunct="1">
                  <a:defRPr sz="1800" kern="1200">
                    <a:solidFill>
                      <a:schemeClr val="lt1"/>
                    </a:solidFill>
                  </a:defRPr>
                </a:lvl3pPr>
                <a:lvl4pPr marL="1371600" algn="l" defTabSz="913765" rtl="0" eaLnBrk="1" latinLnBrk="0" hangingPunct="1">
                  <a:defRPr sz="1800" kern="1200">
                    <a:solidFill>
                      <a:schemeClr val="lt1"/>
                    </a:solidFill>
                  </a:defRPr>
                </a:lvl4pPr>
                <a:lvl5pPr marL="1828800" algn="l" defTabSz="913765" rtl="0" eaLnBrk="1" latinLnBrk="0" hangingPunct="1">
                  <a:defRPr sz="1800" kern="1200">
                    <a:solidFill>
                      <a:schemeClr val="lt1"/>
                    </a:solidFill>
                  </a:defRPr>
                </a:lvl5pPr>
                <a:lvl6pPr marL="2286000" algn="l" defTabSz="913765" rtl="0" eaLnBrk="1" latinLnBrk="0" hangingPunct="1">
                  <a:defRPr sz="1800" kern="1200">
                    <a:solidFill>
                      <a:schemeClr val="lt1"/>
                    </a:solidFill>
                  </a:defRPr>
                </a:lvl6pPr>
                <a:lvl7pPr marL="2743200" algn="l" defTabSz="913765" rtl="0" eaLnBrk="1" latinLnBrk="0" hangingPunct="1">
                  <a:defRPr sz="1800" kern="1200">
                    <a:solidFill>
                      <a:schemeClr val="lt1"/>
                    </a:solidFill>
                  </a:defRPr>
                </a:lvl7pPr>
                <a:lvl8pPr marL="3200400" algn="l" defTabSz="913765" rtl="0" eaLnBrk="1" latinLnBrk="0" hangingPunct="1">
                  <a:defRPr sz="1800" kern="1200">
                    <a:solidFill>
                      <a:schemeClr val="lt1"/>
                    </a:solidFill>
                  </a:defRPr>
                </a:lvl8pPr>
                <a:lvl9pPr marL="3657600" algn="l" defTabSz="913765" rtl="0" eaLnBrk="1" latinLnBrk="0" hangingPunct="1">
                  <a:defRPr sz="1800" kern="1200">
                    <a:solidFill>
                      <a:schemeClr val="lt1"/>
                    </a:solidFill>
                  </a:defRPr>
                </a:lvl9pPr>
              </a:lstStyle>
              <a:p>
                <a:pPr algn="ctr"/>
                <a:endParaRPr b="1" dirty="0">
                  <a:solidFill>
                    <a:schemeClr val="bg1"/>
                  </a:solidFill>
                  <a:latin typeface="微软雅黑" panose="020B0503020204020204" pitchFamily="34" charset="-122"/>
                  <a:ea typeface="微软雅黑" panose="020B0503020204020204" pitchFamily="34" charset="-122"/>
                </a:endParaRPr>
              </a:p>
            </p:txBody>
          </p:sp>
          <p:sp>
            <p:nvSpPr>
              <p:cNvPr id="13" name="îśḷîḓé"/>
              <p:cNvSpPr/>
              <p:nvPr/>
            </p:nvSpPr>
            <p:spPr>
              <a:xfrm>
                <a:off x="911682" y="5372326"/>
                <a:ext cx="172652" cy="164657"/>
              </a:xfrm>
              <a:custGeom>
                <a:avLst/>
                <a:gdLst>
                  <a:gd name="connsiteX0" fmla="*/ 315778 w 607639"/>
                  <a:gd name="connsiteY0" fmla="*/ 173080 h 579502"/>
                  <a:gd name="connsiteX1" fmla="*/ 315778 w 607639"/>
                  <a:gd name="connsiteY1" fmla="*/ 266058 h 579502"/>
                  <a:gd name="connsiteX2" fmla="*/ 303493 w 607639"/>
                  <a:gd name="connsiteY2" fmla="*/ 278325 h 579502"/>
                  <a:gd name="connsiteX3" fmla="*/ 210375 w 607639"/>
                  <a:gd name="connsiteY3" fmla="*/ 278325 h 579502"/>
                  <a:gd name="connsiteX4" fmla="*/ 303493 w 607639"/>
                  <a:gd name="connsiteY4" fmla="*/ 359925 h 579502"/>
                  <a:gd name="connsiteX5" fmla="*/ 397500 w 607639"/>
                  <a:gd name="connsiteY5" fmla="*/ 266058 h 579502"/>
                  <a:gd name="connsiteX6" fmla="*/ 315778 w 607639"/>
                  <a:gd name="connsiteY6" fmla="*/ 173080 h 579502"/>
                  <a:gd name="connsiteX7" fmla="*/ 249814 w 607639"/>
                  <a:gd name="connsiteY7" fmla="*/ 160816 h 579502"/>
                  <a:gd name="connsiteX8" fmla="*/ 198110 w 607639"/>
                  <a:gd name="connsiteY8" fmla="*/ 212449 h 579502"/>
                  <a:gd name="connsiteX9" fmla="*/ 249814 w 607639"/>
                  <a:gd name="connsiteY9" fmla="*/ 212449 h 579502"/>
                  <a:gd name="connsiteX10" fmla="*/ 303493 w 607639"/>
                  <a:gd name="connsiteY10" fmla="*/ 147835 h 579502"/>
                  <a:gd name="connsiteX11" fmla="*/ 421981 w 607639"/>
                  <a:gd name="connsiteY11" fmla="*/ 266058 h 579502"/>
                  <a:gd name="connsiteX12" fmla="*/ 303493 w 607639"/>
                  <a:gd name="connsiteY12" fmla="*/ 384370 h 579502"/>
                  <a:gd name="connsiteX13" fmla="*/ 185093 w 607639"/>
                  <a:gd name="connsiteY13" fmla="*/ 266058 h 579502"/>
                  <a:gd name="connsiteX14" fmla="*/ 197289 w 607639"/>
                  <a:gd name="connsiteY14" fmla="*/ 253880 h 579502"/>
                  <a:gd name="connsiteX15" fmla="*/ 291297 w 607639"/>
                  <a:gd name="connsiteY15" fmla="*/ 253880 h 579502"/>
                  <a:gd name="connsiteX16" fmla="*/ 291297 w 607639"/>
                  <a:gd name="connsiteY16" fmla="*/ 160013 h 579502"/>
                  <a:gd name="connsiteX17" fmla="*/ 303493 w 607639"/>
                  <a:gd name="connsiteY17" fmla="*/ 147835 h 579502"/>
                  <a:gd name="connsiteX18" fmla="*/ 262095 w 607639"/>
                  <a:gd name="connsiteY18" fmla="*/ 135133 h 579502"/>
                  <a:gd name="connsiteX19" fmla="*/ 274287 w 607639"/>
                  <a:gd name="connsiteY19" fmla="*/ 147397 h 579502"/>
                  <a:gd name="connsiteX20" fmla="*/ 274287 w 607639"/>
                  <a:gd name="connsiteY20" fmla="*/ 224713 h 579502"/>
                  <a:gd name="connsiteX21" fmla="*/ 262095 w 607639"/>
                  <a:gd name="connsiteY21" fmla="*/ 236888 h 579502"/>
                  <a:gd name="connsiteX22" fmla="*/ 184672 w 607639"/>
                  <a:gd name="connsiteY22" fmla="*/ 236888 h 579502"/>
                  <a:gd name="connsiteX23" fmla="*/ 172391 w 607639"/>
                  <a:gd name="connsiteY23" fmla="*/ 224713 h 579502"/>
                  <a:gd name="connsiteX24" fmla="*/ 262095 w 607639"/>
                  <a:gd name="connsiteY24" fmla="*/ 135133 h 579502"/>
                  <a:gd name="connsiteX25" fmla="*/ 58120 w 607639"/>
                  <a:gd name="connsiteY25" fmla="*/ 108514 h 579502"/>
                  <a:gd name="connsiteX26" fmla="*/ 58120 w 607639"/>
                  <a:gd name="connsiteY26" fmla="*/ 413970 h 579502"/>
                  <a:gd name="connsiteX27" fmla="*/ 549430 w 607639"/>
                  <a:gd name="connsiteY27" fmla="*/ 413970 h 579502"/>
                  <a:gd name="connsiteX28" fmla="*/ 549430 w 607639"/>
                  <a:gd name="connsiteY28" fmla="*/ 108514 h 579502"/>
                  <a:gd name="connsiteX29" fmla="*/ 27236 w 607639"/>
                  <a:gd name="connsiteY29" fmla="*/ 56079 h 579502"/>
                  <a:gd name="connsiteX30" fmla="*/ 27236 w 607639"/>
                  <a:gd name="connsiteY30" fmla="*/ 81319 h 579502"/>
                  <a:gd name="connsiteX31" fmla="*/ 580403 w 607639"/>
                  <a:gd name="connsiteY31" fmla="*/ 81319 h 579502"/>
                  <a:gd name="connsiteX32" fmla="*/ 580403 w 607639"/>
                  <a:gd name="connsiteY32" fmla="*/ 56079 h 579502"/>
                  <a:gd name="connsiteX33" fmla="*/ 303775 w 607639"/>
                  <a:gd name="connsiteY33" fmla="*/ 0 h 579502"/>
                  <a:gd name="connsiteX34" fmla="*/ 317393 w 607639"/>
                  <a:gd name="connsiteY34" fmla="*/ 13597 h 579502"/>
                  <a:gd name="connsiteX35" fmla="*/ 317393 w 607639"/>
                  <a:gd name="connsiteY35" fmla="*/ 28884 h 579502"/>
                  <a:gd name="connsiteX36" fmla="*/ 580403 w 607639"/>
                  <a:gd name="connsiteY36" fmla="*/ 28884 h 579502"/>
                  <a:gd name="connsiteX37" fmla="*/ 607639 w 607639"/>
                  <a:gd name="connsiteY37" fmla="*/ 56079 h 579502"/>
                  <a:gd name="connsiteX38" fmla="*/ 607639 w 607639"/>
                  <a:gd name="connsiteY38" fmla="*/ 81319 h 579502"/>
                  <a:gd name="connsiteX39" fmla="*/ 580403 w 607639"/>
                  <a:gd name="connsiteY39" fmla="*/ 108514 h 579502"/>
                  <a:gd name="connsiteX40" fmla="*/ 576665 w 607639"/>
                  <a:gd name="connsiteY40" fmla="*/ 108514 h 579502"/>
                  <a:gd name="connsiteX41" fmla="*/ 576665 w 607639"/>
                  <a:gd name="connsiteY41" fmla="*/ 413970 h 579502"/>
                  <a:gd name="connsiteX42" fmla="*/ 549430 w 607639"/>
                  <a:gd name="connsiteY42" fmla="*/ 441165 h 579502"/>
                  <a:gd name="connsiteX43" fmla="*/ 317393 w 607639"/>
                  <a:gd name="connsiteY43" fmla="*/ 441165 h 579502"/>
                  <a:gd name="connsiteX44" fmla="*/ 317393 w 607639"/>
                  <a:gd name="connsiteY44" fmla="*/ 481069 h 579502"/>
                  <a:gd name="connsiteX45" fmla="*/ 418236 w 607639"/>
                  <a:gd name="connsiteY45" fmla="*/ 554923 h 579502"/>
                  <a:gd name="connsiteX46" fmla="*/ 421173 w 607639"/>
                  <a:gd name="connsiteY46" fmla="*/ 573942 h 579502"/>
                  <a:gd name="connsiteX47" fmla="*/ 410225 w 607639"/>
                  <a:gd name="connsiteY47" fmla="*/ 579452 h 579502"/>
                  <a:gd name="connsiteX48" fmla="*/ 402215 w 607639"/>
                  <a:gd name="connsiteY48" fmla="*/ 576874 h 579502"/>
                  <a:gd name="connsiteX49" fmla="*/ 317393 w 607639"/>
                  <a:gd name="connsiteY49" fmla="*/ 514752 h 579502"/>
                  <a:gd name="connsiteX50" fmla="*/ 317393 w 607639"/>
                  <a:gd name="connsiteY50" fmla="*/ 565854 h 579502"/>
                  <a:gd name="connsiteX51" fmla="*/ 303775 w 607639"/>
                  <a:gd name="connsiteY51" fmla="*/ 579452 h 579502"/>
                  <a:gd name="connsiteX52" fmla="*/ 290157 w 607639"/>
                  <a:gd name="connsiteY52" fmla="*/ 565854 h 579502"/>
                  <a:gd name="connsiteX53" fmla="*/ 290157 w 607639"/>
                  <a:gd name="connsiteY53" fmla="*/ 514752 h 579502"/>
                  <a:gd name="connsiteX54" fmla="*/ 205424 w 607639"/>
                  <a:gd name="connsiteY54" fmla="*/ 576874 h 579502"/>
                  <a:gd name="connsiteX55" fmla="*/ 186377 w 607639"/>
                  <a:gd name="connsiteY55" fmla="*/ 573942 h 579502"/>
                  <a:gd name="connsiteX56" fmla="*/ 189314 w 607639"/>
                  <a:gd name="connsiteY56" fmla="*/ 554923 h 579502"/>
                  <a:gd name="connsiteX57" fmla="*/ 290157 w 607639"/>
                  <a:gd name="connsiteY57" fmla="*/ 481069 h 579502"/>
                  <a:gd name="connsiteX58" fmla="*/ 290157 w 607639"/>
                  <a:gd name="connsiteY58" fmla="*/ 441165 h 579502"/>
                  <a:gd name="connsiteX59" fmla="*/ 58120 w 607639"/>
                  <a:gd name="connsiteY59" fmla="*/ 441165 h 579502"/>
                  <a:gd name="connsiteX60" fmla="*/ 30885 w 607639"/>
                  <a:gd name="connsiteY60" fmla="*/ 413970 h 579502"/>
                  <a:gd name="connsiteX61" fmla="*/ 30885 w 607639"/>
                  <a:gd name="connsiteY61" fmla="*/ 108514 h 579502"/>
                  <a:gd name="connsiteX62" fmla="*/ 27236 w 607639"/>
                  <a:gd name="connsiteY62" fmla="*/ 108514 h 579502"/>
                  <a:gd name="connsiteX63" fmla="*/ 0 w 607639"/>
                  <a:gd name="connsiteY63" fmla="*/ 81319 h 579502"/>
                  <a:gd name="connsiteX64" fmla="*/ 0 w 607639"/>
                  <a:gd name="connsiteY64" fmla="*/ 56079 h 579502"/>
                  <a:gd name="connsiteX65" fmla="*/ 27236 w 607639"/>
                  <a:gd name="connsiteY65" fmla="*/ 28884 h 579502"/>
                  <a:gd name="connsiteX66" fmla="*/ 290157 w 607639"/>
                  <a:gd name="connsiteY66" fmla="*/ 28884 h 579502"/>
                  <a:gd name="connsiteX67" fmla="*/ 290157 w 607639"/>
                  <a:gd name="connsiteY67" fmla="*/ 13597 h 579502"/>
                  <a:gd name="connsiteX68" fmla="*/ 303775 w 607639"/>
                  <a:gd name="connsiteY68" fmla="*/ 0 h 579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07639" h="579502">
                    <a:moveTo>
                      <a:pt x="315778" y="173080"/>
                    </a:moveTo>
                    <a:lnTo>
                      <a:pt x="315778" y="266058"/>
                    </a:lnTo>
                    <a:cubicBezTo>
                      <a:pt x="315778" y="272814"/>
                      <a:pt x="310258" y="278325"/>
                      <a:pt x="303493" y="278325"/>
                    </a:cubicBezTo>
                    <a:lnTo>
                      <a:pt x="210375" y="278325"/>
                    </a:lnTo>
                    <a:cubicBezTo>
                      <a:pt x="216429" y="324281"/>
                      <a:pt x="255866" y="359925"/>
                      <a:pt x="303493" y="359925"/>
                    </a:cubicBezTo>
                    <a:cubicBezTo>
                      <a:pt x="355303" y="359925"/>
                      <a:pt x="397500" y="317792"/>
                      <a:pt x="397500" y="266058"/>
                    </a:cubicBezTo>
                    <a:cubicBezTo>
                      <a:pt x="397500" y="218502"/>
                      <a:pt x="361802" y="179124"/>
                      <a:pt x="315778" y="173080"/>
                    </a:cubicBezTo>
                    <a:close/>
                    <a:moveTo>
                      <a:pt x="249814" y="160816"/>
                    </a:moveTo>
                    <a:cubicBezTo>
                      <a:pt x="223740" y="165793"/>
                      <a:pt x="203093" y="186410"/>
                      <a:pt x="198110" y="212449"/>
                    </a:cubicBezTo>
                    <a:lnTo>
                      <a:pt x="249814" y="212449"/>
                    </a:lnTo>
                    <a:close/>
                    <a:moveTo>
                      <a:pt x="303493" y="147835"/>
                    </a:moveTo>
                    <a:cubicBezTo>
                      <a:pt x="368835" y="147835"/>
                      <a:pt x="421981" y="200902"/>
                      <a:pt x="421981" y="266058"/>
                    </a:cubicBezTo>
                    <a:cubicBezTo>
                      <a:pt x="421981" y="331303"/>
                      <a:pt x="368835" y="384370"/>
                      <a:pt x="303493" y="384370"/>
                    </a:cubicBezTo>
                    <a:cubicBezTo>
                      <a:pt x="238239" y="384370"/>
                      <a:pt x="185093" y="331303"/>
                      <a:pt x="185093" y="266058"/>
                    </a:cubicBezTo>
                    <a:cubicBezTo>
                      <a:pt x="185093" y="259303"/>
                      <a:pt x="190523" y="253880"/>
                      <a:pt x="197289" y="253880"/>
                    </a:cubicBezTo>
                    <a:lnTo>
                      <a:pt x="291297" y="253880"/>
                    </a:lnTo>
                    <a:lnTo>
                      <a:pt x="291297" y="160013"/>
                    </a:lnTo>
                    <a:cubicBezTo>
                      <a:pt x="291297" y="153257"/>
                      <a:pt x="296727" y="147835"/>
                      <a:pt x="303493" y="147835"/>
                    </a:cubicBezTo>
                    <a:close/>
                    <a:moveTo>
                      <a:pt x="262095" y="135133"/>
                    </a:moveTo>
                    <a:cubicBezTo>
                      <a:pt x="268859" y="135133"/>
                      <a:pt x="274287" y="140643"/>
                      <a:pt x="274287" y="147397"/>
                    </a:cubicBezTo>
                    <a:lnTo>
                      <a:pt x="274287" y="224713"/>
                    </a:lnTo>
                    <a:cubicBezTo>
                      <a:pt x="274287" y="231467"/>
                      <a:pt x="268859" y="236888"/>
                      <a:pt x="262095" y="236888"/>
                    </a:cubicBezTo>
                    <a:lnTo>
                      <a:pt x="184672" y="236888"/>
                    </a:lnTo>
                    <a:cubicBezTo>
                      <a:pt x="177909" y="236888"/>
                      <a:pt x="172391" y="231467"/>
                      <a:pt x="172391" y="224713"/>
                    </a:cubicBezTo>
                    <a:cubicBezTo>
                      <a:pt x="172391" y="175302"/>
                      <a:pt x="212616" y="135133"/>
                      <a:pt x="262095" y="135133"/>
                    </a:cubicBezTo>
                    <a:close/>
                    <a:moveTo>
                      <a:pt x="58120" y="108514"/>
                    </a:moveTo>
                    <a:lnTo>
                      <a:pt x="58120" y="413970"/>
                    </a:lnTo>
                    <a:lnTo>
                      <a:pt x="549430" y="413970"/>
                    </a:lnTo>
                    <a:lnTo>
                      <a:pt x="549430" y="108514"/>
                    </a:lnTo>
                    <a:close/>
                    <a:moveTo>
                      <a:pt x="27236" y="56079"/>
                    </a:moveTo>
                    <a:lnTo>
                      <a:pt x="27236" y="81319"/>
                    </a:lnTo>
                    <a:lnTo>
                      <a:pt x="580403" y="81319"/>
                    </a:lnTo>
                    <a:lnTo>
                      <a:pt x="580403" y="56079"/>
                    </a:lnTo>
                    <a:close/>
                    <a:moveTo>
                      <a:pt x="303775" y="0"/>
                    </a:moveTo>
                    <a:cubicBezTo>
                      <a:pt x="311341" y="0"/>
                      <a:pt x="317393" y="6132"/>
                      <a:pt x="317393" y="13597"/>
                    </a:cubicBezTo>
                    <a:lnTo>
                      <a:pt x="317393" y="28884"/>
                    </a:lnTo>
                    <a:lnTo>
                      <a:pt x="580403" y="28884"/>
                    </a:lnTo>
                    <a:cubicBezTo>
                      <a:pt x="595356" y="28884"/>
                      <a:pt x="607639" y="41148"/>
                      <a:pt x="607639" y="56079"/>
                    </a:cubicBezTo>
                    <a:lnTo>
                      <a:pt x="607639" y="81319"/>
                    </a:lnTo>
                    <a:cubicBezTo>
                      <a:pt x="607639" y="96338"/>
                      <a:pt x="595356" y="108514"/>
                      <a:pt x="580403" y="108514"/>
                    </a:cubicBezTo>
                    <a:lnTo>
                      <a:pt x="576665" y="108514"/>
                    </a:lnTo>
                    <a:lnTo>
                      <a:pt x="576665" y="413970"/>
                    </a:lnTo>
                    <a:cubicBezTo>
                      <a:pt x="576665" y="428990"/>
                      <a:pt x="564472" y="441165"/>
                      <a:pt x="549430" y="441165"/>
                    </a:cubicBezTo>
                    <a:lnTo>
                      <a:pt x="317393" y="441165"/>
                    </a:lnTo>
                    <a:lnTo>
                      <a:pt x="317393" y="481069"/>
                    </a:lnTo>
                    <a:lnTo>
                      <a:pt x="418236" y="554923"/>
                    </a:lnTo>
                    <a:cubicBezTo>
                      <a:pt x="424377" y="559366"/>
                      <a:pt x="425623" y="567898"/>
                      <a:pt x="421173" y="573942"/>
                    </a:cubicBezTo>
                    <a:cubicBezTo>
                      <a:pt x="418503" y="577585"/>
                      <a:pt x="414409" y="579452"/>
                      <a:pt x="410225" y="579452"/>
                    </a:cubicBezTo>
                    <a:cubicBezTo>
                      <a:pt x="407466" y="579452"/>
                      <a:pt x="404618" y="578652"/>
                      <a:pt x="402215" y="576874"/>
                    </a:cubicBezTo>
                    <a:lnTo>
                      <a:pt x="317393" y="514752"/>
                    </a:lnTo>
                    <a:lnTo>
                      <a:pt x="317393" y="565854"/>
                    </a:lnTo>
                    <a:cubicBezTo>
                      <a:pt x="317393" y="573408"/>
                      <a:pt x="311341" y="579452"/>
                      <a:pt x="303775" y="579452"/>
                    </a:cubicBezTo>
                    <a:cubicBezTo>
                      <a:pt x="296299" y="579452"/>
                      <a:pt x="290157" y="573408"/>
                      <a:pt x="290157" y="565854"/>
                    </a:cubicBezTo>
                    <a:lnTo>
                      <a:pt x="290157" y="514752"/>
                    </a:lnTo>
                    <a:lnTo>
                      <a:pt x="205424" y="576874"/>
                    </a:lnTo>
                    <a:cubicBezTo>
                      <a:pt x="199372" y="581318"/>
                      <a:pt x="190827" y="579985"/>
                      <a:pt x="186377" y="573942"/>
                    </a:cubicBezTo>
                    <a:cubicBezTo>
                      <a:pt x="181927" y="567898"/>
                      <a:pt x="183262" y="559366"/>
                      <a:pt x="189314" y="554923"/>
                    </a:cubicBezTo>
                    <a:lnTo>
                      <a:pt x="290157" y="481069"/>
                    </a:lnTo>
                    <a:lnTo>
                      <a:pt x="290157" y="441165"/>
                    </a:lnTo>
                    <a:lnTo>
                      <a:pt x="58120" y="441165"/>
                    </a:lnTo>
                    <a:cubicBezTo>
                      <a:pt x="43167" y="441165"/>
                      <a:pt x="30885" y="428990"/>
                      <a:pt x="30885" y="413970"/>
                    </a:cubicBezTo>
                    <a:lnTo>
                      <a:pt x="30885" y="108514"/>
                    </a:lnTo>
                    <a:lnTo>
                      <a:pt x="27236" y="108514"/>
                    </a:lnTo>
                    <a:cubicBezTo>
                      <a:pt x="12194" y="108514"/>
                      <a:pt x="0" y="96338"/>
                      <a:pt x="0" y="81319"/>
                    </a:cubicBezTo>
                    <a:lnTo>
                      <a:pt x="0" y="56079"/>
                    </a:lnTo>
                    <a:cubicBezTo>
                      <a:pt x="0" y="41148"/>
                      <a:pt x="12194" y="28884"/>
                      <a:pt x="27236" y="28884"/>
                    </a:cubicBezTo>
                    <a:lnTo>
                      <a:pt x="290157" y="28884"/>
                    </a:lnTo>
                    <a:lnTo>
                      <a:pt x="290157" y="13597"/>
                    </a:lnTo>
                    <a:cubicBezTo>
                      <a:pt x="290157" y="6132"/>
                      <a:pt x="296299" y="0"/>
                      <a:pt x="303775" y="0"/>
                    </a:cubicBezTo>
                    <a:close/>
                  </a:path>
                </a:pathLst>
              </a:custGeom>
              <a:solidFill>
                <a:schemeClr val="bg1"/>
              </a:solidFill>
              <a:ln>
                <a:solidFill>
                  <a:schemeClr val="bg1"/>
                </a:solidFill>
              </a:ln>
              <a:effectLst/>
            </p:spPr>
            <p:txBody>
              <a:bodyPr anchor="ct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endParaRPr b="1">
                  <a:solidFill>
                    <a:schemeClr val="bg1"/>
                  </a:solidFill>
                  <a:latin typeface="微软雅黑" panose="020B0503020204020204" pitchFamily="34" charset="-122"/>
                  <a:ea typeface="微软雅黑" panose="020B0503020204020204" pitchFamily="34" charset="-122"/>
                </a:endParaRPr>
              </a:p>
            </p:txBody>
          </p:sp>
        </p:grpSp>
      </p:grpSp>
      <p:grpSp>
        <p:nvGrpSpPr>
          <p:cNvPr id="18" name="组合 17"/>
          <p:cNvGrpSpPr/>
          <p:nvPr/>
        </p:nvGrpSpPr>
        <p:grpSpPr>
          <a:xfrm>
            <a:off x="8211825" y="2255982"/>
            <a:ext cx="2881536" cy="1050132"/>
            <a:chOff x="8197129" y="2192795"/>
            <a:chExt cx="2881536" cy="1050132"/>
          </a:xfrm>
        </p:grpSpPr>
        <p:sp>
          <p:nvSpPr>
            <p:cNvPr id="19" name="矩形 18"/>
            <p:cNvSpPr/>
            <p:nvPr/>
          </p:nvSpPr>
          <p:spPr>
            <a:xfrm>
              <a:off x="8197129" y="2192795"/>
              <a:ext cx="2501951" cy="379656"/>
            </a:xfrm>
            <a:prstGeom prst="rect">
              <a:avLst/>
            </a:prstGeom>
          </p:spPr>
          <p:txBody>
            <a:bodyPr wrap="square">
              <a:spAutoFit/>
              <a:scene3d>
                <a:camera prst="orthographicFront"/>
                <a:lightRig rig="threePt" dir="t"/>
              </a:scene3d>
              <a:sp3d contourW="12700"/>
            </a:bodyPr>
            <a:lstStyle/>
            <a:p>
              <a:pPr algn="ctr">
                <a:defRPr/>
              </a:pPr>
              <a:r>
                <a:rPr lang="zh-CN" altLang="en-US" sz="1865" b="1" dirty="0">
                  <a:solidFill>
                    <a:schemeClr val="bg1"/>
                  </a:solidFill>
                  <a:latin typeface="Arial" panose="020B0604020202020204" pitchFamily="34" charset="0"/>
                  <a:ea typeface="微软雅黑" panose="020B0503020204020204" pitchFamily="34" charset="-122"/>
                  <a:sym typeface="Arial" panose="020B0604020202020204" pitchFamily="34" charset="0"/>
                </a:rPr>
                <a:t>请您输入标题</a:t>
              </a:r>
              <a:endParaRPr lang="zh-CN" altLang="en-US" sz="1865"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文本框 19"/>
            <p:cNvSpPr txBox="1"/>
            <p:nvPr/>
          </p:nvSpPr>
          <p:spPr>
            <a:xfrm>
              <a:off x="8197129" y="2542351"/>
              <a:ext cx="2881536" cy="700576"/>
            </a:xfrm>
            <a:prstGeom prst="rect">
              <a:avLst/>
            </a:prstGeom>
            <a:noFill/>
          </p:spPr>
          <p:txBody>
            <a:bodyPr wrap="square" rtlCol="0">
              <a:spAutoFit/>
              <a:scene3d>
                <a:camera prst="orthographicFront"/>
                <a:lightRig rig="threePt" dir="t"/>
              </a:scene3d>
              <a:sp3d contourW="12700"/>
            </a:bodyPr>
            <a:lstStyle/>
            <a:p>
              <a:pPr marL="171450" lvl="0" indent="-171450">
                <a:lnSpc>
                  <a:spcPct val="150000"/>
                </a:lnSpc>
                <a:buFont typeface="Wingdings" panose="05000000000000000000" pitchFamily="2" charset="2"/>
                <a:buChar char="p"/>
              </a:pPr>
              <a:r>
                <a:rPr lang="zh-CN" altLang="en-US" sz="1400" b="1" dirty="0">
                  <a:solidFill>
                    <a:schemeClr val="bg1"/>
                  </a:solidFill>
                  <a:latin typeface="微软雅黑" panose="020B0503020204020204" pitchFamily="34" charset="-122"/>
                  <a:ea typeface="微软雅黑" panose="020B0503020204020204" pitchFamily="34" charset="-122"/>
                  <a:cs typeface="+mn-ea"/>
                  <a:sym typeface="+mn-lt"/>
                </a:rPr>
                <a:t>点击添加主要文字内容点击添加主要文字内容点击添加文字</a:t>
              </a:r>
              <a:endParaRPr lang="zh-CN" altLang="en-US" sz="1400" b="1" dirty="0">
                <a:solidFill>
                  <a:schemeClr val="bg1"/>
                </a:solidFill>
                <a:latin typeface="微软雅黑" panose="020B0503020204020204" pitchFamily="34" charset="-122"/>
                <a:ea typeface="微软雅黑" panose="020B0503020204020204" pitchFamily="34" charset="-122"/>
                <a:cs typeface="+mn-ea"/>
                <a:sym typeface="+mn-lt"/>
              </a:endParaRPr>
            </a:p>
          </p:txBody>
        </p:sp>
      </p:grpSp>
      <p:grpSp>
        <p:nvGrpSpPr>
          <p:cNvPr id="21" name="组合 20"/>
          <p:cNvGrpSpPr/>
          <p:nvPr/>
        </p:nvGrpSpPr>
        <p:grpSpPr>
          <a:xfrm>
            <a:off x="8211825" y="4342399"/>
            <a:ext cx="2881536" cy="1050132"/>
            <a:chOff x="8197129" y="2192795"/>
            <a:chExt cx="2881536" cy="1050132"/>
          </a:xfrm>
        </p:grpSpPr>
        <p:sp>
          <p:nvSpPr>
            <p:cNvPr id="22" name="矩形 21"/>
            <p:cNvSpPr/>
            <p:nvPr/>
          </p:nvSpPr>
          <p:spPr>
            <a:xfrm>
              <a:off x="8197129" y="2192795"/>
              <a:ext cx="2501951" cy="379656"/>
            </a:xfrm>
            <a:prstGeom prst="rect">
              <a:avLst/>
            </a:prstGeom>
          </p:spPr>
          <p:txBody>
            <a:bodyPr wrap="square">
              <a:spAutoFit/>
              <a:scene3d>
                <a:camera prst="orthographicFront"/>
                <a:lightRig rig="threePt" dir="t"/>
              </a:scene3d>
              <a:sp3d contourW="12700"/>
            </a:bodyPr>
            <a:lstStyle/>
            <a:p>
              <a:pPr algn="ctr">
                <a:defRPr/>
              </a:pPr>
              <a:r>
                <a:rPr lang="zh-CN" altLang="en-US" sz="1865" b="1" dirty="0">
                  <a:solidFill>
                    <a:schemeClr val="bg1"/>
                  </a:solidFill>
                  <a:latin typeface="Arial" panose="020B0604020202020204" pitchFamily="34" charset="0"/>
                  <a:ea typeface="微软雅黑" panose="020B0503020204020204" pitchFamily="34" charset="-122"/>
                  <a:sym typeface="Arial" panose="020B0604020202020204" pitchFamily="34" charset="0"/>
                </a:rPr>
                <a:t>请您输入标题</a:t>
              </a:r>
              <a:endParaRPr lang="zh-CN" altLang="en-US" sz="1865"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3" name="文本框 22"/>
            <p:cNvSpPr txBox="1"/>
            <p:nvPr/>
          </p:nvSpPr>
          <p:spPr>
            <a:xfrm>
              <a:off x="8197129" y="2542351"/>
              <a:ext cx="2881536" cy="700576"/>
            </a:xfrm>
            <a:prstGeom prst="rect">
              <a:avLst/>
            </a:prstGeom>
            <a:noFill/>
          </p:spPr>
          <p:txBody>
            <a:bodyPr wrap="square" rtlCol="0">
              <a:spAutoFit/>
              <a:scene3d>
                <a:camera prst="orthographicFront"/>
                <a:lightRig rig="threePt" dir="t"/>
              </a:scene3d>
              <a:sp3d contourW="12700"/>
            </a:bodyPr>
            <a:lstStyle/>
            <a:p>
              <a:pPr marL="171450" lvl="0" indent="-171450">
                <a:lnSpc>
                  <a:spcPct val="150000"/>
                </a:lnSpc>
                <a:buFont typeface="Wingdings" panose="05000000000000000000" pitchFamily="2" charset="2"/>
                <a:buChar char="p"/>
              </a:pPr>
              <a:r>
                <a:rPr lang="zh-CN" altLang="en-US" sz="1400" b="1" dirty="0">
                  <a:solidFill>
                    <a:schemeClr val="bg1"/>
                  </a:solidFill>
                  <a:latin typeface="微软雅黑" panose="020B0503020204020204" pitchFamily="34" charset="-122"/>
                  <a:ea typeface="微软雅黑" panose="020B0503020204020204" pitchFamily="34" charset="-122"/>
                  <a:cs typeface="+mn-ea"/>
                  <a:sym typeface="+mn-lt"/>
                </a:rPr>
                <a:t>点击添加主要文字内容点击添加主要文字内容点击添加文字</a:t>
              </a:r>
              <a:endParaRPr lang="zh-CN" altLang="en-US" sz="1400" b="1" dirty="0">
                <a:solidFill>
                  <a:schemeClr val="bg1"/>
                </a:solidFill>
                <a:latin typeface="微软雅黑" panose="020B0503020204020204" pitchFamily="34" charset="-122"/>
                <a:ea typeface="微软雅黑" panose="020B0503020204020204" pitchFamily="34" charset="-122"/>
                <a:cs typeface="+mn-ea"/>
                <a:sym typeface="+mn-lt"/>
              </a:endParaRPr>
            </a:p>
          </p:txBody>
        </p:sp>
      </p:grpSp>
      <p:grpSp>
        <p:nvGrpSpPr>
          <p:cNvPr id="24" name="组合 23"/>
          <p:cNvGrpSpPr/>
          <p:nvPr/>
        </p:nvGrpSpPr>
        <p:grpSpPr>
          <a:xfrm>
            <a:off x="1356356" y="2255982"/>
            <a:ext cx="2881536" cy="1050132"/>
            <a:chOff x="8197129" y="2192795"/>
            <a:chExt cx="2881536" cy="1050132"/>
          </a:xfrm>
        </p:grpSpPr>
        <p:sp>
          <p:nvSpPr>
            <p:cNvPr id="25" name="矩形 24"/>
            <p:cNvSpPr/>
            <p:nvPr/>
          </p:nvSpPr>
          <p:spPr>
            <a:xfrm>
              <a:off x="8576714" y="2192795"/>
              <a:ext cx="2501951" cy="379656"/>
            </a:xfrm>
            <a:prstGeom prst="rect">
              <a:avLst/>
            </a:prstGeom>
          </p:spPr>
          <p:txBody>
            <a:bodyPr wrap="square">
              <a:spAutoFit/>
              <a:scene3d>
                <a:camera prst="orthographicFront"/>
                <a:lightRig rig="threePt" dir="t"/>
              </a:scene3d>
              <a:sp3d contourW="12700"/>
            </a:bodyPr>
            <a:lstStyle/>
            <a:p>
              <a:pPr>
                <a:defRPr/>
              </a:pPr>
              <a:r>
                <a:rPr lang="zh-CN" altLang="en-US" sz="1865" b="1" dirty="0">
                  <a:solidFill>
                    <a:schemeClr val="bg1"/>
                  </a:solidFill>
                  <a:latin typeface="Arial" panose="020B0604020202020204" pitchFamily="34" charset="0"/>
                  <a:ea typeface="微软雅黑" panose="020B0503020204020204" pitchFamily="34" charset="-122"/>
                  <a:sym typeface="Arial" panose="020B0604020202020204" pitchFamily="34" charset="0"/>
                </a:rPr>
                <a:t>请您输入标题</a:t>
              </a:r>
              <a:endParaRPr lang="zh-CN" altLang="en-US" sz="1865"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6" name="文本框 25"/>
            <p:cNvSpPr txBox="1"/>
            <p:nvPr/>
          </p:nvSpPr>
          <p:spPr>
            <a:xfrm>
              <a:off x="8197129" y="2542351"/>
              <a:ext cx="2881536" cy="700576"/>
            </a:xfrm>
            <a:prstGeom prst="rect">
              <a:avLst/>
            </a:prstGeom>
            <a:noFill/>
          </p:spPr>
          <p:txBody>
            <a:bodyPr wrap="square" rtlCol="0">
              <a:spAutoFit/>
              <a:scene3d>
                <a:camera prst="orthographicFront"/>
                <a:lightRig rig="threePt" dir="t"/>
              </a:scene3d>
              <a:sp3d contourW="12700"/>
            </a:bodyPr>
            <a:lstStyle/>
            <a:p>
              <a:pPr marL="171450" lvl="0" indent="-171450">
                <a:lnSpc>
                  <a:spcPct val="150000"/>
                </a:lnSpc>
                <a:buFont typeface="Wingdings" panose="05000000000000000000" pitchFamily="2" charset="2"/>
                <a:buChar char="p"/>
              </a:pPr>
              <a:r>
                <a:rPr lang="zh-CN" altLang="en-US" sz="1400" b="1" dirty="0">
                  <a:solidFill>
                    <a:schemeClr val="bg1"/>
                  </a:solidFill>
                  <a:latin typeface="微软雅黑" panose="020B0503020204020204" pitchFamily="34" charset="-122"/>
                  <a:ea typeface="微软雅黑" panose="020B0503020204020204" pitchFamily="34" charset="-122"/>
                  <a:cs typeface="+mn-ea"/>
                  <a:sym typeface="+mn-lt"/>
                </a:rPr>
                <a:t>点击添加主要文字内容点击添加主要文字内容点击添加文字</a:t>
              </a:r>
              <a:endParaRPr lang="zh-CN" altLang="en-US" sz="1400" b="1" dirty="0">
                <a:solidFill>
                  <a:schemeClr val="bg1"/>
                </a:solidFill>
                <a:latin typeface="微软雅黑" panose="020B0503020204020204" pitchFamily="34" charset="-122"/>
                <a:ea typeface="微软雅黑" panose="020B0503020204020204" pitchFamily="34" charset="-122"/>
                <a:cs typeface="+mn-ea"/>
                <a:sym typeface="+mn-lt"/>
              </a:endParaRPr>
            </a:p>
          </p:txBody>
        </p:sp>
      </p:grpSp>
      <p:grpSp>
        <p:nvGrpSpPr>
          <p:cNvPr id="27" name="组合 26"/>
          <p:cNvGrpSpPr/>
          <p:nvPr/>
        </p:nvGrpSpPr>
        <p:grpSpPr>
          <a:xfrm>
            <a:off x="1356356" y="4342401"/>
            <a:ext cx="2881536" cy="1050132"/>
            <a:chOff x="8197129" y="2192795"/>
            <a:chExt cx="2881536" cy="1050132"/>
          </a:xfrm>
        </p:grpSpPr>
        <p:sp>
          <p:nvSpPr>
            <p:cNvPr id="28" name="矩形 27"/>
            <p:cNvSpPr/>
            <p:nvPr/>
          </p:nvSpPr>
          <p:spPr>
            <a:xfrm>
              <a:off x="8576714" y="2192795"/>
              <a:ext cx="2501951" cy="379656"/>
            </a:xfrm>
            <a:prstGeom prst="rect">
              <a:avLst/>
            </a:prstGeom>
          </p:spPr>
          <p:txBody>
            <a:bodyPr wrap="square">
              <a:spAutoFit/>
              <a:scene3d>
                <a:camera prst="orthographicFront"/>
                <a:lightRig rig="threePt" dir="t"/>
              </a:scene3d>
              <a:sp3d contourW="12700"/>
            </a:bodyPr>
            <a:lstStyle/>
            <a:p>
              <a:pPr>
                <a:defRPr/>
              </a:pPr>
              <a:r>
                <a:rPr lang="zh-CN" altLang="en-US" sz="1865" b="1" dirty="0">
                  <a:solidFill>
                    <a:schemeClr val="bg1"/>
                  </a:solidFill>
                  <a:latin typeface="Arial" panose="020B0604020202020204" pitchFamily="34" charset="0"/>
                  <a:ea typeface="微软雅黑" panose="020B0503020204020204" pitchFamily="34" charset="-122"/>
                  <a:sym typeface="Arial" panose="020B0604020202020204" pitchFamily="34" charset="0"/>
                </a:rPr>
                <a:t>请您输入标题</a:t>
              </a:r>
              <a:endParaRPr lang="zh-CN" altLang="en-US" sz="1865"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9" name="文本框 28"/>
            <p:cNvSpPr txBox="1"/>
            <p:nvPr/>
          </p:nvSpPr>
          <p:spPr>
            <a:xfrm>
              <a:off x="8197129" y="2542351"/>
              <a:ext cx="2881536" cy="700576"/>
            </a:xfrm>
            <a:prstGeom prst="rect">
              <a:avLst/>
            </a:prstGeom>
            <a:noFill/>
          </p:spPr>
          <p:txBody>
            <a:bodyPr wrap="square" rtlCol="0">
              <a:spAutoFit/>
              <a:scene3d>
                <a:camera prst="orthographicFront"/>
                <a:lightRig rig="threePt" dir="t"/>
              </a:scene3d>
              <a:sp3d contourW="12700"/>
            </a:bodyPr>
            <a:lstStyle/>
            <a:p>
              <a:pPr marL="171450" lvl="0" indent="-171450">
                <a:lnSpc>
                  <a:spcPct val="150000"/>
                </a:lnSpc>
                <a:buFont typeface="Wingdings" panose="05000000000000000000" pitchFamily="2" charset="2"/>
                <a:buChar char="p"/>
              </a:pPr>
              <a:r>
                <a:rPr lang="zh-CN" altLang="en-US" sz="1400" b="1" dirty="0">
                  <a:solidFill>
                    <a:schemeClr val="bg1"/>
                  </a:solidFill>
                  <a:latin typeface="微软雅黑" panose="020B0503020204020204" pitchFamily="34" charset="-122"/>
                  <a:ea typeface="微软雅黑" panose="020B0503020204020204" pitchFamily="34" charset="-122"/>
                  <a:cs typeface="+mn-ea"/>
                  <a:sym typeface="+mn-lt"/>
                </a:rPr>
                <a:t>点击添加主要文字内容点击添加主要文字内容点击添加文字</a:t>
              </a:r>
              <a:endParaRPr lang="zh-CN" altLang="en-US" sz="1400" b="1" dirty="0">
                <a:solidFill>
                  <a:schemeClr val="bg1"/>
                </a:solidFill>
                <a:latin typeface="微软雅黑" panose="020B0503020204020204" pitchFamily="34" charset="-122"/>
                <a:ea typeface="微软雅黑" panose="020B0503020204020204" pitchFamily="34" charset="-122"/>
                <a:cs typeface="+mn-ea"/>
                <a:sym typeface="+mn-lt"/>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wind"/>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0-#ppt_w/2"/>
                                          </p:val>
                                        </p:tav>
                                        <p:tav tm="100000">
                                          <p:val>
                                            <p:strVal val="#ppt_x"/>
                                          </p:val>
                                        </p:tav>
                                      </p:tavLst>
                                    </p:anim>
                                    <p:anim calcmode="lin" valueType="num">
                                      <p:cBhvr additive="base">
                                        <p:cTn id="15" dur="500" fill="hold"/>
                                        <p:tgtEl>
                                          <p:spTgt spid="24"/>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2" presetClass="entr" presetSubtype="8"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0-#ppt_w/2"/>
                                          </p:val>
                                        </p:tav>
                                        <p:tav tm="100000">
                                          <p:val>
                                            <p:strVal val="#ppt_x"/>
                                          </p:val>
                                        </p:tav>
                                      </p:tavLst>
                                    </p:anim>
                                    <p:anim calcmode="lin" valueType="num">
                                      <p:cBhvr additive="base">
                                        <p:cTn id="20" dur="500" fill="hold"/>
                                        <p:tgtEl>
                                          <p:spTgt spid="27"/>
                                        </p:tgtEl>
                                        <p:attrNameLst>
                                          <p:attrName>ppt_y</p:attrName>
                                        </p:attrNameLst>
                                      </p:cBhvr>
                                      <p:tavLst>
                                        <p:tav tm="0">
                                          <p:val>
                                            <p:strVal val="#ppt_y"/>
                                          </p:val>
                                        </p:tav>
                                        <p:tav tm="100000">
                                          <p:val>
                                            <p:strVal val="#ppt_y"/>
                                          </p:val>
                                        </p:tav>
                                      </p:tavLst>
                                    </p:anim>
                                  </p:childTnLst>
                                </p:cTn>
                              </p:par>
                            </p:childTnLst>
                          </p:cTn>
                        </p:par>
                        <p:par>
                          <p:cTn id="21" fill="hold">
                            <p:stCondLst>
                              <p:cond delay="2000"/>
                            </p:stCondLst>
                            <p:childTnLst>
                              <p:par>
                                <p:cTn id="22" presetID="2" presetClass="entr" presetSubtype="2"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1+#ppt_w/2"/>
                                          </p:val>
                                        </p:tav>
                                        <p:tav tm="100000">
                                          <p:val>
                                            <p:strVal val="#ppt_x"/>
                                          </p:val>
                                        </p:tav>
                                      </p:tavLst>
                                    </p:anim>
                                    <p:anim calcmode="lin" valueType="num">
                                      <p:cBhvr additive="base">
                                        <p:cTn id="25" dur="500" fill="hold"/>
                                        <p:tgtEl>
                                          <p:spTgt spid="18"/>
                                        </p:tgtEl>
                                        <p:attrNameLst>
                                          <p:attrName>ppt_y</p:attrName>
                                        </p:attrNameLst>
                                      </p:cBhvr>
                                      <p:tavLst>
                                        <p:tav tm="0">
                                          <p:val>
                                            <p:strVal val="#ppt_y"/>
                                          </p:val>
                                        </p:tav>
                                        <p:tav tm="100000">
                                          <p:val>
                                            <p:strVal val="#ppt_y"/>
                                          </p:val>
                                        </p:tav>
                                      </p:tavLst>
                                    </p:anim>
                                  </p:childTnLst>
                                </p:cTn>
                              </p:par>
                            </p:childTnLst>
                          </p:cTn>
                        </p:par>
                        <p:par>
                          <p:cTn id="26" fill="hold">
                            <p:stCondLst>
                              <p:cond delay="2500"/>
                            </p:stCondLst>
                            <p:childTnLst>
                              <p:par>
                                <p:cTn id="27" presetID="2" presetClass="entr" presetSubtype="2" fill="hold" nodeType="after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1+#ppt_w/2"/>
                                          </p:val>
                                        </p:tav>
                                        <p:tav tm="100000">
                                          <p:val>
                                            <p:strVal val="#ppt_x"/>
                                          </p:val>
                                        </p:tav>
                                      </p:tavLst>
                                    </p:anim>
                                    <p:anim calcmode="lin" valueType="num">
                                      <p:cBhvr additive="base">
                                        <p:cTn id="30"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p:nvPr/>
        </p:nvSpPr>
        <p:spPr>
          <a:xfrm>
            <a:off x="350135" y="330407"/>
            <a:ext cx="6094070" cy="369332"/>
          </a:xfrm>
          <a:prstGeom prst="rect">
            <a:avLst/>
          </a:prstGeom>
          <a:noFill/>
        </p:spPr>
        <p:txBody>
          <a:bodyPr wrap="square">
            <a:spAutoFit/>
          </a:bodyPr>
          <a:lstStyle/>
          <a:p>
            <a:pPr marL="285750" indent="-285750">
              <a:buFont typeface="Wingdings" panose="05000000000000000000" pitchFamily="2" charset="2"/>
              <a:buChar char="p"/>
            </a:pPr>
            <a:r>
              <a:rPr lang="en-US" altLang="zh-CN" sz="1800" b="1" dirty="0">
                <a:solidFill>
                  <a:schemeClr val="bg1"/>
                </a:solidFill>
                <a:latin typeface="阿里汉仪智能黑体" panose="00020600040101010101" pitchFamily="18" charset="-122"/>
                <a:ea typeface="阿里汉仪智能黑体" panose="00020600040101010101" pitchFamily="18" charset="-122"/>
                <a:cs typeface="+mn-ea"/>
                <a:sym typeface="+mn-lt"/>
              </a:rPr>
              <a:t>01</a:t>
            </a:r>
            <a:r>
              <a:rPr lang="zh-CN" altLang="en-US" sz="1800" b="1" dirty="0">
                <a:solidFill>
                  <a:schemeClr val="bg1"/>
                </a:solidFill>
                <a:latin typeface="阿里汉仪智能黑体" panose="00020600040101010101" pitchFamily="18" charset="-122"/>
                <a:ea typeface="阿里汉仪智能黑体" panose="00020600040101010101" pitchFamily="18" charset="-122"/>
                <a:cs typeface="+mn-ea"/>
                <a:sym typeface="+mn-lt"/>
              </a:rPr>
              <a:t>：季度成绩</a:t>
            </a:r>
            <a:endParaRPr lang="zh-CN" altLang="en-US" sz="1800" b="1" dirty="0">
              <a:solidFill>
                <a:schemeClr val="bg1"/>
              </a:solidFill>
              <a:latin typeface="阿里汉仪智能黑体" panose="00020600040101010101" pitchFamily="18" charset="-122"/>
              <a:ea typeface="阿里汉仪智能黑体" panose="00020600040101010101" pitchFamily="18" charset="-122"/>
              <a:cs typeface="+mn-ea"/>
              <a:sym typeface="+mn-lt"/>
            </a:endParaRPr>
          </a:p>
        </p:txBody>
      </p:sp>
      <p:grpSp>
        <p:nvGrpSpPr>
          <p:cNvPr id="4" name="组合 3"/>
          <p:cNvGrpSpPr/>
          <p:nvPr/>
        </p:nvGrpSpPr>
        <p:grpSpPr>
          <a:xfrm>
            <a:off x="1151458" y="1482895"/>
            <a:ext cx="9728324" cy="3041801"/>
            <a:chOff x="2315210" y="1700530"/>
            <a:chExt cx="7543800" cy="2340273"/>
          </a:xfrm>
          <a:solidFill>
            <a:schemeClr val="bg1">
              <a:alpha val="60000"/>
            </a:schemeClr>
          </a:solidFill>
        </p:grpSpPr>
        <p:cxnSp>
          <p:nvCxnSpPr>
            <p:cNvPr id="5" name="Straight Connector 11"/>
            <p:cNvCxnSpPr/>
            <p:nvPr/>
          </p:nvCxnSpPr>
          <p:spPr>
            <a:xfrm>
              <a:off x="2315210" y="3951605"/>
              <a:ext cx="7543800" cy="0"/>
            </a:xfrm>
            <a:prstGeom prst="line">
              <a:avLst/>
            </a:prstGeom>
            <a:grpFill/>
            <a:ln w="12700" cap="flat" cmpd="sng">
              <a:solidFill>
                <a:schemeClr val="bg1"/>
              </a:solidFill>
              <a:prstDash val="solid"/>
              <a:headEnd type="oval" w="med" len="med"/>
              <a:tailEnd type="oval" w="med" len="med"/>
            </a:ln>
          </p:spPr>
        </p:cxnSp>
        <p:sp>
          <p:nvSpPr>
            <p:cNvPr id="6" name="Oval 12"/>
            <p:cNvSpPr/>
            <p:nvPr/>
          </p:nvSpPr>
          <p:spPr>
            <a:xfrm>
              <a:off x="5062855" y="3895725"/>
              <a:ext cx="114300" cy="112395"/>
            </a:xfrm>
            <a:prstGeom prst="ellipse">
              <a:avLst/>
            </a:prstGeom>
            <a:grpFill/>
            <a:ln w="9525">
              <a:solidFill>
                <a:schemeClr val="bg1"/>
              </a:solidFill>
            </a:ln>
          </p:spPr>
          <p:txBody>
            <a:bodyPr anchor="ctr"/>
            <a:lstStyle/>
            <a:p>
              <a:pPr lvl="0" algn="ctr" eaLnBrk="1" hangingPunct="1"/>
              <a:endParaRPr lang="en-US" altLang="zh-CN" b="1" dirty="0">
                <a:solidFill>
                  <a:sysClr val="windowText" lastClr="000000"/>
                </a:solidFill>
                <a:latin typeface="微软雅黑" panose="020B0503020204020204" pitchFamily="34" charset="-122"/>
                <a:ea typeface="微软雅黑" panose="020B0503020204020204" pitchFamily="34" charset="-122"/>
              </a:endParaRPr>
            </a:p>
          </p:txBody>
        </p:sp>
        <p:sp>
          <p:nvSpPr>
            <p:cNvPr id="8" name="Oval 14"/>
            <p:cNvSpPr/>
            <p:nvPr/>
          </p:nvSpPr>
          <p:spPr>
            <a:xfrm>
              <a:off x="3263900" y="3895090"/>
              <a:ext cx="114300" cy="112395"/>
            </a:xfrm>
            <a:prstGeom prst="ellipse">
              <a:avLst/>
            </a:prstGeom>
            <a:grpFill/>
            <a:ln w="9525">
              <a:solidFill>
                <a:schemeClr val="bg1"/>
              </a:solidFill>
            </a:ln>
          </p:spPr>
          <p:txBody>
            <a:bodyPr anchor="ctr"/>
            <a:lstStyle/>
            <a:p>
              <a:pPr lvl="0" algn="ctr" eaLnBrk="1" hangingPunct="1"/>
              <a:endParaRPr lang="en-US" altLang="zh-CN" b="1" dirty="0">
                <a:solidFill>
                  <a:sysClr val="windowText" lastClr="000000"/>
                </a:solidFill>
                <a:latin typeface="微软雅黑" panose="020B0503020204020204" pitchFamily="34" charset="-122"/>
                <a:ea typeface="微软雅黑" panose="020B0503020204020204" pitchFamily="34" charset="-122"/>
              </a:endParaRPr>
            </a:p>
          </p:txBody>
        </p:sp>
        <p:sp>
          <p:nvSpPr>
            <p:cNvPr id="9" name="Oval 16"/>
            <p:cNvSpPr/>
            <p:nvPr/>
          </p:nvSpPr>
          <p:spPr>
            <a:xfrm>
              <a:off x="8826499" y="3928408"/>
              <a:ext cx="114300" cy="112395"/>
            </a:xfrm>
            <a:prstGeom prst="ellipse">
              <a:avLst/>
            </a:prstGeom>
            <a:grpFill/>
            <a:ln w="9525">
              <a:solidFill>
                <a:schemeClr val="bg1"/>
              </a:solidFill>
            </a:ln>
          </p:spPr>
          <p:txBody>
            <a:bodyPr anchor="ctr"/>
            <a:lstStyle/>
            <a:p>
              <a:pPr lvl="0" algn="ctr" eaLnBrk="1" hangingPunct="1"/>
              <a:endParaRPr lang="en-US" altLang="zh-CN" b="1" dirty="0">
                <a:solidFill>
                  <a:sysClr val="windowText" lastClr="000000"/>
                </a:solidFill>
                <a:latin typeface="微软雅黑" panose="020B0503020204020204" pitchFamily="34" charset="-122"/>
                <a:ea typeface="微软雅黑" panose="020B0503020204020204" pitchFamily="34" charset="-122"/>
              </a:endParaRPr>
            </a:p>
          </p:txBody>
        </p:sp>
        <p:sp>
          <p:nvSpPr>
            <p:cNvPr id="10" name="Oval 19"/>
            <p:cNvSpPr/>
            <p:nvPr/>
          </p:nvSpPr>
          <p:spPr>
            <a:xfrm>
              <a:off x="6921500" y="3900642"/>
              <a:ext cx="112395" cy="112395"/>
            </a:xfrm>
            <a:prstGeom prst="ellipse">
              <a:avLst/>
            </a:prstGeom>
            <a:grpFill/>
            <a:ln w="9525">
              <a:solidFill>
                <a:schemeClr val="bg1"/>
              </a:solidFill>
            </a:ln>
          </p:spPr>
          <p:txBody>
            <a:bodyPr anchor="ctr"/>
            <a:lstStyle/>
            <a:p>
              <a:pPr lvl="0" algn="ctr" eaLnBrk="1" hangingPunct="1"/>
              <a:endParaRPr lang="en-US" altLang="zh-CN" b="1" dirty="0">
                <a:solidFill>
                  <a:sysClr val="windowText" lastClr="000000"/>
                </a:solidFill>
                <a:latin typeface="微软雅黑" panose="020B0503020204020204" pitchFamily="34" charset="-122"/>
                <a:ea typeface="微软雅黑" panose="020B0503020204020204" pitchFamily="34" charset="-122"/>
              </a:endParaRPr>
            </a:p>
          </p:txBody>
        </p:sp>
        <p:grpSp>
          <p:nvGrpSpPr>
            <p:cNvPr id="11" name="组合 10"/>
            <p:cNvGrpSpPr/>
            <p:nvPr/>
          </p:nvGrpSpPr>
          <p:grpSpPr>
            <a:xfrm>
              <a:off x="8039100" y="1901190"/>
              <a:ext cx="1687830" cy="1877060"/>
              <a:chOff x="12660" y="2994"/>
              <a:chExt cx="2658" cy="2956"/>
            </a:xfrm>
            <a:grpFill/>
          </p:grpSpPr>
          <p:sp>
            <p:nvSpPr>
              <p:cNvPr id="21" name="Freeform 6"/>
              <p:cNvSpPr/>
              <p:nvPr/>
            </p:nvSpPr>
            <p:spPr>
              <a:xfrm>
                <a:off x="12660" y="2994"/>
                <a:ext cx="2658" cy="2956"/>
              </a:xfrm>
              <a:custGeom>
                <a:avLst/>
                <a:gdLst/>
                <a:ahLst/>
                <a:cxnLst>
                  <a:cxn ang="0">
                    <a:pos x="762970" y="1809"/>
                  </a:cxn>
                  <a:cxn ang="0">
                    <a:pos x="854725" y="13567"/>
                  </a:cxn>
                  <a:cxn ang="0">
                    <a:pos x="941961" y="37082"/>
                  </a:cxn>
                  <a:cxn ang="0">
                    <a:pos x="1024676" y="70998"/>
                  </a:cxn>
                  <a:cxn ang="0">
                    <a:pos x="1102420" y="113959"/>
                  </a:cxn>
                  <a:cxn ang="0">
                    <a:pos x="1173383" y="166416"/>
                  </a:cxn>
                  <a:cxn ang="0">
                    <a:pos x="1237566" y="227014"/>
                  </a:cxn>
                  <a:cxn ang="0">
                    <a:pos x="1293614" y="295299"/>
                  </a:cxn>
                  <a:cxn ang="0">
                    <a:pos x="1341074" y="369463"/>
                  </a:cxn>
                  <a:cxn ang="0">
                    <a:pos x="1379945" y="450410"/>
                  </a:cxn>
                  <a:cxn ang="0">
                    <a:pos x="1407969" y="535879"/>
                  </a:cxn>
                  <a:cxn ang="0">
                    <a:pos x="1425597" y="626323"/>
                  </a:cxn>
                  <a:cxn ang="0">
                    <a:pos x="1431925" y="719932"/>
                  </a:cxn>
                  <a:cxn ang="0">
                    <a:pos x="1426049" y="811733"/>
                  </a:cxn>
                  <a:cxn ang="0">
                    <a:pos x="1408421" y="900820"/>
                  </a:cxn>
                  <a:cxn ang="0">
                    <a:pos x="1381301" y="984932"/>
                  </a:cxn>
                  <a:cxn ang="0">
                    <a:pos x="1344238" y="1064975"/>
                  </a:cxn>
                  <a:cxn ang="0">
                    <a:pos x="1298134" y="1138687"/>
                  </a:cxn>
                  <a:cxn ang="0">
                    <a:pos x="1243894" y="1206067"/>
                  </a:cxn>
                  <a:cxn ang="0">
                    <a:pos x="1181519" y="1266212"/>
                  </a:cxn>
                  <a:cxn ang="0">
                    <a:pos x="1112363" y="1318670"/>
                  </a:cxn>
                  <a:cxn ang="0">
                    <a:pos x="1037332" y="1362535"/>
                  </a:cxn>
                  <a:cxn ang="0">
                    <a:pos x="956877" y="1397356"/>
                  </a:cxn>
                  <a:cxn ang="0">
                    <a:pos x="871449" y="1422228"/>
                  </a:cxn>
                  <a:cxn ang="0">
                    <a:pos x="559572" y="1422228"/>
                  </a:cxn>
                  <a:cxn ang="0">
                    <a:pos x="474596" y="1397356"/>
                  </a:cxn>
                  <a:cxn ang="0">
                    <a:pos x="394141" y="1362535"/>
                  </a:cxn>
                  <a:cxn ang="0">
                    <a:pos x="319110" y="1318670"/>
                  </a:cxn>
                  <a:cxn ang="0">
                    <a:pos x="249954" y="1266212"/>
                  </a:cxn>
                  <a:cxn ang="0">
                    <a:pos x="188031" y="1206067"/>
                  </a:cxn>
                  <a:cxn ang="0">
                    <a:pos x="133791" y="1138687"/>
                  </a:cxn>
                  <a:cxn ang="0">
                    <a:pos x="87687" y="1064975"/>
                  </a:cxn>
                  <a:cxn ang="0">
                    <a:pos x="50172" y="984932"/>
                  </a:cxn>
                  <a:cxn ang="0">
                    <a:pos x="22600" y="900820"/>
                  </a:cxn>
                  <a:cxn ang="0">
                    <a:pos x="5876" y="811733"/>
                  </a:cxn>
                  <a:cxn ang="0">
                    <a:pos x="0" y="719932"/>
                  </a:cxn>
                  <a:cxn ang="0">
                    <a:pos x="6328" y="626323"/>
                  </a:cxn>
                  <a:cxn ang="0">
                    <a:pos x="23504" y="535879"/>
                  </a:cxn>
                  <a:cxn ang="0">
                    <a:pos x="51980" y="450410"/>
                  </a:cxn>
                  <a:cxn ang="0">
                    <a:pos x="90399" y="369463"/>
                  </a:cxn>
                  <a:cxn ang="0">
                    <a:pos x="137859" y="295299"/>
                  </a:cxn>
                  <a:cxn ang="0">
                    <a:pos x="194359" y="227014"/>
                  </a:cxn>
                  <a:cxn ang="0">
                    <a:pos x="258090" y="166416"/>
                  </a:cxn>
                  <a:cxn ang="0">
                    <a:pos x="329505" y="113959"/>
                  </a:cxn>
                  <a:cxn ang="0">
                    <a:pos x="406797" y="70998"/>
                  </a:cxn>
                  <a:cxn ang="0">
                    <a:pos x="489512" y="37082"/>
                  </a:cxn>
                  <a:cxn ang="0">
                    <a:pos x="577200" y="13567"/>
                  </a:cxn>
                  <a:cxn ang="0">
                    <a:pos x="668955" y="1809"/>
                  </a:cxn>
                </a:cxnLst>
                <a:rect l="0" t="0" r="0" b="0"/>
                <a:pathLst>
                  <a:path w="3168" h="3521">
                    <a:moveTo>
                      <a:pt x="1583" y="0"/>
                    </a:moveTo>
                    <a:lnTo>
                      <a:pt x="1688" y="4"/>
                    </a:lnTo>
                    <a:lnTo>
                      <a:pt x="1791" y="14"/>
                    </a:lnTo>
                    <a:lnTo>
                      <a:pt x="1891" y="30"/>
                    </a:lnTo>
                    <a:lnTo>
                      <a:pt x="1989" y="53"/>
                    </a:lnTo>
                    <a:lnTo>
                      <a:pt x="2084" y="82"/>
                    </a:lnTo>
                    <a:lnTo>
                      <a:pt x="2177" y="116"/>
                    </a:lnTo>
                    <a:lnTo>
                      <a:pt x="2267" y="157"/>
                    </a:lnTo>
                    <a:lnTo>
                      <a:pt x="2355" y="201"/>
                    </a:lnTo>
                    <a:lnTo>
                      <a:pt x="2439" y="252"/>
                    </a:lnTo>
                    <a:lnTo>
                      <a:pt x="2520" y="307"/>
                    </a:lnTo>
                    <a:lnTo>
                      <a:pt x="2596" y="368"/>
                    </a:lnTo>
                    <a:lnTo>
                      <a:pt x="2669" y="432"/>
                    </a:lnTo>
                    <a:lnTo>
                      <a:pt x="2738" y="502"/>
                    </a:lnTo>
                    <a:lnTo>
                      <a:pt x="2802" y="575"/>
                    </a:lnTo>
                    <a:lnTo>
                      <a:pt x="2862" y="653"/>
                    </a:lnTo>
                    <a:lnTo>
                      <a:pt x="2917" y="733"/>
                    </a:lnTo>
                    <a:lnTo>
                      <a:pt x="2967" y="817"/>
                    </a:lnTo>
                    <a:lnTo>
                      <a:pt x="3012" y="905"/>
                    </a:lnTo>
                    <a:lnTo>
                      <a:pt x="3053" y="996"/>
                    </a:lnTo>
                    <a:lnTo>
                      <a:pt x="3087" y="1089"/>
                    </a:lnTo>
                    <a:lnTo>
                      <a:pt x="3115" y="1185"/>
                    </a:lnTo>
                    <a:lnTo>
                      <a:pt x="3138" y="1283"/>
                    </a:lnTo>
                    <a:lnTo>
                      <a:pt x="3154" y="1385"/>
                    </a:lnTo>
                    <a:lnTo>
                      <a:pt x="3164" y="1488"/>
                    </a:lnTo>
                    <a:lnTo>
                      <a:pt x="3168" y="1592"/>
                    </a:lnTo>
                    <a:lnTo>
                      <a:pt x="3164" y="1695"/>
                    </a:lnTo>
                    <a:lnTo>
                      <a:pt x="3155" y="1795"/>
                    </a:lnTo>
                    <a:lnTo>
                      <a:pt x="3139" y="1895"/>
                    </a:lnTo>
                    <a:lnTo>
                      <a:pt x="3116" y="1992"/>
                    </a:lnTo>
                    <a:lnTo>
                      <a:pt x="3090" y="2086"/>
                    </a:lnTo>
                    <a:lnTo>
                      <a:pt x="3056" y="2178"/>
                    </a:lnTo>
                    <a:lnTo>
                      <a:pt x="3018" y="2268"/>
                    </a:lnTo>
                    <a:lnTo>
                      <a:pt x="2974" y="2355"/>
                    </a:lnTo>
                    <a:lnTo>
                      <a:pt x="2925" y="2438"/>
                    </a:lnTo>
                    <a:lnTo>
                      <a:pt x="2872" y="2518"/>
                    </a:lnTo>
                    <a:lnTo>
                      <a:pt x="2814" y="2594"/>
                    </a:lnTo>
                    <a:lnTo>
                      <a:pt x="2752" y="2667"/>
                    </a:lnTo>
                    <a:lnTo>
                      <a:pt x="2684" y="2735"/>
                    </a:lnTo>
                    <a:lnTo>
                      <a:pt x="2614" y="2800"/>
                    </a:lnTo>
                    <a:lnTo>
                      <a:pt x="2540" y="2860"/>
                    </a:lnTo>
                    <a:lnTo>
                      <a:pt x="2461" y="2916"/>
                    </a:lnTo>
                    <a:lnTo>
                      <a:pt x="2380" y="2967"/>
                    </a:lnTo>
                    <a:lnTo>
                      <a:pt x="2295" y="3013"/>
                    </a:lnTo>
                    <a:lnTo>
                      <a:pt x="2208" y="3055"/>
                    </a:lnTo>
                    <a:lnTo>
                      <a:pt x="2117" y="3090"/>
                    </a:lnTo>
                    <a:lnTo>
                      <a:pt x="2024" y="3120"/>
                    </a:lnTo>
                    <a:lnTo>
                      <a:pt x="1928" y="3145"/>
                    </a:lnTo>
                    <a:lnTo>
                      <a:pt x="1583" y="3521"/>
                    </a:lnTo>
                    <a:lnTo>
                      <a:pt x="1238" y="3145"/>
                    </a:lnTo>
                    <a:lnTo>
                      <a:pt x="1144" y="3120"/>
                    </a:lnTo>
                    <a:lnTo>
                      <a:pt x="1050" y="3090"/>
                    </a:lnTo>
                    <a:lnTo>
                      <a:pt x="960" y="3055"/>
                    </a:lnTo>
                    <a:lnTo>
                      <a:pt x="872" y="3013"/>
                    </a:lnTo>
                    <a:lnTo>
                      <a:pt x="787" y="2967"/>
                    </a:lnTo>
                    <a:lnTo>
                      <a:pt x="706" y="2916"/>
                    </a:lnTo>
                    <a:lnTo>
                      <a:pt x="628" y="2860"/>
                    </a:lnTo>
                    <a:lnTo>
                      <a:pt x="553" y="2800"/>
                    </a:lnTo>
                    <a:lnTo>
                      <a:pt x="483" y="2735"/>
                    </a:lnTo>
                    <a:lnTo>
                      <a:pt x="416" y="2667"/>
                    </a:lnTo>
                    <a:lnTo>
                      <a:pt x="353" y="2594"/>
                    </a:lnTo>
                    <a:lnTo>
                      <a:pt x="296" y="2518"/>
                    </a:lnTo>
                    <a:lnTo>
                      <a:pt x="243" y="2438"/>
                    </a:lnTo>
                    <a:lnTo>
                      <a:pt x="194" y="2355"/>
                    </a:lnTo>
                    <a:lnTo>
                      <a:pt x="150" y="2268"/>
                    </a:lnTo>
                    <a:lnTo>
                      <a:pt x="111" y="2178"/>
                    </a:lnTo>
                    <a:lnTo>
                      <a:pt x="78" y="2086"/>
                    </a:lnTo>
                    <a:lnTo>
                      <a:pt x="50" y="1992"/>
                    </a:lnTo>
                    <a:lnTo>
                      <a:pt x="29" y="1895"/>
                    </a:lnTo>
                    <a:lnTo>
                      <a:pt x="13" y="1795"/>
                    </a:lnTo>
                    <a:lnTo>
                      <a:pt x="3" y="1695"/>
                    </a:lnTo>
                    <a:lnTo>
                      <a:pt x="0" y="1592"/>
                    </a:lnTo>
                    <a:lnTo>
                      <a:pt x="3" y="1488"/>
                    </a:lnTo>
                    <a:lnTo>
                      <a:pt x="14" y="1385"/>
                    </a:lnTo>
                    <a:lnTo>
                      <a:pt x="30" y="1283"/>
                    </a:lnTo>
                    <a:lnTo>
                      <a:pt x="52" y="1185"/>
                    </a:lnTo>
                    <a:lnTo>
                      <a:pt x="81" y="1089"/>
                    </a:lnTo>
                    <a:lnTo>
                      <a:pt x="115" y="996"/>
                    </a:lnTo>
                    <a:lnTo>
                      <a:pt x="155" y="905"/>
                    </a:lnTo>
                    <a:lnTo>
                      <a:pt x="200" y="817"/>
                    </a:lnTo>
                    <a:lnTo>
                      <a:pt x="250" y="733"/>
                    </a:lnTo>
                    <a:lnTo>
                      <a:pt x="305" y="653"/>
                    </a:lnTo>
                    <a:lnTo>
                      <a:pt x="366" y="575"/>
                    </a:lnTo>
                    <a:lnTo>
                      <a:pt x="430" y="502"/>
                    </a:lnTo>
                    <a:lnTo>
                      <a:pt x="499" y="432"/>
                    </a:lnTo>
                    <a:lnTo>
                      <a:pt x="571" y="368"/>
                    </a:lnTo>
                    <a:lnTo>
                      <a:pt x="648" y="307"/>
                    </a:lnTo>
                    <a:lnTo>
                      <a:pt x="729" y="252"/>
                    </a:lnTo>
                    <a:lnTo>
                      <a:pt x="813" y="201"/>
                    </a:lnTo>
                    <a:lnTo>
                      <a:pt x="900" y="157"/>
                    </a:lnTo>
                    <a:lnTo>
                      <a:pt x="991" y="116"/>
                    </a:lnTo>
                    <a:lnTo>
                      <a:pt x="1083" y="82"/>
                    </a:lnTo>
                    <a:lnTo>
                      <a:pt x="1179" y="53"/>
                    </a:lnTo>
                    <a:lnTo>
                      <a:pt x="1277" y="30"/>
                    </a:lnTo>
                    <a:lnTo>
                      <a:pt x="1377" y="14"/>
                    </a:lnTo>
                    <a:lnTo>
                      <a:pt x="1480" y="4"/>
                    </a:lnTo>
                    <a:lnTo>
                      <a:pt x="1583" y="0"/>
                    </a:lnTo>
                    <a:close/>
                  </a:path>
                </a:pathLst>
              </a:custGeom>
              <a:grpFill/>
              <a:ln w="9525">
                <a:solidFill>
                  <a:schemeClr val="bg1"/>
                </a:solidFill>
              </a:ln>
            </p:spPr>
            <p:txBody>
              <a:bodyPr/>
              <a:lstStyle/>
              <a:p>
                <a:endParaRPr lang="zh-CN" altLang="en-US" b="1">
                  <a:solidFill>
                    <a:sysClr val="windowText" lastClr="000000"/>
                  </a:solidFill>
                  <a:latin typeface="微软雅黑" panose="020B0503020204020204" pitchFamily="34" charset="-122"/>
                  <a:ea typeface="微软雅黑" panose="020B0503020204020204" pitchFamily="34" charset="-122"/>
                </a:endParaRPr>
              </a:p>
            </p:txBody>
          </p:sp>
          <p:sp>
            <p:nvSpPr>
              <p:cNvPr id="22" name="TextBox 25"/>
              <p:cNvSpPr txBox="1"/>
              <p:nvPr/>
            </p:nvSpPr>
            <p:spPr>
              <a:xfrm>
                <a:off x="13069" y="3803"/>
                <a:ext cx="1839" cy="1007"/>
              </a:xfrm>
              <a:prstGeom prst="rect">
                <a:avLst/>
              </a:prstGeom>
              <a:noFill/>
              <a:ln w="9525">
                <a:noFill/>
              </a:ln>
            </p:spPr>
            <p:txBody>
              <a:bodyPr>
                <a:spAutoFit/>
              </a:bodyPr>
              <a:lstStyle/>
              <a:p>
                <a:pPr lvl="0" algn="ctr" eaLnBrk="1" hangingPunct="1"/>
                <a:r>
                  <a:rPr lang="zh-CN" altLang="en-US" sz="2400" b="1" dirty="0">
                    <a:solidFill>
                      <a:sysClr val="windowText" lastClr="000000"/>
                    </a:solidFill>
                    <a:latin typeface="微软雅黑" panose="020B0503020204020204" pitchFamily="34" charset="-122"/>
                    <a:ea typeface="微软雅黑" panose="020B0503020204020204" pitchFamily="34" charset="-122"/>
                    <a:sym typeface="+mn-ea"/>
                  </a:rPr>
                  <a:t>输入</a:t>
                </a:r>
                <a:endParaRPr lang="zh-CN" altLang="en-US" sz="2400" b="1" dirty="0">
                  <a:solidFill>
                    <a:sysClr val="windowText" lastClr="000000"/>
                  </a:solidFill>
                  <a:latin typeface="微软雅黑" panose="020B0503020204020204" pitchFamily="34" charset="-122"/>
                  <a:ea typeface="微软雅黑" panose="020B0503020204020204" pitchFamily="34" charset="-122"/>
                </a:endParaRPr>
              </a:p>
              <a:p>
                <a:pPr lvl="0" algn="ctr" eaLnBrk="1" hangingPunct="1"/>
                <a:r>
                  <a:rPr lang="zh-CN" altLang="en-US" sz="2400" b="1" dirty="0">
                    <a:solidFill>
                      <a:sysClr val="windowText" lastClr="000000"/>
                    </a:solidFill>
                    <a:latin typeface="微软雅黑" panose="020B0503020204020204" pitchFamily="34" charset="-122"/>
                    <a:ea typeface="微软雅黑" panose="020B0503020204020204" pitchFamily="34" charset="-122"/>
                    <a:sym typeface="+mn-ea"/>
                  </a:rPr>
                  <a:t>文本</a:t>
                </a:r>
                <a:endParaRPr lang="en-US" altLang="zh-CN" sz="3000" b="1" dirty="0">
                  <a:solidFill>
                    <a:sysClr val="windowText" lastClr="000000"/>
                  </a:solidFill>
                  <a:latin typeface="微软雅黑" panose="020B0503020204020204" pitchFamily="34" charset="-122"/>
                  <a:ea typeface="微软雅黑" panose="020B0503020204020204" pitchFamily="34" charset="-122"/>
                </a:endParaRPr>
              </a:p>
            </p:txBody>
          </p:sp>
        </p:grpSp>
        <p:grpSp>
          <p:nvGrpSpPr>
            <p:cNvPr id="12" name="组合 11"/>
            <p:cNvGrpSpPr/>
            <p:nvPr/>
          </p:nvGrpSpPr>
          <p:grpSpPr>
            <a:xfrm>
              <a:off x="6169660" y="1954530"/>
              <a:ext cx="1616710" cy="1796415"/>
              <a:chOff x="9716" y="3078"/>
              <a:chExt cx="2546" cy="2829"/>
            </a:xfrm>
            <a:grpFill/>
          </p:grpSpPr>
          <p:sp>
            <p:nvSpPr>
              <p:cNvPr id="19" name="Freeform 6"/>
              <p:cNvSpPr/>
              <p:nvPr/>
            </p:nvSpPr>
            <p:spPr>
              <a:xfrm>
                <a:off x="9716" y="3078"/>
                <a:ext cx="2546" cy="2829"/>
              </a:xfrm>
              <a:custGeom>
                <a:avLst/>
                <a:gdLst/>
                <a:ahLst/>
                <a:cxnLst>
                  <a:cxn ang="0">
                    <a:pos x="730827" y="1731"/>
                  </a:cxn>
                  <a:cxn ang="0">
                    <a:pos x="818717" y="12985"/>
                  </a:cxn>
                  <a:cxn ang="0">
                    <a:pos x="902277" y="35492"/>
                  </a:cxn>
                  <a:cxn ang="0">
                    <a:pos x="981508" y="67955"/>
                  </a:cxn>
                  <a:cxn ang="0">
                    <a:pos x="1055976" y="109074"/>
                  </a:cxn>
                  <a:cxn ang="0">
                    <a:pos x="1123950" y="159282"/>
                  </a:cxn>
                  <a:cxn ang="0">
                    <a:pos x="1185430" y="217281"/>
                  </a:cxn>
                  <a:cxn ang="0">
                    <a:pos x="1239116" y="282639"/>
                  </a:cxn>
                  <a:cxn ang="0">
                    <a:pos x="1284576" y="353623"/>
                  </a:cxn>
                  <a:cxn ang="0">
                    <a:pos x="1321810" y="431100"/>
                  </a:cxn>
                  <a:cxn ang="0">
                    <a:pos x="1348653" y="512905"/>
                  </a:cxn>
                  <a:cxn ang="0">
                    <a:pos x="1365539" y="599472"/>
                  </a:cxn>
                  <a:cxn ang="0">
                    <a:pos x="1371600" y="689068"/>
                  </a:cxn>
                  <a:cxn ang="0">
                    <a:pos x="1365972" y="776933"/>
                  </a:cxn>
                  <a:cxn ang="0">
                    <a:pos x="1349086" y="862201"/>
                  </a:cxn>
                  <a:cxn ang="0">
                    <a:pos x="1323109" y="942707"/>
                  </a:cxn>
                  <a:cxn ang="0">
                    <a:pos x="1287607" y="1019318"/>
                  </a:cxn>
                  <a:cxn ang="0">
                    <a:pos x="1243445" y="1089870"/>
                  </a:cxn>
                  <a:cxn ang="0">
                    <a:pos x="1191491" y="1154362"/>
                  </a:cxn>
                  <a:cxn ang="0">
                    <a:pos x="1131743" y="1211928"/>
                  </a:cxn>
                  <a:cxn ang="0">
                    <a:pos x="1065501" y="1262137"/>
                  </a:cxn>
                  <a:cxn ang="0">
                    <a:pos x="993631" y="1304122"/>
                  </a:cxn>
                  <a:cxn ang="0">
                    <a:pos x="916565" y="1337450"/>
                  </a:cxn>
                  <a:cxn ang="0">
                    <a:pos x="834736" y="1361255"/>
                  </a:cxn>
                  <a:cxn ang="0">
                    <a:pos x="535998" y="1361255"/>
                  </a:cxn>
                  <a:cxn ang="0">
                    <a:pos x="454602" y="1337450"/>
                  </a:cxn>
                  <a:cxn ang="0">
                    <a:pos x="377536" y="1304122"/>
                  </a:cxn>
                  <a:cxn ang="0">
                    <a:pos x="305666" y="1262137"/>
                  </a:cxn>
                  <a:cxn ang="0">
                    <a:pos x="239424" y="1211928"/>
                  </a:cxn>
                  <a:cxn ang="0">
                    <a:pos x="180109" y="1154362"/>
                  </a:cxn>
                  <a:cxn ang="0">
                    <a:pos x="128155" y="1089870"/>
                  </a:cxn>
                  <a:cxn ang="0">
                    <a:pos x="83993" y="1019318"/>
                  </a:cxn>
                  <a:cxn ang="0">
                    <a:pos x="48058" y="942707"/>
                  </a:cxn>
                  <a:cxn ang="0">
                    <a:pos x="21648" y="862201"/>
                  </a:cxn>
                  <a:cxn ang="0">
                    <a:pos x="5628" y="776933"/>
                  </a:cxn>
                  <a:cxn ang="0">
                    <a:pos x="0" y="689068"/>
                  </a:cxn>
                  <a:cxn ang="0">
                    <a:pos x="6061" y="599472"/>
                  </a:cxn>
                  <a:cxn ang="0">
                    <a:pos x="22514" y="512905"/>
                  </a:cxn>
                  <a:cxn ang="0">
                    <a:pos x="49790" y="431100"/>
                  </a:cxn>
                  <a:cxn ang="0">
                    <a:pos x="86591" y="353623"/>
                  </a:cxn>
                  <a:cxn ang="0">
                    <a:pos x="132051" y="282639"/>
                  </a:cxn>
                  <a:cxn ang="0">
                    <a:pos x="186170" y="217281"/>
                  </a:cxn>
                  <a:cxn ang="0">
                    <a:pos x="247217" y="159282"/>
                  </a:cxn>
                  <a:cxn ang="0">
                    <a:pos x="315624" y="109074"/>
                  </a:cxn>
                  <a:cxn ang="0">
                    <a:pos x="389659" y="67955"/>
                  </a:cxn>
                  <a:cxn ang="0">
                    <a:pos x="468890" y="35492"/>
                  </a:cxn>
                  <a:cxn ang="0">
                    <a:pos x="552883" y="12985"/>
                  </a:cxn>
                  <a:cxn ang="0">
                    <a:pos x="640773" y="1731"/>
                  </a:cxn>
                </a:cxnLst>
                <a:rect l="0" t="0" r="0" b="0"/>
                <a:pathLst>
                  <a:path w="3168" h="3521">
                    <a:moveTo>
                      <a:pt x="1583" y="0"/>
                    </a:moveTo>
                    <a:lnTo>
                      <a:pt x="1688" y="4"/>
                    </a:lnTo>
                    <a:lnTo>
                      <a:pt x="1791" y="14"/>
                    </a:lnTo>
                    <a:lnTo>
                      <a:pt x="1891" y="30"/>
                    </a:lnTo>
                    <a:lnTo>
                      <a:pt x="1989" y="53"/>
                    </a:lnTo>
                    <a:lnTo>
                      <a:pt x="2084" y="82"/>
                    </a:lnTo>
                    <a:lnTo>
                      <a:pt x="2177" y="116"/>
                    </a:lnTo>
                    <a:lnTo>
                      <a:pt x="2267" y="157"/>
                    </a:lnTo>
                    <a:lnTo>
                      <a:pt x="2355" y="201"/>
                    </a:lnTo>
                    <a:lnTo>
                      <a:pt x="2439" y="252"/>
                    </a:lnTo>
                    <a:lnTo>
                      <a:pt x="2520" y="307"/>
                    </a:lnTo>
                    <a:lnTo>
                      <a:pt x="2596" y="368"/>
                    </a:lnTo>
                    <a:lnTo>
                      <a:pt x="2669" y="432"/>
                    </a:lnTo>
                    <a:lnTo>
                      <a:pt x="2738" y="502"/>
                    </a:lnTo>
                    <a:lnTo>
                      <a:pt x="2802" y="575"/>
                    </a:lnTo>
                    <a:lnTo>
                      <a:pt x="2862" y="653"/>
                    </a:lnTo>
                    <a:lnTo>
                      <a:pt x="2917" y="733"/>
                    </a:lnTo>
                    <a:lnTo>
                      <a:pt x="2967" y="817"/>
                    </a:lnTo>
                    <a:lnTo>
                      <a:pt x="3012" y="905"/>
                    </a:lnTo>
                    <a:lnTo>
                      <a:pt x="3053" y="996"/>
                    </a:lnTo>
                    <a:lnTo>
                      <a:pt x="3087" y="1089"/>
                    </a:lnTo>
                    <a:lnTo>
                      <a:pt x="3115" y="1185"/>
                    </a:lnTo>
                    <a:lnTo>
                      <a:pt x="3138" y="1283"/>
                    </a:lnTo>
                    <a:lnTo>
                      <a:pt x="3154" y="1385"/>
                    </a:lnTo>
                    <a:lnTo>
                      <a:pt x="3164" y="1488"/>
                    </a:lnTo>
                    <a:lnTo>
                      <a:pt x="3168" y="1592"/>
                    </a:lnTo>
                    <a:lnTo>
                      <a:pt x="3164" y="1695"/>
                    </a:lnTo>
                    <a:lnTo>
                      <a:pt x="3155" y="1795"/>
                    </a:lnTo>
                    <a:lnTo>
                      <a:pt x="3139" y="1895"/>
                    </a:lnTo>
                    <a:lnTo>
                      <a:pt x="3116" y="1992"/>
                    </a:lnTo>
                    <a:lnTo>
                      <a:pt x="3090" y="2086"/>
                    </a:lnTo>
                    <a:lnTo>
                      <a:pt x="3056" y="2178"/>
                    </a:lnTo>
                    <a:lnTo>
                      <a:pt x="3018" y="2268"/>
                    </a:lnTo>
                    <a:lnTo>
                      <a:pt x="2974" y="2355"/>
                    </a:lnTo>
                    <a:lnTo>
                      <a:pt x="2925" y="2438"/>
                    </a:lnTo>
                    <a:lnTo>
                      <a:pt x="2872" y="2518"/>
                    </a:lnTo>
                    <a:lnTo>
                      <a:pt x="2814" y="2594"/>
                    </a:lnTo>
                    <a:lnTo>
                      <a:pt x="2752" y="2667"/>
                    </a:lnTo>
                    <a:lnTo>
                      <a:pt x="2684" y="2735"/>
                    </a:lnTo>
                    <a:lnTo>
                      <a:pt x="2614" y="2800"/>
                    </a:lnTo>
                    <a:lnTo>
                      <a:pt x="2540" y="2860"/>
                    </a:lnTo>
                    <a:lnTo>
                      <a:pt x="2461" y="2916"/>
                    </a:lnTo>
                    <a:lnTo>
                      <a:pt x="2380" y="2967"/>
                    </a:lnTo>
                    <a:lnTo>
                      <a:pt x="2295" y="3013"/>
                    </a:lnTo>
                    <a:lnTo>
                      <a:pt x="2208" y="3055"/>
                    </a:lnTo>
                    <a:lnTo>
                      <a:pt x="2117" y="3090"/>
                    </a:lnTo>
                    <a:lnTo>
                      <a:pt x="2024" y="3120"/>
                    </a:lnTo>
                    <a:lnTo>
                      <a:pt x="1928" y="3145"/>
                    </a:lnTo>
                    <a:lnTo>
                      <a:pt x="1583" y="3521"/>
                    </a:lnTo>
                    <a:lnTo>
                      <a:pt x="1238" y="3145"/>
                    </a:lnTo>
                    <a:lnTo>
                      <a:pt x="1144" y="3120"/>
                    </a:lnTo>
                    <a:lnTo>
                      <a:pt x="1050" y="3090"/>
                    </a:lnTo>
                    <a:lnTo>
                      <a:pt x="960" y="3055"/>
                    </a:lnTo>
                    <a:lnTo>
                      <a:pt x="872" y="3013"/>
                    </a:lnTo>
                    <a:lnTo>
                      <a:pt x="787" y="2967"/>
                    </a:lnTo>
                    <a:lnTo>
                      <a:pt x="706" y="2916"/>
                    </a:lnTo>
                    <a:lnTo>
                      <a:pt x="628" y="2860"/>
                    </a:lnTo>
                    <a:lnTo>
                      <a:pt x="553" y="2800"/>
                    </a:lnTo>
                    <a:lnTo>
                      <a:pt x="483" y="2735"/>
                    </a:lnTo>
                    <a:lnTo>
                      <a:pt x="416" y="2667"/>
                    </a:lnTo>
                    <a:lnTo>
                      <a:pt x="353" y="2594"/>
                    </a:lnTo>
                    <a:lnTo>
                      <a:pt x="296" y="2518"/>
                    </a:lnTo>
                    <a:lnTo>
                      <a:pt x="243" y="2438"/>
                    </a:lnTo>
                    <a:lnTo>
                      <a:pt x="194" y="2355"/>
                    </a:lnTo>
                    <a:lnTo>
                      <a:pt x="150" y="2268"/>
                    </a:lnTo>
                    <a:lnTo>
                      <a:pt x="111" y="2178"/>
                    </a:lnTo>
                    <a:lnTo>
                      <a:pt x="78" y="2086"/>
                    </a:lnTo>
                    <a:lnTo>
                      <a:pt x="50" y="1992"/>
                    </a:lnTo>
                    <a:lnTo>
                      <a:pt x="29" y="1895"/>
                    </a:lnTo>
                    <a:lnTo>
                      <a:pt x="13" y="1795"/>
                    </a:lnTo>
                    <a:lnTo>
                      <a:pt x="3" y="1695"/>
                    </a:lnTo>
                    <a:lnTo>
                      <a:pt x="0" y="1592"/>
                    </a:lnTo>
                    <a:lnTo>
                      <a:pt x="3" y="1488"/>
                    </a:lnTo>
                    <a:lnTo>
                      <a:pt x="14" y="1385"/>
                    </a:lnTo>
                    <a:lnTo>
                      <a:pt x="30" y="1283"/>
                    </a:lnTo>
                    <a:lnTo>
                      <a:pt x="52" y="1185"/>
                    </a:lnTo>
                    <a:lnTo>
                      <a:pt x="81" y="1089"/>
                    </a:lnTo>
                    <a:lnTo>
                      <a:pt x="115" y="996"/>
                    </a:lnTo>
                    <a:lnTo>
                      <a:pt x="155" y="905"/>
                    </a:lnTo>
                    <a:lnTo>
                      <a:pt x="200" y="817"/>
                    </a:lnTo>
                    <a:lnTo>
                      <a:pt x="250" y="733"/>
                    </a:lnTo>
                    <a:lnTo>
                      <a:pt x="305" y="653"/>
                    </a:lnTo>
                    <a:lnTo>
                      <a:pt x="366" y="575"/>
                    </a:lnTo>
                    <a:lnTo>
                      <a:pt x="430" y="502"/>
                    </a:lnTo>
                    <a:lnTo>
                      <a:pt x="499" y="432"/>
                    </a:lnTo>
                    <a:lnTo>
                      <a:pt x="571" y="368"/>
                    </a:lnTo>
                    <a:lnTo>
                      <a:pt x="648" y="307"/>
                    </a:lnTo>
                    <a:lnTo>
                      <a:pt x="729" y="252"/>
                    </a:lnTo>
                    <a:lnTo>
                      <a:pt x="813" y="201"/>
                    </a:lnTo>
                    <a:lnTo>
                      <a:pt x="900" y="157"/>
                    </a:lnTo>
                    <a:lnTo>
                      <a:pt x="991" y="116"/>
                    </a:lnTo>
                    <a:lnTo>
                      <a:pt x="1083" y="82"/>
                    </a:lnTo>
                    <a:lnTo>
                      <a:pt x="1179" y="53"/>
                    </a:lnTo>
                    <a:lnTo>
                      <a:pt x="1277" y="30"/>
                    </a:lnTo>
                    <a:lnTo>
                      <a:pt x="1377" y="14"/>
                    </a:lnTo>
                    <a:lnTo>
                      <a:pt x="1480" y="4"/>
                    </a:lnTo>
                    <a:lnTo>
                      <a:pt x="1583" y="0"/>
                    </a:lnTo>
                    <a:close/>
                  </a:path>
                </a:pathLst>
              </a:custGeom>
              <a:grpFill/>
              <a:ln w="9525">
                <a:solidFill>
                  <a:schemeClr val="bg1"/>
                </a:solidFill>
              </a:ln>
            </p:spPr>
            <p:txBody>
              <a:bodyPr/>
              <a:lstStyle/>
              <a:p>
                <a:endParaRPr lang="zh-CN" altLang="en-US" b="1">
                  <a:solidFill>
                    <a:sysClr val="windowText" lastClr="000000"/>
                  </a:solidFill>
                  <a:latin typeface="微软雅黑" panose="020B0503020204020204" pitchFamily="34" charset="-122"/>
                  <a:ea typeface="微软雅黑" panose="020B0503020204020204" pitchFamily="34" charset="-122"/>
                </a:endParaRPr>
              </a:p>
            </p:txBody>
          </p:sp>
          <p:sp>
            <p:nvSpPr>
              <p:cNvPr id="20" name="TextBox 26"/>
              <p:cNvSpPr txBox="1"/>
              <p:nvPr/>
            </p:nvSpPr>
            <p:spPr>
              <a:xfrm>
                <a:off x="10069" y="3628"/>
                <a:ext cx="1839" cy="1007"/>
              </a:xfrm>
              <a:prstGeom prst="rect">
                <a:avLst/>
              </a:prstGeom>
              <a:noFill/>
              <a:ln w="9525">
                <a:noFill/>
              </a:ln>
            </p:spPr>
            <p:txBody>
              <a:bodyPr>
                <a:spAutoFit/>
              </a:bodyPr>
              <a:lstStyle/>
              <a:p>
                <a:pPr lvl="0" algn="ctr" eaLnBrk="1" hangingPunct="1"/>
                <a:r>
                  <a:rPr lang="zh-CN" altLang="en-US" sz="2400" b="1" dirty="0">
                    <a:solidFill>
                      <a:sysClr val="windowText" lastClr="000000"/>
                    </a:solidFill>
                    <a:latin typeface="微软雅黑" panose="020B0503020204020204" pitchFamily="34" charset="-122"/>
                    <a:ea typeface="微软雅黑" panose="020B0503020204020204" pitchFamily="34" charset="-122"/>
                    <a:sym typeface="+mn-ea"/>
                  </a:rPr>
                  <a:t>输入</a:t>
                </a:r>
                <a:endParaRPr lang="zh-CN" altLang="en-US" sz="2400" b="1" dirty="0">
                  <a:solidFill>
                    <a:sysClr val="windowText" lastClr="000000"/>
                  </a:solidFill>
                  <a:latin typeface="微软雅黑" panose="020B0503020204020204" pitchFamily="34" charset="-122"/>
                  <a:ea typeface="微软雅黑" panose="020B0503020204020204" pitchFamily="34" charset="-122"/>
                </a:endParaRPr>
              </a:p>
              <a:p>
                <a:pPr lvl="0" algn="ctr" eaLnBrk="1" hangingPunct="1"/>
                <a:r>
                  <a:rPr lang="zh-CN" altLang="en-US" sz="2400" b="1" dirty="0">
                    <a:solidFill>
                      <a:sysClr val="windowText" lastClr="000000"/>
                    </a:solidFill>
                    <a:latin typeface="微软雅黑" panose="020B0503020204020204" pitchFamily="34" charset="-122"/>
                    <a:ea typeface="微软雅黑" panose="020B0503020204020204" pitchFamily="34" charset="-122"/>
                    <a:sym typeface="+mn-ea"/>
                  </a:rPr>
                  <a:t>文本</a:t>
                </a:r>
                <a:endParaRPr lang="en-US" altLang="zh-CN" sz="3000" b="1" dirty="0">
                  <a:solidFill>
                    <a:sysClr val="windowText" lastClr="000000"/>
                  </a:solidFill>
                  <a:latin typeface="微软雅黑" panose="020B0503020204020204" pitchFamily="34" charset="-122"/>
                  <a:ea typeface="微软雅黑" panose="020B0503020204020204" pitchFamily="34" charset="-122"/>
                </a:endParaRPr>
              </a:p>
            </p:txBody>
          </p:sp>
        </p:grpSp>
        <p:grpSp>
          <p:nvGrpSpPr>
            <p:cNvPr id="13" name="组合 12"/>
            <p:cNvGrpSpPr/>
            <p:nvPr/>
          </p:nvGrpSpPr>
          <p:grpSpPr>
            <a:xfrm>
              <a:off x="4194810" y="1700530"/>
              <a:ext cx="1840865" cy="2045335"/>
              <a:chOff x="6606" y="2678"/>
              <a:chExt cx="2899" cy="3221"/>
            </a:xfrm>
            <a:grpFill/>
          </p:grpSpPr>
          <p:sp>
            <p:nvSpPr>
              <p:cNvPr id="17" name="Freeform 6"/>
              <p:cNvSpPr/>
              <p:nvPr/>
            </p:nvSpPr>
            <p:spPr>
              <a:xfrm>
                <a:off x="6606" y="2678"/>
                <a:ext cx="2899" cy="3221"/>
              </a:xfrm>
              <a:custGeom>
                <a:avLst/>
                <a:gdLst/>
                <a:ahLst/>
                <a:cxnLst>
                  <a:cxn ang="0">
                    <a:pos x="832331" y="1971"/>
                  </a:cxn>
                  <a:cxn ang="0">
                    <a:pos x="932428" y="14784"/>
                  </a:cxn>
                  <a:cxn ang="0">
                    <a:pos x="1027594" y="40409"/>
                  </a:cxn>
                  <a:cxn ang="0">
                    <a:pos x="1117829" y="77369"/>
                  </a:cxn>
                  <a:cxn ang="0">
                    <a:pos x="1202639" y="124185"/>
                  </a:cxn>
                  <a:cxn ang="0">
                    <a:pos x="1280054" y="181349"/>
                  </a:cxn>
                  <a:cxn ang="0">
                    <a:pos x="1350073" y="247384"/>
                  </a:cxn>
                  <a:cxn ang="0">
                    <a:pos x="1411215" y="321796"/>
                  </a:cxn>
                  <a:cxn ang="0">
                    <a:pos x="1462989" y="402615"/>
                  </a:cxn>
                  <a:cxn ang="0">
                    <a:pos x="1505395" y="490825"/>
                  </a:cxn>
                  <a:cxn ang="0">
                    <a:pos x="1535966" y="583964"/>
                  </a:cxn>
                  <a:cxn ang="0">
                    <a:pos x="1555197" y="682523"/>
                  </a:cxn>
                  <a:cxn ang="0">
                    <a:pos x="1562100" y="784532"/>
                  </a:cxn>
                  <a:cxn ang="0">
                    <a:pos x="1555690" y="884570"/>
                  </a:cxn>
                  <a:cxn ang="0">
                    <a:pos x="1536459" y="981651"/>
                  </a:cxn>
                  <a:cxn ang="0">
                    <a:pos x="1506874" y="1073311"/>
                  </a:cxn>
                  <a:cxn ang="0">
                    <a:pos x="1466441" y="1160536"/>
                  </a:cxn>
                  <a:cxn ang="0">
                    <a:pos x="1416146" y="1240862"/>
                  </a:cxn>
                  <a:cxn ang="0">
                    <a:pos x="1356976" y="1314289"/>
                  </a:cxn>
                  <a:cxn ang="0">
                    <a:pos x="1288930" y="1379831"/>
                  </a:cxn>
                  <a:cxn ang="0">
                    <a:pos x="1213487" y="1436995"/>
                  </a:cxn>
                  <a:cxn ang="0">
                    <a:pos x="1131635" y="1484796"/>
                  </a:cxn>
                  <a:cxn ang="0">
                    <a:pos x="1043865" y="1522742"/>
                  </a:cxn>
                  <a:cxn ang="0">
                    <a:pos x="950672" y="1549845"/>
                  </a:cxn>
                  <a:cxn ang="0">
                    <a:pos x="610442" y="1549845"/>
                  </a:cxn>
                  <a:cxn ang="0">
                    <a:pos x="517741" y="1522742"/>
                  </a:cxn>
                  <a:cxn ang="0">
                    <a:pos x="429972" y="1484796"/>
                  </a:cxn>
                  <a:cxn ang="0">
                    <a:pos x="348120" y="1436995"/>
                  </a:cxn>
                  <a:cxn ang="0">
                    <a:pos x="272677" y="1379831"/>
                  </a:cxn>
                  <a:cxn ang="0">
                    <a:pos x="205124" y="1314289"/>
                  </a:cxn>
                  <a:cxn ang="0">
                    <a:pos x="145954" y="1240862"/>
                  </a:cxn>
                  <a:cxn ang="0">
                    <a:pos x="95659" y="1160536"/>
                  </a:cxn>
                  <a:cxn ang="0">
                    <a:pos x="54733" y="1073311"/>
                  </a:cxn>
                  <a:cxn ang="0">
                    <a:pos x="24654" y="981651"/>
                  </a:cxn>
                  <a:cxn ang="0">
                    <a:pos x="6410" y="884570"/>
                  </a:cxn>
                  <a:cxn ang="0">
                    <a:pos x="0" y="784532"/>
                  </a:cxn>
                  <a:cxn ang="0">
                    <a:pos x="6903" y="682523"/>
                  </a:cxn>
                  <a:cxn ang="0">
                    <a:pos x="25641" y="583964"/>
                  </a:cxn>
                  <a:cxn ang="0">
                    <a:pos x="56705" y="490825"/>
                  </a:cxn>
                  <a:cxn ang="0">
                    <a:pos x="98617" y="402615"/>
                  </a:cxn>
                  <a:cxn ang="0">
                    <a:pos x="150392" y="321796"/>
                  </a:cxn>
                  <a:cxn ang="0">
                    <a:pos x="212027" y="247384"/>
                  </a:cxn>
                  <a:cxn ang="0">
                    <a:pos x="281553" y="181349"/>
                  </a:cxn>
                  <a:cxn ang="0">
                    <a:pos x="359461" y="124185"/>
                  </a:cxn>
                  <a:cxn ang="0">
                    <a:pos x="443778" y="77369"/>
                  </a:cxn>
                  <a:cxn ang="0">
                    <a:pos x="534013" y="40409"/>
                  </a:cxn>
                  <a:cxn ang="0">
                    <a:pos x="629672" y="14784"/>
                  </a:cxn>
                  <a:cxn ang="0">
                    <a:pos x="729769" y="1971"/>
                  </a:cxn>
                </a:cxnLst>
                <a:rect l="0" t="0" r="0" b="0"/>
                <a:pathLst>
                  <a:path w="3168" h="3521">
                    <a:moveTo>
                      <a:pt x="1583" y="0"/>
                    </a:moveTo>
                    <a:lnTo>
                      <a:pt x="1688" y="4"/>
                    </a:lnTo>
                    <a:lnTo>
                      <a:pt x="1791" y="14"/>
                    </a:lnTo>
                    <a:lnTo>
                      <a:pt x="1891" y="30"/>
                    </a:lnTo>
                    <a:lnTo>
                      <a:pt x="1989" y="53"/>
                    </a:lnTo>
                    <a:lnTo>
                      <a:pt x="2084" y="82"/>
                    </a:lnTo>
                    <a:lnTo>
                      <a:pt x="2177" y="116"/>
                    </a:lnTo>
                    <a:lnTo>
                      <a:pt x="2267" y="157"/>
                    </a:lnTo>
                    <a:lnTo>
                      <a:pt x="2355" y="201"/>
                    </a:lnTo>
                    <a:lnTo>
                      <a:pt x="2439" y="252"/>
                    </a:lnTo>
                    <a:lnTo>
                      <a:pt x="2520" y="307"/>
                    </a:lnTo>
                    <a:lnTo>
                      <a:pt x="2596" y="368"/>
                    </a:lnTo>
                    <a:lnTo>
                      <a:pt x="2669" y="432"/>
                    </a:lnTo>
                    <a:lnTo>
                      <a:pt x="2738" y="502"/>
                    </a:lnTo>
                    <a:lnTo>
                      <a:pt x="2802" y="575"/>
                    </a:lnTo>
                    <a:lnTo>
                      <a:pt x="2862" y="653"/>
                    </a:lnTo>
                    <a:lnTo>
                      <a:pt x="2917" y="733"/>
                    </a:lnTo>
                    <a:lnTo>
                      <a:pt x="2967" y="817"/>
                    </a:lnTo>
                    <a:lnTo>
                      <a:pt x="3012" y="905"/>
                    </a:lnTo>
                    <a:lnTo>
                      <a:pt x="3053" y="996"/>
                    </a:lnTo>
                    <a:lnTo>
                      <a:pt x="3087" y="1089"/>
                    </a:lnTo>
                    <a:lnTo>
                      <a:pt x="3115" y="1185"/>
                    </a:lnTo>
                    <a:lnTo>
                      <a:pt x="3138" y="1283"/>
                    </a:lnTo>
                    <a:lnTo>
                      <a:pt x="3154" y="1385"/>
                    </a:lnTo>
                    <a:lnTo>
                      <a:pt x="3164" y="1488"/>
                    </a:lnTo>
                    <a:lnTo>
                      <a:pt x="3168" y="1592"/>
                    </a:lnTo>
                    <a:lnTo>
                      <a:pt x="3164" y="1695"/>
                    </a:lnTo>
                    <a:lnTo>
                      <a:pt x="3155" y="1795"/>
                    </a:lnTo>
                    <a:lnTo>
                      <a:pt x="3139" y="1895"/>
                    </a:lnTo>
                    <a:lnTo>
                      <a:pt x="3116" y="1992"/>
                    </a:lnTo>
                    <a:lnTo>
                      <a:pt x="3090" y="2086"/>
                    </a:lnTo>
                    <a:lnTo>
                      <a:pt x="3056" y="2178"/>
                    </a:lnTo>
                    <a:lnTo>
                      <a:pt x="3018" y="2268"/>
                    </a:lnTo>
                    <a:lnTo>
                      <a:pt x="2974" y="2355"/>
                    </a:lnTo>
                    <a:lnTo>
                      <a:pt x="2925" y="2438"/>
                    </a:lnTo>
                    <a:lnTo>
                      <a:pt x="2872" y="2518"/>
                    </a:lnTo>
                    <a:lnTo>
                      <a:pt x="2814" y="2594"/>
                    </a:lnTo>
                    <a:lnTo>
                      <a:pt x="2752" y="2667"/>
                    </a:lnTo>
                    <a:lnTo>
                      <a:pt x="2684" y="2735"/>
                    </a:lnTo>
                    <a:lnTo>
                      <a:pt x="2614" y="2800"/>
                    </a:lnTo>
                    <a:lnTo>
                      <a:pt x="2540" y="2860"/>
                    </a:lnTo>
                    <a:lnTo>
                      <a:pt x="2461" y="2916"/>
                    </a:lnTo>
                    <a:lnTo>
                      <a:pt x="2380" y="2967"/>
                    </a:lnTo>
                    <a:lnTo>
                      <a:pt x="2295" y="3013"/>
                    </a:lnTo>
                    <a:lnTo>
                      <a:pt x="2208" y="3055"/>
                    </a:lnTo>
                    <a:lnTo>
                      <a:pt x="2117" y="3090"/>
                    </a:lnTo>
                    <a:lnTo>
                      <a:pt x="2024" y="3120"/>
                    </a:lnTo>
                    <a:lnTo>
                      <a:pt x="1928" y="3145"/>
                    </a:lnTo>
                    <a:lnTo>
                      <a:pt x="1583" y="3521"/>
                    </a:lnTo>
                    <a:lnTo>
                      <a:pt x="1238" y="3145"/>
                    </a:lnTo>
                    <a:lnTo>
                      <a:pt x="1144" y="3120"/>
                    </a:lnTo>
                    <a:lnTo>
                      <a:pt x="1050" y="3090"/>
                    </a:lnTo>
                    <a:lnTo>
                      <a:pt x="960" y="3055"/>
                    </a:lnTo>
                    <a:lnTo>
                      <a:pt x="872" y="3013"/>
                    </a:lnTo>
                    <a:lnTo>
                      <a:pt x="787" y="2967"/>
                    </a:lnTo>
                    <a:lnTo>
                      <a:pt x="706" y="2916"/>
                    </a:lnTo>
                    <a:lnTo>
                      <a:pt x="628" y="2860"/>
                    </a:lnTo>
                    <a:lnTo>
                      <a:pt x="553" y="2800"/>
                    </a:lnTo>
                    <a:lnTo>
                      <a:pt x="483" y="2735"/>
                    </a:lnTo>
                    <a:lnTo>
                      <a:pt x="416" y="2667"/>
                    </a:lnTo>
                    <a:lnTo>
                      <a:pt x="353" y="2594"/>
                    </a:lnTo>
                    <a:lnTo>
                      <a:pt x="296" y="2518"/>
                    </a:lnTo>
                    <a:lnTo>
                      <a:pt x="243" y="2438"/>
                    </a:lnTo>
                    <a:lnTo>
                      <a:pt x="194" y="2355"/>
                    </a:lnTo>
                    <a:lnTo>
                      <a:pt x="150" y="2268"/>
                    </a:lnTo>
                    <a:lnTo>
                      <a:pt x="111" y="2178"/>
                    </a:lnTo>
                    <a:lnTo>
                      <a:pt x="78" y="2086"/>
                    </a:lnTo>
                    <a:lnTo>
                      <a:pt x="50" y="1992"/>
                    </a:lnTo>
                    <a:lnTo>
                      <a:pt x="29" y="1895"/>
                    </a:lnTo>
                    <a:lnTo>
                      <a:pt x="13" y="1795"/>
                    </a:lnTo>
                    <a:lnTo>
                      <a:pt x="3" y="1695"/>
                    </a:lnTo>
                    <a:lnTo>
                      <a:pt x="0" y="1592"/>
                    </a:lnTo>
                    <a:lnTo>
                      <a:pt x="3" y="1488"/>
                    </a:lnTo>
                    <a:lnTo>
                      <a:pt x="14" y="1385"/>
                    </a:lnTo>
                    <a:lnTo>
                      <a:pt x="30" y="1283"/>
                    </a:lnTo>
                    <a:lnTo>
                      <a:pt x="52" y="1185"/>
                    </a:lnTo>
                    <a:lnTo>
                      <a:pt x="81" y="1089"/>
                    </a:lnTo>
                    <a:lnTo>
                      <a:pt x="115" y="996"/>
                    </a:lnTo>
                    <a:lnTo>
                      <a:pt x="155" y="905"/>
                    </a:lnTo>
                    <a:lnTo>
                      <a:pt x="200" y="817"/>
                    </a:lnTo>
                    <a:lnTo>
                      <a:pt x="250" y="733"/>
                    </a:lnTo>
                    <a:lnTo>
                      <a:pt x="305" y="653"/>
                    </a:lnTo>
                    <a:lnTo>
                      <a:pt x="366" y="575"/>
                    </a:lnTo>
                    <a:lnTo>
                      <a:pt x="430" y="502"/>
                    </a:lnTo>
                    <a:lnTo>
                      <a:pt x="499" y="432"/>
                    </a:lnTo>
                    <a:lnTo>
                      <a:pt x="571" y="368"/>
                    </a:lnTo>
                    <a:lnTo>
                      <a:pt x="648" y="307"/>
                    </a:lnTo>
                    <a:lnTo>
                      <a:pt x="729" y="252"/>
                    </a:lnTo>
                    <a:lnTo>
                      <a:pt x="813" y="201"/>
                    </a:lnTo>
                    <a:lnTo>
                      <a:pt x="900" y="157"/>
                    </a:lnTo>
                    <a:lnTo>
                      <a:pt x="991" y="116"/>
                    </a:lnTo>
                    <a:lnTo>
                      <a:pt x="1083" y="82"/>
                    </a:lnTo>
                    <a:lnTo>
                      <a:pt x="1179" y="53"/>
                    </a:lnTo>
                    <a:lnTo>
                      <a:pt x="1277" y="30"/>
                    </a:lnTo>
                    <a:lnTo>
                      <a:pt x="1377" y="14"/>
                    </a:lnTo>
                    <a:lnTo>
                      <a:pt x="1480" y="4"/>
                    </a:lnTo>
                    <a:lnTo>
                      <a:pt x="1583" y="0"/>
                    </a:lnTo>
                    <a:close/>
                  </a:path>
                </a:pathLst>
              </a:custGeom>
              <a:grpFill/>
              <a:ln w="9525">
                <a:solidFill>
                  <a:schemeClr val="bg1"/>
                </a:solidFill>
              </a:ln>
            </p:spPr>
            <p:txBody>
              <a:bodyPr/>
              <a:lstStyle/>
              <a:p>
                <a:endParaRPr lang="zh-CN" altLang="en-US" b="1">
                  <a:solidFill>
                    <a:sysClr val="windowText" lastClr="000000"/>
                  </a:solidFill>
                  <a:latin typeface="微软雅黑" panose="020B0503020204020204" pitchFamily="34" charset="-122"/>
                  <a:ea typeface="微软雅黑" panose="020B0503020204020204" pitchFamily="34" charset="-122"/>
                </a:endParaRPr>
              </a:p>
            </p:txBody>
          </p:sp>
          <p:sp>
            <p:nvSpPr>
              <p:cNvPr id="18" name="TextBox 27"/>
              <p:cNvSpPr txBox="1"/>
              <p:nvPr/>
            </p:nvSpPr>
            <p:spPr>
              <a:xfrm>
                <a:off x="7144" y="3419"/>
                <a:ext cx="1839" cy="1007"/>
              </a:xfrm>
              <a:prstGeom prst="rect">
                <a:avLst/>
              </a:prstGeom>
              <a:noFill/>
              <a:ln w="9525">
                <a:noFill/>
              </a:ln>
            </p:spPr>
            <p:txBody>
              <a:bodyPr>
                <a:spAutoFit/>
              </a:bodyPr>
              <a:lstStyle/>
              <a:p>
                <a:pPr lvl="0" algn="ctr" eaLnBrk="1" hangingPunct="1"/>
                <a:r>
                  <a:rPr lang="zh-CN" altLang="en-US" sz="2400" b="1" dirty="0">
                    <a:solidFill>
                      <a:sysClr val="windowText" lastClr="000000"/>
                    </a:solidFill>
                    <a:latin typeface="微软雅黑" panose="020B0503020204020204" pitchFamily="34" charset="-122"/>
                    <a:ea typeface="微软雅黑" panose="020B0503020204020204" pitchFamily="34" charset="-122"/>
                    <a:sym typeface="+mn-ea"/>
                  </a:rPr>
                  <a:t>输入</a:t>
                </a:r>
                <a:endParaRPr lang="zh-CN" altLang="en-US" sz="2400" b="1" dirty="0">
                  <a:solidFill>
                    <a:sysClr val="windowText" lastClr="000000"/>
                  </a:solidFill>
                  <a:latin typeface="微软雅黑" panose="020B0503020204020204" pitchFamily="34" charset="-122"/>
                  <a:ea typeface="微软雅黑" panose="020B0503020204020204" pitchFamily="34" charset="-122"/>
                </a:endParaRPr>
              </a:p>
              <a:p>
                <a:pPr lvl="0" algn="ctr" eaLnBrk="1" hangingPunct="1"/>
                <a:r>
                  <a:rPr lang="zh-CN" altLang="en-US" sz="2400" b="1" dirty="0">
                    <a:solidFill>
                      <a:sysClr val="windowText" lastClr="000000"/>
                    </a:solidFill>
                    <a:latin typeface="微软雅黑" panose="020B0503020204020204" pitchFamily="34" charset="-122"/>
                    <a:ea typeface="微软雅黑" panose="020B0503020204020204" pitchFamily="34" charset="-122"/>
                    <a:sym typeface="+mn-ea"/>
                  </a:rPr>
                  <a:t>文本</a:t>
                </a:r>
                <a:endParaRPr lang="en-US" altLang="zh-CN" sz="3000" b="1" dirty="0">
                  <a:solidFill>
                    <a:sysClr val="windowText" lastClr="000000"/>
                  </a:solidFill>
                  <a:latin typeface="微软雅黑" panose="020B0503020204020204" pitchFamily="34" charset="-122"/>
                  <a:ea typeface="微软雅黑" panose="020B0503020204020204" pitchFamily="34" charset="-122"/>
                </a:endParaRPr>
              </a:p>
            </p:txBody>
          </p:sp>
        </p:grpSp>
        <p:grpSp>
          <p:nvGrpSpPr>
            <p:cNvPr id="14" name="组合 13"/>
            <p:cNvGrpSpPr/>
            <p:nvPr/>
          </p:nvGrpSpPr>
          <p:grpSpPr>
            <a:xfrm>
              <a:off x="2578735" y="2098675"/>
              <a:ext cx="1482090" cy="1647190"/>
              <a:chOff x="4061" y="3305"/>
              <a:chExt cx="2334" cy="2594"/>
            </a:xfrm>
            <a:grpFill/>
          </p:grpSpPr>
          <p:sp>
            <p:nvSpPr>
              <p:cNvPr id="15" name="Freeform 6"/>
              <p:cNvSpPr/>
              <p:nvPr/>
            </p:nvSpPr>
            <p:spPr>
              <a:xfrm>
                <a:off x="4061" y="3305"/>
                <a:ext cx="2334" cy="2594"/>
              </a:xfrm>
              <a:custGeom>
                <a:avLst/>
                <a:gdLst/>
                <a:ahLst/>
                <a:cxnLst>
                  <a:cxn ang="0">
                    <a:pos x="669925" y="1587"/>
                  </a:cxn>
                  <a:cxn ang="0">
                    <a:pos x="750491" y="11903"/>
                  </a:cxn>
                  <a:cxn ang="0">
                    <a:pos x="827088" y="32535"/>
                  </a:cxn>
                  <a:cxn ang="0">
                    <a:pos x="899716" y="62292"/>
                  </a:cxn>
                  <a:cxn ang="0">
                    <a:pos x="967978" y="99984"/>
                  </a:cxn>
                  <a:cxn ang="0">
                    <a:pos x="1030288" y="146009"/>
                  </a:cxn>
                  <a:cxn ang="0">
                    <a:pos x="1086644" y="199175"/>
                  </a:cxn>
                  <a:cxn ang="0">
                    <a:pos x="1135856" y="259086"/>
                  </a:cxn>
                  <a:cxn ang="0">
                    <a:pos x="1177528" y="324155"/>
                  </a:cxn>
                  <a:cxn ang="0">
                    <a:pos x="1211659" y="395175"/>
                  </a:cxn>
                  <a:cxn ang="0">
                    <a:pos x="1236266" y="470163"/>
                  </a:cxn>
                  <a:cxn ang="0">
                    <a:pos x="1251744" y="549516"/>
                  </a:cxn>
                  <a:cxn ang="0">
                    <a:pos x="1257300" y="631646"/>
                  </a:cxn>
                  <a:cxn ang="0">
                    <a:pos x="1252141" y="712188"/>
                  </a:cxn>
                  <a:cxn ang="0">
                    <a:pos x="1236663" y="790350"/>
                  </a:cxn>
                  <a:cxn ang="0">
                    <a:pos x="1212850" y="864148"/>
                  </a:cxn>
                  <a:cxn ang="0">
                    <a:pos x="1180306" y="934375"/>
                  </a:cxn>
                  <a:cxn ang="0">
                    <a:pos x="1139825" y="999047"/>
                  </a:cxn>
                  <a:cxn ang="0">
                    <a:pos x="1092200" y="1058165"/>
                  </a:cxn>
                  <a:cxn ang="0">
                    <a:pos x="1037431" y="1110934"/>
                  </a:cxn>
                  <a:cxn ang="0">
                    <a:pos x="976709" y="1156959"/>
                  </a:cxn>
                  <a:cxn ang="0">
                    <a:pos x="910828" y="1195445"/>
                  </a:cxn>
                  <a:cxn ang="0">
                    <a:pos x="840184" y="1225995"/>
                  </a:cxn>
                  <a:cxn ang="0">
                    <a:pos x="765175" y="1247817"/>
                  </a:cxn>
                  <a:cxn ang="0">
                    <a:pos x="491331" y="1247817"/>
                  </a:cxn>
                  <a:cxn ang="0">
                    <a:pos x="416719" y="1225995"/>
                  </a:cxn>
                  <a:cxn ang="0">
                    <a:pos x="346075" y="1195445"/>
                  </a:cxn>
                  <a:cxn ang="0">
                    <a:pos x="280194" y="1156959"/>
                  </a:cxn>
                  <a:cxn ang="0">
                    <a:pos x="219472" y="1110934"/>
                  </a:cxn>
                  <a:cxn ang="0">
                    <a:pos x="165100" y="1058165"/>
                  </a:cxn>
                  <a:cxn ang="0">
                    <a:pos x="117475" y="999047"/>
                  </a:cxn>
                  <a:cxn ang="0">
                    <a:pos x="76994" y="934375"/>
                  </a:cxn>
                  <a:cxn ang="0">
                    <a:pos x="44053" y="864148"/>
                  </a:cxn>
                  <a:cxn ang="0">
                    <a:pos x="19844" y="790350"/>
                  </a:cxn>
                  <a:cxn ang="0">
                    <a:pos x="5159" y="712188"/>
                  </a:cxn>
                  <a:cxn ang="0">
                    <a:pos x="0" y="631646"/>
                  </a:cxn>
                  <a:cxn ang="0">
                    <a:pos x="5556" y="549516"/>
                  </a:cxn>
                  <a:cxn ang="0">
                    <a:pos x="20638" y="470163"/>
                  </a:cxn>
                  <a:cxn ang="0">
                    <a:pos x="45641" y="395175"/>
                  </a:cxn>
                  <a:cxn ang="0">
                    <a:pos x="79375" y="324155"/>
                  </a:cxn>
                  <a:cxn ang="0">
                    <a:pos x="121047" y="259086"/>
                  </a:cxn>
                  <a:cxn ang="0">
                    <a:pos x="170656" y="199175"/>
                  </a:cxn>
                  <a:cxn ang="0">
                    <a:pos x="226616" y="146009"/>
                  </a:cxn>
                  <a:cxn ang="0">
                    <a:pos x="289322" y="99984"/>
                  </a:cxn>
                  <a:cxn ang="0">
                    <a:pos x="357188" y="62292"/>
                  </a:cxn>
                  <a:cxn ang="0">
                    <a:pos x="429816" y="32535"/>
                  </a:cxn>
                  <a:cxn ang="0">
                    <a:pos x="506809" y="11903"/>
                  </a:cxn>
                  <a:cxn ang="0">
                    <a:pos x="587375" y="1587"/>
                  </a:cxn>
                </a:cxnLst>
                <a:rect l="0" t="0" r="0" b="0"/>
                <a:pathLst>
                  <a:path w="3168" h="3521">
                    <a:moveTo>
                      <a:pt x="1583" y="0"/>
                    </a:moveTo>
                    <a:lnTo>
                      <a:pt x="1688" y="4"/>
                    </a:lnTo>
                    <a:lnTo>
                      <a:pt x="1791" y="14"/>
                    </a:lnTo>
                    <a:lnTo>
                      <a:pt x="1891" y="30"/>
                    </a:lnTo>
                    <a:lnTo>
                      <a:pt x="1989" y="53"/>
                    </a:lnTo>
                    <a:lnTo>
                      <a:pt x="2084" y="82"/>
                    </a:lnTo>
                    <a:lnTo>
                      <a:pt x="2177" y="116"/>
                    </a:lnTo>
                    <a:lnTo>
                      <a:pt x="2267" y="157"/>
                    </a:lnTo>
                    <a:lnTo>
                      <a:pt x="2355" y="201"/>
                    </a:lnTo>
                    <a:lnTo>
                      <a:pt x="2439" y="252"/>
                    </a:lnTo>
                    <a:lnTo>
                      <a:pt x="2520" y="307"/>
                    </a:lnTo>
                    <a:lnTo>
                      <a:pt x="2596" y="368"/>
                    </a:lnTo>
                    <a:lnTo>
                      <a:pt x="2669" y="432"/>
                    </a:lnTo>
                    <a:lnTo>
                      <a:pt x="2738" y="502"/>
                    </a:lnTo>
                    <a:lnTo>
                      <a:pt x="2802" y="575"/>
                    </a:lnTo>
                    <a:lnTo>
                      <a:pt x="2862" y="653"/>
                    </a:lnTo>
                    <a:lnTo>
                      <a:pt x="2917" y="733"/>
                    </a:lnTo>
                    <a:lnTo>
                      <a:pt x="2967" y="817"/>
                    </a:lnTo>
                    <a:lnTo>
                      <a:pt x="3012" y="905"/>
                    </a:lnTo>
                    <a:lnTo>
                      <a:pt x="3053" y="996"/>
                    </a:lnTo>
                    <a:lnTo>
                      <a:pt x="3087" y="1089"/>
                    </a:lnTo>
                    <a:lnTo>
                      <a:pt x="3115" y="1185"/>
                    </a:lnTo>
                    <a:lnTo>
                      <a:pt x="3138" y="1283"/>
                    </a:lnTo>
                    <a:lnTo>
                      <a:pt x="3154" y="1385"/>
                    </a:lnTo>
                    <a:lnTo>
                      <a:pt x="3164" y="1488"/>
                    </a:lnTo>
                    <a:lnTo>
                      <a:pt x="3168" y="1592"/>
                    </a:lnTo>
                    <a:lnTo>
                      <a:pt x="3164" y="1695"/>
                    </a:lnTo>
                    <a:lnTo>
                      <a:pt x="3155" y="1795"/>
                    </a:lnTo>
                    <a:lnTo>
                      <a:pt x="3139" y="1895"/>
                    </a:lnTo>
                    <a:lnTo>
                      <a:pt x="3116" y="1992"/>
                    </a:lnTo>
                    <a:lnTo>
                      <a:pt x="3090" y="2086"/>
                    </a:lnTo>
                    <a:lnTo>
                      <a:pt x="3056" y="2178"/>
                    </a:lnTo>
                    <a:lnTo>
                      <a:pt x="3018" y="2268"/>
                    </a:lnTo>
                    <a:lnTo>
                      <a:pt x="2974" y="2355"/>
                    </a:lnTo>
                    <a:lnTo>
                      <a:pt x="2925" y="2438"/>
                    </a:lnTo>
                    <a:lnTo>
                      <a:pt x="2872" y="2518"/>
                    </a:lnTo>
                    <a:lnTo>
                      <a:pt x="2814" y="2594"/>
                    </a:lnTo>
                    <a:lnTo>
                      <a:pt x="2752" y="2667"/>
                    </a:lnTo>
                    <a:lnTo>
                      <a:pt x="2684" y="2735"/>
                    </a:lnTo>
                    <a:lnTo>
                      <a:pt x="2614" y="2800"/>
                    </a:lnTo>
                    <a:lnTo>
                      <a:pt x="2540" y="2860"/>
                    </a:lnTo>
                    <a:lnTo>
                      <a:pt x="2461" y="2916"/>
                    </a:lnTo>
                    <a:lnTo>
                      <a:pt x="2380" y="2967"/>
                    </a:lnTo>
                    <a:lnTo>
                      <a:pt x="2295" y="3013"/>
                    </a:lnTo>
                    <a:lnTo>
                      <a:pt x="2208" y="3055"/>
                    </a:lnTo>
                    <a:lnTo>
                      <a:pt x="2117" y="3090"/>
                    </a:lnTo>
                    <a:lnTo>
                      <a:pt x="2024" y="3120"/>
                    </a:lnTo>
                    <a:lnTo>
                      <a:pt x="1928" y="3145"/>
                    </a:lnTo>
                    <a:lnTo>
                      <a:pt x="1583" y="3521"/>
                    </a:lnTo>
                    <a:lnTo>
                      <a:pt x="1238" y="3145"/>
                    </a:lnTo>
                    <a:lnTo>
                      <a:pt x="1144" y="3120"/>
                    </a:lnTo>
                    <a:lnTo>
                      <a:pt x="1050" y="3090"/>
                    </a:lnTo>
                    <a:lnTo>
                      <a:pt x="960" y="3055"/>
                    </a:lnTo>
                    <a:lnTo>
                      <a:pt x="872" y="3013"/>
                    </a:lnTo>
                    <a:lnTo>
                      <a:pt x="787" y="2967"/>
                    </a:lnTo>
                    <a:lnTo>
                      <a:pt x="706" y="2916"/>
                    </a:lnTo>
                    <a:lnTo>
                      <a:pt x="628" y="2860"/>
                    </a:lnTo>
                    <a:lnTo>
                      <a:pt x="553" y="2800"/>
                    </a:lnTo>
                    <a:lnTo>
                      <a:pt x="483" y="2735"/>
                    </a:lnTo>
                    <a:lnTo>
                      <a:pt x="416" y="2667"/>
                    </a:lnTo>
                    <a:lnTo>
                      <a:pt x="353" y="2594"/>
                    </a:lnTo>
                    <a:lnTo>
                      <a:pt x="296" y="2518"/>
                    </a:lnTo>
                    <a:lnTo>
                      <a:pt x="243" y="2438"/>
                    </a:lnTo>
                    <a:lnTo>
                      <a:pt x="194" y="2355"/>
                    </a:lnTo>
                    <a:lnTo>
                      <a:pt x="150" y="2268"/>
                    </a:lnTo>
                    <a:lnTo>
                      <a:pt x="111" y="2178"/>
                    </a:lnTo>
                    <a:lnTo>
                      <a:pt x="78" y="2086"/>
                    </a:lnTo>
                    <a:lnTo>
                      <a:pt x="50" y="1992"/>
                    </a:lnTo>
                    <a:lnTo>
                      <a:pt x="29" y="1895"/>
                    </a:lnTo>
                    <a:lnTo>
                      <a:pt x="13" y="1795"/>
                    </a:lnTo>
                    <a:lnTo>
                      <a:pt x="3" y="1695"/>
                    </a:lnTo>
                    <a:lnTo>
                      <a:pt x="0" y="1592"/>
                    </a:lnTo>
                    <a:lnTo>
                      <a:pt x="3" y="1488"/>
                    </a:lnTo>
                    <a:lnTo>
                      <a:pt x="14" y="1385"/>
                    </a:lnTo>
                    <a:lnTo>
                      <a:pt x="30" y="1283"/>
                    </a:lnTo>
                    <a:lnTo>
                      <a:pt x="52" y="1185"/>
                    </a:lnTo>
                    <a:lnTo>
                      <a:pt x="81" y="1089"/>
                    </a:lnTo>
                    <a:lnTo>
                      <a:pt x="115" y="996"/>
                    </a:lnTo>
                    <a:lnTo>
                      <a:pt x="155" y="905"/>
                    </a:lnTo>
                    <a:lnTo>
                      <a:pt x="200" y="817"/>
                    </a:lnTo>
                    <a:lnTo>
                      <a:pt x="250" y="733"/>
                    </a:lnTo>
                    <a:lnTo>
                      <a:pt x="305" y="653"/>
                    </a:lnTo>
                    <a:lnTo>
                      <a:pt x="366" y="575"/>
                    </a:lnTo>
                    <a:lnTo>
                      <a:pt x="430" y="502"/>
                    </a:lnTo>
                    <a:lnTo>
                      <a:pt x="499" y="432"/>
                    </a:lnTo>
                    <a:lnTo>
                      <a:pt x="571" y="368"/>
                    </a:lnTo>
                    <a:lnTo>
                      <a:pt x="648" y="307"/>
                    </a:lnTo>
                    <a:lnTo>
                      <a:pt x="729" y="252"/>
                    </a:lnTo>
                    <a:lnTo>
                      <a:pt x="813" y="201"/>
                    </a:lnTo>
                    <a:lnTo>
                      <a:pt x="900" y="157"/>
                    </a:lnTo>
                    <a:lnTo>
                      <a:pt x="991" y="116"/>
                    </a:lnTo>
                    <a:lnTo>
                      <a:pt x="1083" y="82"/>
                    </a:lnTo>
                    <a:lnTo>
                      <a:pt x="1179" y="53"/>
                    </a:lnTo>
                    <a:lnTo>
                      <a:pt x="1277" y="30"/>
                    </a:lnTo>
                    <a:lnTo>
                      <a:pt x="1377" y="14"/>
                    </a:lnTo>
                    <a:lnTo>
                      <a:pt x="1480" y="4"/>
                    </a:lnTo>
                    <a:lnTo>
                      <a:pt x="1583" y="0"/>
                    </a:lnTo>
                    <a:close/>
                  </a:path>
                </a:pathLst>
              </a:custGeom>
              <a:grpFill/>
              <a:ln w="9525">
                <a:solidFill>
                  <a:schemeClr val="bg1"/>
                </a:solidFill>
              </a:ln>
            </p:spPr>
            <p:txBody>
              <a:bodyPr/>
              <a:lstStyle/>
              <a:p>
                <a:endParaRPr lang="zh-CN" altLang="en-US" b="1" dirty="0">
                  <a:solidFill>
                    <a:sysClr val="windowText" lastClr="000000"/>
                  </a:solidFill>
                  <a:latin typeface="微软雅黑" panose="020B0503020204020204" pitchFamily="34" charset="-122"/>
                  <a:ea typeface="微软雅黑" panose="020B0503020204020204" pitchFamily="34" charset="-122"/>
                </a:endParaRPr>
              </a:p>
            </p:txBody>
          </p:sp>
          <p:sp>
            <p:nvSpPr>
              <p:cNvPr id="16" name="TextBox 28"/>
              <p:cNvSpPr txBox="1"/>
              <p:nvPr/>
            </p:nvSpPr>
            <p:spPr>
              <a:xfrm>
                <a:off x="4464" y="3933"/>
                <a:ext cx="1533" cy="1007"/>
              </a:xfrm>
              <a:prstGeom prst="rect">
                <a:avLst/>
              </a:prstGeom>
              <a:noFill/>
              <a:ln w="9525">
                <a:noFill/>
              </a:ln>
            </p:spPr>
            <p:txBody>
              <a:bodyPr wrap="square">
                <a:spAutoFit/>
              </a:bodyPr>
              <a:lstStyle/>
              <a:p>
                <a:pPr lvl="0" algn="ctr" eaLnBrk="1" hangingPunct="1"/>
                <a:r>
                  <a:rPr lang="zh-CN" altLang="en-US" sz="2400" b="1" dirty="0">
                    <a:solidFill>
                      <a:sysClr val="windowText" lastClr="000000"/>
                    </a:solidFill>
                    <a:latin typeface="微软雅黑" panose="020B0503020204020204" pitchFamily="34" charset="-122"/>
                    <a:ea typeface="微软雅黑" panose="020B0503020204020204" pitchFamily="34" charset="-122"/>
                  </a:rPr>
                  <a:t>输入</a:t>
                </a:r>
                <a:endParaRPr lang="zh-CN" altLang="en-US" sz="2400" b="1" dirty="0">
                  <a:solidFill>
                    <a:sysClr val="windowText" lastClr="000000"/>
                  </a:solidFill>
                  <a:latin typeface="微软雅黑" panose="020B0503020204020204" pitchFamily="34" charset="-122"/>
                  <a:ea typeface="微软雅黑" panose="020B0503020204020204" pitchFamily="34" charset="-122"/>
                </a:endParaRPr>
              </a:p>
              <a:p>
                <a:pPr lvl="0" algn="ctr" eaLnBrk="1" hangingPunct="1"/>
                <a:r>
                  <a:rPr lang="zh-CN" altLang="en-US" sz="2400" b="1" dirty="0">
                    <a:solidFill>
                      <a:sysClr val="windowText" lastClr="000000"/>
                    </a:solidFill>
                    <a:latin typeface="微软雅黑" panose="020B0503020204020204" pitchFamily="34" charset="-122"/>
                    <a:ea typeface="微软雅黑" panose="020B0503020204020204" pitchFamily="34" charset="-122"/>
                  </a:rPr>
                  <a:t>文本</a:t>
                </a:r>
                <a:endParaRPr lang="zh-CN" altLang="en-US" sz="2400" b="1" dirty="0">
                  <a:solidFill>
                    <a:sysClr val="windowText" lastClr="000000"/>
                  </a:solidFill>
                  <a:latin typeface="微软雅黑" panose="020B0503020204020204" pitchFamily="34" charset="-122"/>
                  <a:ea typeface="微软雅黑" panose="020B0503020204020204" pitchFamily="34" charset="-122"/>
                </a:endParaRPr>
              </a:p>
            </p:txBody>
          </p:sp>
        </p:grpSp>
      </p:grpSp>
      <p:sp>
        <p:nvSpPr>
          <p:cNvPr id="23" name="AutoShape 30"/>
          <p:cNvSpPr/>
          <p:nvPr/>
        </p:nvSpPr>
        <p:spPr bwMode="auto">
          <a:xfrm>
            <a:off x="1298477" y="4603929"/>
            <a:ext cx="2185248" cy="125457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nchor="t" anchorCtr="0">
            <a:spAutoFit/>
          </a:bodyPr>
          <a:lstStyle>
            <a:lvl1pPr defTabSz="647700" eaLnBrk="0">
              <a:defRPr sz="2500" b="1">
                <a:solidFill>
                  <a:srgbClr val="FFFFFF"/>
                </a:solidFill>
                <a:latin typeface="Lato" charset="0"/>
                <a:ea typeface="MS PGothic" panose="020B0600070205080204" pitchFamily="34" charset="-128"/>
                <a:sym typeface="Lato" charset="0"/>
              </a:defRPr>
            </a:lvl1pPr>
            <a:lvl2pPr marL="742950" indent="-285750" defTabSz="647700" eaLnBrk="0">
              <a:defRPr sz="2500" b="1">
                <a:solidFill>
                  <a:srgbClr val="FFFFFF"/>
                </a:solidFill>
                <a:latin typeface="Lato" charset="0"/>
                <a:ea typeface="MS PGothic" panose="020B0600070205080204" pitchFamily="34" charset="-128"/>
                <a:sym typeface="Lato" charset="0"/>
              </a:defRPr>
            </a:lvl2pPr>
            <a:lvl3pPr marL="1143000" indent="-228600" defTabSz="647700" eaLnBrk="0">
              <a:defRPr sz="2500" b="1">
                <a:solidFill>
                  <a:srgbClr val="FFFFFF"/>
                </a:solidFill>
                <a:latin typeface="Lato" charset="0"/>
                <a:ea typeface="MS PGothic" panose="020B0600070205080204" pitchFamily="34" charset="-128"/>
                <a:sym typeface="Lato" charset="0"/>
              </a:defRPr>
            </a:lvl3pPr>
            <a:lvl4pPr marL="1600200" indent="-228600" defTabSz="647700" eaLnBrk="0">
              <a:defRPr sz="2500" b="1">
                <a:solidFill>
                  <a:srgbClr val="FFFFFF"/>
                </a:solidFill>
                <a:latin typeface="Lato" charset="0"/>
                <a:ea typeface="MS PGothic" panose="020B0600070205080204" pitchFamily="34" charset="-128"/>
                <a:sym typeface="Lato" charset="0"/>
              </a:defRPr>
            </a:lvl4pPr>
            <a:lvl5pPr marL="2057400" indent="-228600" defTabSz="647700" eaLnBrk="0">
              <a:defRPr sz="2500" b="1">
                <a:solidFill>
                  <a:srgbClr val="FFFFFF"/>
                </a:solidFill>
                <a:latin typeface="Lato" charset="0"/>
                <a:ea typeface="MS PGothic" panose="020B0600070205080204" pitchFamily="34" charset="-128"/>
                <a:sym typeface="Lato" charset="0"/>
              </a:defRPr>
            </a:lvl5pPr>
            <a:lvl6pPr marL="25146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a:lnSpc>
                <a:spcPct val="150000"/>
              </a:lnSpc>
            </a:pPr>
            <a:r>
              <a:rPr lang="zh-CN" altLang="en-US" sz="1400" dirty="0">
                <a:solidFill>
                  <a:schemeClr val="bg1"/>
                </a:solidFill>
                <a:latin typeface="微软雅黑" panose="020B0503020204020204" pitchFamily="34" charset="-122"/>
                <a:ea typeface="微软雅黑" panose="020B0503020204020204" pitchFamily="34" charset="-122"/>
              </a:rPr>
              <a:t>这里输入您的文字这里输入您的文字这里输入您的文字这里输入您的文字这里输入您这里输入您</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24" name="AutoShape 30"/>
          <p:cNvSpPr/>
          <p:nvPr/>
        </p:nvSpPr>
        <p:spPr bwMode="auto">
          <a:xfrm>
            <a:off x="3657048" y="4602923"/>
            <a:ext cx="2185248" cy="125457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nchor="t" anchorCtr="0">
            <a:spAutoFit/>
          </a:bodyPr>
          <a:lstStyle>
            <a:lvl1pPr defTabSz="647700" eaLnBrk="0">
              <a:defRPr sz="2500" b="1">
                <a:solidFill>
                  <a:srgbClr val="FFFFFF"/>
                </a:solidFill>
                <a:latin typeface="Lato" charset="0"/>
                <a:ea typeface="MS PGothic" panose="020B0600070205080204" pitchFamily="34" charset="-128"/>
                <a:sym typeface="Lato" charset="0"/>
              </a:defRPr>
            </a:lvl1pPr>
            <a:lvl2pPr marL="742950" indent="-285750" defTabSz="647700" eaLnBrk="0">
              <a:defRPr sz="2500" b="1">
                <a:solidFill>
                  <a:srgbClr val="FFFFFF"/>
                </a:solidFill>
                <a:latin typeface="Lato" charset="0"/>
                <a:ea typeface="MS PGothic" panose="020B0600070205080204" pitchFamily="34" charset="-128"/>
                <a:sym typeface="Lato" charset="0"/>
              </a:defRPr>
            </a:lvl2pPr>
            <a:lvl3pPr marL="1143000" indent="-228600" defTabSz="647700" eaLnBrk="0">
              <a:defRPr sz="2500" b="1">
                <a:solidFill>
                  <a:srgbClr val="FFFFFF"/>
                </a:solidFill>
                <a:latin typeface="Lato" charset="0"/>
                <a:ea typeface="MS PGothic" panose="020B0600070205080204" pitchFamily="34" charset="-128"/>
                <a:sym typeface="Lato" charset="0"/>
              </a:defRPr>
            </a:lvl3pPr>
            <a:lvl4pPr marL="1600200" indent="-228600" defTabSz="647700" eaLnBrk="0">
              <a:defRPr sz="2500" b="1">
                <a:solidFill>
                  <a:srgbClr val="FFFFFF"/>
                </a:solidFill>
                <a:latin typeface="Lato" charset="0"/>
                <a:ea typeface="MS PGothic" panose="020B0600070205080204" pitchFamily="34" charset="-128"/>
                <a:sym typeface="Lato" charset="0"/>
              </a:defRPr>
            </a:lvl4pPr>
            <a:lvl5pPr marL="2057400" indent="-228600" defTabSz="647700" eaLnBrk="0">
              <a:defRPr sz="2500" b="1">
                <a:solidFill>
                  <a:srgbClr val="FFFFFF"/>
                </a:solidFill>
                <a:latin typeface="Lato" charset="0"/>
                <a:ea typeface="MS PGothic" panose="020B0600070205080204" pitchFamily="34" charset="-128"/>
                <a:sym typeface="Lato" charset="0"/>
              </a:defRPr>
            </a:lvl5pPr>
            <a:lvl6pPr marL="25146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a:lnSpc>
                <a:spcPct val="150000"/>
              </a:lnSpc>
            </a:pPr>
            <a:r>
              <a:rPr lang="zh-CN" altLang="en-US" sz="1400" dirty="0">
                <a:solidFill>
                  <a:schemeClr val="bg1"/>
                </a:solidFill>
                <a:latin typeface="微软雅黑" panose="020B0503020204020204" pitchFamily="34" charset="-122"/>
                <a:ea typeface="微软雅黑" panose="020B0503020204020204" pitchFamily="34" charset="-122"/>
              </a:rPr>
              <a:t>这里输入您的文字这里输入您的文字这里输入您的文字这里输入您的文字这里输入您这里输入您</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25" name="AutoShape 30"/>
          <p:cNvSpPr/>
          <p:nvPr/>
        </p:nvSpPr>
        <p:spPr bwMode="auto">
          <a:xfrm>
            <a:off x="6015620" y="4602923"/>
            <a:ext cx="2185248" cy="125457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nchor="t" anchorCtr="0">
            <a:spAutoFit/>
          </a:bodyPr>
          <a:lstStyle>
            <a:lvl1pPr defTabSz="647700" eaLnBrk="0">
              <a:defRPr sz="2500" b="1">
                <a:solidFill>
                  <a:srgbClr val="FFFFFF"/>
                </a:solidFill>
                <a:latin typeface="Lato" charset="0"/>
                <a:ea typeface="MS PGothic" panose="020B0600070205080204" pitchFamily="34" charset="-128"/>
                <a:sym typeface="Lato" charset="0"/>
              </a:defRPr>
            </a:lvl1pPr>
            <a:lvl2pPr marL="742950" indent="-285750" defTabSz="647700" eaLnBrk="0">
              <a:defRPr sz="2500" b="1">
                <a:solidFill>
                  <a:srgbClr val="FFFFFF"/>
                </a:solidFill>
                <a:latin typeface="Lato" charset="0"/>
                <a:ea typeface="MS PGothic" panose="020B0600070205080204" pitchFamily="34" charset="-128"/>
                <a:sym typeface="Lato" charset="0"/>
              </a:defRPr>
            </a:lvl2pPr>
            <a:lvl3pPr marL="1143000" indent="-228600" defTabSz="647700" eaLnBrk="0">
              <a:defRPr sz="2500" b="1">
                <a:solidFill>
                  <a:srgbClr val="FFFFFF"/>
                </a:solidFill>
                <a:latin typeface="Lato" charset="0"/>
                <a:ea typeface="MS PGothic" panose="020B0600070205080204" pitchFamily="34" charset="-128"/>
                <a:sym typeface="Lato" charset="0"/>
              </a:defRPr>
            </a:lvl3pPr>
            <a:lvl4pPr marL="1600200" indent="-228600" defTabSz="647700" eaLnBrk="0">
              <a:defRPr sz="2500" b="1">
                <a:solidFill>
                  <a:srgbClr val="FFFFFF"/>
                </a:solidFill>
                <a:latin typeface="Lato" charset="0"/>
                <a:ea typeface="MS PGothic" panose="020B0600070205080204" pitchFamily="34" charset="-128"/>
                <a:sym typeface="Lato" charset="0"/>
              </a:defRPr>
            </a:lvl4pPr>
            <a:lvl5pPr marL="2057400" indent="-228600" defTabSz="647700" eaLnBrk="0">
              <a:defRPr sz="2500" b="1">
                <a:solidFill>
                  <a:srgbClr val="FFFFFF"/>
                </a:solidFill>
                <a:latin typeface="Lato" charset="0"/>
                <a:ea typeface="MS PGothic" panose="020B0600070205080204" pitchFamily="34" charset="-128"/>
                <a:sym typeface="Lato" charset="0"/>
              </a:defRPr>
            </a:lvl5pPr>
            <a:lvl6pPr marL="25146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a:lnSpc>
                <a:spcPct val="150000"/>
              </a:lnSpc>
            </a:pPr>
            <a:r>
              <a:rPr lang="zh-CN" altLang="en-US" sz="1400" dirty="0">
                <a:solidFill>
                  <a:schemeClr val="bg1"/>
                </a:solidFill>
                <a:latin typeface="微软雅黑" panose="020B0503020204020204" pitchFamily="34" charset="-122"/>
                <a:ea typeface="微软雅黑" panose="020B0503020204020204" pitchFamily="34" charset="-122"/>
              </a:rPr>
              <a:t>这里输入您的文字这里输入您的文字这里输入您的文字这里输入您的文字这里输入您这里输入您</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26" name="AutoShape 30"/>
          <p:cNvSpPr/>
          <p:nvPr/>
        </p:nvSpPr>
        <p:spPr bwMode="auto">
          <a:xfrm>
            <a:off x="8477905" y="4603929"/>
            <a:ext cx="2185248" cy="125457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nchor="t" anchorCtr="0">
            <a:spAutoFit/>
          </a:bodyPr>
          <a:lstStyle>
            <a:lvl1pPr defTabSz="647700" eaLnBrk="0">
              <a:defRPr sz="2500" b="1">
                <a:solidFill>
                  <a:srgbClr val="FFFFFF"/>
                </a:solidFill>
                <a:latin typeface="Lato" charset="0"/>
                <a:ea typeface="MS PGothic" panose="020B0600070205080204" pitchFamily="34" charset="-128"/>
                <a:sym typeface="Lato" charset="0"/>
              </a:defRPr>
            </a:lvl1pPr>
            <a:lvl2pPr marL="742950" indent="-285750" defTabSz="647700" eaLnBrk="0">
              <a:defRPr sz="2500" b="1">
                <a:solidFill>
                  <a:srgbClr val="FFFFFF"/>
                </a:solidFill>
                <a:latin typeface="Lato" charset="0"/>
                <a:ea typeface="MS PGothic" panose="020B0600070205080204" pitchFamily="34" charset="-128"/>
                <a:sym typeface="Lato" charset="0"/>
              </a:defRPr>
            </a:lvl2pPr>
            <a:lvl3pPr marL="1143000" indent="-228600" defTabSz="647700" eaLnBrk="0">
              <a:defRPr sz="2500" b="1">
                <a:solidFill>
                  <a:srgbClr val="FFFFFF"/>
                </a:solidFill>
                <a:latin typeface="Lato" charset="0"/>
                <a:ea typeface="MS PGothic" panose="020B0600070205080204" pitchFamily="34" charset="-128"/>
                <a:sym typeface="Lato" charset="0"/>
              </a:defRPr>
            </a:lvl3pPr>
            <a:lvl4pPr marL="1600200" indent="-228600" defTabSz="647700" eaLnBrk="0">
              <a:defRPr sz="2500" b="1">
                <a:solidFill>
                  <a:srgbClr val="FFFFFF"/>
                </a:solidFill>
                <a:latin typeface="Lato" charset="0"/>
                <a:ea typeface="MS PGothic" panose="020B0600070205080204" pitchFamily="34" charset="-128"/>
                <a:sym typeface="Lato" charset="0"/>
              </a:defRPr>
            </a:lvl4pPr>
            <a:lvl5pPr marL="2057400" indent="-228600" defTabSz="647700" eaLnBrk="0">
              <a:defRPr sz="2500" b="1">
                <a:solidFill>
                  <a:srgbClr val="FFFFFF"/>
                </a:solidFill>
                <a:latin typeface="Lato" charset="0"/>
                <a:ea typeface="MS PGothic" panose="020B0600070205080204" pitchFamily="34" charset="-128"/>
                <a:sym typeface="Lato" charset="0"/>
              </a:defRPr>
            </a:lvl5pPr>
            <a:lvl6pPr marL="25146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a:lnSpc>
                <a:spcPct val="150000"/>
              </a:lnSpc>
            </a:pPr>
            <a:r>
              <a:rPr lang="zh-CN" altLang="en-US" sz="1400" dirty="0">
                <a:solidFill>
                  <a:schemeClr val="bg1"/>
                </a:solidFill>
                <a:latin typeface="微软雅黑" panose="020B0503020204020204" pitchFamily="34" charset="-122"/>
                <a:ea typeface="微软雅黑" panose="020B0503020204020204" pitchFamily="34" charset="-122"/>
              </a:rPr>
              <a:t>这里输入您的文字这里输入您的文字这里输入您的文字这里输入您的文字这里输入您这里输入您</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wind"/>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dissolve">
                                      <p:cBhvr>
                                        <p:cTn id="10" dur="500"/>
                                        <p:tgtEl>
                                          <p:spTgt spid="23"/>
                                        </p:tgtEl>
                                      </p:cBhvr>
                                    </p:animEffect>
                                  </p:childTnLst>
                                </p:cTn>
                              </p:par>
                              <p:par>
                                <p:cTn id="11" presetID="9" presetClass="entr" presetSubtype="0" fill="hold" grpId="0" nodeType="withEffect">
                                  <p:stCondLst>
                                    <p:cond delay="500"/>
                                  </p:stCondLst>
                                  <p:childTnLst>
                                    <p:set>
                                      <p:cBhvr>
                                        <p:cTn id="12" dur="1" fill="hold">
                                          <p:stCondLst>
                                            <p:cond delay="0"/>
                                          </p:stCondLst>
                                        </p:cTn>
                                        <p:tgtEl>
                                          <p:spTgt spid="24"/>
                                        </p:tgtEl>
                                        <p:attrNameLst>
                                          <p:attrName>style.visibility</p:attrName>
                                        </p:attrNameLst>
                                      </p:cBhvr>
                                      <p:to>
                                        <p:strVal val="visible"/>
                                      </p:to>
                                    </p:set>
                                    <p:animEffect transition="in" filter="dissolve">
                                      <p:cBhvr>
                                        <p:cTn id="13" dur="500"/>
                                        <p:tgtEl>
                                          <p:spTgt spid="24"/>
                                        </p:tgtEl>
                                      </p:cBhvr>
                                    </p:animEffect>
                                  </p:childTnLst>
                                </p:cTn>
                              </p:par>
                              <p:par>
                                <p:cTn id="14" presetID="9" presetClass="entr" presetSubtype="0" fill="hold" grpId="0" nodeType="withEffect">
                                  <p:stCondLst>
                                    <p:cond delay="900"/>
                                  </p:stCondLst>
                                  <p:childTnLst>
                                    <p:set>
                                      <p:cBhvr>
                                        <p:cTn id="15" dur="1" fill="hold">
                                          <p:stCondLst>
                                            <p:cond delay="0"/>
                                          </p:stCondLst>
                                        </p:cTn>
                                        <p:tgtEl>
                                          <p:spTgt spid="25"/>
                                        </p:tgtEl>
                                        <p:attrNameLst>
                                          <p:attrName>style.visibility</p:attrName>
                                        </p:attrNameLst>
                                      </p:cBhvr>
                                      <p:to>
                                        <p:strVal val="visible"/>
                                      </p:to>
                                    </p:set>
                                    <p:animEffect transition="in" filter="dissolve">
                                      <p:cBhvr>
                                        <p:cTn id="16" dur="500"/>
                                        <p:tgtEl>
                                          <p:spTgt spid="25"/>
                                        </p:tgtEl>
                                      </p:cBhvr>
                                    </p:animEffect>
                                  </p:childTnLst>
                                </p:cTn>
                              </p:par>
                              <p:par>
                                <p:cTn id="17" presetID="9" presetClass="entr" presetSubtype="0" fill="hold" grpId="0" nodeType="withEffect">
                                  <p:stCondLst>
                                    <p:cond delay="1500"/>
                                  </p:stCondLst>
                                  <p:childTnLst>
                                    <p:set>
                                      <p:cBhvr>
                                        <p:cTn id="18" dur="1" fill="hold">
                                          <p:stCondLst>
                                            <p:cond delay="0"/>
                                          </p:stCondLst>
                                        </p:cTn>
                                        <p:tgtEl>
                                          <p:spTgt spid="26"/>
                                        </p:tgtEl>
                                        <p:attrNameLst>
                                          <p:attrName>style.visibility</p:attrName>
                                        </p:attrNameLst>
                                      </p:cBhvr>
                                      <p:to>
                                        <p:strVal val="visible"/>
                                      </p:to>
                                    </p:set>
                                    <p:animEffect transition="in" filter="dissolve">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utoUpdateAnimBg="0"/>
      <p:bldP spid="24" grpId="0" autoUpdateAnimBg="0"/>
      <p:bldP spid="25" grpId="0" autoUpdateAnimBg="0"/>
      <p:bldP spid="26"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p:nvPr/>
        </p:nvSpPr>
        <p:spPr>
          <a:xfrm>
            <a:off x="350135" y="330407"/>
            <a:ext cx="6094070" cy="369332"/>
          </a:xfrm>
          <a:prstGeom prst="rect">
            <a:avLst/>
          </a:prstGeom>
          <a:noFill/>
        </p:spPr>
        <p:txBody>
          <a:bodyPr wrap="square">
            <a:spAutoFit/>
          </a:bodyPr>
          <a:lstStyle/>
          <a:p>
            <a:pPr marL="285750" indent="-285750">
              <a:buFont typeface="Wingdings" panose="05000000000000000000" pitchFamily="2" charset="2"/>
              <a:buChar char="p"/>
            </a:pPr>
            <a:r>
              <a:rPr lang="en-US" altLang="zh-CN" sz="1800" b="1" dirty="0">
                <a:solidFill>
                  <a:schemeClr val="bg1"/>
                </a:solidFill>
                <a:latin typeface="阿里汉仪智能黑体" panose="00020600040101010101" pitchFamily="18" charset="-122"/>
                <a:ea typeface="阿里汉仪智能黑体" panose="00020600040101010101" pitchFamily="18" charset="-122"/>
                <a:cs typeface="+mn-ea"/>
                <a:sym typeface="+mn-lt"/>
              </a:rPr>
              <a:t>01</a:t>
            </a:r>
            <a:r>
              <a:rPr lang="zh-CN" altLang="en-US" sz="1800" b="1" dirty="0">
                <a:solidFill>
                  <a:schemeClr val="bg1"/>
                </a:solidFill>
                <a:latin typeface="阿里汉仪智能黑体" panose="00020600040101010101" pitchFamily="18" charset="-122"/>
                <a:ea typeface="阿里汉仪智能黑体" panose="00020600040101010101" pitchFamily="18" charset="-122"/>
                <a:cs typeface="+mn-ea"/>
                <a:sym typeface="+mn-lt"/>
              </a:rPr>
              <a:t>：季度成绩</a:t>
            </a:r>
            <a:endParaRPr lang="zh-CN" altLang="en-US" sz="1800" b="1" dirty="0">
              <a:solidFill>
                <a:schemeClr val="bg1"/>
              </a:solidFill>
              <a:latin typeface="阿里汉仪智能黑体" panose="00020600040101010101" pitchFamily="18" charset="-122"/>
              <a:ea typeface="阿里汉仪智能黑体" panose="00020600040101010101" pitchFamily="18" charset="-122"/>
              <a:cs typeface="+mn-ea"/>
              <a:sym typeface="+mn-lt"/>
            </a:endParaRPr>
          </a:p>
        </p:txBody>
      </p:sp>
      <p:sp>
        <p:nvSpPr>
          <p:cNvPr id="4" name="等腰三角形 3"/>
          <p:cNvSpPr>
            <a:spLocks noChangeAspect="1"/>
          </p:cNvSpPr>
          <p:nvPr/>
        </p:nvSpPr>
        <p:spPr>
          <a:xfrm>
            <a:off x="911289" y="2468593"/>
            <a:ext cx="4320000" cy="3724138"/>
          </a:xfrm>
          <a:prstGeom prst="triangle">
            <a:avLst/>
          </a:pr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cs typeface="+mn-ea"/>
              <a:sym typeface="+mn-lt"/>
            </a:endParaRPr>
          </a:p>
        </p:txBody>
      </p:sp>
      <p:sp>
        <p:nvSpPr>
          <p:cNvPr id="5" name="等腰三角形 4"/>
          <p:cNvSpPr>
            <a:spLocks noChangeAspect="1"/>
          </p:cNvSpPr>
          <p:nvPr/>
        </p:nvSpPr>
        <p:spPr>
          <a:xfrm>
            <a:off x="2222571" y="3599007"/>
            <a:ext cx="3008718" cy="2593723"/>
          </a:xfrm>
          <a:prstGeom prst="triangle">
            <a:avLst/>
          </a:prstGeom>
          <a:solidFill>
            <a:schemeClr val="bg1">
              <a:alpha val="58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cs typeface="+mn-ea"/>
              <a:sym typeface="+mn-lt"/>
            </a:endParaRPr>
          </a:p>
        </p:txBody>
      </p:sp>
      <p:sp>
        <p:nvSpPr>
          <p:cNvPr id="6" name="等腰三角形 5"/>
          <p:cNvSpPr>
            <a:spLocks noChangeAspect="1"/>
          </p:cNvSpPr>
          <p:nvPr/>
        </p:nvSpPr>
        <p:spPr>
          <a:xfrm>
            <a:off x="3436586" y="4645573"/>
            <a:ext cx="1794703" cy="1547158"/>
          </a:xfrm>
          <a:prstGeom prst="triangle">
            <a:avLst/>
          </a:prstGeom>
          <a:solidFill>
            <a:schemeClr val="bg1">
              <a:alpha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cs typeface="+mn-ea"/>
              <a:sym typeface="+mn-lt"/>
            </a:endParaRPr>
          </a:p>
        </p:txBody>
      </p:sp>
      <p:cxnSp>
        <p:nvCxnSpPr>
          <p:cNvPr id="8" name="肘形连接符 16"/>
          <p:cNvCxnSpPr>
            <a:stCxn id="4" idx="0"/>
          </p:cNvCxnSpPr>
          <p:nvPr/>
        </p:nvCxnSpPr>
        <p:spPr>
          <a:xfrm rot="5400000" flipH="1" flipV="1">
            <a:off x="4504608" y="589303"/>
            <a:ext cx="445973" cy="3312608"/>
          </a:xfrm>
          <a:prstGeom prst="bentConnector2">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肘形连接符 17"/>
          <p:cNvCxnSpPr/>
          <p:nvPr/>
        </p:nvCxnSpPr>
        <p:spPr>
          <a:xfrm rot="5400000" flipH="1" flipV="1">
            <a:off x="4896560" y="2209095"/>
            <a:ext cx="433349" cy="2772608"/>
          </a:xfrm>
          <a:prstGeom prst="bentConnector2">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肘形连接符 18"/>
          <p:cNvCxnSpPr/>
          <p:nvPr/>
        </p:nvCxnSpPr>
        <p:spPr>
          <a:xfrm rot="5400000" flipH="1" flipV="1">
            <a:off x="5211578" y="3755291"/>
            <a:ext cx="420726" cy="2232608"/>
          </a:xfrm>
          <a:prstGeom prst="bentConnector2">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Freeform 217"/>
          <p:cNvSpPr>
            <a:spLocks noChangeAspect="1" noEditPoints="1"/>
          </p:cNvSpPr>
          <p:nvPr/>
        </p:nvSpPr>
        <p:spPr bwMode="auto">
          <a:xfrm>
            <a:off x="3532048" y="4279920"/>
            <a:ext cx="389764" cy="396000"/>
          </a:xfrm>
          <a:custGeom>
            <a:avLst/>
            <a:gdLst>
              <a:gd name="T0" fmla="*/ 49 w 125"/>
              <a:gd name="T1" fmla="*/ 16 h 127"/>
              <a:gd name="T2" fmla="*/ 36 w 125"/>
              <a:gd name="T3" fmla="*/ 18 h 127"/>
              <a:gd name="T4" fmla="*/ 25 w 125"/>
              <a:gd name="T5" fmla="*/ 26 h 127"/>
              <a:gd name="T6" fmla="*/ 18 w 125"/>
              <a:gd name="T7" fmla="*/ 37 h 127"/>
              <a:gd name="T8" fmla="*/ 15 w 125"/>
              <a:gd name="T9" fmla="*/ 50 h 127"/>
              <a:gd name="T10" fmla="*/ 18 w 125"/>
              <a:gd name="T11" fmla="*/ 64 h 127"/>
              <a:gd name="T12" fmla="*/ 25 w 125"/>
              <a:gd name="T13" fmla="*/ 75 h 127"/>
              <a:gd name="T14" fmla="*/ 36 w 125"/>
              <a:gd name="T15" fmla="*/ 81 h 127"/>
              <a:gd name="T16" fmla="*/ 49 w 125"/>
              <a:gd name="T17" fmla="*/ 85 h 127"/>
              <a:gd name="T18" fmla="*/ 63 w 125"/>
              <a:gd name="T19" fmla="*/ 81 h 127"/>
              <a:gd name="T20" fmla="*/ 73 w 125"/>
              <a:gd name="T21" fmla="*/ 75 h 127"/>
              <a:gd name="T22" fmla="*/ 81 w 125"/>
              <a:gd name="T23" fmla="*/ 64 h 127"/>
              <a:gd name="T24" fmla="*/ 84 w 125"/>
              <a:gd name="T25" fmla="*/ 50 h 127"/>
              <a:gd name="T26" fmla="*/ 81 w 125"/>
              <a:gd name="T27" fmla="*/ 37 h 127"/>
              <a:gd name="T28" fmla="*/ 73 w 125"/>
              <a:gd name="T29" fmla="*/ 26 h 127"/>
              <a:gd name="T30" fmla="*/ 63 w 125"/>
              <a:gd name="T31" fmla="*/ 18 h 127"/>
              <a:gd name="T32" fmla="*/ 49 w 125"/>
              <a:gd name="T33" fmla="*/ 16 h 127"/>
              <a:gd name="T34" fmla="*/ 49 w 125"/>
              <a:gd name="T35" fmla="*/ 0 h 127"/>
              <a:gd name="T36" fmla="*/ 68 w 125"/>
              <a:gd name="T37" fmla="*/ 4 h 127"/>
              <a:gd name="T38" fmla="*/ 85 w 125"/>
              <a:gd name="T39" fmla="*/ 16 h 127"/>
              <a:gd name="T40" fmla="*/ 95 w 125"/>
              <a:gd name="T41" fmla="*/ 31 h 127"/>
              <a:gd name="T42" fmla="*/ 99 w 125"/>
              <a:gd name="T43" fmla="*/ 50 h 127"/>
              <a:gd name="T44" fmla="*/ 97 w 125"/>
              <a:gd name="T45" fmla="*/ 64 h 127"/>
              <a:gd name="T46" fmla="*/ 91 w 125"/>
              <a:gd name="T47" fmla="*/ 77 h 127"/>
              <a:gd name="T48" fmla="*/ 91 w 125"/>
              <a:gd name="T49" fmla="*/ 78 h 127"/>
              <a:gd name="T50" fmla="*/ 122 w 125"/>
              <a:gd name="T51" fmla="*/ 109 h 127"/>
              <a:gd name="T52" fmla="*/ 124 w 125"/>
              <a:gd name="T53" fmla="*/ 113 h 127"/>
              <a:gd name="T54" fmla="*/ 125 w 125"/>
              <a:gd name="T55" fmla="*/ 116 h 127"/>
              <a:gd name="T56" fmla="*/ 124 w 125"/>
              <a:gd name="T57" fmla="*/ 120 h 127"/>
              <a:gd name="T58" fmla="*/ 122 w 125"/>
              <a:gd name="T59" fmla="*/ 123 h 127"/>
              <a:gd name="T60" fmla="*/ 119 w 125"/>
              <a:gd name="T61" fmla="*/ 126 h 127"/>
              <a:gd name="T62" fmla="*/ 115 w 125"/>
              <a:gd name="T63" fmla="*/ 127 h 127"/>
              <a:gd name="T64" fmla="*/ 111 w 125"/>
              <a:gd name="T65" fmla="*/ 126 h 127"/>
              <a:gd name="T66" fmla="*/ 107 w 125"/>
              <a:gd name="T67" fmla="*/ 123 h 127"/>
              <a:gd name="T68" fmla="*/ 77 w 125"/>
              <a:gd name="T69" fmla="*/ 93 h 127"/>
              <a:gd name="T70" fmla="*/ 76 w 125"/>
              <a:gd name="T71" fmla="*/ 92 h 127"/>
              <a:gd name="T72" fmla="*/ 64 w 125"/>
              <a:gd name="T73" fmla="*/ 98 h 127"/>
              <a:gd name="T74" fmla="*/ 49 w 125"/>
              <a:gd name="T75" fmla="*/ 101 h 127"/>
              <a:gd name="T76" fmla="*/ 30 w 125"/>
              <a:gd name="T77" fmla="*/ 97 h 127"/>
              <a:gd name="T78" fmla="*/ 14 w 125"/>
              <a:gd name="T79" fmla="*/ 85 h 127"/>
              <a:gd name="T80" fmla="*/ 4 w 125"/>
              <a:gd name="T81" fmla="*/ 69 h 127"/>
              <a:gd name="T82" fmla="*/ 0 w 125"/>
              <a:gd name="T83" fmla="*/ 50 h 127"/>
              <a:gd name="T84" fmla="*/ 4 w 125"/>
              <a:gd name="T85" fmla="*/ 31 h 127"/>
              <a:gd name="T86" fmla="*/ 14 w 125"/>
              <a:gd name="T87" fmla="*/ 16 h 127"/>
              <a:gd name="T88" fmla="*/ 30 w 125"/>
              <a:gd name="T89" fmla="*/ 4 h 127"/>
              <a:gd name="T90" fmla="*/ 49 w 125"/>
              <a:gd name="T91"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5" h="127">
                <a:moveTo>
                  <a:pt x="49" y="16"/>
                </a:moveTo>
                <a:lnTo>
                  <a:pt x="36" y="18"/>
                </a:lnTo>
                <a:lnTo>
                  <a:pt x="25" y="26"/>
                </a:lnTo>
                <a:lnTo>
                  <a:pt x="18" y="37"/>
                </a:lnTo>
                <a:lnTo>
                  <a:pt x="15" y="50"/>
                </a:lnTo>
                <a:lnTo>
                  <a:pt x="18" y="64"/>
                </a:lnTo>
                <a:lnTo>
                  <a:pt x="25" y="75"/>
                </a:lnTo>
                <a:lnTo>
                  <a:pt x="36" y="81"/>
                </a:lnTo>
                <a:lnTo>
                  <a:pt x="49" y="85"/>
                </a:lnTo>
                <a:lnTo>
                  <a:pt x="63" y="81"/>
                </a:lnTo>
                <a:lnTo>
                  <a:pt x="73" y="75"/>
                </a:lnTo>
                <a:lnTo>
                  <a:pt x="81" y="64"/>
                </a:lnTo>
                <a:lnTo>
                  <a:pt x="84" y="50"/>
                </a:lnTo>
                <a:lnTo>
                  <a:pt x="81" y="37"/>
                </a:lnTo>
                <a:lnTo>
                  <a:pt x="73" y="26"/>
                </a:lnTo>
                <a:lnTo>
                  <a:pt x="63" y="18"/>
                </a:lnTo>
                <a:lnTo>
                  <a:pt x="49" y="16"/>
                </a:lnTo>
                <a:close/>
                <a:moveTo>
                  <a:pt x="49" y="0"/>
                </a:moveTo>
                <a:lnTo>
                  <a:pt x="68" y="4"/>
                </a:lnTo>
                <a:lnTo>
                  <a:pt x="85" y="16"/>
                </a:lnTo>
                <a:lnTo>
                  <a:pt x="95" y="31"/>
                </a:lnTo>
                <a:lnTo>
                  <a:pt x="99" y="50"/>
                </a:lnTo>
                <a:lnTo>
                  <a:pt x="97" y="64"/>
                </a:lnTo>
                <a:lnTo>
                  <a:pt x="91" y="77"/>
                </a:lnTo>
                <a:lnTo>
                  <a:pt x="91" y="78"/>
                </a:lnTo>
                <a:lnTo>
                  <a:pt x="122" y="109"/>
                </a:lnTo>
                <a:lnTo>
                  <a:pt x="124" y="113"/>
                </a:lnTo>
                <a:lnTo>
                  <a:pt x="125" y="116"/>
                </a:lnTo>
                <a:lnTo>
                  <a:pt x="124" y="120"/>
                </a:lnTo>
                <a:lnTo>
                  <a:pt x="122" y="123"/>
                </a:lnTo>
                <a:lnTo>
                  <a:pt x="119" y="126"/>
                </a:lnTo>
                <a:lnTo>
                  <a:pt x="115" y="127"/>
                </a:lnTo>
                <a:lnTo>
                  <a:pt x="111" y="126"/>
                </a:lnTo>
                <a:lnTo>
                  <a:pt x="107" y="123"/>
                </a:lnTo>
                <a:lnTo>
                  <a:pt x="77" y="93"/>
                </a:lnTo>
                <a:lnTo>
                  <a:pt x="76" y="92"/>
                </a:lnTo>
                <a:lnTo>
                  <a:pt x="64" y="98"/>
                </a:lnTo>
                <a:lnTo>
                  <a:pt x="49" y="101"/>
                </a:lnTo>
                <a:lnTo>
                  <a:pt x="30" y="97"/>
                </a:lnTo>
                <a:lnTo>
                  <a:pt x="14" y="85"/>
                </a:lnTo>
                <a:lnTo>
                  <a:pt x="4" y="69"/>
                </a:lnTo>
                <a:lnTo>
                  <a:pt x="0" y="50"/>
                </a:lnTo>
                <a:lnTo>
                  <a:pt x="4" y="31"/>
                </a:lnTo>
                <a:lnTo>
                  <a:pt x="14" y="16"/>
                </a:lnTo>
                <a:lnTo>
                  <a:pt x="30" y="4"/>
                </a:lnTo>
                <a:lnTo>
                  <a:pt x="49" y="0"/>
                </a:lnTo>
                <a:close/>
              </a:path>
            </a:pathLst>
          </a:custGeom>
          <a:solidFill>
            <a:schemeClr val="tx1"/>
          </a:solidFill>
          <a:ln w="0">
            <a:noFill/>
            <a:prstDash val="solid"/>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2" name="Freeform 218"/>
          <p:cNvSpPr>
            <a:spLocks noChangeAspect="1" noEditPoints="1"/>
          </p:cNvSpPr>
          <p:nvPr/>
        </p:nvSpPr>
        <p:spPr bwMode="auto">
          <a:xfrm>
            <a:off x="2846645" y="3197843"/>
            <a:ext cx="376683" cy="396000"/>
          </a:xfrm>
          <a:custGeom>
            <a:avLst/>
            <a:gdLst>
              <a:gd name="T0" fmla="*/ 61 w 117"/>
              <a:gd name="T1" fmla="*/ 38 h 123"/>
              <a:gd name="T2" fmla="*/ 72 w 117"/>
              <a:gd name="T3" fmla="*/ 43 h 123"/>
              <a:gd name="T4" fmla="*/ 76 w 117"/>
              <a:gd name="T5" fmla="*/ 47 h 123"/>
              <a:gd name="T6" fmla="*/ 63 w 117"/>
              <a:gd name="T7" fmla="*/ 62 h 123"/>
              <a:gd name="T8" fmla="*/ 61 w 117"/>
              <a:gd name="T9" fmla="*/ 59 h 123"/>
              <a:gd name="T10" fmla="*/ 54 w 117"/>
              <a:gd name="T11" fmla="*/ 57 h 123"/>
              <a:gd name="T12" fmla="*/ 49 w 117"/>
              <a:gd name="T13" fmla="*/ 59 h 123"/>
              <a:gd name="T14" fmla="*/ 24 w 117"/>
              <a:gd name="T15" fmla="*/ 83 h 123"/>
              <a:gd name="T16" fmla="*/ 20 w 117"/>
              <a:gd name="T17" fmla="*/ 88 h 123"/>
              <a:gd name="T18" fmla="*/ 20 w 117"/>
              <a:gd name="T19" fmla="*/ 94 h 123"/>
              <a:gd name="T20" fmla="*/ 24 w 117"/>
              <a:gd name="T21" fmla="*/ 100 h 123"/>
              <a:gd name="T22" fmla="*/ 27 w 117"/>
              <a:gd name="T23" fmla="*/ 102 h 123"/>
              <a:gd name="T24" fmla="*/ 33 w 117"/>
              <a:gd name="T25" fmla="*/ 104 h 123"/>
              <a:gd name="T26" fmla="*/ 38 w 117"/>
              <a:gd name="T27" fmla="*/ 102 h 123"/>
              <a:gd name="T28" fmla="*/ 51 w 117"/>
              <a:gd name="T29" fmla="*/ 91 h 123"/>
              <a:gd name="T30" fmla="*/ 58 w 117"/>
              <a:gd name="T31" fmla="*/ 88 h 123"/>
              <a:gd name="T32" fmla="*/ 65 w 117"/>
              <a:gd name="T33" fmla="*/ 91 h 123"/>
              <a:gd name="T34" fmla="*/ 67 w 117"/>
              <a:gd name="T35" fmla="*/ 97 h 123"/>
              <a:gd name="T36" fmla="*/ 65 w 117"/>
              <a:gd name="T37" fmla="*/ 104 h 123"/>
              <a:gd name="T38" fmla="*/ 45 w 117"/>
              <a:gd name="T39" fmla="*/ 121 h 123"/>
              <a:gd name="T40" fmla="*/ 33 w 117"/>
              <a:gd name="T41" fmla="*/ 123 h 123"/>
              <a:gd name="T42" fmla="*/ 11 w 117"/>
              <a:gd name="T43" fmla="*/ 114 h 123"/>
              <a:gd name="T44" fmla="*/ 3 w 117"/>
              <a:gd name="T45" fmla="*/ 102 h 123"/>
              <a:gd name="T46" fmla="*/ 3 w 117"/>
              <a:gd name="T47" fmla="*/ 79 h 123"/>
              <a:gd name="T48" fmla="*/ 32 w 117"/>
              <a:gd name="T49" fmla="*/ 47 h 123"/>
              <a:gd name="T50" fmla="*/ 54 w 117"/>
              <a:gd name="T51" fmla="*/ 38 h 123"/>
              <a:gd name="T52" fmla="*/ 97 w 117"/>
              <a:gd name="T53" fmla="*/ 3 h 123"/>
              <a:gd name="T54" fmla="*/ 108 w 117"/>
              <a:gd name="T55" fmla="*/ 9 h 123"/>
              <a:gd name="T56" fmla="*/ 117 w 117"/>
              <a:gd name="T57" fmla="*/ 32 h 123"/>
              <a:gd name="T58" fmla="*/ 108 w 117"/>
              <a:gd name="T59" fmla="*/ 54 h 123"/>
              <a:gd name="T60" fmla="*/ 75 w 117"/>
              <a:gd name="T61" fmla="*/ 83 h 123"/>
              <a:gd name="T62" fmla="*/ 63 w 117"/>
              <a:gd name="T63" fmla="*/ 85 h 123"/>
              <a:gd name="T64" fmla="*/ 42 w 117"/>
              <a:gd name="T65" fmla="*/ 76 h 123"/>
              <a:gd name="T66" fmla="*/ 54 w 117"/>
              <a:gd name="T67" fmla="*/ 62 h 123"/>
              <a:gd name="T68" fmla="*/ 58 w 117"/>
              <a:gd name="T69" fmla="*/ 64 h 123"/>
              <a:gd name="T70" fmla="*/ 63 w 117"/>
              <a:gd name="T71" fmla="*/ 66 h 123"/>
              <a:gd name="T72" fmla="*/ 70 w 117"/>
              <a:gd name="T73" fmla="*/ 64 h 123"/>
              <a:gd name="T74" fmla="*/ 95 w 117"/>
              <a:gd name="T75" fmla="*/ 41 h 123"/>
              <a:gd name="T76" fmla="*/ 97 w 117"/>
              <a:gd name="T77" fmla="*/ 36 h 123"/>
              <a:gd name="T78" fmla="*/ 97 w 117"/>
              <a:gd name="T79" fmla="*/ 29 h 123"/>
              <a:gd name="T80" fmla="*/ 95 w 117"/>
              <a:gd name="T81" fmla="*/ 24 h 123"/>
              <a:gd name="T82" fmla="*/ 91 w 117"/>
              <a:gd name="T83" fmla="*/ 21 h 123"/>
              <a:gd name="T84" fmla="*/ 86 w 117"/>
              <a:gd name="T85" fmla="*/ 19 h 123"/>
              <a:gd name="T86" fmla="*/ 79 w 117"/>
              <a:gd name="T87" fmla="*/ 21 h 123"/>
              <a:gd name="T88" fmla="*/ 67 w 117"/>
              <a:gd name="T89" fmla="*/ 32 h 123"/>
              <a:gd name="T90" fmla="*/ 61 w 117"/>
              <a:gd name="T91" fmla="*/ 34 h 123"/>
              <a:gd name="T92" fmla="*/ 54 w 117"/>
              <a:gd name="T93" fmla="*/ 32 h 123"/>
              <a:gd name="T94" fmla="*/ 51 w 117"/>
              <a:gd name="T95" fmla="*/ 25 h 123"/>
              <a:gd name="T96" fmla="*/ 54 w 117"/>
              <a:gd name="T97" fmla="*/ 19 h 123"/>
              <a:gd name="T98" fmla="*/ 74 w 117"/>
              <a:gd name="T99" fmla="*/ 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7" h="123">
                <a:moveTo>
                  <a:pt x="54" y="38"/>
                </a:moveTo>
                <a:lnTo>
                  <a:pt x="61" y="38"/>
                </a:lnTo>
                <a:lnTo>
                  <a:pt x="66" y="41"/>
                </a:lnTo>
                <a:lnTo>
                  <a:pt x="72" y="43"/>
                </a:lnTo>
                <a:lnTo>
                  <a:pt x="75" y="45"/>
                </a:lnTo>
                <a:lnTo>
                  <a:pt x="76" y="47"/>
                </a:lnTo>
                <a:lnTo>
                  <a:pt x="78" y="47"/>
                </a:lnTo>
                <a:lnTo>
                  <a:pt x="63" y="62"/>
                </a:lnTo>
                <a:lnTo>
                  <a:pt x="62" y="60"/>
                </a:lnTo>
                <a:lnTo>
                  <a:pt x="61" y="59"/>
                </a:lnTo>
                <a:lnTo>
                  <a:pt x="57" y="58"/>
                </a:lnTo>
                <a:lnTo>
                  <a:pt x="54" y="57"/>
                </a:lnTo>
                <a:lnTo>
                  <a:pt x="51" y="58"/>
                </a:lnTo>
                <a:lnTo>
                  <a:pt x="49" y="59"/>
                </a:lnTo>
                <a:lnTo>
                  <a:pt x="46" y="60"/>
                </a:lnTo>
                <a:lnTo>
                  <a:pt x="24" y="83"/>
                </a:lnTo>
                <a:lnTo>
                  <a:pt x="21" y="85"/>
                </a:lnTo>
                <a:lnTo>
                  <a:pt x="20" y="88"/>
                </a:lnTo>
                <a:lnTo>
                  <a:pt x="20" y="91"/>
                </a:lnTo>
                <a:lnTo>
                  <a:pt x="20" y="94"/>
                </a:lnTo>
                <a:lnTo>
                  <a:pt x="21" y="97"/>
                </a:lnTo>
                <a:lnTo>
                  <a:pt x="24" y="100"/>
                </a:lnTo>
                <a:lnTo>
                  <a:pt x="24" y="100"/>
                </a:lnTo>
                <a:lnTo>
                  <a:pt x="27" y="102"/>
                </a:lnTo>
                <a:lnTo>
                  <a:pt x="31" y="104"/>
                </a:lnTo>
                <a:lnTo>
                  <a:pt x="33" y="104"/>
                </a:lnTo>
                <a:lnTo>
                  <a:pt x="36" y="104"/>
                </a:lnTo>
                <a:lnTo>
                  <a:pt x="38" y="102"/>
                </a:lnTo>
                <a:lnTo>
                  <a:pt x="41" y="100"/>
                </a:lnTo>
                <a:lnTo>
                  <a:pt x="51" y="91"/>
                </a:lnTo>
                <a:lnTo>
                  <a:pt x="54" y="89"/>
                </a:lnTo>
                <a:lnTo>
                  <a:pt x="58" y="88"/>
                </a:lnTo>
                <a:lnTo>
                  <a:pt x="61" y="89"/>
                </a:lnTo>
                <a:lnTo>
                  <a:pt x="65" y="91"/>
                </a:lnTo>
                <a:lnTo>
                  <a:pt x="66" y="94"/>
                </a:lnTo>
                <a:lnTo>
                  <a:pt x="67" y="97"/>
                </a:lnTo>
                <a:lnTo>
                  <a:pt x="66" y="101"/>
                </a:lnTo>
                <a:lnTo>
                  <a:pt x="65" y="104"/>
                </a:lnTo>
                <a:lnTo>
                  <a:pt x="55" y="114"/>
                </a:lnTo>
                <a:lnTo>
                  <a:pt x="45" y="121"/>
                </a:lnTo>
                <a:lnTo>
                  <a:pt x="33" y="123"/>
                </a:lnTo>
                <a:lnTo>
                  <a:pt x="33" y="123"/>
                </a:lnTo>
                <a:lnTo>
                  <a:pt x="21" y="121"/>
                </a:lnTo>
                <a:lnTo>
                  <a:pt x="11" y="114"/>
                </a:lnTo>
                <a:lnTo>
                  <a:pt x="10" y="113"/>
                </a:lnTo>
                <a:lnTo>
                  <a:pt x="3" y="102"/>
                </a:lnTo>
                <a:lnTo>
                  <a:pt x="0" y="91"/>
                </a:lnTo>
                <a:lnTo>
                  <a:pt x="3" y="79"/>
                </a:lnTo>
                <a:lnTo>
                  <a:pt x="10" y="70"/>
                </a:lnTo>
                <a:lnTo>
                  <a:pt x="32" y="47"/>
                </a:lnTo>
                <a:lnTo>
                  <a:pt x="42" y="40"/>
                </a:lnTo>
                <a:lnTo>
                  <a:pt x="54" y="38"/>
                </a:lnTo>
                <a:close/>
                <a:moveTo>
                  <a:pt x="86" y="0"/>
                </a:moveTo>
                <a:lnTo>
                  <a:pt x="97" y="3"/>
                </a:lnTo>
                <a:lnTo>
                  <a:pt x="107" y="9"/>
                </a:lnTo>
                <a:lnTo>
                  <a:pt x="108" y="9"/>
                </a:lnTo>
                <a:lnTo>
                  <a:pt x="114" y="20"/>
                </a:lnTo>
                <a:lnTo>
                  <a:pt x="117" y="32"/>
                </a:lnTo>
                <a:lnTo>
                  <a:pt x="114" y="43"/>
                </a:lnTo>
                <a:lnTo>
                  <a:pt x="108" y="54"/>
                </a:lnTo>
                <a:lnTo>
                  <a:pt x="86" y="76"/>
                </a:lnTo>
                <a:lnTo>
                  <a:pt x="75" y="83"/>
                </a:lnTo>
                <a:lnTo>
                  <a:pt x="63" y="85"/>
                </a:lnTo>
                <a:lnTo>
                  <a:pt x="63" y="85"/>
                </a:lnTo>
                <a:lnTo>
                  <a:pt x="51" y="83"/>
                </a:lnTo>
                <a:lnTo>
                  <a:pt x="42" y="76"/>
                </a:lnTo>
                <a:lnTo>
                  <a:pt x="41" y="75"/>
                </a:lnTo>
                <a:lnTo>
                  <a:pt x="54" y="62"/>
                </a:lnTo>
                <a:lnTo>
                  <a:pt x="55" y="63"/>
                </a:lnTo>
                <a:lnTo>
                  <a:pt x="58" y="64"/>
                </a:lnTo>
                <a:lnTo>
                  <a:pt x="61" y="66"/>
                </a:lnTo>
                <a:lnTo>
                  <a:pt x="63" y="66"/>
                </a:lnTo>
                <a:lnTo>
                  <a:pt x="67" y="66"/>
                </a:lnTo>
                <a:lnTo>
                  <a:pt x="70" y="64"/>
                </a:lnTo>
                <a:lnTo>
                  <a:pt x="72" y="63"/>
                </a:lnTo>
                <a:lnTo>
                  <a:pt x="95" y="41"/>
                </a:lnTo>
                <a:lnTo>
                  <a:pt x="96" y="38"/>
                </a:lnTo>
                <a:lnTo>
                  <a:pt x="97" y="36"/>
                </a:lnTo>
                <a:lnTo>
                  <a:pt x="97" y="32"/>
                </a:lnTo>
                <a:lnTo>
                  <a:pt x="97" y="29"/>
                </a:lnTo>
                <a:lnTo>
                  <a:pt x="96" y="26"/>
                </a:lnTo>
                <a:lnTo>
                  <a:pt x="95" y="24"/>
                </a:lnTo>
                <a:lnTo>
                  <a:pt x="93" y="22"/>
                </a:lnTo>
                <a:lnTo>
                  <a:pt x="91" y="21"/>
                </a:lnTo>
                <a:lnTo>
                  <a:pt x="88" y="20"/>
                </a:lnTo>
                <a:lnTo>
                  <a:pt x="86" y="19"/>
                </a:lnTo>
                <a:lnTo>
                  <a:pt x="82" y="20"/>
                </a:lnTo>
                <a:lnTo>
                  <a:pt x="79" y="21"/>
                </a:lnTo>
                <a:lnTo>
                  <a:pt x="76" y="22"/>
                </a:lnTo>
                <a:lnTo>
                  <a:pt x="67" y="32"/>
                </a:lnTo>
                <a:lnTo>
                  <a:pt x="65" y="34"/>
                </a:lnTo>
                <a:lnTo>
                  <a:pt x="61" y="34"/>
                </a:lnTo>
                <a:lnTo>
                  <a:pt x="57" y="34"/>
                </a:lnTo>
                <a:lnTo>
                  <a:pt x="54" y="32"/>
                </a:lnTo>
                <a:lnTo>
                  <a:pt x="51" y="29"/>
                </a:lnTo>
                <a:lnTo>
                  <a:pt x="51" y="25"/>
                </a:lnTo>
                <a:lnTo>
                  <a:pt x="51" y="21"/>
                </a:lnTo>
                <a:lnTo>
                  <a:pt x="54" y="19"/>
                </a:lnTo>
                <a:lnTo>
                  <a:pt x="63" y="9"/>
                </a:lnTo>
                <a:lnTo>
                  <a:pt x="74" y="3"/>
                </a:lnTo>
                <a:lnTo>
                  <a:pt x="86" y="0"/>
                </a:lnTo>
                <a:close/>
              </a:path>
            </a:pathLst>
          </a:custGeom>
          <a:solidFill>
            <a:schemeClr val="tx1"/>
          </a:solidFill>
          <a:ln w="0">
            <a:noFill/>
            <a:prstDash val="solid"/>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3" name="Freeform 219"/>
          <p:cNvSpPr>
            <a:spLocks noChangeAspect="1" noEditPoints="1"/>
          </p:cNvSpPr>
          <p:nvPr/>
        </p:nvSpPr>
        <p:spPr bwMode="auto">
          <a:xfrm>
            <a:off x="4261238" y="5437849"/>
            <a:ext cx="308693" cy="396000"/>
          </a:xfrm>
          <a:custGeom>
            <a:avLst/>
            <a:gdLst>
              <a:gd name="T0" fmla="*/ 49 w 99"/>
              <a:gd name="T1" fmla="*/ 17 h 127"/>
              <a:gd name="T2" fmla="*/ 36 w 99"/>
              <a:gd name="T3" fmla="*/ 21 h 127"/>
              <a:gd name="T4" fmla="*/ 26 w 99"/>
              <a:gd name="T5" fmla="*/ 31 h 127"/>
              <a:gd name="T6" fmla="*/ 22 w 99"/>
              <a:gd name="T7" fmla="*/ 46 h 127"/>
              <a:gd name="T8" fmla="*/ 26 w 99"/>
              <a:gd name="T9" fmla="*/ 60 h 127"/>
              <a:gd name="T10" fmla="*/ 36 w 99"/>
              <a:gd name="T11" fmla="*/ 69 h 127"/>
              <a:gd name="T12" fmla="*/ 49 w 99"/>
              <a:gd name="T13" fmla="*/ 73 h 127"/>
              <a:gd name="T14" fmla="*/ 64 w 99"/>
              <a:gd name="T15" fmla="*/ 69 h 127"/>
              <a:gd name="T16" fmla="*/ 74 w 99"/>
              <a:gd name="T17" fmla="*/ 60 h 127"/>
              <a:gd name="T18" fmla="*/ 78 w 99"/>
              <a:gd name="T19" fmla="*/ 46 h 127"/>
              <a:gd name="T20" fmla="*/ 74 w 99"/>
              <a:gd name="T21" fmla="*/ 31 h 127"/>
              <a:gd name="T22" fmla="*/ 64 w 99"/>
              <a:gd name="T23" fmla="*/ 21 h 127"/>
              <a:gd name="T24" fmla="*/ 49 w 99"/>
              <a:gd name="T25" fmla="*/ 17 h 127"/>
              <a:gd name="T26" fmla="*/ 49 w 99"/>
              <a:gd name="T27" fmla="*/ 0 h 127"/>
              <a:gd name="T28" fmla="*/ 69 w 99"/>
              <a:gd name="T29" fmla="*/ 4 h 127"/>
              <a:gd name="T30" fmla="*/ 85 w 99"/>
              <a:gd name="T31" fmla="*/ 14 h 127"/>
              <a:gd name="T32" fmla="*/ 95 w 99"/>
              <a:gd name="T33" fmla="*/ 30 h 127"/>
              <a:gd name="T34" fmla="*/ 99 w 99"/>
              <a:gd name="T35" fmla="*/ 50 h 127"/>
              <a:gd name="T36" fmla="*/ 99 w 99"/>
              <a:gd name="T37" fmla="*/ 55 h 127"/>
              <a:gd name="T38" fmla="*/ 97 w 99"/>
              <a:gd name="T39" fmla="*/ 72 h 127"/>
              <a:gd name="T40" fmla="*/ 89 w 99"/>
              <a:gd name="T41" fmla="*/ 89 h 127"/>
              <a:gd name="T42" fmla="*/ 80 w 99"/>
              <a:gd name="T43" fmla="*/ 102 h 127"/>
              <a:gd name="T44" fmla="*/ 69 w 99"/>
              <a:gd name="T45" fmla="*/ 113 h 127"/>
              <a:gd name="T46" fmla="*/ 60 w 99"/>
              <a:gd name="T47" fmla="*/ 120 h 127"/>
              <a:gd name="T48" fmla="*/ 53 w 99"/>
              <a:gd name="T49" fmla="*/ 126 h 127"/>
              <a:gd name="T50" fmla="*/ 51 w 99"/>
              <a:gd name="T51" fmla="*/ 127 h 127"/>
              <a:gd name="T52" fmla="*/ 48 w 99"/>
              <a:gd name="T53" fmla="*/ 126 h 127"/>
              <a:gd name="T54" fmla="*/ 43 w 99"/>
              <a:gd name="T55" fmla="*/ 122 h 127"/>
              <a:gd name="T56" fmla="*/ 34 w 99"/>
              <a:gd name="T57" fmla="*/ 115 h 127"/>
              <a:gd name="T58" fmla="*/ 25 w 99"/>
              <a:gd name="T59" fmla="*/ 106 h 127"/>
              <a:gd name="T60" fmla="*/ 15 w 99"/>
              <a:gd name="T61" fmla="*/ 94 h 127"/>
              <a:gd name="T62" fmla="*/ 8 w 99"/>
              <a:gd name="T63" fmla="*/ 80 h 127"/>
              <a:gd name="T64" fmla="*/ 2 w 99"/>
              <a:gd name="T65" fmla="*/ 65 h 127"/>
              <a:gd name="T66" fmla="*/ 1 w 99"/>
              <a:gd name="T67" fmla="*/ 58 h 127"/>
              <a:gd name="T68" fmla="*/ 0 w 99"/>
              <a:gd name="T69" fmla="*/ 50 h 127"/>
              <a:gd name="T70" fmla="*/ 4 w 99"/>
              <a:gd name="T71" fmla="*/ 30 h 127"/>
              <a:gd name="T72" fmla="*/ 14 w 99"/>
              <a:gd name="T73" fmla="*/ 14 h 127"/>
              <a:gd name="T74" fmla="*/ 30 w 99"/>
              <a:gd name="T75" fmla="*/ 4 h 127"/>
              <a:gd name="T76" fmla="*/ 49 w 99"/>
              <a:gd name="T77"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9" h="127">
                <a:moveTo>
                  <a:pt x="49" y="17"/>
                </a:moveTo>
                <a:lnTo>
                  <a:pt x="36" y="21"/>
                </a:lnTo>
                <a:lnTo>
                  <a:pt x="26" y="31"/>
                </a:lnTo>
                <a:lnTo>
                  <a:pt x="22" y="46"/>
                </a:lnTo>
                <a:lnTo>
                  <a:pt x="26" y="60"/>
                </a:lnTo>
                <a:lnTo>
                  <a:pt x="36" y="69"/>
                </a:lnTo>
                <a:lnTo>
                  <a:pt x="49" y="73"/>
                </a:lnTo>
                <a:lnTo>
                  <a:pt x="64" y="69"/>
                </a:lnTo>
                <a:lnTo>
                  <a:pt x="74" y="60"/>
                </a:lnTo>
                <a:lnTo>
                  <a:pt x="78" y="46"/>
                </a:lnTo>
                <a:lnTo>
                  <a:pt x="74" y="31"/>
                </a:lnTo>
                <a:lnTo>
                  <a:pt x="64" y="21"/>
                </a:lnTo>
                <a:lnTo>
                  <a:pt x="49" y="17"/>
                </a:lnTo>
                <a:close/>
                <a:moveTo>
                  <a:pt x="49" y="0"/>
                </a:moveTo>
                <a:lnTo>
                  <a:pt x="69" y="4"/>
                </a:lnTo>
                <a:lnTo>
                  <a:pt x="85" y="14"/>
                </a:lnTo>
                <a:lnTo>
                  <a:pt x="95" y="30"/>
                </a:lnTo>
                <a:lnTo>
                  <a:pt x="99" y="50"/>
                </a:lnTo>
                <a:lnTo>
                  <a:pt x="99" y="55"/>
                </a:lnTo>
                <a:lnTo>
                  <a:pt x="97" y="72"/>
                </a:lnTo>
                <a:lnTo>
                  <a:pt x="89" y="89"/>
                </a:lnTo>
                <a:lnTo>
                  <a:pt x="80" y="102"/>
                </a:lnTo>
                <a:lnTo>
                  <a:pt x="69" y="113"/>
                </a:lnTo>
                <a:lnTo>
                  <a:pt x="60" y="120"/>
                </a:lnTo>
                <a:lnTo>
                  <a:pt x="53" y="126"/>
                </a:lnTo>
                <a:lnTo>
                  <a:pt x="51" y="127"/>
                </a:lnTo>
                <a:lnTo>
                  <a:pt x="48" y="126"/>
                </a:lnTo>
                <a:lnTo>
                  <a:pt x="43" y="122"/>
                </a:lnTo>
                <a:lnTo>
                  <a:pt x="34" y="115"/>
                </a:lnTo>
                <a:lnTo>
                  <a:pt x="25" y="106"/>
                </a:lnTo>
                <a:lnTo>
                  <a:pt x="15" y="94"/>
                </a:lnTo>
                <a:lnTo>
                  <a:pt x="8" y="80"/>
                </a:lnTo>
                <a:lnTo>
                  <a:pt x="2" y="65"/>
                </a:lnTo>
                <a:lnTo>
                  <a:pt x="1" y="58"/>
                </a:lnTo>
                <a:lnTo>
                  <a:pt x="0" y="50"/>
                </a:lnTo>
                <a:lnTo>
                  <a:pt x="4" y="30"/>
                </a:lnTo>
                <a:lnTo>
                  <a:pt x="14" y="14"/>
                </a:lnTo>
                <a:lnTo>
                  <a:pt x="30" y="4"/>
                </a:lnTo>
                <a:lnTo>
                  <a:pt x="49" y="0"/>
                </a:lnTo>
                <a:close/>
              </a:path>
            </a:pathLst>
          </a:custGeom>
          <a:solidFill>
            <a:schemeClr val="tx1"/>
          </a:solidFill>
          <a:ln w="0">
            <a:noFill/>
            <a:prstDash val="solid"/>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4" name="Google Shape;86;p19"/>
          <p:cNvSpPr txBox="1"/>
          <p:nvPr/>
        </p:nvSpPr>
        <p:spPr>
          <a:xfrm>
            <a:off x="6771861" y="1712720"/>
            <a:ext cx="3004211" cy="434269"/>
          </a:xfrm>
          <a:prstGeom prst="rect">
            <a:avLst/>
          </a:prstGeom>
          <a:noFill/>
          <a:ln>
            <a:noFill/>
          </a:ln>
        </p:spPr>
        <p:txBody>
          <a:bodyPr spcFirstLastPara="1" wrap="square" lIns="91425" tIns="45700" rIns="91425" bIns="45700" anchor="t" anchorCtr="0">
            <a:noAutofit/>
          </a:bodyPr>
          <a:lstStyle/>
          <a:p>
            <a:pPr marL="342900" marR="0" lvl="0" indent="-342900" rtl="0">
              <a:spcBef>
                <a:spcPts val="0"/>
              </a:spcBef>
              <a:spcAft>
                <a:spcPts val="0"/>
              </a:spcAft>
              <a:buFont typeface="Arial" panose="020B0604020202020204" pitchFamily="34" charset="0"/>
              <a:buChar char="•"/>
            </a:pPr>
            <a:r>
              <a:rPr lang="zh-CN" altLang="en-US" sz="2400" b="0" i="0" u="none" strike="noStrike" cap="none" dirty="0">
                <a:solidFill>
                  <a:schemeClr val="bg1"/>
                </a:solidFill>
                <a:latin typeface="微软雅黑" panose="020B0503020204020204" pitchFamily="34" charset="-122"/>
                <a:ea typeface="微软雅黑" panose="020B0503020204020204" pitchFamily="34" charset="-122"/>
                <a:cs typeface="Lato"/>
                <a:sym typeface="思源黑体" panose="020B0500000000000000" pitchFamily="34" charset="-122"/>
              </a:rPr>
              <a:t>编辑标题</a:t>
            </a:r>
            <a:endParaRPr sz="2400" b="0" i="0" u="none" strike="noStrike" cap="none" dirty="0">
              <a:solidFill>
                <a:schemeClr val="bg1"/>
              </a:solidFill>
              <a:latin typeface="微软雅黑" panose="020B0503020204020204" pitchFamily="34" charset="-122"/>
              <a:ea typeface="微软雅黑" panose="020B0503020204020204" pitchFamily="34" charset="-122"/>
              <a:cs typeface="Lato"/>
              <a:sym typeface="思源黑体" panose="020B0500000000000000" pitchFamily="34" charset="-122"/>
            </a:endParaRPr>
          </a:p>
        </p:txBody>
      </p:sp>
      <p:sp>
        <p:nvSpPr>
          <p:cNvPr id="15" name="文本框 14"/>
          <p:cNvSpPr txBox="1"/>
          <p:nvPr/>
        </p:nvSpPr>
        <p:spPr>
          <a:xfrm>
            <a:off x="6789146" y="2023488"/>
            <a:ext cx="4149968" cy="704680"/>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p>
            <a:pPr marL="171450" lvl="0" indent="-171450">
              <a:lnSpc>
                <a:spcPct val="150000"/>
              </a:lnSpc>
              <a:buFont typeface="Wingdings" panose="05000000000000000000" pitchFamily="2" charset="2"/>
              <a:buChar char="p"/>
            </a:pPr>
            <a:r>
              <a:rPr lang="zh-CN" altLang="en-US" sz="1400" b="1" dirty="0">
                <a:solidFill>
                  <a:schemeClr val="bg1"/>
                </a:solidFill>
                <a:latin typeface="微软雅黑" panose="020B0503020204020204" pitchFamily="34" charset="-122"/>
                <a:ea typeface="微软雅黑" panose="020B0503020204020204" pitchFamily="34" charset="-122"/>
                <a:cs typeface="+mn-ea"/>
                <a:sym typeface="+mn-lt"/>
              </a:rPr>
              <a:t>点击添加主要文字内容点击添加主要文字内容点击添加文字</a:t>
            </a:r>
            <a:endParaRPr lang="zh-CN" altLang="en-US" sz="1400" b="1"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16" name="Google Shape;86;p19"/>
          <p:cNvSpPr txBox="1"/>
          <p:nvPr/>
        </p:nvSpPr>
        <p:spPr>
          <a:xfrm>
            <a:off x="6818800" y="3038936"/>
            <a:ext cx="3004211" cy="434269"/>
          </a:xfrm>
          <a:prstGeom prst="rect">
            <a:avLst/>
          </a:prstGeom>
          <a:noFill/>
          <a:ln>
            <a:noFill/>
          </a:ln>
        </p:spPr>
        <p:txBody>
          <a:bodyPr spcFirstLastPara="1" wrap="square" lIns="91425" tIns="45700" rIns="91425" bIns="45700" anchor="t" anchorCtr="0">
            <a:noAutofit/>
          </a:bodyPr>
          <a:lstStyle/>
          <a:p>
            <a:pPr marL="342900" lvl="0" indent="-342900">
              <a:buFont typeface="Arial" panose="020B0604020202020204" pitchFamily="34" charset="0"/>
              <a:buChar char="•"/>
            </a:pPr>
            <a:r>
              <a:rPr lang="zh-CN" altLang="en-US" sz="2400" b="0" i="0" u="none" strike="noStrike" cap="none" dirty="0">
                <a:solidFill>
                  <a:schemeClr val="bg1"/>
                </a:solidFill>
                <a:latin typeface="微软雅黑" panose="020B0503020204020204" pitchFamily="34" charset="-122"/>
                <a:ea typeface="微软雅黑" panose="020B0503020204020204" pitchFamily="34" charset="-122"/>
                <a:cs typeface="Lato"/>
                <a:sym typeface="思源黑体" panose="020B0500000000000000" pitchFamily="34" charset="-122"/>
              </a:rPr>
              <a:t>编辑标题</a:t>
            </a:r>
            <a:endParaRPr lang="zh-CN" altLang="en-US" sz="2400" b="0" i="0" u="none" strike="noStrike" cap="none" dirty="0">
              <a:solidFill>
                <a:schemeClr val="bg1"/>
              </a:solidFill>
              <a:latin typeface="微软雅黑" panose="020B0503020204020204" pitchFamily="34" charset="-122"/>
              <a:ea typeface="微软雅黑" panose="020B0503020204020204" pitchFamily="34" charset="-122"/>
              <a:cs typeface="Lato"/>
              <a:sym typeface="思源黑体" panose="020B0500000000000000" pitchFamily="34" charset="-122"/>
            </a:endParaRPr>
          </a:p>
        </p:txBody>
      </p:sp>
      <p:sp>
        <p:nvSpPr>
          <p:cNvPr id="17" name="文本框 16"/>
          <p:cNvSpPr txBox="1"/>
          <p:nvPr/>
        </p:nvSpPr>
        <p:spPr>
          <a:xfrm>
            <a:off x="6836085" y="3349704"/>
            <a:ext cx="4149968" cy="700576"/>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p>
            <a:pPr marL="171450" lvl="0" indent="-171450">
              <a:lnSpc>
                <a:spcPct val="150000"/>
              </a:lnSpc>
              <a:buFont typeface="Wingdings" panose="05000000000000000000" pitchFamily="2" charset="2"/>
              <a:buChar char="p"/>
            </a:pPr>
            <a:r>
              <a:rPr lang="zh-CN" altLang="en-US" sz="1400" b="1" dirty="0">
                <a:solidFill>
                  <a:schemeClr val="bg1"/>
                </a:solidFill>
                <a:latin typeface="微软雅黑" panose="020B0503020204020204" pitchFamily="34" charset="-122"/>
                <a:ea typeface="微软雅黑" panose="020B0503020204020204" pitchFamily="34" charset="-122"/>
                <a:cs typeface="+mn-ea"/>
                <a:sym typeface="+mn-lt"/>
              </a:rPr>
              <a:t>点击添加主要文字内容点击添加主要文字内容点击添加文字</a:t>
            </a:r>
            <a:endParaRPr lang="zh-CN" altLang="en-US" sz="1400" b="1"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18" name="Google Shape;86;p19"/>
          <p:cNvSpPr txBox="1"/>
          <p:nvPr/>
        </p:nvSpPr>
        <p:spPr>
          <a:xfrm>
            <a:off x="6818800" y="4365152"/>
            <a:ext cx="3004211" cy="434269"/>
          </a:xfrm>
          <a:prstGeom prst="rect">
            <a:avLst/>
          </a:prstGeom>
          <a:noFill/>
          <a:ln>
            <a:noFill/>
          </a:ln>
        </p:spPr>
        <p:txBody>
          <a:bodyPr spcFirstLastPara="1" wrap="square" lIns="91425" tIns="45700" rIns="91425" bIns="45700" anchor="t" anchorCtr="0">
            <a:noAutofit/>
          </a:bodyPr>
          <a:lstStyle/>
          <a:p>
            <a:pPr marL="342900" lvl="0" indent="-342900">
              <a:buFont typeface="Arial" panose="020B0604020202020204" pitchFamily="34" charset="0"/>
              <a:buChar char="•"/>
            </a:pPr>
            <a:r>
              <a:rPr lang="zh-CN" altLang="en-US" sz="2400" b="0" i="0" u="none" strike="noStrike" cap="none" dirty="0">
                <a:solidFill>
                  <a:schemeClr val="bg1"/>
                </a:solidFill>
                <a:latin typeface="微软雅黑" panose="020B0503020204020204" pitchFamily="34" charset="-122"/>
                <a:ea typeface="微软雅黑" panose="020B0503020204020204" pitchFamily="34" charset="-122"/>
                <a:cs typeface="Lato"/>
                <a:sym typeface="思源黑体" panose="020B0500000000000000" pitchFamily="34" charset="-122"/>
              </a:rPr>
              <a:t>编辑标题</a:t>
            </a:r>
            <a:endParaRPr lang="zh-CN" altLang="en-US" sz="2400" b="0" i="0" u="none" strike="noStrike" cap="none" dirty="0">
              <a:solidFill>
                <a:schemeClr val="bg1"/>
              </a:solidFill>
              <a:latin typeface="微软雅黑" panose="020B0503020204020204" pitchFamily="34" charset="-122"/>
              <a:ea typeface="微软雅黑" panose="020B0503020204020204" pitchFamily="34" charset="-122"/>
              <a:cs typeface="Lato"/>
              <a:sym typeface="思源黑体" panose="020B0500000000000000" pitchFamily="34" charset="-122"/>
            </a:endParaRPr>
          </a:p>
        </p:txBody>
      </p:sp>
      <p:sp>
        <p:nvSpPr>
          <p:cNvPr id="19" name="文本框 18"/>
          <p:cNvSpPr txBox="1"/>
          <p:nvPr/>
        </p:nvSpPr>
        <p:spPr>
          <a:xfrm>
            <a:off x="6836085" y="4675920"/>
            <a:ext cx="4149968" cy="704680"/>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p>
            <a:pPr marL="171450" lvl="0" indent="-171450">
              <a:lnSpc>
                <a:spcPct val="150000"/>
              </a:lnSpc>
              <a:buFont typeface="Wingdings" panose="05000000000000000000" pitchFamily="2" charset="2"/>
              <a:buChar char="p"/>
            </a:pPr>
            <a:r>
              <a:rPr lang="zh-CN" altLang="en-US" sz="1400" b="1" dirty="0">
                <a:solidFill>
                  <a:schemeClr val="bg1"/>
                </a:solidFill>
                <a:latin typeface="微软雅黑" panose="020B0503020204020204" pitchFamily="34" charset="-122"/>
                <a:ea typeface="微软雅黑" panose="020B0503020204020204" pitchFamily="34" charset="-122"/>
                <a:cs typeface="+mn-ea"/>
                <a:sym typeface="+mn-lt"/>
              </a:rPr>
              <a:t>点击添加主要文字内容点击添加主要文字内容点击添加文字</a:t>
            </a:r>
            <a:endParaRPr lang="zh-CN" altLang="en-US" sz="1400" b="1" dirty="0">
              <a:solidFill>
                <a:schemeClr val="bg1"/>
              </a:solidFill>
              <a:latin typeface="微软雅黑" panose="020B0503020204020204" pitchFamily="34" charset="-122"/>
              <a:ea typeface="微软雅黑" panose="020B0503020204020204" pitchFamily="34" charset="-122"/>
              <a:cs typeface="+mn-ea"/>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wind"/>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childTnLst>
                          </p:cTn>
                        </p:par>
                        <p:par>
                          <p:cTn id="50" fill="hold">
                            <p:stCondLst>
                              <p:cond delay="1000"/>
                            </p:stCondLst>
                            <p:childTnLst>
                              <p:par>
                                <p:cTn id="51" presetID="10" presetClass="entr" presetSubtype="0" fill="hold" grpId="0" nodeType="after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500"/>
                                        <p:tgtEl>
                                          <p:spTgt spid="14"/>
                                        </p:tgtEl>
                                      </p:cBhvr>
                                    </p:animEffect>
                                  </p:childTnLst>
                                </p:cTn>
                              </p:par>
                            </p:childTnLst>
                          </p:cTn>
                        </p:par>
                        <p:par>
                          <p:cTn id="54" fill="hold">
                            <p:stCondLst>
                              <p:cond delay="1500"/>
                            </p:stCondLst>
                            <p:childTnLst>
                              <p:par>
                                <p:cTn id="55" presetID="12" presetClass="entr" presetSubtype="4" fill="hold" grpId="0" nodeType="after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additive="base">
                                        <p:cTn id="57" dur="500"/>
                                        <p:tgtEl>
                                          <p:spTgt spid="15"/>
                                        </p:tgtEl>
                                        <p:attrNameLst>
                                          <p:attrName>ppt_y</p:attrName>
                                        </p:attrNameLst>
                                      </p:cBhvr>
                                      <p:tavLst>
                                        <p:tav tm="0">
                                          <p:val>
                                            <p:strVal val="#ppt_y+#ppt_h*1.125000"/>
                                          </p:val>
                                        </p:tav>
                                        <p:tav tm="100000">
                                          <p:val>
                                            <p:strVal val="#ppt_y"/>
                                          </p:val>
                                        </p:tav>
                                      </p:tavLst>
                                    </p:anim>
                                    <p:animEffect transition="in" filter="wipe(up)">
                                      <p:cBhvr>
                                        <p:cTn id="58" dur="500"/>
                                        <p:tgtEl>
                                          <p:spTgt spid="15"/>
                                        </p:tgtEl>
                                      </p:cBhvr>
                                    </p:animEffect>
                                  </p:childTnLst>
                                </p:cTn>
                              </p:par>
                            </p:childTnLst>
                          </p:cTn>
                        </p:par>
                        <p:par>
                          <p:cTn id="59" fill="hold">
                            <p:stCondLst>
                              <p:cond delay="2000"/>
                            </p:stCondLst>
                            <p:childTnLst>
                              <p:par>
                                <p:cTn id="60" presetID="10" presetClass="entr" presetSubtype="0" fill="hold" grpId="0" nodeType="after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500"/>
                                        <p:tgtEl>
                                          <p:spTgt spid="16"/>
                                        </p:tgtEl>
                                      </p:cBhvr>
                                    </p:animEffect>
                                  </p:childTnLst>
                                </p:cTn>
                              </p:par>
                            </p:childTnLst>
                          </p:cTn>
                        </p:par>
                        <p:par>
                          <p:cTn id="63" fill="hold">
                            <p:stCondLst>
                              <p:cond delay="2500"/>
                            </p:stCondLst>
                            <p:childTnLst>
                              <p:par>
                                <p:cTn id="64" presetID="12" presetClass="entr" presetSubtype="4" fill="hold" grpId="0" nodeType="afterEffect">
                                  <p:stCondLst>
                                    <p:cond delay="0"/>
                                  </p:stCondLst>
                                  <p:childTnLst>
                                    <p:set>
                                      <p:cBhvr>
                                        <p:cTn id="65" dur="1" fill="hold">
                                          <p:stCondLst>
                                            <p:cond delay="0"/>
                                          </p:stCondLst>
                                        </p:cTn>
                                        <p:tgtEl>
                                          <p:spTgt spid="17"/>
                                        </p:tgtEl>
                                        <p:attrNameLst>
                                          <p:attrName>style.visibility</p:attrName>
                                        </p:attrNameLst>
                                      </p:cBhvr>
                                      <p:to>
                                        <p:strVal val="visible"/>
                                      </p:to>
                                    </p:set>
                                    <p:anim calcmode="lin" valueType="num">
                                      <p:cBhvr additive="base">
                                        <p:cTn id="66" dur="500"/>
                                        <p:tgtEl>
                                          <p:spTgt spid="17"/>
                                        </p:tgtEl>
                                        <p:attrNameLst>
                                          <p:attrName>ppt_y</p:attrName>
                                        </p:attrNameLst>
                                      </p:cBhvr>
                                      <p:tavLst>
                                        <p:tav tm="0">
                                          <p:val>
                                            <p:strVal val="#ppt_y+#ppt_h*1.125000"/>
                                          </p:val>
                                        </p:tav>
                                        <p:tav tm="100000">
                                          <p:val>
                                            <p:strVal val="#ppt_y"/>
                                          </p:val>
                                        </p:tav>
                                      </p:tavLst>
                                    </p:anim>
                                    <p:animEffect transition="in" filter="wipe(up)">
                                      <p:cBhvr>
                                        <p:cTn id="67" dur="500"/>
                                        <p:tgtEl>
                                          <p:spTgt spid="17"/>
                                        </p:tgtEl>
                                      </p:cBhvr>
                                    </p:animEffect>
                                  </p:childTnLst>
                                </p:cTn>
                              </p:par>
                            </p:childTnLst>
                          </p:cTn>
                        </p:par>
                        <p:par>
                          <p:cTn id="68" fill="hold">
                            <p:stCondLst>
                              <p:cond delay="3000"/>
                            </p:stCondLst>
                            <p:childTnLst>
                              <p:par>
                                <p:cTn id="69" presetID="10" presetClass="entr" presetSubtype="0" fill="hold" grpId="0" nodeType="after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fade">
                                      <p:cBhvr>
                                        <p:cTn id="71" dur="500"/>
                                        <p:tgtEl>
                                          <p:spTgt spid="18"/>
                                        </p:tgtEl>
                                      </p:cBhvr>
                                    </p:animEffect>
                                  </p:childTnLst>
                                </p:cTn>
                              </p:par>
                            </p:childTnLst>
                          </p:cTn>
                        </p:par>
                        <p:par>
                          <p:cTn id="72" fill="hold">
                            <p:stCondLst>
                              <p:cond delay="3500"/>
                            </p:stCondLst>
                            <p:childTnLst>
                              <p:par>
                                <p:cTn id="73" presetID="12" presetClass="entr" presetSubtype="4" fill="hold" grpId="0" nodeType="afterEffect">
                                  <p:stCondLst>
                                    <p:cond delay="0"/>
                                  </p:stCondLst>
                                  <p:childTnLst>
                                    <p:set>
                                      <p:cBhvr>
                                        <p:cTn id="74" dur="1" fill="hold">
                                          <p:stCondLst>
                                            <p:cond delay="0"/>
                                          </p:stCondLst>
                                        </p:cTn>
                                        <p:tgtEl>
                                          <p:spTgt spid="19"/>
                                        </p:tgtEl>
                                        <p:attrNameLst>
                                          <p:attrName>style.visibility</p:attrName>
                                        </p:attrNameLst>
                                      </p:cBhvr>
                                      <p:to>
                                        <p:strVal val="visible"/>
                                      </p:to>
                                    </p:set>
                                    <p:anim calcmode="lin" valueType="num">
                                      <p:cBhvr additive="base">
                                        <p:cTn id="75" dur="500"/>
                                        <p:tgtEl>
                                          <p:spTgt spid="19"/>
                                        </p:tgtEl>
                                        <p:attrNameLst>
                                          <p:attrName>ppt_y</p:attrName>
                                        </p:attrNameLst>
                                      </p:cBhvr>
                                      <p:tavLst>
                                        <p:tav tm="0">
                                          <p:val>
                                            <p:strVal val="#ppt_y+#ppt_h*1.125000"/>
                                          </p:val>
                                        </p:tav>
                                        <p:tav tm="100000">
                                          <p:val>
                                            <p:strVal val="#ppt_y"/>
                                          </p:val>
                                        </p:tav>
                                      </p:tavLst>
                                    </p:anim>
                                    <p:animEffect transition="in" filter="wipe(up)">
                                      <p:cBhvr>
                                        <p:cTn id="7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6" grpId="0" bldLvl="0" animBg="1"/>
      <p:bldP spid="11" grpId="0" bldLvl="0" animBg="1"/>
      <p:bldP spid="12" grpId="0" bldLvl="0" animBg="1"/>
      <p:bldP spid="13" grpId="0" bldLvl="0" animBg="1"/>
      <p:bldP spid="14" grpId="0"/>
      <p:bldP spid="15" grpId="0" bldLvl="0"/>
      <p:bldP spid="16" grpId="0"/>
      <p:bldP spid="17" grpId="0" bldLvl="0"/>
      <p:bldP spid="18" grpId="0"/>
      <p:bldP spid="19" grpId="0" bldLvl="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biLevel thresh="25000"/>
            <a:extLst>
              <a:ext uri="{BEBA8EAE-BF5A-486C-A8C5-ECC9F3942E4B}">
                <a14:imgProps xmlns:a14="http://schemas.microsoft.com/office/drawing/2010/main">
                  <a14:imgLayer r:embed="rId2">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a:xfrm>
            <a:off x="0" y="3511296"/>
            <a:ext cx="12192000" cy="3978085"/>
          </a:xfrm>
          <a:prstGeom prst="rect">
            <a:avLst/>
          </a:prstGeom>
        </p:spPr>
      </p:pic>
      <p:sp>
        <p:nvSpPr>
          <p:cNvPr id="30" name="TextBox 4"/>
          <p:cNvSpPr txBox="1"/>
          <p:nvPr/>
        </p:nvSpPr>
        <p:spPr>
          <a:xfrm>
            <a:off x="3421796" y="2684984"/>
            <a:ext cx="5991279" cy="1323439"/>
          </a:xfrm>
          <a:prstGeom prst="rect">
            <a:avLst/>
          </a:prstGeom>
          <a:noFill/>
        </p:spPr>
        <p:txBody>
          <a:bodyPr wrap="square" rtlCol="0">
            <a:spAutoFit/>
          </a:bodyPr>
          <a:lstStyle/>
          <a:p>
            <a:pPr algn="dist"/>
            <a:r>
              <a:rPr lang="zh-CN" altLang="en-US" sz="8000" dirty="0">
                <a:solidFill>
                  <a:schemeClr val="bg1"/>
                </a:solidFill>
                <a:latin typeface="汉仪雅酷黑 75W" panose="020B0804020202020204" pitchFamily="34" charset="-122"/>
                <a:ea typeface="汉仪雅酷黑 75W" panose="020B0804020202020204" pitchFamily="34" charset="-122"/>
                <a:cs typeface="+mn-ea"/>
                <a:sym typeface="+mn-lt"/>
              </a:rPr>
              <a:t>区域成绩</a:t>
            </a:r>
            <a:endParaRPr lang="en-US" altLang="zh-CN" sz="8000" dirty="0">
              <a:solidFill>
                <a:schemeClr val="bg1"/>
              </a:solidFill>
              <a:effectLst>
                <a:outerShdw blurRad="38100" dist="38100" dir="2700000" algn="tl">
                  <a:srgbClr val="000000">
                    <a:alpha val="43137"/>
                  </a:srgbClr>
                </a:outerShdw>
              </a:effectLst>
              <a:latin typeface="汉仪雅酷黑 75W" panose="020B0804020202020204" pitchFamily="34" charset="-122"/>
              <a:ea typeface="汉仪雅酷黑 75W" panose="020B0804020202020204" pitchFamily="34" charset="-122"/>
            </a:endParaRPr>
          </a:p>
        </p:txBody>
      </p:sp>
      <p:sp>
        <p:nvSpPr>
          <p:cNvPr id="31" name="文本框 30"/>
          <p:cNvSpPr txBox="1"/>
          <p:nvPr/>
        </p:nvSpPr>
        <p:spPr>
          <a:xfrm>
            <a:off x="3649787" y="4148624"/>
            <a:ext cx="5535298" cy="369332"/>
          </a:xfrm>
          <a:prstGeom prst="rect">
            <a:avLst/>
          </a:prstGeom>
          <a:noFill/>
        </p:spPr>
        <p:txBody>
          <a:bodyPr wrap="square" rtlCol="0">
            <a:spAutoFit/>
          </a:bodyPr>
          <a:lstStyle/>
          <a:p>
            <a:pPr algn="ctr"/>
            <a:r>
              <a:rPr lang="en-US" altLang="zh-CN" dirty="0">
                <a:solidFill>
                  <a:schemeClr val="bg1"/>
                </a:solidFill>
                <a:effectLst>
                  <a:outerShdw blurRad="38100" dist="38100" dir="2700000" algn="tl">
                    <a:srgbClr val="000000">
                      <a:alpha val="43137"/>
                    </a:srgbClr>
                  </a:outerShdw>
                </a:effectLst>
                <a:latin typeface="汉仪雅酷黑 75W" panose="020B0804020202020204" pitchFamily="34" charset="-122"/>
                <a:ea typeface="汉仪雅酷黑 75W" panose="020B0804020202020204" pitchFamily="34" charset="-122"/>
              </a:rPr>
              <a:t>Summary of previous quarter's work</a:t>
            </a:r>
            <a:endParaRPr lang="zh-CN" altLang="en-US" dirty="0">
              <a:solidFill>
                <a:schemeClr val="bg1"/>
              </a:solidFill>
              <a:effectLst>
                <a:outerShdw blurRad="38100" dist="38100" dir="2700000" algn="tl">
                  <a:srgbClr val="000000">
                    <a:alpha val="43137"/>
                  </a:srgbClr>
                </a:outerShdw>
              </a:effectLst>
              <a:latin typeface="汉仪雅酷黑 75W" panose="020B0804020202020204" pitchFamily="34" charset="-122"/>
              <a:ea typeface="汉仪雅酷黑 75W" panose="020B0804020202020204" pitchFamily="34" charset="-122"/>
            </a:endParaRPr>
          </a:p>
        </p:txBody>
      </p:sp>
      <p:sp>
        <p:nvSpPr>
          <p:cNvPr id="32" name="TextBox 4"/>
          <p:cNvSpPr txBox="1"/>
          <p:nvPr/>
        </p:nvSpPr>
        <p:spPr>
          <a:xfrm>
            <a:off x="4466419" y="1484655"/>
            <a:ext cx="3902030" cy="1200329"/>
          </a:xfrm>
          <a:prstGeom prst="rect">
            <a:avLst/>
          </a:prstGeom>
          <a:noFill/>
        </p:spPr>
        <p:txBody>
          <a:bodyPr wrap="none" rtlCol="0">
            <a:spAutoFit/>
          </a:bodyPr>
          <a:lstStyle/>
          <a:p>
            <a:pPr algn="dist"/>
            <a:r>
              <a:rPr lang="zh-CN" altLang="en-US" sz="7200" dirty="0">
                <a:solidFill>
                  <a:schemeClr val="bg1"/>
                </a:solidFill>
                <a:effectLst>
                  <a:outerShdw blurRad="38100" dist="38100" dir="2700000" algn="tl">
                    <a:srgbClr val="000000">
                      <a:alpha val="43137"/>
                    </a:srgbClr>
                  </a:outerShdw>
                </a:effectLst>
                <a:latin typeface="汉仪雅酷黑 75W" panose="020B0804020202020204" pitchFamily="34" charset="-122"/>
                <a:ea typeface="汉仪雅酷黑 75W" panose="020B0804020202020204" pitchFamily="34" charset="-122"/>
              </a:rPr>
              <a:t>第二章节</a:t>
            </a:r>
            <a:endParaRPr lang="en-US" altLang="zh-CN" sz="7200" dirty="0">
              <a:solidFill>
                <a:schemeClr val="bg1"/>
              </a:solidFill>
              <a:effectLst>
                <a:outerShdw blurRad="38100" dist="38100" dir="2700000" algn="tl">
                  <a:srgbClr val="000000">
                    <a:alpha val="43137"/>
                  </a:srgbClr>
                </a:outerShdw>
              </a:effectLst>
              <a:latin typeface="汉仪雅酷黑 75W" panose="020B0804020202020204" pitchFamily="34" charset="-122"/>
              <a:ea typeface="汉仪雅酷黑 75W" panose="020B0804020202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prestig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anim calcmode="lin" valueType="num">
                                      <p:cBhvr>
                                        <p:cTn id="14" dur="500" fill="hold"/>
                                        <p:tgtEl>
                                          <p:spTgt spid="30"/>
                                        </p:tgtEl>
                                        <p:attrNameLst>
                                          <p:attrName>ppt_x</p:attrName>
                                        </p:attrNameLst>
                                      </p:cBhvr>
                                      <p:tavLst>
                                        <p:tav tm="0">
                                          <p:val>
                                            <p:strVal val="#ppt_x"/>
                                          </p:val>
                                        </p:tav>
                                        <p:tav tm="100000">
                                          <p:val>
                                            <p:strVal val="#ppt_x"/>
                                          </p:val>
                                        </p:tav>
                                      </p:tavLst>
                                    </p:anim>
                                    <p:anim calcmode="lin" valueType="num">
                                      <p:cBhvr>
                                        <p:cTn id="15" dur="500" fill="hold"/>
                                        <p:tgtEl>
                                          <p:spTgt spid="30"/>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anim calcmode="lin" valueType="num">
                                      <p:cBhvr>
                                        <p:cTn id="20" dur="500" fill="hold"/>
                                        <p:tgtEl>
                                          <p:spTgt spid="31"/>
                                        </p:tgtEl>
                                        <p:attrNameLst>
                                          <p:attrName>ppt_x</p:attrName>
                                        </p:attrNameLst>
                                      </p:cBhvr>
                                      <p:tavLst>
                                        <p:tav tm="0">
                                          <p:val>
                                            <p:strVal val="#ppt_x"/>
                                          </p:val>
                                        </p:tav>
                                        <p:tav tm="100000">
                                          <p:val>
                                            <p:strVal val="#ppt_x"/>
                                          </p:val>
                                        </p:tav>
                                      </p:tavLst>
                                    </p:anim>
                                    <p:anim calcmode="lin" valueType="num">
                                      <p:cBhvr>
                                        <p:cTn id="21" dur="5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p:nvPr/>
        </p:nvSpPr>
        <p:spPr>
          <a:xfrm>
            <a:off x="350135" y="330407"/>
            <a:ext cx="6094070" cy="369332"/>
          </a:xfrm>
          <a:prstGeom prst="rect">
            <a:avLst/>
          </a:prstGeom>
          <a:noFill/>
        </p:spPr>
        <p:txBody>
          <a:bodyPr wrap="square">
            <a:spAutoFit/>
          </a:bodyPr>
          <a:lstStyle/>
          <a:p>
            <a:pPr marL="285750" indent="-285750">
              <a:buFont typeface="Wingdings" panose="05000000000000000000" pitchFamily="2" charset="2"/>
              <a:buChar char="p"/>
            </a:pPr>
            <a:r>
              <a:rPr lang="en-US" altLang="zh-CN" sz="1800" b="1" dirty="0">
                <a:solidFill>
                  <a:schemeClr val="bg1"/>
                </a:solidFill>
                <a:latin typeface="阿里汉仪智能黑体" panose="00020600040101010101" pitchFamily="18" charset="-122"/>
                <a:ea typeface="阿里汉仪智能黑体" panose="00020600040101010101" pitchFamily="18" charset="-122"/>
                <a:cs typeface="+mn-ea"/>
                <a:sym typeface="+mn-lt"/>
              </a:rPr>
              <a:t>02</a:t>
            </a:r>
            <a:r>
              <a:rPr lang="zh-CN" altLang="en-US" sz="1800" b="1" dirty="0">
                <a:solidFill>
                  <a:schemeClr val="bg1"/>
                </a:solidFill>
                <a:latin typeface="阿里汉仪智能黑体" panose="00020600040101010101" pitchFamily="18" charset="-122"/>
                <a:ea typeface="阿里汉仪智能黑体" panose="00020600040101010101" pitchFamily="18" charset="-122"/>
                <a:cs typeface="+mn-ea"/>
                <a:sym typeface="+mn-lt"/>
              </a:rPr>
              <a:t>：区域成绩</a:t>
            </a:r>
            <a:endParaRPr lang="zh-CN" altLang="en-US" sz="1800" b="1" dirty="0">
              <a:solidFill>
                <a:schemeClr val="bg1"/>
              </a:solidFill>
              <a:latin typeface="阿里汉仪智能黑体" panose="00020600040101010101" pitchFamily="18" charset="-122"/>
              <a:ea typeface="阿里汉仪智能黑体" panose="00020600040101010101" pitchFamily="18" charset="-122"/>
              <a:cs typeface="+mn-ea"/>
              <a:sym typeface="+mn-lt"/>
            </a:endParaRPr>
          </a:p>
        </p:txBody>
      </p:sp>
      <p:sp>
        <p:nvSpPr>
          <p:cNvPr id="4" name="Freeform 5"/>
          <p:cNvSpPr/>
          <p:nvPr/>
        </p:nvSpPr>
        <p:spPr>
          <a:xfrm>
            <a:off x="1487316" y="2251603"/>
            <a:ext cx="1449307" cy="1306441"/>
          </a:xfrm>
          <a:custGeom>
            <a:avLst/>
            <a:gdLst/>
            <a:ahLst/>
            <a:cxnLst>
              <a:cxn ang="0">
                <a:pos x="1136759" y="1235640"/>
              </a:cxn>
              <a:cxn ang="0">
                <a:pos x="1086025" y="1286346"/>
              </a:cxn>
              <a:cxn ang="0">
                <a:pos x="1013623" y="1305028"/>
              </a:cxn>
              <a:cxn ang="0">
                <a:pos x="431239" y="1305028"/>
              </a:cxn>
              <a:cxn ang="0">
                <a:pos x="362008" y="1286346"/>
              </a:cxn>
              <a:cxn ang="0">
                <a:pos x="311274" y="1235106"/>
              </a:cxn>
              <a:cxn ang="0">
                <a:pos x="19025" y="723770"/>
              </a:cxn>
              <a:cxn ang="0">
                <a:pos x="0" y="652781"/>
              </a:cxn>
              <a:cxn ang="0">
                <a:pos x="19025" y="581257"/>
              </a:cxn>
              <a:cxn ang="0">
                <a:pos x="310217" y="72056"/>
              </a:cxn>
              <a:cxn ang="0">
                <a:pos x="362008" y="19748"/>
              </a:cxn>
              <a:cxn ang="0">
                <a:pos x="428068" y="533"/>
              </a:cxn>
              <a:cxn ang="0">
                <a:pos x="1012566" y="533"/>
              </a:cxn>
              <a:cxn ang="0">
                <a:pos x="1086025" y="19748"/>
              </a:cxn>
              <a:cxn ang="0">
                <a:pos x="1136759" y="70455"/>
              </a:cxn>
              <a:cxn ang="0">
                <a:pos x="1427951" y="579656"/>
              </a:cxn>
              <a:cxn ang="0">
                <a:pos x="1448034" y="652781"/>
              </a:cxn>
              <a:cxn ang="0">
                <a:pos x="1427423" y="726439"/>
              </a:cxn>
              <a:cxn ang="0">
                <a:pos x="1136759" y="1235640"/>
              </a:cxn>
            </a:cxnLst>
            <a:rect l="0" t="0" r="0" b="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bg1">
              <a:alpha val="65000"/>
            </a:schemeClr>
          </a:solidFill>
          <a:ln w="9525">
            <a:noFill/>
          </a:ln>
        </p:spPr>
        <p:txBody>
          <a:bodyPr/>
          <a:lstStyle/>
          <a:p>
            <a:pPr defTabSz="866775"/>
            <a:endParaRPr lang="zh-CN" altLang="en-US" sz="1705" dirty="0">
              <a:ea typeface="微软雅黑" panose="020B0503020204020204" pitchFamily="34" charset="-122"/>
              <a:sym typeface="Arial" panose="020B0604020202020204" pitchFamily="34" charset="0"/>
            </a:endParaRPr>
          </a:p>
        </p:txBody>
      </p:sp>
      <p:sp>
        <p:nvSpPr>
          <p:cNvPr id="5" name="TextBox 3"/>
          <p:cNvSpPr txBox="1"/>
          <p:nvPr/>
        </p:nvSpPr>
        <p:spPr>
          <a:xfrm>
            <a:off x="1650819" y="2750932"/>
            <a:ext cx="874665" cy="307777"/>
          </a:xfrm>
          <a:prstGeom prst="rect">
            <a:avLst/>
          </a:prstGeom>
          <a:noFill/>
          <a:ln w="9525">
            <a:noFill/>
          </a:ln>
        </p:spPr>
        <p:txBody>
          <a:bodyPr wrap="square" lIns="0" tIns="0" rIns="0" bIns="0" anchor="t">
            <a:spAutoFit/>
          </a:bodyPr>
          <a:lstStyle/>
          <a:p>
            <a:pPr algn="ctr" defTabSz="866775"/>
            <a:r>
              <a:rPr lang="zh-CN" altLang="en-US" sz="2000" b="1" dirty="0">
                <a:ea typeface="微软雅黑" panose="020B0503020204020204" pitchFamily="34" charset="-122"/>
                <a:sym typeface="Arial" panose="020B0604020202020204" pitchFamily="34" charset="0"/>
              </a:rPr>
              <a:t>标题</a:t>
            </a:r>
            <a:endParaRPr lang="zh-CN" altLang="en-US" sz="2000" b="1" dirty="0">
              <a:ea typeface="微软雅黑" panose="020B0503020204020204" pitchFamily="34" charset="-122"/>
              <a:sym typeface="Arial" panose="020B0604020202020204" pitchFamily="34" charset="0"/>
            </a:endParaRPr>
          </a:p>
        </p:txBody>
      </p:sp>
      <p:sp>
        <p:nvSpPr>
          <p:cNvPr id="6" name="矩形 3"/>
          <p:cNvSpPr/>
          <p:nvPr/>
        </p:nvSpPr>
        <p:spPr>
          <a:xfrm>
            <a:off x="2766772" y="1699181"/>
            <a:ext cx="7545628" cy="1158811"/>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775"/>
            <a:endParaRPr lang="zh-CN" altLang="en-US" sz="1705" noProof="1">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8" name="Freeform 5"/>
          <p:cNvSpPr/>
          <p:nvPr/>
        </p:nvSpPr>
        <p:spPr>
          <a:xfrm>
            <a:off x="2682638" y="2965939"/>
            <a:ext cx="1449309" cy="1306441"/>
          </a:xfrm>
          <a:custGeom>
            <a:avLst/>
            <a:gdLst/>
            <a:ahLst/>
            <a:cxnLst>
              <a:cxn ang="0">
                <a:pos x="1136759" y="1235640"/>
              </a:cxn>
              <a:cxn ang="0">
                <a:pos x="1086025" y="1286346"/>
              </a:cxn>
              <a:cxn ang="0">
                <a:pos x="1013623" y="1305028"/>
              </a:cxn>
              <a:cxn ang="0">
                <a:pos x="431239" y="1305028"/>
              </a:cxn>
              <a:cxn ang="0">
                <a:pos x="362008" y="1286346"/>
              </a:cxn>
              <a:cxn ang="0">
                <a:pos x="311274" y="1235106"/>
              </a:cxn>
              <a:cxn ang="0">
                <a:pos x="19025" y="723770"/>
              </a:cxn>
              <a:cxn ang="0">
                <a:pos x="0" y="652781"/>
              </a:cxn>
              <a:cxn ang="0">
                <a:pos x="19025" y="581257"/>
              </a:cxn>
              <a:cxn ang="0">
                <a:pos x="310217" y="72056"/>
              </a:cxn>
              <a:cxn ang="0">
                <a:pos x="362008" y="19748"/>
              </a:cxn>
              <a:cxn ang="0">
                <a:pos x="428068" y="533"/>
              </a:cxn>
              <a:cxn ang="0">
                <a:pos x="1012566" y="533"/>
              </a:cxn>
              <a:cxn ang="0">
                <a:pos x="1086025" y="19748"/>
              </a:cxn>
              <a:cxn ang="0">
                <a:pos x="1136759" y="70455"/>
              </a:cxn>
              <a:cxn ang="0">
                <a:pos x="1427951" y="579656"/>
              </a:cxn>
              <a:cxn ang="0">
                <a:pos x="1448034" y="652781"/>
              </a:cxn>
              <a:cxn ang="0">
                <a:pos x="1427423" y="726439"/>
              </a:cxn>
              <a:cxn ang="0">
                <a:pos x="1136759" y="1235640"/>
              </a:cxn>
            </a:cxnLst>
            <a:rect l="0" t="0" r="0" b="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bg1">
              <a:alpha val="65000"/>
            </a:schemeClr>
          </a:solidFill>
          <a:ln w="9525">
            <a:noFill/>
          </a:ln>
        </p:spPr>
        <p:txBody>
          <a:bodyPr/>
          <a:lstStyle/>
          <a:p>
            <a:pPr defTabSz="866775"/>
            <a:endParaRPr lang="zh-CN" altLang="en-US" sz="1705">
              <a:ea typeface="微软雅黑" panose="020B0503020204020204" pitchFamily="34" charset="-122"/>
              <a:sym typeface="Arial" panose="020B0604020202020204" pitchFamily="34" charset="0"/>
            </a:endParaRPr>
          </a:p>
        </p:txBody>
      </p:sp>
      <p:sp>
        <p:nvSpPr>
          <p:cNvPr id="9" name="Freeform 5"/>
          <p:cNvSpPr/>
          <p:nvPr/>
        </p:nvSpPr>
        <p:spPr>
          <a:xfrm>
            <a:off x="1487316" y="3661226"/>
            <a:ext cx="1449307" cy="1306441"/>
          </a:xfrm>
          <a:custGeom>
            <a:avLst/>
            <a:gdLst/>
            <a:ahLst/>
            <a:cxnLst>
              <a:cxn ang="0">
                <a:pos x="1136759" y="1235640"/>
              </a:cxn>
              <a:cxn ang="0">
                <a:pos x="1086025" y="1286346"/>
              </a:cxn>
              <a:cxn ang="0">
                <a:pos x="1013623" y="1305028"/>
              </a:cxn>
              <a:cxn ang="0">
                <a:pos x="431239" y="1305028"/>
              </a:cxn>
              <a:cxn ang="0">
                <a:pos x="362008" y="1286346"/>
              </a:cxn>
              <a:cxn ang="0">
                <a:pos x="311274" y="1235106"/>
              </a:cxn>
              <a:cxn ang="0">
                <a:pos x="19025" y="723770"/>
              </a:cxn>
              <a:cxn ang="0">
                <a:pos x="0" y="652781"/>
              </a:cxn>
              <a:cxn ang="0">
                <a:pos x="19025" y="581257"/>
              </a:cxn>
              <a:cxn ang="0">
                <a:pos x="310217" y="72056"/>
              </a:cxn>
              <a:cxn ang="0">
                <a:pos x="362008" y="19748"/>
              </a:cxn>
              <a:cxn ang="0">
                <a:pos x="428068" y="533"/>
              </a:cxn>
              <a:cxn ang="0">
                <a:pos x="1012566" y="533"/>
              </a:cxn>
              <a:cxn ang="0">
                <a:pos x="1086025" y="19748"/>
              </a:cxn>
              <a:cxn ang="0">
                <a:pos x="1136759" y="70455"/>
              </a:cxn>
              <a:cxn ang="0">
                <a:pos x="1427951" y="579656"/>
              </a:cxn>
              <a:cxn ang="0">
                <a:pos x="1448034" y="652781"/>
              </a:cxn>
              <a:cxn ang="0">
                <a:pos x="1427423" y="726439"/>
              </a:cxn>
              <a:cxn ang="0">
                <a:pos x="1136759" y="1235640"/>
              </a:cxn>
            </a:cxnLst>
            <a:rect l="0" t="0" r="0" b="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bg1">
              <a:alpha val="65000"/>
            </a:schemeClr>
          </a:solidFill>
          <a:ln w="9525">
            <a:noFill/>
          </a:ln>
        </p:spPr>
        <p:txBody>
          <a:bodyPr/>
          <a:lstStyle/>
          <a:p>
            <a:pPr defTabSz="866775"/>
            <a:endParaRPr lang="zh-CN" altLang="en-US" sz="1705" dirty="0">
              <a:ea typeface="微软雅黑" panose="020B0503020204020204" pitchFamily="34" charset="-122"/>
              <a:sym typeface="Arial" panose="020B0604020202020204" pitchFamily="34" charset="0"/>
            </a:endParaRPr>
          </a:p>
        </p:txBody>
      </p:sp>
      <p:sp>
        <p:nvSpPr>
          <p:cNvPr id="10" name="矩形 3"/>
          <p:cNvSpPr/>
          <p:nvPr/>
        </p:nvSpPr>
        <p:spPr>
          <a:xfrm>
            <a:off x="4184330" y="3032609"/>
            <a:ext cx="6128069" cy="1158811"/>
          </a:xfrm>
          <a:custGeom>
            <a:avLst/>
            <a:gdLst/>
            <a:ahLst/>
            <a:cxnLst/>
            <a:rect l="l" t="t" r="r" b="b"/>
            <a:pathLst>
              <a:path w="5192450" h="1305562">
                <a:moveTo>
                  <a:pt x="648072" y="0"/>
                </a:moveTo>
                <a:lnTo>
                  <a:pt x="4680520" y="0"/>
                </a:lnTo>
                <a:lnTo>
                  <a:pt x="4680520" y="534"/>
                </a:lnTo>
                <a:lnTo>
                  <a:pt x="4756983" y="534"/>
                </a:lnTo>
                <a:cubicBezTo>
                  <a:pt x="4781822" y="0"/>
                  <a:pt x="4807189" y="5871"/>
                  <a:pt x="4830442" y="19749"/>
                </a:cubicBezTo>
                <a:cubicBezTo>
                  <a:pt x="4852109" y="32025"/>
                  <a:pt x="4869549" y="49639"/>
                  <a:pt x="4881176" y="70456"/>
                </a:cubicBezTo>
                <a:lnTo>
                  <a:pt x="5172368" y="579657"/>
                </a:lnTo>
                <a:cubicBezTo>
                  <a:pt x="5185051" y="601007"/>
                  <a:pt x="5192450" y="626093"/>
                  <a:pt x="5192450" y="652781"/>
                </a:cubicBezTo>
                <a:cubicBezTo>
                  <a:pt x="5192450" y="680003"/>
                  <a:pt x="5185051" y="705089"/>
                  <a:pt x="5171839" y="726439"/>
                </a:cubicBezTo>
                <a:lnTo>
                  <a:pt x="4881176" y="1235640"/>
                </a:lnTo>
                <a:cubicBezTo>
                  <a:pt x="4869021" y="1255923"/>
                  <a:pt x="4852109" y="1273537"/>
                  <a:pt x="4830442" y="1286347"/>
                </a:cubicBezTo>
                <a:cubicBezTo>
                  <a:pt x="4807717" y="1299691"/>
                  <a:pt x="4782879" y="1305562"/>
                  <a:pt x="4758040" y="1305028"/>
                </a:cubicBezTo>
                <a:lnTo>
                  <a:pt x="4680520" y="1305028"/>
                </a:lnTo>
                <a:lnTo>
                  <a:pt x="4680520" y="1305562"/>
                </a:lnTo>
                <a:lnTo>
                  <a:pt x="648072" y="1305562"/>
                </a:lnTo>
                <a:lnTo>
                  <a:pt x="648072" y="1305028"/>
                </a:lnTo>
                <a:lnTo>
                  <a:pt x="431239" y="1305028"/>
                </a:lnTo>
                <a:cubicBezTo>
                  <a:pt x="407986" y="1305028"/>
                  <a:pt x="383676" y="1299157"/>
                  <a:pt x="362008" y="1286347"/>
                </a:cubicBezTo>
                <a:cubicBezTo>
                  <a:pt x="340341" y="1273537"/>
                  <a:pt x="322901" y="1255923"/>
                  <a:pt x="311274" y="1235107"/>
                </a:cubicBezTo>
                <a:lnTo>
                  <a:pt x="19025" y="723770"/>
                </a:lnTo>
                <a:cubicBezTo>
                  <a:pt x="6870" y="702954"/>
                  <a:pt x="0" y="678935"/>
                  <a:pt x="0" y="652781"/>
                </a:cubicBezTo>
                <a:cubicBezTo>
                  <a:pt x="0" y="626627"/>
                  <a:pt x="6870" y="602608"/>
                  <a:pt x="19025" y="581258"/>
                </a:cubicBezTo>
                <a:lnTo>
                  <a:pt x="310217" y="72057"/>
                </a:lnTo>
                <a:cubicBezTo>
                  <a:pt x="322372" y="51240"/>
                  <a:pt x="339812" y="32559"/>
                  <a:pt x="362008" y="19749"/>
                </a:cubicBezTo>
                <a:cubicBezTo>
                  <a:pt x="382619" y="7473"/>
                  <a:pt x="405344" y="1068"/>
                  <a:pt x="428068" y="534"/>
                </a:cubicBezTo>
                <a:lnTo>
                  <a:pt x="648072" y="534"/>
                </a:lnTo>
                <a:close/>
              </a:path>
            </a:pathLst>
          </a:cu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775"/>
            <a:endParaRPr lang="zh-CN" altLang="en-US" sz="1705" noProof="1">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矩形 3"/>
          <p:cNvSpPr/>
          <p:nvPr/>
        </p:nvSpPr>
        <p:spPr>
          <a:xfrm>
            <a:off x="2766772" y="4366035"/>
            <a:ext cx="7545628" cy="1158811"/>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5"/>
                  <a:pt x="6019294" y="625800"/>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5"/>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775"/>
            <a:endParaRPr lang="zh-CN" altLang="en-US" sz="1705" noProof="1">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Freeform 5"/>
          <p:cNvSpPr/>
          <p:nvPr/>
        </p:nvSpPr>
        <p:spPr bwMode="auto">
          <a:xfrm rot="10800000" flipH="1" flipV="1">
            <a:off x="2503193" y="2742721"/>
            <a:ext cx="360264" cy="324819"/>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tx1"/>
          </a:solidFill>
          <a:ln w="9525" cap="flat">
            <a:noFill/>
            <a:prstDash val="solid"/>
            <a:miter lim="800000"/>
          </a:ln>
        </p:spPr>
        <p:txBody>
          <a:bodyPr vert="horz" wrap="square" lIns="91435" tIns="45719" rIns="91435" bIns="45719" numCol="1" anchor="ctr" anchorCtr="0" compatLnSpc="1"/>
          <a:lstStyle/>
          <a:p>
            <a:pPr algn="ctr" defTabSz="866775"/>
            <a:r>
              <a:rPr lang="en-US" altLang="zh-CN" sz="2000" b="1" noProof="1">
                <a:solidFill>
                  <a:schemeClr val="bg1"/>
                </a:solidFill>
                <a:ea typeface="微软雅黑" panose="020B0503020204020204" pitchFamily="34" charset="-122"/>
                <a:sym typeface="Arial" panose="020B0604020202020204" pitchFamily="34" charset="0"/>
              </a:rPr>
              <a:t>1</a:t>
            </a:r>
            <a:endParaRPr lang="zh-CN" altLang="en-US" sz="2000" b="1" noProof="1">
              <a:solidFill>
                <a:schemeClr val="bg1"/>
              </a:solidFill>
              <a:ea typeface="微软雅黑" panose="020B0503020204020204" pitchFamily="34" charset="-122"/>
              <a:sym typeface="Arial" panose="020B0604020202020204" pitchFamily="34" charset="0"/>
            </a:endParaRPr>
          </a:p>
        </p:txBody>
      </p:sp>
      <p:sp>
        <p:nvSpPr>
          <p:cNvPr id="13" name="TextBox 12"/>
          <p:cNvSpPr txBox="1"/>
          <p:nvPr/>
        </p:nvSpPr>
        <p:spPr>
          <a:xfrm>
            <a:off x="2862749" y="3465268"/>
            <a:ext cx="863552" cy="307777"/>
          </a:xfrm>
          <a:prstGeom prst="rect">
            <a:avLst/>
          </a:prstGeom>
          <a:noFill/>
          <a:ln w="9525">
            <a:noFill/>
          </a:ln>
        </p:spPr>
        <p:txBody>
          <a:bodyPr wrap="square" lIns="0" tIns="0" rIns="0" bIns="0" anchor="t">
            <a:spAutoFit/>
          </a:bodyPr>
          <a:lstStyle/>
          <a:p>
            <a:pPr algn="ctr" defTabSz="866775"/>
            <a:r>
              <a:rPr lang="zh-CN" altLang="en-US" sz="2000" b="1" dirty="0">
                <a:ea typeface="微软雅黑" panose="020B0503020204020204" pitchFamily="34" charset="-122"/>
                <a:sym typeface="Arial" panose="020B0604020202020204" pitchFamily="34" charset="0"/>
              </a:rPr>
              <a:t>标题</a:t>
            </a:r>
            <a:endParaRPr lang="zh-CN" altLang="en-US" sz="2000" b="1" dirty="0">
              <a:ea typeface="微软雅黑" panose="020B0503020204020204" pitchFamily="34" charset="-122"/>
              <a:sym typeface="Arial" panose="020B0604020202020204" pitchFamily="34" charset="0"/>
            </a:endParaRPr>
          </a:p>
        </p:txBody>
      </p:sp>
      <p:grpSp>
        <p:nvGrpSpPr>
          <p:cNvPr id="14" name="组合 13"/>
          <p:cNvGrpSpPr/>
          <p:nvPr/>
        </p:nvGrpSpPr>
        <p:grpSpPr>
          <a:xfrm>
            <a:off x="3686611" y="3457814"/>
            <a:ext cx="360264" cy="324819"/>
            <a:chOff x="2142410" y="2298139"/>
            <a:chExt cx="360284" cy="324836"/>
          </a:xfrm>
          <a:solidFill>
            <a:schemeClr val="tx1"/>
          </a:solidFill>
        </p:grpSpPr>
        <p:sp>
          <p:nvSpPr>
            <p:cNvPr id="15" name="Freeform 5"/>
            <p:cNvSpPr/>
            <p:nvPr/>
          </p:nvSpPr>
          <p:spPr bwMode="auto">
            <a:xfrm flipH="1" flipV="1">
              <a:off x="2142410" y="2298139"/>
              <a:ext cx="360284" cy="324836"/>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pFill/>
            <a:ln w="9525" cap="flat">
              <a:noFill/>
              <a:prstDash val="solid"/>
              <a:miter lim="800000"/>
            </a:ln>
          </p:spPr>
          <p:txBody>
            <a:bodyPr vert="horz" wrap="square" lIns="91435" tIns="45719" rIns="91435" bIns="45719" numCol="1" anchor="t" anchorCtr="0" compatLnSpc="1"/>
            <a:lstStyle/>
            <a:p>
              <a:pPr defTabSz="866775"/>
              <a:endParaRPr lang="zh-CN" altLang="en-US" sz="1705" noProof="1">
                <a:solidFill>
                  <a:schemeClr val="bg1"/>
                </a:solidFill>
                <a:ea typeface="微软雅黑" panose="020B0503020204020204" pitchFamily="34" charset="-122"/>
                <a:sym typeface="Arial" panose="020B0604020202020204" pitchFamily="34" charset="0"/>
              </a:endParaRPr>
            </a:p>
          </p:txBody>
        </p:sp>
        <p:sp>
          <p:nvSpPr>
            <p:cNvPr id="16" name="TextBox 15"/>
            <p:cNvSpPr txBox="1"/>
            <p:nvPr/>
          </p:nvSpPr>
          <p:spPr>
            <a:xfrm>
              <a:off x="2221796" y="2306669"/>
              <a:ext cx="201513" cy="307793"/>
            </a:xfrm>
            <a:prstGeom prst="rect">
              <a:avLst/>
            </a:prstGeom>
            <a:grpFill/>
          </p:spPr>
          <p:txBody>
            <a:bodyPr wrap="square" lIns="0" tIns="0" rIns="0" bIns="0" rtlCol="0">
              <a:spAutoFit/>
            </a:bodyPr>
            <a:lstStyle>
              <a:defPPr>
                <a:defRPr lang="zh-CN"/>
              </a:defPPr>
              <a:lvl1pPr>
                <a:defRPr sz="2200">
                  <a:solidFill>
                    <a:schemeClr val="bg1"/>
                  </a:solidFill>
                  <a:latin typeface="微软雅黑" panose="020B0503020204020204" pitchFamily="34" charset="-122"/>
                  <a:ea typeface="微软雅黑" panose="020B0503020204020204" pitchFamily="34" charset="-122"/>
                </a:defRPr>
              </a:lvl1pPr>
            </a:lstStyle>
            <a:p>
              <a:pPr algn="ctr" defTabSz="866775"/>
              <a:r>
                <a:rPr lang="en-US" altLang="zh-CN" sz="2000" b="1" noProof="1">
                  <a:latin typeface="Arial" panose="020B0604020202020204" pitchFamily="34" charset="0"/>
                  <a:sym typeface="Arial" panose="020B0604020202020204" pitchFamily="34" charset="0"/>
                </a:rPr>
                <a:t>2</a:t>
              </a:r>
              <a:endParaRPr lang="zh-CN" altLang="en-US" sz="2000" b="1" noProof="1">
                <a:latin typeface="Arial" panose="020B0604020202020204" pitchFamily="34" charset="0"/>
                <a:sym typeface="Arial" panose="020B0604020202020204" pitchFamily="34" charset="0"/>
              </a:endParaRPr>
            </a:p>
          </p:txBody>
        </p:sp>
      </p:grpSp>
      <p:sp>
        <p:nvSpPr>
          <p:cNvPr id="17" name="TextBox 16"/>
          <p:cNvSpPr txBox="1"/>
          <p:nvPr/>
        </p:nvSpPr>
        <p:spPr>
          <a:xfrm>
            <a:off x="1644434" y="4169384"/>
            <a:ext cx="906415" cy="307777"/>
          </a:xfrm>
          <a:prstGeom prst="rect">
            <a:avLst/>
          </a:prstGeom>
          <a:noFill/>
          <a:ln w="9525">
            <a:noFill/>
          </a:ln>
        </p:spPr>
        <p:txBody>
          <a:bodyPr wrap="square" lIns="0" tIns="0" rIns="0" bIns="0" anchor="t">
            <a:spAutoFit/>
          </a:bodyPr>
          <a:lstStyle/>
          <a:p>
            <a:pPr algn="ctr" defTabSz="866775"/>
            <a:r>
              <a:rPr lang="zh-CN" altLang="en-US" sz="2000" b="1" dirty="0">
                <a:ea typeface="微软雅黑" panose="020B0503020204020204" pitchFamily="34" charset="-122"/>
                <a:sym typeface="Arial" panose="020B0604020202020204" pitchFamily="34" charset="0"/>
              </a:rPr>
              <a:t>标题</a:t>
            </a:r>
            <a:endParaRPr lang="zh-CN" altLang="en-US" sz="2000" b="1" dirty="0">
              <a:ea typeface="微软雅黑" panose="020B0503020204020204" pitchFamily="34" charset="-122"/>
              <a:sym typeface="Arial" panose="020B0604020202020204" pitchFamily="34" charset="0"/>
            </a:endParaRPr>
          </a:p>
        </p:txBody>
      </p:sp>
      <p:grpSp>
        <p:nvGrpSpPr>
          <p:cNvPr id="18" name="组合 17"/>
          <p:cNvGrpSpPr/>
          <p:nvPr/>
        </p:nvGrpSpPr>
        <p:grpSpPr>
          <a:xfrm>
            <a:off x="2503193" y="4152342"/>
            <a:ext cx="360264" cy="324819"/>
            <a:chOff x="2142410" y="2298139"/>
            <a:chExt cx="360284" cy="324836"/>
          </a:xfrm>
          <a:solidFill>
            <a:schemeClr val="tx1"/>
          </a:solidFill>
        </p:grpSpPr>
        <p:sp>
          <p:nvSpPr>
            <p:cNvPr id="19" name="Freeform 5"/>
            <p:cNvSpPr/>
            <p:nvPr/>
          </p:nvSpPr>
          <p:spPr bwMode="auto">
            <a:xfrm flipH="1" flipV="1">
              <a:off x="2142410" y="2298139"/>
              <a:ext cx="360284" cy="324836"/>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pFill/>
            <a:ln w="9525" cap="flat">
              <a:noFill/>
              <a:prstDash val="solid"/>
              <a:miter lim="800000"/>
            </a:ln>
          </p:spPr>
          <p:txBody>
            <a:bodyPr vert="horz" wrap="square" lIns="91435" tIns="45719" rIns="91435" bIns="45719" numCol="1" anchor="t" anchorCtr="0" compatLnSpc="1"/>
            <a:lstStyle/>
            <a:p>
              <a:pPr defTabSz="866775"/>
              <a:endParaRPr lang="zh-CN" altLang="en-US" sz="1705" noProof="1">
                <a:solidFill>
                  <a:schemeClr val="bg1"/>
                </a:solidFill>
                <a:ea typeface="微软雅黑" panose="020B0503020204020204" pitchFamily="34" charset="-122"/>
                <a:sym typeface="Arial" panose="020B0604020202020204" pitchFamily="34" charset="0"/>
              </a:endParaRPr>
            </a:p>
          </p:txBody>
        </p:sp>
        <p:sp>
          <p:nvSpPr>
            <p:cNvPr id="20" name="TextBox 19"/>
            <p:cNvSpPr txBox="1"/>
            <p:nvPr/>
          </p:nvSpPr>
          <p:spPr>
            <a:xfrm>
              <a:off x="2221796" y="2306669"/>
              <a:ext cx="201513" cy="307793"/>
            </a:xfrm>
            <a:prstGeom prst="rect">
              <a:avLst/>
            </a:prstGeom>
            <a:grpFill/>
          </p:spPr>
          <p:txBody>
            <a:bodyPr wrap="square" lIns="0" tIns="0" rIns="0" bIns="0" rtlCol="0">
              <a:spAutoFit/>
            </a:bodyPr>
            <a:lstStyle>
              <a:defPPr>
                <a:defRPr lang="zh-CN"/>
              </a:defPPr>
              <a:lvl1pPr>
                <a:defRPr sz="2200">
                  <a:solidFill>
                    <a:schemeClr val="bg1"/>
                  </a:solidFill>
                  <a:latin typeface="微软雅黑" panose="020B0503020204020204" pitchFamily="34" charset="-122"/>
                  <a:ea typeface="微软雅黑" panose="020B0503020204020204" pitchFamily="34" charset="-122"/>
                </a:defRPr>
              </a:lvl1pPr>
            </a:lstStyle>
            <a:p>
              <a:pPr algn="ctr" defTabSz="866775"/>
              <a:r>
                <a:rPr lang="en-US" altLang="zh-CN" sz="2000" b="1" noProof="1">
                  <a:latin typeface="Arial" panose="020B0604020202020204" pitchFamily="34" charset="0"/>
                  <a:sym typeface="Arial" panose="020B0604020202020204" pitchFamily="34" charset="0"/>
                </a:rPr>
                <a:t>3</a:t>
              </a:r>
              <a:endParaRPr lang="zh-CN" altLang="en-US" sz="2000" b="1" noProof="1">
                <a:latin typeface="Arial" panose="020B0604020202020204" pitchFamily="34" charset="0"/>
                <a:sym typeface="Arial" panose="020B0604020202020204" pitchFamily="34" charset="0"/>
              </a:endParaRPr>
            </a:p>
          </p:txBody>
        </p:sp>
      </p:grpSp>
      <p:sp>
        <p:nvSpPr>
          <p:cNvPr id="21" name="TextBox 20"/>
          <p:cNvSpPr txBox="1"/>
          <p:nvPr/>
        </p:nvSpPr>
        <p:spPr>
          <a:xfrm>
            <a:off x="3177910" y="1961749"/>
            <a:ext cx="6819529" cy="695190"/>
          </a:xfrm>
          <a:prstGeom prst="rect">
            <a:avLst/>
          </a:prstGeom>
          <a:noFill/>
          <a:ln w="9525">
            <a:noFill/>
          </a:ln>
        </p:spPr>
        <p:txBody>
          <a:bodyPr wrap="square" lIns="0" tIns="0" rIns="0" bIns="0" anchor="t">
            <a:spAutoFit/>
          </a:bodyPr>
          <a:lstStyle/>
          <a:p>
            <a:pPr marL="285750" indent="-285750">
              <a:lnSpc>
                <a:spcPct val="150000"/>
              </a:lnSpc>
              <a:buFont typeface="Arial" panose="020B0604020202020204" pitchFamily="34" charset="0"/>
              <a:buChar char="•"/>
            </a:pPr>
            <a:r>
              <a:rPr lang="zh-CN" altLang="en-US" sz="1600" b="1" dirty="0">
                <a:solidFill>
                  <a:schemeClr val="bg1"/>
                </a:solidFill>
                <a:latin typeface="微软雅黑" panose="020B0503020204020204" pitchFamily="34" charset="-122"/>
                <a:ea typeface="微软雅黑" panose="020B0503020204020204" pitchFamily="34" charset="-122"/>
              </a:rPr>
              <a:t>这里输入您的文字这里输入您的文字这里输入您的文字这里输入您的文字这里输入您这里输入您</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22" name="TextBox 21"/>
          <p:cNvSpPr txBox="1"/>
          <p:nvPr/>
        </p:nvSpPr>
        <p:spPr>
          <a:xfrm>
            <a:off x="4550163" y="3264418"/>
            <a:ext cx="5470984" cy="695190"/>
          </a:xfrm>
          <a:prstGeom prst="rect">
            <a:avLst/>
          </a:prstGeom>
          <a:noFill/>
          <a:ln w="9525">
            <a:noFill/>
          </a:ln>
        </p:spPr>
        <p:txBody>
          <a:bodyPr wrap="square" lIns="0" tIns="0" rIns="0" bIns="0" anchor="t">
            <a:spAutoFit/>
          </a:bodyPr>
          <a:lstStyle/>
          <a:p>
            <a:pPr marL="285750" indent="-285750">
              <a:lnSpc>
                <a:spcPct val="150000"/>
              </a:lnSpc>
              <a:buFont typeface="Arial" panose="020B0604020202020204" pitchFamily="34" charset="0"/>
              <a:buChar char="•"/>
            </a:pPr>
            <a:r>
              <a:rPr lang="zh-CN" altLang="en-US" sz="1600" b="1" dirty="0">
                <a:solidFill>
                  <a:schemeClr val="bg1"/>
                </a:solidFill>
                <a:latin typeface="微软雅黑" panose="020B0503020204020204" pitchFamily="34" charset="-122"/>
                <a:ea typeface="微软雅黑" panose="020B0503020204020204" pitchFamily="34" charset="-122"/>
              </a:rPr>
              <a:t>这里输入您的文字这里输入您的文字这里输入您的文字这里输入您的文字这里输入您这里输入您</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23" name="TextBox 22"/>
          <p:cNvSpPr txBox="1"/>
          <p:nvPr/>
        </p:nvSpPr>
        <p:spPr>
          <a:xfrm>
            <a:off x="3371810" y="4661332"/>
            <a:ext cx="6625629" cy="695190"/>
          </a:xfrm>
          <a:prstGeom prst="rect">
            <a:avLst/>
          </a:prstGeom>
          <a:noFill/>
          <a:ln w="9525">
            <a:noFill/>
          </a:ln>
        </p:spPr>
        <p:txBody>
          <a:bodyPr wrap="square" lIns="0" tIns="0" rIns="0" bIns="0" anchor="t">
            <a:spAutoFit/>
          </a:bodyPr>
          <a:lstStyle/>
          <a:p>
            <a:pPr marL="285750" indent="-285750">
              <a:lnSpc>
                <a:spcPct val="150000"/>
              </a:lnSpc>
              <a:buFont typeface="Arial" panose="020B0604020202020204" pitchFamily="34" charset="0"/>
              <a:buChar char="•"/>
            </a:pPr>
            <a:r>
              <a:rPr lang="zh-CN" altLang="en-US" sz="1600" b="1" dirty="0">
                <a:solidFill>
                  <a:schemeClr val="bg1"/>
                </a:solidFill>
                <a:latin typeface="微软雅黑" panose="020B0503020204020204" pitchFamily="34" charset="-122"/>
                <a:ea typeface="微软雅黑" panose="020B0503020204020204" pitchFamily="34" charset="-122"/>
              </a:rPr>
              <a:t>这里输入您的文字这里输入您的文字这里输入您的文字这里输入您的文字这里输入您这里输入您</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drap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anim calcmode="lin" valueType="num">
                                      <p:cBhvr>
                                        <p:cTn id="10" dur="500" fill="hold"/>
                                        <p:tgtEl>
                                          <p:spTgt spid="4"/>
                                        </p:tgtEl>
                                        <p:attrNameLst>
                                          <p:attrName>ppt_x</p:attrName>
                                        </p:attrNameLst>
                                      </p:cBhvr>
                                      <p:tavLst>
                                        <p:tav tm="0">
                                          <p:val>
                                            <p:fltVal val="0.5"/>
                                          </p:val>
                                        </p:tav>
                                        <p:tav tm="100000">
                                          <p:val>
                                            <p:strVal val="#ppt_x"/>
                                          </p:val>
                                        </p:tav>
                                      </p:tavLst>
                                    </p:anim>
                                    <p:anim calcmode="lin" valueType="num">
                                      <p:cBhvr>
                                        <p:cTn id="11" dur="500" fill="hold"/>
                                        <p:tgtEl>
                                          <p:spTgt spid="4"/>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31"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1000" fill="hold"/>
                                        <p:tgtEl>
                                          <p:spTgt spid="12"/>
                                        </p:tgtEl>
                                        <p:attrNameLst>
                                          <p:attrName>ppt_w</p:attrName>
                                        </p:attrNameLst>
                                      </p:cBhvr>
                                      <p:tavLst>
                                        <p:tav tm="0">
                                          <p:val>
                                            <p:fltVal val="0"/>
                                          </p:val>
                                        </p:tav>
                                        <p:tav tm="100000">
                                          <p:val>
                                            <p:strVal val="#ppt_w"/>
                                          </p:val>
                                        </p:tav>
                                      </p:tavLst>
                                    </p:anim>
                                    <p:anim calcmode="lin" valueType="num">
                                      <p:cBhvr>
                                        <p:cTn id="16" dur="1000" fill="hold"/>
                                        <p:tgtEl>
                                          <p:spTgt spid="12"/>
                                        </p:tgtEl>
                                        <p:attrNameLst>
                                          <p:attrName>ppt_h</p:attrName>
                                        </p:attrNameLst>
                                      </p:cBhvr>
                                      <p:tavLst>
                                        <p:tav tm="0">
                                          <p:val>
                                            <p:fltVal val="0"/>
                                          </p:val>
                                        </p:tav>
                                        <p:tav tm="100000">
                                          <p:val>
                                            <p:strVal val="#ppt_h"/>
                                          </p:val>
                                        </p:tav>
                                      </p:tavLst>
                                    </p:anim>
                                    <p:anim calcmode="lin" valueType="num">
                                      <p:cBhvr>
                                        <p:cTn id="17" dur="1000" fill="hold"/>
                                        <p:tgtEl>
                                          <p:spTgt spid="12"/>
                                        </p:tgtEl>
                                        <p:attrNameLst>
                                          <p:attrName>style.rotation</p:attrName>
                                        </p:attrNameLst>
                                      </p:cBhvr>
                                      <p:tavLst>
                                        <p:tav tm="0">
                                          <p:val>
                                            <p:fltVal val="90"/>
                                          </p:val>
                                        </p:tav>
                                        <p:tav tm="100000">
                                          <p:val>
                                            <p:fltVal val="0"/>
                                          </p:val>
                                        </p:tav>
                                      </p:tavLst>
                                    </p:anim>
                                    <p:animEffect transition="in" filter="fade">
                                      <p:cBhvr>
                                        <p:cTn id="18" dur="1000"/>
                                        <p:tgtEl>
                                          <p:spTgt spid="12"/>
                                        </p:tgtEl>
                                      </p:cBhvr>
                                    </p:animEffect>
                                  </p:childTnLst>
                                </p:cTn>
                              </p:par>
                            </p:childTnLst>
                          </p:cTn>
                        </p:par>
                        <p:par>
                          <p:cTn id="19" fill="hold">
                            <p:stCondLst>
                              <p:cond delay="1500"/>
                            </p:stCondLst>
                            <p:childTnLst>
                              <p:par>
                                <p:cTn id="20" presetID="53" presetClass="entr" presetSubtype="528"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anim calcmode="lin" valueType="num">
                                      <p:cBhvr>
                                        <p:cTn id="25" dur="500" fill="hold"/>
                                        <p:tgtEl>
                                          <p:spTgt spid="5"/>
                                        </p:tgtEl>
                                        <p:attrNameLst>
                                          <p:attrName>ppt_x</p:attrName>
                                        </p:attrNameLst>
                                      </p:cBhvr>
                                      <p:tavLst>
                                        <p:tav tm="0">
                                          <p:val>
                                            <p:fltVal val="0.5"/>
                                          </p:val>
                                        </p:tav>
                                        <p:tav tm="100000">
                                          <p:val>
                                            <p:strVal val="#ppt_x"/>
                                          </p:val>
                                        </p:tav>
                                      </p:tavLst>
                                    </p:anim>
                                    <p:anim calcmode="lin" valueType="num">
                                      <p:cBhvr>
                                        <p:cTn id="26" dur="500" fill="hold"/>
                                        <p:tgtEl>
                                          <p:spTgt spid="5"/>
                                        </p:tgtEl>
                                        <p:attrNameLst>
                                          <p:attrName>ppt_y</p:attrName>
                                        </p:attrNameLst>
                                      </p:cBhvr>
                                      <p:tavLst>
                                        <p:tav tm="0">
                                          <p:val>
                                            <p:fltVal val="0.5"/>
                                          </p:val>
                                        </p:tav>
                                        <p:tav tm="100000">
                                          <p:val>
                                            <p:strVal val="#ppt_y"/>
                                          </p:val>
                                        </p:tav>
                                      </p:tavLst>
                                    </p:anim>
                                  </p:childTnLst>
                                </p:cTn>
                              </p:par>
                            </p:childTnLst>
                          </p:cTn>
                        </p:par>
                        <p:par>
                          <p:cTn id="27" fill="hold">
                            <p:stCondLst>
                              <p:cond delay="2000"/>
                            </p:stCondLst>
                            <p:childTnLst>
                              <p:par>
                                <p:cTn id="28" presetID="53" presetClass="entr" presetSubtype="528"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ppt_w</p:attrName>
                                        </p:attrNameLst>
                                      </p:cBhvr>
                                      <p:tavLst>
                                        <p:tav tm="0">
                                          <p:val>
                                            <p:fltVal val="0"/>
                                          </p:val>
                                        </p:tav>
                                        <p:tav tm="100000">
                                          <p:val>
                                            <p:strVal val="#ppt_w"/>
                                          </p:val>
                                        </p:tav>
                                      </p:tavLst>
                                    </p:anim>
                                    <p:anim calcmode="lin" valueType="num">
                                      <p:cBhvr>
                                        <p:cTn id="31" dur="500" fill="hold"/>
                                        <p:tgtEl>
                                          <p:spTgt spid="9"/>
                                        </p:tgtEl>
                                        <p:attrNameLst>
                                          <p:attrName>ppt_h</p:attrName>
                                        </p:attrNameLst>
                                      </p:cBhvr>
                                      <p:tavLst>
                                        <p:tav tm="0">
                                          <p:val>
                                            <p:fltVal val="0"/>
                                          </p:val>
                                        </p:tav>
                                        <p:tav tm="100000">
                                          <p:val>
                                            <p:strVal val="#ppt_h"/>
                                          </p:val>
                                        </p:tav>
                                      </p:tavLst>
                                    </p:anim>
                                    <p:animEffect transition="in" filter="fade">
                                      <p:cBhvr>
                                        <p:cTn id="32" dur="500"/>
                                        <p:tgtEl>
                                          <p:spTgt spid="9"/>
                                        </p:tgtEl>
                                      </p:cBhvr>
                                    </p:animEffect>
                                    <p:anim calcmode="lin" valueType="num">
                                      <p:cBhvr>
                                        <p:cTn id="33" dur="500" fill="hold"/>
                                        <p:tgtEl>
                                          <p:spTgt spid="9"/>
                                        </p:tgtEl>
                                        <p:attrNameLst>
                                          <p:attrName>ppt_x</p:attrName>
                                        </p:attrNameLst>
                                      </p:cBhvr>
                                      <p:tavLst>
                                        <p:tav tm="0">
                                          <p:val>
                                            <p:fltVal val="0.5"/>
                                          </p:val>
                                        </p:tav>
                                        <p:tav tm="100000">
                                          <p:val>
                                            <p:strVal val="#ppt_x"/>
                                          </p:val>
                                        </p:tav>
                                      </p:tavLst>
                                    </p:anim>
                                    <p:anim calcmode="lin" valueType="num">
                                      <p:cBhvr>
                                        <p:cTn id="34" dur="500" fill="hold"/>
                                        <p:tgtEl>
                                          <p:spTgt spid="9"/>
                                        </p:tgtEl>
                                        <p:attrNameLst>
                                          <p:attrName>ppt_y</p:attrName>
                                        </p:attrNameLst>
                                      </p:cBhvr>
                                      <p:tavLst>
                                        <p:tav tm="0">
                                          <p:val>
                                            <p:fltVal val="0.5"/>
                                          </p:val>
                                        </p:tav>
                                        <p:tav tm="100000">
                                          <p:val>
                                            <p:strVal val="#ppt_y"/>
                                          </p:val>
                                        </p:tav>
                                      </p:tavLst>
                                    </p:anim>
                                  </p:childTnLst>
                                </p:cTn>
                              </p:par>
                            </p:childTnLst>
                          </p:cTn>
                        </p:par>
                        <p:par>
                          <p:cTn id="35" fill="hold">
                            <p:stCondLst>
                              <p:cond delay="2500"/>
                            </p:stCondLst>
                            <p:childTnLst>
                              <p:par>
                                <p:cTn id="36" presetID="53" presetClass="entr" presetSubtype="528"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p:cTn id="38" dur="500" fill="hold"/>
                                        <p:tgtEl>
                                          <p:spTgt spid="17"/>
                                        </p:tgtEl>
                                        <p:attrNameLst>
                                          <p:attrName>ppt_w</p:attrName>
                                        </p:attrNameLst>
                                      </p:cBhvr>
                                      <p:tavLst>
                                        <p:tav tm="0">
                                          <p:val>
                                            <p:fltVal val="0"/>
                                          </p:val>
                                        </p:tav>
                                        <p:tav tm="100000">
                                          <p:val>
                                            <p:strVal val="#ppt_w"/>
                                          </p:val>
                                        </p:tav>
                                      </p:tavLst>
                                    </p:anim>
                                    <p:anim calcmode="lin" valueType="num">
                                      <p:cBhvr>
                                        <p:cTn id="39" dur="500" fill="hold"/>
                                        <p:tgtEl>
                                          <p:spTgt spid="17"/>
                                        </p:tgtEl>
                                        <p:attrNameLst>
                                          <p:attrName>ppt_h</p:attrName>
                                        </p:attrNameLst>
                                      </p:cBhvr>
                                      <p:tavLst>
                                        <p:tav tm="0">
                                          <p:val>
                                            <p:fltVal val="0"/>
                                          </p:val>
                                        </p:tav>
                                        <p:tav tm="100000">
                                          <p:val>
                                            <p:strVal val="#ppt_h"/>
                                          </p:val>
                                        </p:tav>
                                      </p:tavLst>
                                    </p:anim>
                                    <p:animEffect transition="in" filter="fade">
                                      <p:cBhvr>
                                        <p:cTn id="40" dur="500"/>
                                        <p:tgtEl>
                                          <p:spTgt spid="17"/>
                                        </p:tgtEl>
                                      </p:cBhvr>
                                    </p:animEffect>
                                    <p:anim calcmode="lin" valueType="num">
                                      <p:cBhvr>
                                        <p:cTn id="41" dur="500" fill="hold"/>
                                        <p:tgtEl>
                                          <p:spTgt spid="17"/>
                                        </p:tgtEl>
                                        <p:attrNameLst>
                                          <p:attrName>ppt_x</p:attrName>
                                        </p:attrNameLst>
                                      </p:cBhvr>
                                      <p:tavLst>
                                        <p:tav tm="0">
                                          <p:val>
                                            <p:fltVal val="0.5"/>
                                          </p:val>
                                        </p:tav>
                                        <p:tav tm="100000">
                                          <p:val>
                                            <p:strVal val="#ppt_x"/>
                                          </p:val>
                                        </p:tav>
                                      </p:tavLst>
                                    </p:anim>
                                    <p:anim calcmode="lin" valueType="num">
                                      <p:cBhvr>
                                        <p:cTn id="42" dur="500" fill="hold"/>
                                        <p:tgtEl>
                                          <p:spTgt spid="17"/>
                                        </p:tgtEl>
                                        <p:attrNameLst>
                                          <p:attrName>ppt_y</p:attrName>
                                        </p:attrNameLst>
                                      </p:cBhvr>
                                      <p:tavLst>
                                        <p:tav tm="0">
                                          <p:val>
                                            <p:fltVal val="0.5"/>
                                          </p:val>
                                        </p:tav>
                                        <p:tav tm="100000">
                                          <p:val>
                                            <p:strVal val="#ppt_y"/>
                                          </p:val>
                                        </p:tav>
                                      </p:tavLst>
                                    </p:anim>
                                  </p:childTnLst>
                                </p:cTn>
                              </p:par>
                            </p:childTnLst>
                          </p:cTn>
                        </p:par>
                        <p:par>
                          <p:cTn id="43" fill="hold">
                            <p:stCondLst>
                              <p:cond delay="3000"/>
                            </p:stCondLst>
                            <p:childTnLst>
                              <p:par>
                                <p:cTn id="44" presetID="53" presetClass="entr" presetSubtype="528" fill="hold" nodeType="after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500" fill="hold"/>
                                        <p:tgtEl>
                                          <p:spTgt spid="18"/>
                                        </p:tgtEl>
                                        <p:attrNameLst>
                                          <p:attrName>ppt_w</p:attrName>
                                        </p:attrNameLst>
                                      </p:cBhvr>
                                      <p:tavLst>
                                        <p:tav tm="0">
                                          <p:val>
                                            <p:fltVal val="0"/>
                                          </p:val>
                                        </p:tav>
                                        <p:tav tm="100000">
                                          <p:val>
                                            <p:strVal val="#ppt_w"/>
                                          </p:val>
                                        </p:tav>
                                      </p:tavLst>
                                    </p:anim>
                                    <p:anim calcmode="lin" valueType="num">
                                      <p:cBhvr>
                                        <p:cTn id="47" dur="500" fill="hold"/>
                                        <p:tgtEl>
                                          <p:spTgt spid="18"/>
                                        </p:tgtEl>
                                        <p:attrNameLst>
                                          <p:attrName>ppt_h</p:attrName>
                                        </p:attrNameLst>
                                      </p:cBhvr>
                                      <p:tavLst>
                                        <p:tav tm="0">
                                          <p:val>
                                            <p:fltVal val="0"/>
                                          </p:val>
                                        </p:tav>
                                        <p:tav tm="100000">
                                          <p:val>
                                            <p:strVal val="#ppt_h"/>
                                          </p:val>
                                        </p:tav>
                                      </p:tavLst>
                                    </p:anim>
                                    <p:animEffect transition="in" filter="fade">
                                      <p:cBhvr>
                                        <p:cTn id="48" dur="500"/>
                                        <p:tgtEl>
                                          <p:spTgt spid="18"/>
                                        </p:tgtEl>
                                      </p:cBhvr>
                                    </p:animEffect>
                                    <p:anim calcmode="lin" valueType="num">
                                      <p:cBhvr>
                                        <p:cTn id="49" dur="500" fill="hold"/>
                                        <p:tgtEl>
                                          <p:spTgt spid="18"/>
                                        </p:tgtEl>
                                        <p:attrNameLst>
                                          <p:attrName>ppt_x</p:attrName>
                                        </p:attrNameLst>
                                      </p:cBhvr>
                                      <p:tavLst>
                                        <p:tav tm="0">
                                          <p:val>
                                            <p:fltVal val="0.5"/>
                                          </p:val>
                                        </p:tav>
                                        <p:tav tm="100000">
                                          <p:val>
                                            <p:strVal val="#ppt_x"/>
                                          </p:val>
                                        </p:tav>
                                      </p:tavLst>
                                    </p:anim>
                                    <p:anim calcmode="lin" valueType="num">
                                      <p:cBhvr>
                                        <p:cTn id="50" dur="500" fill="hold"/>
                                        <p:tgtEl>
                                          <p:spTgt spid="18"/>
                                        </p:tgtEl>
                                        <p:attrNameLst>
                                          <p:attrName>ppt_y</p:attrName>
                                        </p:attrNameLst>
                                      </p:cBhvr>
                                      <p:tavLst>
                                        <p:tav tm="0">
                                          <p:val>
                                            <p:fltVal val="0.5"/>
                                          </p:val>
                                        </p:tav>
                                        <p:tav tm="100000">
                                          <p:val>
                                            <p:strVal val="#ppt_y"/>
                                          </p:val>
                                        </p:tav>
                                      </p:tavLst>
                                    </p:anim>
                                  </p:childTnLst>
                                </p:cTn>
                              </p:par>
                            </p:childTnLst>
                          </p:cTn>
                        </p:par>
                        <p:par>
                          <p:cTn id="51" fill="hold">
                            <p:stCondLst>
                              <p:cond delay="3500"/>
                            </p:stCondLst>
                            <p:childTnLst>
                              <p:par>
                                <p:cTn id="52" presetID="53" presetClass="entr" presetSubtype="528" fill="hold" grpId="0" nodeType="afterEffect">
                                  <p:stCondLst>
                                    <p:cond delay="0"/>
                                  </p:stCondLst>
                                  <p:childTnLst>
                                    <p:set>
                                      <p:cBhvr>
                                        <p:cTn id="53" dur="1" fill="hold">
                                          <p:stCondLst>
                                            <p:cond delay="0"/>
                                          </p:stCondLst>
                                        </p:cTn>
                                        <p:tgtEl>
                                          <p:spTgt spid="8"/>
                                        </p:tgtEl>
                                        <p:attrNameLst>
                                          <p:attrName>style.visibility</p:attrName>
                                        </p:attrNameLst>
                                      </p:cBhvr>
                                      <p:to>
                                        <p:strVal val="visible"/>
                                      </p:to>
                                    </p:set>
                                    <p:anim calcmode="lin" valueType="num">
                                      <p:cBhvr>
                                        <p:cTn id="54" dur="500" fill="hold"/>
                                        <p:tgtEl>
                                          <p:spTgt spid="8"/>
                                        </p:tgtEl>
                                        <p:attrNameLst>
                                          <p:attrName>ppt_w</p:attrName>
                                        </p:attrNameLst>
                                      </p:cBhvr>
                                      <p:tavLst>
                                        <p:tav tm="0">
                                          <p:val>
                                            <p:fltVal val="0"/>
                                          </p:val>
                                        </p:tav>
                                        <p:tav tm="100000">
                                          <p:val>
                                            <p:strVal val="#ppt_w"/>
                                          </p:val>
                                        </p:tav>
                                      </p:tavLst>
                                    </p:anim>
                                    <p:anim calcmode="lin" valueType="num">
                                      <p:cBhvr>
                                        <p:cTn id="55" dur="500" fill="hold"/>
                                        <p:tgtEl>
                                          <p:spTgt spid="8"/>
                                        </p:tgtEl>
                                        <p:attrNameLst>
                                          <p:attrName>ppt_h</p:attrName>
                                        </p:attrNameLst>
                                      </p:cBhvr>
                                      <p:tavLst>
                                        <p:tav tm="0">
                                          <p:val>
                                            <p:fltVal val="0"/>
                                          </p:val>
                                        </p:tav>
                                        <p:tav tm="100000">
                                          <p:val>
                                            <p:strVal val="#ppt_h"/>
                                          </p:val>
                                        </p:tav>
                                      </p:tavLst>
                                    </p:anim>
                                    <p:animEffect transition="in" filter="fade">
                                      <p:cBhvr>
                                        <p:cTn id="56" dur="500"/>
                                        <p:tgtEl>
                                          <p:spTgt spid="8"/>
                                        </p:tgtEl>
                                      </p:cBhvr>
                                    </p:animEffect>
                                    <p:anim calcmode="lin" valueType="num">
                                      <p:cBhvr>
                                        <p:cTn id="57" dur="500" fill="hold"/>
                                        <p:tgtEl>
                                          <p:spTgt spid="8"/>
                                        </p:tgtEl>
                                        <p:attrNameLst>
                                          <p:attrName>ppt_x</p:attrName>
                                        </p:attrNameLst>
                                      </p:cBhvr>
                                      <p:tavLst>
                                        <p:tav tm="0">
                                          <p:val>
                                            <p:fltVal val="0.5"/>
                                          </p:val>
                                        </p:tav>
                                        <p:tav tm="100000">
                                          <p:val>
                                            <p:strVal val="#ppt_x"/>
                                          </p:val>
                                        </p:tav>
                                      </p:tavLst>
                                    </p:anim>
                                    <p:anim calcmode="lin" valueType="num">
                                      <p:cBhvr>
                                        <p:cTn id="58" dur="500" fill="hold"/>
                                        <p:tgtEl>
                                          <p:spTgt spid="8"/>
                                        </p:tgtEl>
                                        <p:attrNameLst>
                                          <p:attrName>ppt_y</p:attrName>
                                        </p:attrNameLst>
                                      </p:cBhvr>
                                      <p:tavLst>
                                        <p:tav tm="0">
                                          <p:val>
                                            <p:fltVal val="0.5"/>
                                          </p:val>
                                        </p:tav>
                                        <p:tav tm="100000">
                                          <p:val>
                                            <p:strVal val="#ppt_y"/>
                                          </p:val>
                                        </p:tav>
                                      </p:tavLst>
                                    </p:anim>
                                  </p:childTnLst>
                                </p:cTn>
                              </p:par>
                            </p:childTnLst>
                          </p:cTn>
                        </p:par>
                        <p:par>
                          <p:cTn id="59" fill="hold">
                            <p:stCondLst>
                              <p:cond delay="4000"/>
                            </p:stCondLst>
                            <p:childTnLst>
                              <p:par>
                                <p:cTn id="60" presetID="53" presetClass="entr" presetSubtype="528" fill="hold" grpId="0" nodeType="after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p:cTn id="62" dur="500" fill="hold"/>
                                        <p:tgtEl>
                                          <p:spTgt spid="13"/>
                                        </p:tgtEl>
                                        <p:attrNameLst>
                                          <p:attrName>ppt_w</p:attrName>
                                        </p:attrNameLst>
                                      </p:cBhvr>
                                      <p:tavLst>
                                        <p:tav tm="0">
                                          <p:val>
                                            <p:fltVal val="0"/>
                                          </p:val>
                                        </p:tav>
                                        <p:tav tm="100000">
                                          <p:val>
                                            <p:strVal val="#ppt_w"/>
                                          </p:val>
                                        </p:tav>
                                      </p:tavLst>
                                    </p:anim>
                                    <p:anim calcmode="lin" valueType="num">
                                      <p:cBhvr>
                                        <p:cTn id="63" dur="500" fill="hold"/>
                                        <p:tgtEl>
                                          <p:spTgt spid="13"/>
                                        </p:tgtEl>
                                        <p:attrNameLst>
                                          <p:attrName>ppt_h</p:attrName>
                                        </p:attrNameLst>
                                      </p:cBhvr>
                                      <p:tavLst>
                                        <p:tav tm="0">
                                          <p:val>
                                            <p:fltVal val="0"/>
                                          </p:val>
                                        </p:tav>
                                        <p:tav tm="100000">
                                          <p:val>
                                            <p:strVal val="#ppt_h"/>
                                          </p:val>
                                        </p:tav>
                                      </p:tavLst>
                                    </p:anim>
                                    <p:animEffect transition="in" filter="fade">
                                      <p:cBhvr>
                                        <p:cTn id="64" dur="500"/>
                                        <p:tgtEl>
                                          <p:spTgt spid="13"/>
                                        </p:tgtEl>
                                      </p:cBhvr>
                                    </p:animEffect>
                                    <p:anim calcmode="lin" valueType="num">
                                      <p:cBhvr>
                                        <p:cTn id="65" dur="500" fill="hold"/>
                                        <p:tgtEl>
                                          <p:spTgt spid="13"/>
                                        </p:tgtEl>
                                        <p:attrNameLst>
                                          <p:attrName>ppt_x</p:attrName>
                                        </p:attrNameLst>
                                      </p:cBhvr>
                                      <p:tavLst>
                                        <p:tav tm="0">
                                          <p:val>
                                            <p:fltVal val="0.5"/>
                                          </p:val>
                                        </p:tav>
                                        <p:tav tm="100000">
                                          <p:val>
                                            <p:strVal val="#ppt_x"/>
                                          </p:val>
                                        </p:tav>
                                      </p:tavLst>
                                    </p:anim>
                                    <p:anim calcmode="lin" valueType="num">
                                      <p:cBhvr>
                                        <p:cTn id="66" dur="500" fill="hold"/>
                                        <p:tgtEl>
                                          <p:spTgt spid="13"/>
                                        </p:tgtEl>
                                        <p:attrNameLst>
                                          <p:attrName>ppt_y</p:attrName>
                                        </p:attrNameLst>
                                      </p:cBhvr>
                                      <p:tavLst>
                                        <p:tav tm="0">
                                          <p:val>
                                            <p:fltVal val="0.5"/>
                                          </p:val>
                                        </p:tav>
                                        <p:tav tm="100000">
                                          <p:val>
                                            <p:strVal val="#ppt_y"/>
                                          </p:val>
                                        </p:tav>
                                      </p:tavLst>
                                    </p:anim>
                                  </p:childTnLst>
                                </p:cTn>
                              </p:par>
                            </p:childTnLst>
                          </p:cTn>
                        </p:par>
                        <p:par>
                          <p:cTn id="67" fill="hold">
                            <p:stCondLst>
                              <p:cond delay="4500"/>
                            </p:stCondLst>
                            <p:childTnLst>
                              <p:par>
                                <p:cTn id="68" presetID="53" presetClass="entr" presetSubtype="528" fill="hold" nodeType="afterEffect">
                                  <p:stCondLst>
                                    <p:cond delay="0"/>
                                  </p:stCondLst>
                                  <p:childTnLst>
                                    <p:set>
                                      <p:cBhvr>
                                        <p:cTn id="69" dur="1" fill="hold">
                                          <p:stCondLst>
                                            <p:cond delay="0"/>
                                          </p:stCondLst>
                                        </p:cTn>
                                        <p:tgtEl>
                                          <p:spTgt spid="14"/>
                                        </p:tgtEl>
                                        <p:attrNameLst>
                                          <p:attrName>style.visibility</p:attrName>
                                        </p:attrNameLst>
                                      </p:cBhvr>
                                      <p:to>
                                        <p:strVal val="visible"/>
                                      </p:to>
                                    </p:set>
                                    <p:anim calcmode="lin" valueType="num">
                                      <p:cBhvr>
                                        <p:cTn id="70" dur="500" fill="hold"/>
                                        <p:tgtEl>
                                          <p:spTgt spid="14"/>
                                        </p:tgtEl>
                                        <p:attrNameLst>
                                          <p:attrName>ppt_w</p:attrName>
                                        </p:attrNameLst>
                                      </p:cBhvr>
                                      <p:tavLst>
                                        <p:tav tm="0">
                                          <p:val>
                                            <p:fltVal val="0"/>
                                          </p:val>
                                        </p:tav>
                                        <p:tav tm="100000">
                                          <p:val>
                                            <p:strVal val="#ppt_w"/>
                                          </p:val>
                                        </p:tav>
                                      </p:tavLst>
                                    </p:anim>
                                    <p:anim calcmode="lin" valueType="num">
                                      <p:cBhvr>
                                        <p:cTn id="71" dur="500" fill="hold"/>
                                        <p:tgtEl>
                                          <p:spTgt spid="14"/>
                                        </p:tgtEl>
                                        <p:attrNameLst>
                                          <p:attrName>ppt_h</p:attrName>
                                        </p:attrNameLst>
                                      </p:cBhvr>
                                      <p:tavLst>
                                        <p:tav tm="0">
                                          <p:val>
                                            <p:fltVal val="0"/>
                                          </p:val>
                                        </p:tav>
                                        <p:tav tm="100000">
                                          <p:val>
                                            <p:strVal val="#ppt_h"/>
                                          </p:val>
                                        </p:tav>
                                      </p:tavLst>
                                    </p:anim>
                                    <p:animEffect transition="in" filter="fade">
                                      <p:cBhvr>
                                        <p:cTn id="72" dur="500"/>
                                        <p:tgtEl>
                                          <p:spTgt spid="14"/>
                                        </p:tgtEl>
                                      </p:cBhvr>
                                    </p:animEffect>
                                    <p:anim calcmode="lin" valueType="num">
                                      <p:cBhvr>
                                        <p:cTn id="73" dur="500" fill="hold"/>
                                        <p:tgtEl>
                                          <p:spTgt spid="14"/>
                                        </p:tgtEl>
                                        <p:attrNameLst>
                                          <p:attrName>ppt_x</p:attrName>
                                        </p:attrNameLst>
                                      </p:cBhvr>
                                      <p:tavLst>
                                        <p:tav tm="0">
                                          <p:val>
                                            <p:fltVal val="0.5"/>
                                          </p:val>
                                        </p:tav>
                                        <p:tav tm="100000">
                                          <p:val>
                                            <p:strVal val="#ppt_x"/>
                                          </p:val>
                                        </p:tav>
                                      </p:tavLst>
                                    </p:anim>
                                    <p:anim calcmode="lin" valueType="num">
                                      <p:cBhvr>
                                        <p:cTn id="74" dur="500" fill="hold"/>
                                        <p:tgtEl>
                                          <p:spTgt spid="14"/>
                                        </p:tgtEl>
                                        <p:attrNameLst>
                                          <p:attrName>ppt_y</p:attrName>
                                        </p:attrNameLst>
                                      </p:cBhvr>
                                      <p:tavLst>
                                        <p:tav tm="0">
                                          <p:val>
                                            <p:fltVal val="0.5"/>
                                          </p:val>
                                        </p:tav>
                                        <p:tav tm="100000">
                                          <p:val>
                                            <p:strVal val="#ppt_y"/>
                                          </p:val>
                                        </p:tav>
                                      </p:tavLst>
                                    </p:anim>
                                  </p:childTnLst>
                                </p:cTn>
                              </p:par>
                            </p:childTnLst>
                          </p:cTn>
                        </p:par>
                        <p:par>
                          <p:cTn id="75" fill="hold">
                            <p:stCondLst>
                              <p:cond delay="5000"/>
                            </p:stCondLst>
                            <p:childTnLst>
                              <p:par>
                                <p:cTn id="76" presetID="55" presetClass="entr" presetSubtype="0" fill="hold" grpId="0" nodeType="afterEffect">
                                  <p:stCondLst>
                                    <p:cond delay="0"/>
                                  </p:stCondLst>
                                  <p:childTnLst>
                                    <p:set>
                                      <p:cBhvr>
                                        <p:cTn id="77" dur="1" fill="hold">
                                          <p:stCondLst>
                                            <p:cond delay="0"/>
                                          </p:stCondLst>
                                        </p:cTn>
                                        <p:tgtEl>
                                          <p:spTgt spid="21"/>
                                        </p:tgtEl>
                                        <p:attrNameLst>
                                          <p:attrName>style.visibility</p:attrName>
                                        </p:attrNameLst>
                                      </p:cBhvr>
                                      <p:to>
                                        <p:strVal val="visible"/>
                                      </p:to>
                                    </p:set>
                                    <p:anim calcmode="lin" valueType="num">
                                      <p:cBhvr>
                                        <p:cTn id="78" dur="1000" fill="hold"/>
                                        <p:tgtEl>
                                          <p:spTgt spid="21"/>
                                        </p:tgtEl>
                                        <p:attrNameLst>
                                          <p:attrName>ppt_w</p:attrName>
                                        </p:attrNameLst>
                                      </p:cBhvr>
                                      <p:tavLst>
                                        <p:tav tm="0">
                                          <p:val>
                                            <p:strVal val="#ppt_w*0.70"/>
                                          </p:val>
                                        </p:tav>
                                        <p:tav tm="100000">
                                          <p:val>
                                            <p:strVal val="#ppt_w"/>
                                          </p:val>
                                        </p:tav>
                                      </p:tavLst>
                                    </p:anim>
                                    <p:anim calcmode="lin" valueType="num">
                                      <p:cBhvr>
                                        <p:cTn id="79" dur="1000" fill="hold"/>
                                        <p:tgtEl>
                                          <p:spTgt spid="21"/>
                                        </p:tgtEl>
                                        <p:attrNameLst>
                                          <p:attrName>ppt_h</p:attrName>
                                        </p:attrNameLst>
                                      </p:cBhvr>
                                      <p:tavLst>
                                        <p:tav tm="0">
                                          <p:val>
                                            <p:strVal val="#ppt_h"/>
                                          </p:val>
                                        </p:tav>
                                        <p:tav tm="100000">
                                          <p:val>
                                            <p:strVal val="#ppt_h"/>
                                          </p:val>
                                        </p:tav>
                                      </p:tavLst>
                                    </p:anim>
                                    <p:animEffect transition="in" filter="fade">
                                      <p:cBhvr>
                                        <p:cTn id="80" dur="1000"/>
                                        <p:tgtEl>
                                          <p:spTgt spid="21"/>
                                        </p:tgtEl>
                                      </p:cBhvr>
                                    </p:animEffect>
                                  </p:childTnLst>
                                </p:cTn>
                              </p:par>
                            </p:childTnLst>
                          </p:cTn>
                        </p:par>
                        <p:par>
                          <p:cTn id="81" fill="hold">
                            <p:stCondLst>
                              <p:cond delay="6000"/>
                            </p:stCondLst>
                            <p:childTnLst>
                              <p:par>
                                <p:cTn id="82" presetID="16" presetClass="entr" presetSubtype="21" fill="hold" grpId="0" nodeType="afterEffect">
                                  <p:stCondLst>
                                    <p:cond delay="0"/>
                                  </p:stCondLst>
                                  <p:childTnLst>
                                    <p:set>
                                      <p:cBhvr>
                                        <p:cTn id="83" dur="1" fill="hold">
                                          <p:stCondLst>
                                            <p:cond delay="0"/>
                                          </p:stCondLst>
                                        </p:cTn>
                                        <p:tgtEl>
                                          <p:spTgt spid="6"/>
                                        </p:tgtEl>
                                        <p:attrNameLst>
                                          <p:attrName>style.visibility</p:attrName>
                                        </p:attrNameLst>
                                      </p:cBhvr>
                                      <p:to>
                                        <p:strVal val="visible"/>
                                      </p:to>
                                    </p:set>
                                    <p:animEffect transition="in" filter="barn(inVertical)">
                                      <p:cBhvr>
                                        <p:cTn id="84" dur="500"/>
                                        <p:tgtEl>
                                          <p:spTgt spid="6"/>
                                        </p:tgtEl>
                                      </p:cBhvr>
                                    </p:animEffect>
                                  </p:childTnLst>
                                </p:cTn>
                              </p:par>
                            </p:childTnLst>
                          </p:cTn>
                        </p:par>
                        <p:par>
                          <p:cTn id="85" fill="hold">
                            <p:stCondLst>
                              <p:cond delay="6500"/>
                            </p:stCondLst>
                            <p:childTnLst>
                              <p:par>
                                <p:cTn id="86" presetID="55" presetClass="entr" presetSubtype="0" fill="hold" grpId="0" nodeType="afterEffect">
                                  <p:stCondLst>
                                    <p:cond delay="0"/>
                                  </p:stCondLst>
                                  <p:childTnLst>
                                    <p:set>
                                      <p:cBhvr>
                                        <p:cTn id="87" dur="1" fill="hold">
                                          <p:stCondLst>
                                            <p:cond delay="0"/>
                                          </p:stCondLst>
                                        </p:cTn>
                                        <p:tgtEl>
                                          <p:spTgt spid="22"/>
                                        </p:tgtEl>
                                        <p:attrNameLst>
                                          <p:attrName>style.visibility</p:attrName>
                                        </p:attrNameLst>
                                      </p:cBhvr>
                                      <p:to>
                                        <p:strVal val="visible"/>
                                      </p:to>
                                    </p:set>
                                    <p:anim calcmode="lin" valueType="num">
                                      <p:cBhvr>
                                        <p:cTn id="88" dur="1000" fill="hold"/>
                                        <p:tgtEl>
                                          <p:spTgt spid="22"/>
                                        </p:tgtEl>
                                        <p:attrNameLst>
                                          <p:attrName>ppt_w</p:attrName>
                                        </p:attrNameLst>
                                      </p:cBhvr>
                                      <p:tavLst>
                                        <p:tav tm="0">
                                          <p:val>
                                            <p:strVal val="#ppt_w*0.70"/>
                                          </p:val>
                                        </p:tav>
                                        <p:tav tm="100000">
                                          <p:val>
                                            <p:strVal val="#ppt_w"/>
                                          </p:val>
                                        </p:tav>
                                      </p:tavLst>
                                    </p:anim>
                                    <p:anim calcmode="lin" valueType="num">
                                      <p:cBhvr>
                                        <p:cTn id="89" dur="1000" fill="hold"/>
                                        <p:tgtEl>
                                          <p:spTgt spid="22"/>
                                        </p:tgtEl>
                                        <p:attrNameLst>
                                          <p:attrName>ppt_h</p:attrName>
                                        </p:attrNameLst>
                                      </p:cBhvr>
                                      <p:tavLst>
                                        <p:tav tm="0">
                                          <p:val>
                                            <p:strVal val="#ppt_h"/>
                                          </p:val>
                                        </p:tav>
                                        <p:tav tm="100000">
                                          <p:val>
                                            <p:strVal val="#ppt_h"/>
                                          </p:val>
                                        </p:tav>
                                      </p:tavLst>
                                    </p:anim>
                                    <p:animEffect transition="in" filter="fade">
                                      <p:cBhvr>
                                        <p:cTn id="90" dur="1000"/>
                                        <p:tgtEl>
                                          <p:spTgt spid="22"/>
                                        </p:tgtEl>
                                      </p:cBhvr>
                                    </p:animEffect>
                                  </p:childTnLst>
                                </p:cTn>
                              </p:par>
                            </p:childTnLst>
                          </p:cTn>
                        </p:par>
                        <p:par>
                          <p:cTn id="91" fill="hold">
                            <p:stCondLst>
                              <p:cond delay="7500"/>
                            </p:stCondLst>
                            <p:childTnLst>
                              <p:par>
                                <p:cTn id="92" presetID="16" presetClass="entr" presetSubtype="21" fill="hold" grpId="0" nodeType="afterEffect">
                                  <p:stCondLst>
                                    <p:cond delay="0"/>
                                  </p:stCondLst>
                                  <p:childTnLst>
                                    <p:set>
                                      <p:cBhvr>
                                        <p:cTn id="93" dur="1" fill="hold">
                                          <p:stCondLst>
                                            <p:cond delay="0"/>
                                          </p:stCondLst>
                                        </p:cTn>
                                        <p:tgtEl>
                                          <p:spTgt spid="10"/>
                                        </p:tgtEl>
                                        <p:attrNameLst>
                                          <p:attrName>style.visibility</p:attrName>
                                        </p:attrNameLst>
                                      </p:cBhvr>
                                      <p:to>
                                        <p:strVal val="visible"/>
                                      </p:to>
                                    </p:set>
                                    <p:animEffect transition="in" filter="barn(inVertical)">
                                      <p:cBhvr>
                                        <p:cTn id="94" dur="500"/>
                                        <p:tgtEl>
                                          <p:spTgt spid="10"/>
                                        </p:tgtEl>
                                      </p:cBhvr>
                                    </p:animEffect>
                                  </p:childTnLst>
                                </p:cTn>
                              </p:par>
                            </p:childTnLst>
                          </p:cTn>
                        </p:par>
                        <p:par>
                          <p:cTn id="95" fill="hold">
                            <p:stCondLst>
                              <p:cond delay="8000"/>
                            </p:stCondLst>
                            <p:childTnLst>
                              <p:par>
                                <p:cTn id="96" presetID="55" presetClass="entr" presetSubtype="0" fill="hold" grpId="0" nodeType="afterEffect">
                                  <p:stCondLst>
                                    <p:cond delay="0"/>
                                  </p:stCondLst>
                                  <p:childTnLst>
                                    <p:set>
                                      <p:cBhvr>
                                        <p:cTn id="97" dur="1" fill="hold">
                                          <p:stCondLst>
                                            <p:cond delay="0"/>
                                          </p:stCondLst>
                                        </p:cTn>
                                        <p:tgtEl>
                                          <p:spTgt spid="23"/>
                                        </p:tgtEl>
                                        <p:attrNameLst>
                                          <p:attrName>style.visibility</p:attrName>
                                        </p:attrNameLst>
                                      </p:cBhvr>
                                      <p:to>
                                        <p:strVal val="visible"/>
                                      </p:to>
                                    </p:set>
                                    <p:anim calcmode="lin" valueType="num">
                                      <p:cBhvr>
                                        <p:cTn id="98" dur="1000" fill="hold"/>
                                        <p:tgtEl>
                                          <p:spTgt spid="23"/>
                                        </p:tgtEl>
                                        <p:attrNameLst>
                                          <p:attrName>ppt_w</p:attrName>
                                        </p:attrNameLst>
                                      </p:cBhvr>
                                      <p:tavLst>
                                        <p:tav tm="0">
                                          <p:val>
                                            <p:strVal val="#ppt_w*0.70"/>
                                          </p:val>
                                        </p:tav>
                                        <p:tav tm="100000">
                                          <p:val>
                                            <p:strVal val="#ppt_w"/>
                                          </p:val>
                                        </p:tav>
                                      </p:tavLst>
                                    </p:anim>
                                    <p:anim calcmode="lin" valueType="num">
                                      <p:cBhvr>
                                        <p:cTn id="99" dur="1000" fill="hold"/>
                                        <p:tgtEl>
                                          <p:spTgt spid="23"/>
                                        </p:tgtEl>
                                        <p:attrNameLst>
                                          <p:attrName>ppt_h</p:attrName>
                                        </p:attrNameLst>
                                      </p:cBhvr>
                                      <p:tavLst>
                                        <p:tav tm="0">
                                          <p:val>
                                            <p:strVal val="#ppt_h"/>
                                          </p:val>
                                        </p:tav>
                                        <p:tav tm="100000">
                                          <p:val>
                                            <p:strVal val="#ppt_h"/>
                                          </p:val>
                                        </p:tav>
                                      </p:tavLst>
                                    </p:anim>
                                    <p:animEffect transition="in" filter="fade">
                                      <p:cBhvr>
                                        <p:cTn id="100" dur="1000"/>
                                        <p:tgtEl>
                                          <p:spTgt spid="23"/>
                                        </p:tgtEl>
                                      </p:cBhvr>
                                    </p:animEffect>
                                  </p:childTnLst>
                                </p:cTn>
                              </p:par>
                            </p:childTnLst>
                          </p:cTn>
                        </p:par>
                        <p:par>
                          <p:cTn id="101" fill="hold">
                            <p:stCondLst>
                              <p:cond delay="9000"/>
                            </p:stCondLst>
                            <p:childTnLst>
                              <p:par>
                                <p:cTn id="102" presetID="16" presetClass="entr" presetSubtype="21" fill="hold" grpId="0" nodeType="afterEffect">
                                  <p:stCondLst>
                                    <p:cond delay="0"/>
                                  </p:stCondLst>
                                  <p:childTnLst>
                                    <p:set>
                                      <p:cBhvr>
                                        <p:cTn id="103" dur="1" fill="hold">
                                          <p:stCondLst>
                                            <p:cond delay="0"/>
                                          </p:stCondLst>
                                        </p:cTn>
                                        <p:tgtEl>
                                          <p:spTgt spid="11"/>
                                        </p:tgtEl>
                                        <p:attrNameLst>
                                          <p:attrName>style.visibility</p:attrName>
                                        </p:attrNameLst>
                                      </p:cBhvr>
                                      <p:to>
                                        <p:strVal val="visible"/>
                                      </p:to>
                                    </p:set>
                                    <p:animEffect transition="in" filter="barn(inVertical)">
                                      <p:cBhvr>
                                        <p:cTn id="10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p:bldP spid="6" grpId="0" animBg="1"/>
      <p:bldP spid="8" grpId="0" bldLvl="0" animBg="1"/>
      <p:bldP spid="9" grpId="0" bldLvl="0" animBg="1"/>
      <p:bldP spid="10" grpId="0" animBg="1"/>
      <p:bldP spid="11" grpId="0" animBg="1"/>
      <p:bldP spid="12" grpId="0" animBg="1"/>
      <p:bldP spid="13" grpId="0"/>
      <p:bldP spid="17" grpId="0"/>
      <p:bldP spid="21" grpId="0"/>
      <p:bldP spid="22" grpId="0"/>
      <p:bldP spid="23" grpId="0"/>
    </p:bldLst>
  </p:timing>
</p:sld>
</file>

<file path=ppt/tags/tag1.xml><?xml version="1.0" encoding="utf-8"?>
<p:tagLst xmlns:p="http://schemas.openxmlformats.org/presentationml/2006/main">
  <p:tag name="ISLIDE.DIAGRAM" val="3107dbda-bb7d-4316-84ca-925472c8e209"/>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2736</Words>
  <Application>WPS 演示</Application>
  <PresentationFormat>宽屏</PresentationFormat>
  <Paragraphs>348</Paragraphs>
  <Slides>23</Slides>
  <Notes>0</Notes>
  <HiddenSlides>0</HiddenSlides>
  <MMClips>1</MMClips>
  <ScaleCrop>false</ScaleCrop>
  <HeadingPairs>
    <vt:vector size="6" baseType="variant">
      <vt:variant>
        <vt:lpstr>已用的字体</vt:lpstr>
      </vt:variant>
      <vt:variant>
        <vt:i4>23</vt:i4>
      </vt:variant>
      <vt:variant>
        <vt:lpstr>主题</vt:lpstr>
      </vt:variant>
      <vt:variant>
        <vt:i4>1</vt:i4>
      </vt:variant>
      <vt:variant>
        <vt:lpstr>幻灯片标题</vt:lpstr>
      </vt:variant>
      <vt:variant>
        <vt:i4>23</vt:i4>
      </vt:variant>
    </vt:vector>
  </HeadingPairs>
  <TitlesOfParts>
    <vt:vector size="47" baseType="lpstr">
      <vt:lpstr>Arial</vt:lpstr>
      <vt:lpstr>宋体</vt:lpstr>
      <vt:lpstr>Wingdings</vt:lpstr>
      <vt:lpstr>汉仪雅酷黑 75W</vt:lpstr>
      <vt:lpstr>黑体</vt:lpstr>
      <vt:lpstr>Segoe UI Light</vt:lpstr>
      <vt:lpstr>阿里汉仪智能黑体</vt:lpstr>
      <vt:lpstr>微软雅黑</vt:lpstr>
      <vt:lpstr>Lato</vt:lpstr>
      <vt:lpstr>Segoe Print</vt:lpstr>
      <vt:lpstr>MS PGothic</vt:lpstr>
      <vt:lpstr>Lato</vt:lpstr>
      <vt:lpstr>思源黑体</vt:lpstr>
      <vt:lpstr>等线</vt:lpstr>
      <vt:lpstr>Arial Unicode MS</vt:lpstr>
      <vt:lpstr>等线 Light</vt:lpstr>
      <vt:lpstr>Calibri</vt:lpstr>
      <vt:lpstr>Bebas Neue</vt:lpstr>
      <vt:lpstr>Roboto Light</vt:lpstr>
      <vt:lpstr>Lato Light</vt:lpstr>
      <vt:lpstr>Meiryo</vt:lpstr>
      <vt:lpstr>Yu Gothic UI</vt:lpstr>
      <vt:lpstr>Verdana</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Huahua</dc:creator>
  <cp:lastModifiedBy>xiaoke</cp:lastModifiedBy>
  <cp:revision>12</cp:revision>
  <dcterms:created xsi:type="dcterms:W3CDTF">2020-12-25T02:28:00Z</dcterms:created>
  <dcterms:modified xsi:type="dcterms:W3CDTF">2021-01-03T03:27:54Z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2052-11.1.0.9929</vt:lpwstr>
  </property>
</Properties>
</file>