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0"/>
  </p:handoutMasterIdLst>
  <p:sldIdLst>
    <p:sldId id="282" r:id="rId4"/>
    <p:sldId id="323" r:id="rId6"/>
    <p:sldId id="339" r:id="rId7"/>
    <p:sldId id="1164" r:id="rId8"/>
    <p:sldId id="1764" r:id="rId9"/>
    <p:sldId id="569" r:id="rId10"/>
    <p:sldId id="522" r:id="rId11"/>
    <p:sldId id="1942" r:id="rId12"/>
    <p:sldId id="1943" r:id="rId13"/>
    <p:sldId id="990" r:id="rId14"/>
    <p:sldId id="1685" r:id="rId15"/>
    <p:sldId id="577" r:id="rId16"/>
    <p:sldId id="638" r:id="rId17"/>
    <p:sldId id="1944" r:id="rId18"/>
    <p:sldId id="1412" r:id="rId19"/>
    <p:sldId id="1699" r:id="rId20"/>
    <p:sldId id="1140" r:id="rId21"/>
    <p:sldId id="564" r:id="rId22"/>
    <p:sldId id="1945" r:id="rId23"/>
    <p:sldId id="443" r:id="rId24"/>
    <p:sldId id="1739" r:id="rId25"/>
    <p:sldId id="1286" r:id="rId26"/>
    <p:sldId id="1210" r:id="rId27"/>
    <p:sldId id="1946" r:id="rId28"/>
    <p:sldId id="1962"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94674"/>
  </p:normalViewPr>
  <p:slideViewPr>
    <p:cSldViewPr snapToGrid="0">
      <p:cViewPr>
        <p:scale>
          <a:sx n="66" d="100"/>
          <a:sy n="66" d="100"/>
        </p:scale>
        <p:origin x="-2298"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0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1"/>
              </a:solidFill>
            </c:spPr>
          </c:dPt>
          <c:dPt>
            <c:idx val="1"/>
            <c:bubble3D val="0"/>
            <c:spPr>
              <a:solidFill>
                <a:schemeClr val="accent2"/>
              </a:solidFill>
            </c:spPr>
          </c:dPt>
          <c:dPt>
            <c:idx val="2"/>
            <c:bubble3D val="0"/>
            <c:spPr>
              <a:solidFill>
                <a:schemeClr val="accent1">
                  <a:alpha val="69000"/>
                </a:schemeClr>
              </a:solidFill>
            </c:spPr>
          </c:dPt>
          <c:dPt>
            <c:idx val="3"/>
            <c:bubble3D val="0"/>
            <c:spPr>
              <a:solidFill>
                <a:schemeClr val="bg1">
                  <a:lumMod val="75000"/>
                </a:schemeClr>
              </a:solidFill>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bg1"/>
                    </a:solidFill>
                    <a:latin typeface="+mn-lt"/>
                    <a:ea typeface="+mn-ea"/>
                    <a:cs typeface="+mn-ea"/>
                    <a:sym typeface="+mn-lt"/>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61"/>
      </c:doughnutChart>
    </c:plotArea>
    <c:plotVisOnly val="1"/>
    <c:dispBlanksAs val="gap"/>
    <c:showDLblsOverMax val="0"/>
  </c:chart>
  <c:txPr>
    <a:bodyPr/>
    <a:lstStyle/>
    <a:p>
      <a:pPr>
        <a:defRPr lang="zh-CN" sz="1600">
          <a:solidFill>
            <a:schemeClr val="bg1"/>
          </a:solidFill>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2"/>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lumMod val="85000"/>
              </a:schemeClr>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150"/>
        <c:axId val="527648640"/>
        <c:axId val="527650176"/>
      </c:barChart>
      <c:catAx>
        <c:axId val="52764864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p>
        </c:txPr>
        <c:crossAx val="527650176"/>
        <c:crosses val="autoZero"/>
        <c:auto val="1"/>
        <c:lblAlgn val="ctr"/>
        <c:lblOffset val="100"/>
        <c:noMultiLvlLbl val="0"/>
      </c:catAx>
      <c:valAx>
        <c:axId val="527650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p>
        </c:txPr>
        <c:crossAx val="527648640"/>
        <c:crosses val="autoZero"/>
        <c:crossBetween val="between"/>
      </c:valAx>
      <c:spPr>
        <a:noFill/>
        <a:ln>
          <a:noFill/>
        </a:ln>
        <a:effectLst/>
      </c:spPr>
    </c:plotArea>
    <c:plotVisOnly val="1"/>
    <c:dispBlanksAs val="gap"/>
    <c:showDLblsOverMax val="0"/>
  </c:chart>
  <c:spPr>
    <a:noFill/>
    <a:ln>
      <a:noFill/>
    </a:ln>
    <a:effectLst/>
  </c:spPr>
  <c:txPr>
    <a:bodyPr/>
    <a:lstStyle/>
    <a:p>
      <a:pPr>
        <a:defRPr lang="zh-CN" sz="700">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939E8-3B89-49FA-8BFF-57DBBB364F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D967-B2FA-4027-88E1-14CD38CE0DD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B8D967-B2FA-4027-88E1-14CD38CE0D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25B0B6-1183-4BD4-A210-FFB3AB064188}" type="slidenum">
              <a:rPr lang="zh-CN" altLang="en-US" smtClean="0"/>
            </a:fld>
            <a:endParaRPr lang="zh-CN" altLang="en-US"/>
          </a:p>
        </p:txBody>
      </p:sp>
      <p:sp>
        <p:nvSpPr>
          <p:cNvPr id="11" name="TextBox 10"/>
          <p:cNvSpPr txBox="1"/>
          <p:nvPr userDrawn="1"/>
        </p:nvSpPr>
        <p:spPr>
          <a:xfrm>
            <a:off x="1007605" y="6723925"/>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1C0F88-5C8A-4D39-AF72-FE2713061CA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25B0B6-1183-4BD4-A210-FFB3AB06418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C0F88-5C8A-4D39-AF72-FE2713061CA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5B0B6-1183-4BD4-A210-FFB3AB06418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9.xml"/><Relationship Id="rId4" Type="http://schemas.openxmlformats.org/officeDocument/2006/relationships/tags" Target="../tags/tag40.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9.xml"/><Relationship Id="rId2" Type="http://schemas.openxmlformats.org/officeDocument/2006/relationships/tags" Target="../tags/tag4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notesSlide" Target="../notesSlides/notesSlide16.xml"/><Relationship Id="rId13" Type="http://schemas.openxmlformats.org/officeDocument/2006/relationships/slideLayout" Target="../slideLayouts/slideLayout9.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9.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5.png"/><Relationship Id="rId2" Type="http://schemas.openxmlformats.org/officeDocument/2006/relationships/tags" Target="../tags/tag63.xml"/><Relationship Id="rId17" Type="http://schemas.openxmlformats.org/officeDocument/2006/relationships/notesSlide" Target="../notesSlides/notesSlide18.xml"/><Relationship Id="rId16" Type="http://schemas.openxmlformats.org/officeDocument/2006/relationships/slideLayout" Target="../slideLayouts/slideLayout9.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9.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2.png"/><Relationship Id="rId12" Type="http://schemas.openxmlformats.org/officeDocument/2006/relationships/notesSlide" Target="../notesSlides/notesSlide20.xml"/><Relationship Id="rId11" Type="http://schemas.openxmlformats.org/officeDocument/2006/relationships/slideLayout" Target="../slideLayouts/slideLayout9.xml"/><Relationship Id="rId10" Type="http://schemas.openxmlformats.org/officeDocument/2006/relationships/tags" Target="../tags/tag84.xml"/><Relationship Id="rId1" Type="http://schemas.openxmlformats.org/officeDocument/2006/relationships/tags" Target="../tags/tag76.xml"/></Relationships>
</file>

<file path=ppt/slides/_rels/slide21.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0" Type="http://schemas.openxmlformats.org/officeDocument/2006/relationships/notesSlide" Target="../notesSlides/notesSlide21.xml"/><Relationship Id="rId2" Type="http://schemas.openxmlformats.org/officeDocument/2006/relationships/tags" Target="../tags/tag86.xml"/><Relationship Id="rId19" Type="http://schemas.openxmlformats.org/officeDocument/2006/relationships/slideLayout" Target="../slideLayouts/slideLayout9.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6.png"/><Relationship Id="rId10" Type="http://schemas.openxmlformats.org/officeDocument/2006/relationships/notesSlide" Target="../notesSlides/notesSlide2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07.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9.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9.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notesSlide" Target="../notesSlides/notesSlide6.xml"/><Relationship Id="rId10" Type="http://schemas.openxmlformats.org/officeDocument/2006/relationships/slideLayout" Target="../slideLayouts/slideLayout9.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5.png"/><Relationship Id="rId16" Type="http://schemas.openxmlformats.org/officeDocument/2006/relationships/notesSlide" Target="../notesSlides/notesSlide7.xml"/><Relationship Id="rId15" Type="http://schemas.openxmlformats.org/officeDocument/2006/relationships/slideLayout" Target="../slideLayouts/slideLayout9.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9.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02037" y="2187301"/>
            <a:ext cx="3929444" cy="6324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Circle"/>
          <p:cNvSpPr/>
          <p:nvPr/>
        </p:nvSpPr>
        <p:spPr>
          <a:xfrm>
            <a:off x="5478565" y="1848157"/>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7" name="Circle"/>
          <p:cNvSpPr/>
          <p:nvPr/>
        </p:nvSpPr>
        <p:spPr>
          <a:xfrm>
            <a:off x="-2378339" y="3877407"/>
            <a:ext cx="4756678" cy="4756676"/>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8" name="Circle"/>
          <p:cNvSpPr/>
          <p:nvPr/>
        </p:nvSpPr>
        <p:spPr>
          <a:xfrm>
            <a:off x="-2636640" y="3619104"/>
            <a:ext cx="5273280" cy="52732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9" name="Circle"/>
          <p:cNvSpPr/>
          <p:nvPr/>
        </p:nvSpPr>
        <p:spPr>
          <a:xfrm>
            <a:off x="2283503" y="5025416"/>
            <a:ext cx="276662" cy="27666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 name="文本框 1"/>
          <p:cNvSpPr txBox="1"/>
          <p:nvPr/>
        </p:nvSpPr>
        <p:spPr>
          <a:xfrm>
            <a:off x="2438743" y="2239065"/>
            <a:ext cx="7237844" cy="1107996"/>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6600" b="1" dirty="0">
                <a:solidFill>
                  <a:schemeClr val="tx1">
                    <a:lumMod val="75000"/>
                    <a:lumOff val="25000"/>
                  </a:schemeClr>
                </a:solidFill>
                <a:cs typeface="+mn-ea"/>
                <a:sym typeface="+mn-lt"/>
              </a:rPr>
              <a:t>蓝</a:t>
            </a:r>
            <a:r>
              <a:rPr lang="zh-CN" altLang="en-US" sz="6600" b="1" dirty="0" smtClean="0">
                <a:solidFill>
                  <a:schemeClr val="tx1">
                    <a:lumMod val="75000"/>
                    <a:lumOff val="25000"/>
                  </a:schemeClr>
                </a:solidFill>
                <a:cs typeface="+mn-ea"/>
                <a:sym typeface="+mn-lt"/>
              </a:rPr>
              <a:t>色简约商务汇报</a:t>
            </a:r>
            <a:endParaRPr kumimoji="0" lang="zh-CN" altLang="en-US" sz="6600" b="1" i="0" u="none" strike="noStrike" kern="1200" cap="none" spc="0" normalizeH="0" baseline="0" noProof="0" dirty="0">
              <a:ln>
                <a:noFill/>
              </a:ln>
              <a:solidFill>
                <a:schemeClr val="tx1">
                  <a:lumMod val="75000"/>
                  <a:lumOff val="25000"/>
                </a:schemeClr>
              </a:solidFill>
              <a:uLnTx/>
              <a:uFillTx/>
              <a:cs typeface="+mn-ea"/>
              <a:sym typeface="+mn-lt"/>
            </a:endParaRPr>
          </a:p>
        </p:txBody>
      </p:sp>
      <p:sp>
        <p:nvSpPr>
          <p:cNvPr id="3" name="文本框 2"/>
          <p:cNvSpPr txBox="1"/>
          <p:nvPr/>
        </p:nvSpPr>
        <p:spPr>
          <a:xfrm>
            <a:off x="1454203" y="3489222"/>
            <a:ext cx="9283593" cy="584775"/>
          </a:xfrm>
          <a:prstGeom prst="rect">
            <a:avLst/>
          </a:prstGeom>
          <a:noFill/>
        </p:spPr>
        <p:txBody>
          <a:bodyPr wrap="square" rtlCol="0">
            <a:spAutoFit/>
          </a:bodyPr>
          <a:lstStyle/>
          <a:p>
            <a:r>
              <a:rPr lang="en-US" altLang="zh-CN" sz="3200" dirty="0">
                <a:solidFill>
                  <a:schemeClr val="bg1">
                    <a:lumMod val="85000"/>
                  </a:schemeClr>
                </a:solidFill>
                <a:cs typeface="+mn-ea"/>
                <a:sym typeface="+mn-lt"/>
              </a:rPr>
              <a:t>BUSINESS POWERPOINT REPORT TEMPLATE</a:t>
            </a:r>
            <a:endParaRPr lang="zh-CN" altLang="en-US" sz="3200" dirty="0">
              <a:solidFill>
                <a:schemeClr val="bg1">
                  <a:lumMod val="85000"/>
                </a:schemeClr>
              </a:solidFill>
              <a:cs typeface="+mn-ea"/>
              <a:sym typeface="+mn-lt"/>
            </a:endParaRPr>
          </a:p>
        </p:txBody>
      </p:sp>
      <p:sp>
        <p:nvSpPr>
          <p:cNvPr id="5" name="矩形: 圆角 6"/>
          <p:cNvSpPr/>
          <p:nvPr/>
        </p:nvSpPr>
        <p:spPr>
          <a:xfrm>
            <a:off x="5265123" y="4304069"/>
            <a:ext cx="1603272" cy="443185"/>
          </a:xfrm>
          <a:prstGeom prst="round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PPT</a:t>
            </a:r>
            <a:r>
              <a:rPr lang="zh-CN" altLang="en-US" sz="1400" dirty="0">
                <a:solidFill>
                  <a:schemeClr val="bg1"/>
                </a:solidFill>
                <a:cs typeface="+mn-ea"/>
                <a:sym typeface="+mn-lt"/>
              </a:rPr>
              <a:t>汇</a:t>
            </a:r>
            <a:endParaRPr lang="zh-CN" altLang="en-US" sz="1400" dirty="0">
              <a:solidFill>
                <a:schemeClr val="bg1"/>
              </a:solidFill>
              <a:cs typeface="+mn-ea"/>
              <a:sym typeface="+mn-lt"/>
            </a:endParaRPr>
          </a:p>
        </p:txBody>
      </p:sp>
      <p:sp>
        <p:nvSpPr>
          <p:cNvPr id="10" name="Circle"/>
          <p:cNvSpPr/>
          <p:nvPr/>
        </p:nvSpPr>
        <p:spPr>
          <a:xfrm>
            <a:off x="9306807" y="-1933120"/>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1" name="Circle"/>
          <p:cNvSpPr/>
          <p:nvPr/>
        </p:nvSpPr>
        <p:spPr>
          <a:xfrm>
            <a:off x="10066071" y="-1173856"/>
            <a:ext cx="3447852" cy="3447854"/>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2" name="Circle"/>
          <p:cNvSpPr/>
          <p:nvPr/>
        </p:nvSpPr>
        <p:spPr>
          <a:xfrm>
            <a:off x="9143937" y="518393"/>
            <a:ext cx="325740" cy="32574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4" name="Circle"/>
          <p:cNvSpPr/>
          <p:nvPr/>
        </p:nvSpPr>
        <p:spPr>
          <a:xfrm>
            <a:off x="-741292" y="-1495921"/>
            <a:ext cx="3377931" cy="3377933"/>
          </a:xfrm>
          <a:prstGeom prst="ellipse">
            <a:avLst/>
          </a:prstGeom>
          <a:solidFill>
            <a:schemeClr val="bg1">
              <a:lumMod val="95000"/>
              <a:alpha val="44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6" name="PA-文本框 9"/>
          <p:cNvSpPr txBox="1"/>
          <p:nvPr>
            <p:custDataLst>
              <p:tags r:id="rId1"/>
            </p:custDataLst>
          </p:nvPr>
        </p:nvSpPr>
        <p:spPr>
          <a:xfrm>
            <a:off x="6294119" y="5699509"/>
            <a:ext cx="5303521" cy="54906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dirty="0">
                <a:latin typeface="+mn-lt"/>
                <a:ea typeface="+mn-ea"/>
                <a:cs typeface="+mn-ea"/>
                <a:sym typeface="+mn-lt"/>
              </a:rPr>
              <a:t>您的内容打在这里，或者通过复制您的文本后，在此框中选择粘贴，并选择只保留文字。在此录入上述图表的综合描述说明</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style.rotation</p:attrName>
                                        </p:attrNameLst>
                                      </p:cBhvr>
                                      <p:tavLst>
                                        <p:tav tm="0">
                                          <p:val>
                                            <p:fltVal val="90"/>
                                          </p:val>
                                        </p:tav>
                                        <p:tav tm="100000">
                                          <p:val>
                                            <p:fltVal val="0"/>
                                          </p:val>
                                        </p:tav>
                                      </p:tavLst>
                                    </p:anim>
                                    <p:animEffect transition="in" filter="fade">
                                      <p:cBhvr>
                                        <p:cTn id="68" dur="1000"/>
                                        <p:tgtEl>
                                          <p:spTgt spid="14"/>
                                        </p:tgtEl>
                                      </p:cBhvr>
                                    </p:animEffect>
                                  </p:childTnLst>
                                </p:cTn>
                              </p:par>
                              <p:par>
                                <p:cTn id="69" presetID="22" presetClass="entr" presetSubtype="1" fill="hold" grpId="0" nodeType="withEffect">
                                  <p:stCondLst>
                                    <p:cond delay="150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animBg="1"/>
      <p:bldP spid="7" grpId="0" animBg="1"/>
      <p:bldP spid="8" grpId="0" animBg="1"/>
      <p:bldP spid="9" grpId="0" animBg="1"/>
      <p:bldP spid="2" grpId="0"/>
      <p:bldP spid="5" grpId="0" animBg="1"/>
      <p:bldP spid="10" grpId="0" animBg="1"/>
      <p:bldP spid="11" grpId="0" animBg="1"/>
      <p:bldP spid="12" grpId="0" animBg="1"/>
      <p:bldP spid="14"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691710" y="2418993"/>
            <a:ext cx="17955869" cy="9175017"/>
            <a:chOff x="-1691710" y="2418993"/>
            <a:chExt cx="17955869" cy="9175017"/>
          </a:xfrm>
        </p:grpSpPr>
        <p:sp>
          <p:nvSpPr>
            <p:cNvPr id="20"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2"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平行四边形 1"/>
          <p:cNvSpPr/>
          <p:nvPr/>
        </p:nvSpPr>
        <p:spPr>
          <a:xfrm flipH="1">
            <a:off x="5736845" y="0"/>
            <a:ext cx="7050594" cy="7209692"/>
          </a:xfrm>
          <a:prstGeom prst="parallelogram">
            <a:avLst>
              <a:gd name="adj" fmla="val 45117"/>
            </a:avLst>
          </a:prstGeom>
          <a:blipFill>
            <a:blip r:embed="rId1"/>
            <a:srcRect/>
            <a:stretch>
              <a:fillRect l="-26772" r="-2677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cs typeface="+mn-ea"/>
              <a:sym typeface="+mn-lt"/>
            </a:endParaRPr>
          </a:p>
        </p:txBody>
      </p:sp>
      <p:sp>
        <p:nvSpPr>
          <p:cNvPr id="3" name="平行四边形 2"/>
          <p:cNvSpPr/>
          <p:nvPr/>
        </p:nvSpPr>
        <p:spPr>
          <a:xfrm flipH="1">
            <a:off x="6672646" y="2325606"/>
            <a:ext cx="2208029" cy="4012804"/>
          </a:xfrm>
          <a:prstGeom prst="parallelogram">
            <a:avLst>
              <a:gd name="adj" fmla="val 80955"/>
            </a:avLst>
          </a:prstGeom>
          <a:gradFill>
            <a:gsLst>
              <a:gs pos="0">
                <a:schemeClr val="accent1"/>
              </a:gs>
              <a:gs pos="100000">
                <a:schemeClr val="accent2"/>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cs typeface="+mn-ea"/>
              <a:sym typeface="+mn-lt"/>
            </a:endParaRPr>
          </a:p>
        </p:txBody>
      </p:sp>
      <p:sp>
        <p:nvSpPr>
          <p:cNvPr id="4" name="ï$ľíḑe"/>
          <p:cNvSpPr/>
          <p:nvPr/>
        </p:nvSpPr>
        <p:spPr>
          <a:xfrm>
            <a:off x="1054865" y="3822920"/>
            <a:ext cx="690536" cy="6905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solidFill>
              <a:cs typeface="+mn-ea"/>
              <a:sym typeface="+mn-lt"/>
            </a:endParaRPr>
          </a:p>
        </p:txBody>
      </p:sp>
      <p:sp>
        <p:nvSpPr>
          <p:cNvPr id="5" name="i$ľiḑè"/>
          <p:cNvSpPr/>
          <p:nvPr/>
        </p:nvSpPr>
        <p:spPr bwMode="auto">
          <a:xfrm>
            <a:off x="1273280" y="4047209"/>
            <a:ext cx="253706" cy="241954"/>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sz="1280">
              <a:solidFill>
                <a:schemeClr val="bg1"/>
              </a:solidFill>
              <a:cs typeface="+mn-ea"/>
              <a:sym typeface="+mn-lt"/>
            </a:endParaRPr>
          </a:p>
        </p:txBody>
      </p:sp>
      <p:sp>
        <p:nvSpPr>
          <p:cNvPr id="6" name="iṡḻîḋe"/>
          <p:cNvSpPr/>
          <p:nvPr/>
        </p:nvSpPr>
        <p:spPr>
          <a:xfrm>
            <a:off x="3296544" y="3822920"/>
            <a:ext cx="690536" cy="69053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solidFill>
              <a:cs typeface="+mn-ea"/>
              <a:sym typeface="+mn-lt"/>
            </a:endParaRPr>
          </a:p>
        </p:txBody>
      </p:sp>
      <p:sp>
        <p:nvSpPr>
          <p:cNvPr id="7" name="îśľíḓè"/>
          <p:cNvSpPr/>
          <p:nvPr/>
        </p:nvSpPr>
        <p:spPr bwMode="auto">
          <a:xfrm>
            <a:off x="3514960" y="4052737"/>
            <a:ext cx="253706" cy="230898"/>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1750">
                <a:moveTo>
                  <a:pt x="1536" y="0"/>
                </a:moveTo>
                <a:cubicBezTo>
                  <a:pt x="1332" y="0"/>
                  <a:pt x="1165" y="161"/>
                  <a:pt x="1154" y="363"/>
                </a:cubicBezTo>
                <a:lnTo>
                  <a:pt x="766" y="363"/>
                </a:lnTo>
                <a:cubicBezTo>
                  <a:pt x="755" y="161"/>
                  <a:pt x="588" y="0"/>
                  <a:pt x="384" y="0"/>
                </a:cubicBezTo>
                <a:cubicBezTo>
                  <a:pt x="172" y="0"/>
                  <a:pt x="0" y="173"/>
                  <a:pt x="0" y="384"/>
                </a:cubicBezTo>
                <a:cubicBezTo>
                  <a:pt x="0" y="596"/>
                  <a:pt x="172" y="768"/>
                  <a:pt x="384" y="768"/>
                </a:cubicBezTo>
                <a:cubicBezTo>
                  <a:pt x="447" y="768"/>
                  <a:pt x="506" y="751"/>
                  <a:pt x="559" y="724"/>
                </a:cubicBezTo>
                <a:lnTo>
                  <a:pt x="748" y="1046"/>
                </a:lnTo>
                <a:cubicBezTo>
                  <a:pt x="644" y="1115"/>
                  <a:pt x="576" y="1232"/>
                  <a:pt x="576" y="1366"/>
                </a:cubicBezTo>
                <a:cubicBezTo>
                  <a:pt x="576" y="1577"/>
                  <a:pt x="748" y="1750"/>
                  <a:pt x="960" y="1750"/>
                </a:cubicBezTo>
                <a:cubicBezTo>
                  <a:pt x="1172" y="1750"/>
                  <a:pt x="1344" y="1577"/>
                  <a:pt x="1344" y="1366"/>
                </a:cubicBezTo>
                <a:cubicBezTo>
                  <a:pt x="1344" y="1233"/>
                  <a:pt x="1276" y="1115"/>
                  <a:pt x="1173" y="1046"/>
                </a:cubicBezTo>
                <a:lnTo>
                  <a:pt x="1362" y="724"/>
                </a:lnTo>
                <a:cubicBezTo>
                  <a:pt x="1414" y="752"/>
                  <a:pt x="1473" y="768"/>
                  <a:pt x="1536" y="768"/>
                </a:cubicBezTo>
                <a:cubicBezTo>
                  <a:pt x="1748" y="768"/>
                  <a:pt x="1920" y="596"/>
                  <a:pt x="1920" y="384"/>
                </a:cubicBezTo>
                <a:cubicBezTo>
                  <a:pt x="1920" y="173"/>
                  <a:pt x="1748" y="0"/>
                  <a:pt x="1536" y="0"/>
                </a:cubicBezTo>
                <a:close/>
                <a:moveTo>
                  <a:pt x="307" y="623"/>
                </a:moveTo>
                <a:cubicBezTo>
                  <a:pt x="307" y="623"/>
                  <a:pt x="358" y="597"/>
                  <a:pt x="337" y="548"/>
                </a:cubicBezTo>
                <a:cubicBezTo>
                  <a:pt x="327" y="550"/>
                  <a:pt x="301" y="555"/>
                  <a:pt x="280" y="557"/>
                </a:cubicBezTo>
                <a:cubicBezTo>
                  <a:pt x="259" y="560"/>
                  <a:pt x="241" y="548"/>
                  <a:pt x="237" y="537"/>
                </a:cubicBezTo>
                <a:cubicBezTo>
                  <a:pt x="233" y="527"/>
                  <a:pt x="244" y="508"/>
                  <a:pt x="240" y="502"/>
                </a:cubicBezTo>
                <a:cubicBezTo>
                  <a:pt x="235" y="496"/>
                  <a:pt x="219" y="479"/>
                  <a:pt x="225" y="464"/>
                </a:cubicBezTo>
                <a:cubicBezTo>
                  <a:pt x="230" y="449"/>
                  <a:pt x="228" y="442"/>
                  <a:pt x="228" y="442"/>
                </a:cubicBezTo>
                <a:cubicBezTo>
                  <a:pt x="228" y="442"/>
                  <a:pt x="197" y="436"/>
                  <a:pt x="195" y="425"/>
                </a:cubicBezTo>
                <a:cubicBezTo>
                  <a:pt x="192" y="414"/>
                  <a:pt x="236" y="346"/>
                  <a:pt x="236" y="346"/>
                </a:cubicBezTo>
                <a:cubicBezTo>
                  <a:pt x="236" y="346"/>
                  <a:pt x="227" y="330"/>
                  <a:pt x="224" y="321"/>
                </a:cubicBezTo>
                <a:cubicBezTo>
                  <a:pt x="222" y="312"/>
                  <a:pt x="224" y="265"/>
                  <a:pt x="253" y="211"/>
                </a:cubicBezTo>
                <a:cubicBezTo>
                  <a:pt x="281" y="157"/>
                  <a:pt x="347" y="138"/>
                  <a:pt x="434" y="149"/>
                </a:cubicBezTo>
                <a:cubicBezTo>
                  <a:pt x="521" y="160"/>
                  <a:pt x="573" y="248"/>
                  <a:pt x="573" y="301"/>
                </a:cubicBezTo>
                <a:cubicBezTo>
                  <a:pt x="573" y="406"/>
                  <a:pt x="499" y="455"/>
                  <a:pt x="498" y="493"/>
                </a:cubicBezTo>
                <a:cubicBezTo>
                  <a:pt x="496" y="561"/>
                  <a:pt x="573" y="623"/>
                  <a:pt x="573" y="623"/>
                </a:cubicBezTo>
                <a:lnTo>
                  <a:pt x="307" y="623"/>
                </a:lnTo>
                <a:close/>
                <a:moveTo>
                  <a:pt x="883" y="1604"/>
                </a:moveTo>
                <a:cubicBezTo>
                  <a:pt x="883" y="1604"/>
                  <a:pt x="934" y="1579"/>
                  <a:pt x="913" y="1529"/>
                </a:cubicBezTo>
                <a:cubicBezTo>
                  <a:pt x="904" y="1531"/>
                  <a:pt x="877" y="1536"/>
                  <a:pt x="856" y="1539"/>
                </a:cubicBezTo>
                <a:cubicBezTo>
                  <a:pt x="835" y="1541"/>
                  <a:pt x="817" y="1529"/>
                  <a:pt x="813" y="1518"/>
                </a:cubicBezTo>
                <a:cubicBezTo>
                  <a:pt x="809" y="1508"/>
                  <a:pt x="820" y="1489"/>
                  <a:pt x="816" y="1483"/>
                </a:cubicBezTo>
                <a:cubicBezTo>
                  <a:pt x="811" y="1477"/>
                  <a:pt x="795" y="1460"/>
                  <a:pt x="801" y="1445"/>
                </a:cubicBezTo>
                <a:cubicBezTo>
                  <a:pt x="806" y="1430"/>
                  <a:pt x="804" y="1423"/>
                  <a:pt x="804" y="1423"/>
                </a:cubicBezTo>
                <a:cubicBezTo>
                  <a:pt x="804" y="1423"/>
                  <a:pt x="773" y="1417"/>
                  <a:pt x="771" y="1406"/>
                </a:cubicBezTo>
                <a:cubicBezTo>
                  <a:pt x="768" y="1395"/>
                  <a:pt x="812" y="1327"/>
                  <a:pt x="812" y="1327"/>
                </a:cubicBezTo>
                <a:cubicBezTo>
                  <a:pt x="812" y="1327"/>
                  <a:pt x="803" y="1311"/>
                  <a:pt x="800" y="1302"/>
                </a:cubicBezTo>
                <a:cubicBezTo>
                  <a:pt x="798" y="1293"/>
                  <a:pt x="800" y="1246"/>
                  <a:pt x="829" y="1192"/>
                </a:cubicBezTo>
                <a:cubicBezTo>
                  <a:pt x="857" y="1139"/>
                  <a:pt x="923" y="1119"/>
                  <a:pt x="1010" y="1130"/>
                </a:cubicBezTo>
                <a:cubicBezTo>
                  <a:pt x="1097" y="1141"/>
                  <a:pt x="1149" y="1229"/>
                  <a:pt x="1149" y="1282"/>
                </a:cubicBezTo>
                <a:cubicBezTo>
                  <a:pt x="1149" y="1388"/>
                  <a:pt x="1075" y="1436"/>
                  <a:pt x="1074" y="1474"/>
                </a:cubicBezTo>
                <a:cubicBezTo>
                  <a:pt x="1072" y="1542"/>
                  <a:pt x="1149" y="1604"/>
                  <a:pt x="1149" y="1604"/>
                </a:cubicBezTo>
                <a:lnTo>
                  <a:pt x="883" y="1604"/>
                </a:lnTo>
                <a:close/>
                <a:moveTo>
                  <a:pt x="1135" y="1026"/>
                </a:moveTo>
                <a:cubicBezTo>
                  <a:pt x="1082" y="999"/>
                  <a:pt x="1023" y="982"/>
                  <a:pt x="960" y="982"/>
                </a:cubicBezTo>
                <a:cubicBezTo>
                  <a:pt x="897" y="982"/>
                  <a:pt x="838" y="998"/>
                  <a:pt x="785" y="1026"/>
                </a:cubicBezTo>
                <a:lnTo>
                  <a:pt x="596" y="704"/>
                </a:lnTo>
                <a:cubicBezTo>
                  <a:pt x="694" y="639"/>
                  <a:pt x="759" y="530"/>
                  <a:pt x="766" y="406"/>
                </a:cubicBezTo>
                <a:lnTo>
                  <a:pt x="1154" y="406"/>
                </a:lnTo>
                <a:cubicBezTo>
                  <a:pt x="1161" y="530"/>
                  <a:pt x="1226" y="639"/>
                  <a:pt x="1324" y="704"/>
                </a:cubicBezTo>
                <a:lnTo>
                  <a:pt x="1135" y="1026"/>
                </a:lnTo>
                <a:close/>
                <a:moveTo>
                  <a:pt x="1459" y="623"/>
                </a:moveTo>
                <a:cubicBezTo>
                  <a:pt x="1459" y="623"/>
                  <a:pt x="1510" y="597"/>
                  <a:pt x="1489" y="548"/>
                </a:cubicBezTo>
                <a:cubicBezTo>
                  <a:pt x="1479" y="550"/>
                  <a:pt x="1453" y="555"/>
                  <a:pt x="1432" y="557"/>
                </a:cubicBezTo>
                <a:cubicBezTo>
                  <a:pt x="1411" y="560"/>
                  <a:pt x="1393" y="548"/>
                  <a:pt x="1389" y="537"/>
                </a:cubicBezTo>
                <a:cubicBezTo>
                  <a:pt x="1385" y="527"/>
                  <a:pt x="1396" y="508"/>
                  <a:pt x="1392" y="502"/>
                </a:cubicBezTo>
                <a:cubicBezTo>
                  <a:pt x="1387" y="496"/>
                  <a:pt x="1371" y="479"/>
                  <a:pt x="1377" y="464"/>
                </a:cubicBezTo>
                <a:cubicBezTo>
                  <a:pt x="1382" y="449"/>
                  <a:pt x="1380" y="442"/>
                  <a:pt x="1380" y="442"/>
                </a:cubicBezTo>
                <a:cubicBezTo>
                  <a:pt x="1380" y="442"/>
                  <a:pt x="1350" y="436"/>
                  <a:pt x="1347" y="425"/>
                </a:cubicBezTo>
                <a:cubicBezTo>
                  <a:pt x="1344" y="414"/>
                  <a:pt x="1388" y="346"/>
                  <a:pt x="1388" y="346"/>
                </a:cubicBezTo>
                <a:cubicBezTo>
                  <a:pt x="1388" y="346"/>
                  <a:pt x="1379" y="330"/>
                  <a:pt x="1376" y="321"/>
                </a:cubicBezTo>
                <a:cubicBezTo>
                  <a:pt x="1374" y="312"/>
                  <a:pt x="1376" y="265"/>
                  <a:pt x="1405" y="211"/>
                </a:cubicBezTo>
                <a:cubicBezTo>
                  <a:pt x="1433" y="157"/>
                  <a:pt x="1499" y="138"/>
                  <a:pt x="1586" y="149"/>
                </a:cubicBezTo>
                <a:cubicBezTo>
                  <a:pt x="1673" y="160"/>
                  <a:pt x="1725" y="248"/>
                  <a:pt x="1725" y="301"/>
                </a:cubicBezTo>
                <a:cubicBezTo>
                  <a:pt x="1725" y="406"/>
                  <a:pt x="1651" y="455"/>
                  <a:pt x="1650" y="493"/>
                </a:cubicBezTo>
                <a:cubicBezTo>
                  <a:pt x="1648" y="561"/>
                  <a:pt x="1725" y="623"/>
                  <a:pt x="1725" y="623"/>
                </a:cubicBezTo>
                <a:lnTo>
                  <a:pt x="1459" y="623"/>
                </a:ln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350">
              <a:solidFill>
                <a:schemeClr val="bg1"/>
              </a:solidFill>
              <a:cs typeface="+mn-ea"/>
              <a:sym typeface="+mn-lt"/>
            </a:endParaRPr>
          </a:p>
        </p:txBody>
      </p:sp>
      <p:sp>
        <p:nvSpPr>
          <p:cNvPr id="8" name="ïşļïḓè"/>
          <p:cNvSpPr/>
          <p:nvPr/>
        </p:nvSpPr>
        <p:spPr>
          <a:xfrm>
            <a:off x="5438991" y="3822920"/>
            <a:ext cx="690536" cy="6905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solidFill>
              <a:cs typeface="+mn-ea"/>
              <a:sym typeface="+mn-lt"/>
            </a:endParaRPr>
          </a:p>
        </p:txBody>
      </p:sp>
      <p:sp>
        <p:nvSpPr>
          <p:cNvPr id="9" name="isḻïḋè"/>
          <p:cNvSpPr/>
          <p:nvPr/>
        </p:nvSpPr>
        <p:spPr bwMode="auto">
          <a:xfrm>
            <a:off x="5657409" y="4041529"/>
            <a:ext cx="253700" cy="253318"/>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350">
              <a:solidFill>
                <a:schemeClr val="bg1"/>
              </a:solidFill>
              <a:cs typeface="+mn-ea"/>
              <a:sym typeface="+mn-lt"/>
            </a:endParaRPr>
          </a:p>
        </p:txBody>
      </p:sp>
      <p:sp>
        <p:nvSpPr>
          <p:cNvPr id="10" name="PA-文本框 42"/>
          <p:cNvSpPr txBox="1"/>
          <p:nvPr>
            <p:custDataLst>
              <p:tags r:id="rId2"/>
            </p:custDataLst>
          </p:nvPr>
        </p:nvSpPr>
        <p:spPr>
          <a:xfrm>
            <a:off x="610979" y="4737745"/>
            <a:ext cx="1776774"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50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50000"/>
                </a:schemeClr>
              </a:solidFill>
              <a:latin typeface="+mn-lt"/>
              <a:ea typeface="+mn-ea"/>
              <a:cs typeface="+mn-ea"/>
              <a:sym typeface="+mn-lt"/>
            </a:endParaRPr>
          </a:p>
        </p:txBody>
      </p:sp>
      <p:sp>
        <p:nvSpPr>
          <p:cNvPr id="11" name="PA-文本框 42"/>
          <p:cNvSpPr txBox="1"/>
          <p:nvPr>
            <p:custDataLst>
              <p:tags r:id="rId3"/>
            </p:custDataLst>
          </p:nvPr>
        </p:nvSpPr>
        <p:spPr>
          <a:xfrm>
            <a:off x="2753425" y="4737745"/>
            <a:ext cx="1776774"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50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50000"/>
                </a:schemeClr>
              </a:solidFill>
              <a:latin typeface="+mn-lt"/>
              <a:ea typeface="+mn-ea"/>
              <a:cs typeface="+mn-ea"/>
              <a:sym typeface="+mn-lt"/>
            </a:endParaRPr>
          </a:p>
        </p:txBody>
      </p:sp>
      <p:sp>
        <p:nvSpPr>
          <p:cNvPr id="12" name="PA-文本框 42"/>
          <p:cNvSpPr txBox="1"/>
          <p:nvPr>
            <p:custDataLst>
              <p:tags r:id="rId4"/>
            </p:custDataLst>
          </p:nvPr>
        </p:nvSpPr>
        <p:spPr>
          <a:xfrm>
            <a:off x="4895872" y="4737745"/>
            <a:ext cx="1776774"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50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50000"/>
                </a:schemeClr>
              </a:solidFill>
              <a:latin typeface="+mn-lt"/>
              <a:ea typeface="+mn-ea"/>
              <a:cs typeface="+mn-ea"/>
              <a:sym typeface="+mn-lt"/>
            </a:endParaRPr>
          </a:p>
        </p:txBody>
      </p:sp>
      <p:sp>
        <p:nvSpPr>
          <p:cNvPr id="13" name="PA-文本框 6"/>
          <p:cNvSpPr txBox="1"/>
          <p:nvPr>
            <p:custDataLst>
              <p:tags r:id="rId5"/>
            </p:custDataLst>
          </p:nvPr>
        </p:nvSpPr>
        <p:spPr>
          <a:xfrm>
            <a:off x="790138" y="1788914"/>
            <a:ext cx="3466512" cy="830997"/>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输入您的标题</a:t>
            </a:r>
            <a:endParaRPr lang="en-US" sz="2400" b="1" dirty="0">
              <a:solidFill>
                <a:schemeClr val="tx1">
                  <a:lumMod val="75000"/>
                  <a:lumOff val="25000"/>
                </a:schemeClr>
              </a:solidFill>
              <a:cs typeface="+mn-ea"/>
              <a:sym typeface="+mn-lt"/>
            </a:endParaRPr>
          </a:p>
          <a:p>
            <a:r>
              <a:rPr lang="en-US" sz="2400" b="1" dirty="0">
                <a:solidFill>
                  <a:schemeClr val="bg1">
                    <a:lumMod val="75000"/>
                  </a:schemeClr>
                </a:solidFill>
                <a:cs typeface="+mn-ea"/>
                <a:sym typeface="+mn-lt"/>
              </a:rPr>
              <a:t>Our Company</a:t>
            </a:r>
            <a:endParaRPr lang="en-US" sz="2400" b="1" dirty="0">
              <a:solidFill>
                <a:schemeClr val="bg1">
                  <a:lumMod val="75000"/>
                </a:schemeClr>
              </a:solidFill>
              <a:cs typeface="+mn-ea"/>
              <a:sym typeface="+mn-lt"/>
            </a:endParaRPr>
          </a:p>
        </p:txBody>
      </p:sp>
      <p:sp>
        <p:nvSpPr>
          <p:cNvPr id="14" name="Shape 2955"/>
          <p:cNvSpPr/>
          <p:nvPr/>
        </p:nvSpPr>
        <p:spPr>
          <a:xfrm>
            <a:off x="818730" y="2907155"/>
            <a:ext cx="456083" cy="45608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15" name="Shape 2960"/>
          <p:cNvSpPr/>
          <p:nvPr/>
        </p:nvSpPr>
        <p:spPr>
          <a:xfrm>
            <a:off x="1687999" y="2993450"/>
            <a:ext cx="456139" cy="331698"/>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16" name="Shape 2961"/>
          <p:cNvSpPr/>
          <p:nvPr/>
        </p:nvSpPr>
        <p:spPr>
          <a:xfrm>
            <a:off x="2573093" y="2942893"/>
            <a:ext cx="305706" cy="42034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42" presetClass="path" presetSubtype="0" accel="50000" decel="50000" fill="hold" grpId="1" nodeType="withEffect">
                                  <p:stCondLst>
                                    <p:cond delay="700"/>
                                  </p:stCondLst>
                                  <p:childTnLst>
                                    <p:animMotion origin="layout" path="M 0.03555 -0.04583 L -4.79167E-6 0.00023 " pathEditMode="relative" ptsTypes="">
                                      <p:cBhvr>
                                        <p:cTn id="39" dur="1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91710" y="-2304740"/>
            <a:ext cx="17955869" cy="13898750"/>
            <a:chOff x="-1691710" y="-2304740"/>
            <a:chExt cx="17955869" cy="13898750"/>
          </a:xfrm>
        </p:grpSpPr>
        <p:sp>
          <p:nvSpPr>
            <p:cNvPr id="50"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51"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52"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53"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54"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55" name="1"/>
          <p:cNvGrpSpPr/>
          <p:nvPr>
            <p:custDataLst>
              <p:tags r:id="rId1"/>
            </p:custDataLst>
          </p:nvPr>
        </p:nvGrpSpPr>
        <p:grpSpPr bwMode="auto">
          <a:xfrm>
            <a:off x="482791" y="1611326"/>
            <a:ext cx="5793842" cy="4259735"/>
            <a:chOff x="3243" y="1030"/>
            <a:chExt cx="2132" cy="1567"/>
          </a:xfrm>
        </p:grpSpPr>
        <p:sp>
          <p:nvSpPr>
            <p:cNvPr id="56" name="Oval 6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a:endParaRPr lang="zh-CN" altLang="en-US" sz="2400">
                <a:solidFill>
                  <a:srgbClr val="333333"/>
                </a:solidFill>
                <a:cs typeface="+mn-ea"/>
                <a:sym typeface="+mn-lt"/>
              </a:endParaRPr>
            </a:p>
          </p:txBody>
        </p:sp>
        <p:pic>
          <p:nvPicPr>
            <p:cNvPr id="57" name="Picture 67"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矩形 57"/>
          <p:cNvSpPr/>
          <p:nvPr/>
        </p:nvSpPr>
        <p:spPr>
          <a:xfrm>
            <a:off x="920674" y="1804520"/>
            <a:ext cx="5061396" cy="2923504"/>
          </a:xfrm>
          <a:prstGeom prst="rect">
            <a:avLst/>
          </a:prstGeom>
          <a:blipFill>
            <a:blip r:embed="rId3"/>
            <a:srcRect/>
            <a:stretch>
              <a:fillRect t="-8009" b="-80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59" name="组合 58"/>
          <p:cNvGrpSpPr/>
          <p:nvPr/>
        </p:nvGrpSpPr>
        <p:grpSpPr>
          <a:xfrm>
            <a:off x="6793478" y="1904335"/>
            <a:ext cx="4690449" cy="2691146"/>
            <a:chOff x="849313" y="2425700"/>
            <a:chExt cx="6348744" cy="3282072"/>
          </a:xfrm>
        </p:grpSpPr>
        <p:sp>
          <p:nvSpPr>
            <p:cNvPr id="60" name="直接连接符 9"/>
            <p:cNvSpPr>
              <a:spLocks noChangeShapeType="1"/>
            </p:cNvSpPr>
            <p:nvPr/>
          </p:nvSpPr>
          <p:spPr bwMode="auto">
            <a:xfrm>
              <a:off x="849313" y="4598988"/>
              <a:ext cx="6130925" cy="0"/>
            </a:xfrm>
            <a:prstGeom prst="line">
              <a:avLst/>
            </a:prstGeom>
            <a:noFill/>
            <a:ln w="6350">
              <a:solidFill>
                <a:srgbClr val="3F313B"/>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61" name="矩形 10"/>
            <p:cNvSpPr>
              <a:spLocks noChangeArrowheads="1"/>
            </p:cNvSpPr>
            <p:nvPr/>
          </p:nvSpPr>
          <p:spPr bwMode="auto">
            <a:xfrm>
              <a:off x="5746750" y="4679950"/>
              <a:ext cx="412750" cy="630238"/>
            </a:xfrm>
            <a:prstGeom prst="rect">
              <a:avLst/>
            </a:prstGeom>
            <a:solidFill>
              <a:schemeClr val="accent1"/>
            </a:solidFill>
            <a:ln>
              <a:noFill/>
            </a:ln>
          </p:spPr>
          <p:txBody>
            <a:bodyPr anchor="ctr"/>
            <a:lstStyle/>
            <a:p>
              <a:pPr algn="ctr"/>
              <a:endParaRPr lang="zh-CN" altLang="zh-CN">
                <a:solidFill>
                  <a:schemeClr val="bg1">
                    <a:lumMod val="50000"/>
                  </a:schemeClr>
                </a:solidFill>
                <a:cs typeface="+mn-ea"/>
                <a:sym typeface="+mn-lt"/>
              </a:endParaRPr>
            </a:p>
          </p:txBody>
        </p:sp>
        <p:sp>
          <p:nvSpPr>
            <p:cNvPr id="62" name="矩形 26"/>
            <p:cNvSpPr>
              <a:spLocks noChangeArrowheads="1"/>
            </p:cNvSpPr>
            <p:nvPr/>
          </p:nvSpPr>
          <p:spPr bwMode="auto">
            <a:xfrm>
              <a:off x="5010150" y="4718050"/>
              <a:ext cx="414338" cy="287338"/>
            </a:xfrm>
            <a:prstGeom prst="rect">
              <a:avLst/>
            </a:prstGeom>
            <a:solidFill>
              <a:schemeClr val="accent1"/>
            </a:solidFill>
            <a:ln>
              <a:noFill/>
            </a:ln>
          </p:spPr>
          <p:txBody>
            <a:bodyPr anchor="ctr"/>
            <a:lstStyle/>
            <a:p>
              <a:pPr algn="ctr"/>
              <a:endParaRPr lang="zh-CN" altLang="zh-CN">
                <a:solidFill>
                  <a:schemeClr val="bg1">
                    <a:lumMod val="50000"/>
                  </a:schemeClr>
                </a:solidFill>
                <a:cs typeface="+mn-ea"/>
                <a:sym typeface="+mn-lt"/>
              </a:endParaRPr>
            </a:p>
          </p:txBody>
        </p:sp>
        <p:sp>
          <p:nvSpPr>
            <p:cNvPr id="63" name="矩形 35"/>
            <p:cNvSpPr>
              <a:spLocks noChangeArrowheads="1"/>
            </p:cNvSpPr>
            <p:nvPr/>
          </p:nvSpPr>
          <p:spPr bwMode="auto">
            <a:xfrm>
              <a:off x="3481387" y="2768600"/>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80%</a:t>
              </a:r>
              <a:endParaRPr lang="zh-CN" altLang="en-US" sz="1400" b="1">
                <a:solidFill>
                  <a:schemeClr val="bg1">
                    <a:lumMod val="50000"/>
                  </a:schemeClr>
                </a:solidFill>
                <a:cs typeface="+mn-ea"/>
                <a:sym typeface="+mn-lt"/>
              </a:endParaRPr>
            </a:p>
          </p:txBody>
        </p:sp>
        <p:sp>
          <p:nvSpPr>
            <p:cNvPr id="64" name="矩形 36"/>
            <p:cNvSpPr>
              <a:spLocks noChangeArrowheads="1"/>
            </p:cNvSpPr>
            <p:nvPr/>
          </p:nvSpPr>
          <p:spPr bwMode="auto">
            <a:xfrm>
              <a:off x="4227513" y="3149600"/>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60%</a:t>
              </a:r>
              <a:endParaRPr lang="zh-CN" altLang="en-US" sz="1400" b="1">
                <a:solidFill>
                  <a:schemeClr val="bg1">
                    <a:lumMod val="50000"/>
                  </a:schemeClr>
                </a:solidFill>
                <a:cs typeface="+mn-ea"/>
                <a:sym typeface="+mn-lt"/>
              </a:endParaRPr>
            </a:p>
          </p:txBody>
        </p:sp>
        <p:sp>
          <p:nvSpPr>
            <p:cNvPr id="65" name="矩形 37"/>
            <p:cNvSpPr>
              <a:spLocks noChangeArrowheads="1"/>
            </p:cNvSpPr>
            <p:nvPr/>
          </p:nvSpPr>
          <p:spPr bwMode="auto">
            <a:xfrm>
              <a:off x="4960938" y="5043488"/>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10%</a:t>
              </a:r>
              <a:endParaRPr lang="zh-CN" altLang="en-US" sz="1400" b="1">
                <a:solidFill>
                  <a:schemeClr val="bg1">
                    <a:lumMod val="50000"/>
                  </a:schemeClr>
                </a:solidFill>
                <a:cs typeface="+mn-ea"/>
                <a:sym typeface="+mn-lt"/>
              </a:endParaRPr>
            </a:p>
          </p:txBody>
        </p:sp>
        <p:sp>
          <p:nvSpPr>
            <p:cNvPr id="66" name="矩形 38"/>
            <p:cNvSpPr>
              <a:spLocks noChangeArrowheads="1"/>
            </p:cNvSpPr>
            <p:nvPr/>
          </p:nvSpPr>
          <p:spPr bwMode="auto">
            <a:xfrm>
              <a:off x="2725738" y="3460750"/>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40%</a:t>
              </a:r>
              <a:endParaRPr lang="zh-CN" altLang="en-US" sz="1400" b="1">
                <a:solidFill>
                  <a:schemeClr val="bg1">
                    <a:lumMod val="50000"/>
                  </a:schemeClr>
                </a:solidFill>
                <a:cs typeface="+mn-ea"/>
                <a:sym typeface="+mn-lt"/>
              </a:endParaRPr>
            </a:p>
          </p:txBody>
        </p:sp>
        <p:sp>
          <p:nvSpPr>
            <p:cNvPr id="67" name="矩形 39"/>
            <p:cNvSpPr>
              <a:spLocks noChangeArrowheads="1"/>
            </p:cNvSpPr>
            <p:nvPr/>
          </p:nvSpPr>
          <p:spPr bwMode="auto">
            <a:xfrm>
              <a:off x="2003425" y="2425700"/>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90%</a:t>
              </a:r>
              <a:endParaRPr lang="zh-CN" altLang="en-US" sz="1400" b="1">
                <a:solidFill>
                  <a:schemeClr val="bg1">
                    <a:lumMod val="50000"/>
                  </a:schemeClr>
                </a:solidFill>
                <a:cs typeface="+mn-ea"/>
                <a:sym typeface="+mn-lt"/>
              </a:endParaRPr>
            </a:p>
          </p:txBody>
        </p:sp>
        <p:sp>
          <p:nvSpPr>
            <p:cNvPr id="68" name="矩形 40"/>
            <p:cNvSpPr>
              <a:spLocks noChangeArrowheads="1"/>
            </p:cNvSpPr>
            <p:nvPr/>
          </p:nvSpPr>
          <p:spPr bwMode="auto">
            <a:xfrm>
              <a:off x="1273175" y="3268663"/>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50%</a:t>
              </a:r>
              <a:endParaRPr lang="zh-CN" altLang="en-US" sz="1400" b="1">
                <a:solidFill>
                  <a:schemeClr val="bg1">
                    <a:lumMod val="50000"/>
                  </a:schemeClr>
                </a:solidFill>
                <a:cs typeface="+mn-ea"/>
                <a:sym typeface="+mn-lt"/>
              </a:endParaRPr>
            </a:p>
          </p:txBody>
        </p:sp>
        <p:sp>
          <p:nvSpPr>
            <p:cNvPr id="69" name="矩形 41"/>
            <p:cNvSpPr>
              <a:spLocks noChangeArrowheads="1"/>
            </p:cNvSpPr>
            <p:nvPr/>
          </p:nvSpPr>
          <p:spPr bwMode="auto">
            <a:xfrm>
              <a:off x="5703888" y="5332413"/>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20%</a:t>
              </a:r>
              <a:endParaRPr lang="zh-CN" altLang="en-US" sz="1400" b="1">
                <a:solidFill>
                  <a:schemeClr val="bg1">
                    <a:lumMod val="50000"/>
                  </a:schemeClr>
                </a:solidFill>
                <a:cs typeface="+mn-ea"/>
                <a:sym typeface="+mn-lt"/>
              </a:endParaRPr>
            </a:p>
          </p:txBody>
        </p:sp>
        <p:sp>
          <p:nvSpPr>
            <p:cNvPr id="70" name="矩形 42"/>
            <p:cNvSpPr>
              <a:spLocks noChangeArrowheads="1"/>
            </p:cNvSpPr>
            <p:nvPr/>
          </p:nvSpPr>
          <p:spPr bwMode="auto">
            <a:xfrm>
              <a:off x="6423025" y="3625850"/>
              <a:ext cx="775032"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lumMod val="50000"/>
                    </a:schemeClr>
                  </a:solidFill>
                  <a:cs typeface="+mn-ea"/>
                  <a:sym typeface="+mn-lt"/>
                </a:rPr>
                <a:t>30%</a:t>
              </a:r>
              <a:endParaRPr lang="zh-CN" altLang="en-US" sz="1400" b="1">
                <a:solidFill>
                  <a:schemeClr val="bg1">
                    <a:lumMod val="50000"/>
                  </a:schemeClr>
                </a:solidFill>
                <a:cs typeface="+mn-ea"/>
                <a:sym typeface="+mn-lt"/>
              </a:endParaRPr>
            </a:p>
          </p:txBody>
        </p:sp>
        <p:sp>
          <p:nvSpPr>
            <p:cNvPr id="71" name="矩形 10"/>
            <p:cNvSpPr>
              <a:spLocks noChangeArrowheads="1"/>
            </p:cNvSpPr>
            <p:nvPr/>
          </p:nvSpPr>
          <p:spPr bwMode="auto">
            <a:xfrm>
              <a:off x="6501343" y="3933627"/>
              <a:ext cx="412750" cy="665361"/>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sp>
          <p:nvSpPr>
            <p:cNvPr id="72" name="矩形 10"/>
            <p:cNvSpPr>
              <a:spLocks noChangeArrowheads="1"/>
            </p:cNvSpPr>
            <p:nvPr/>
          </p:nvSpPr>
          <p:spPr bwMode="auto">
            <a:xfrm>
              <a:off x="4305831" y="3457377"/>
              <a:ext cx="412750" cy="1141611"/>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sp>
          <p:nvSpPr>
            <p:cNvPr id="73" name="矩形 10"/>
            <p:cNvSpPr>
              <a:spLocks noChangeArrowheads="1"/>
            </p:cNvSpPr>
            <p:nvPr/>
          </p:nvSpPr>
          <p:spPr bwMode="auto">
            <a:xfrm>
              <a:off x="3554944" y="3149601"/>
              <a:ext cx="412750" cy="1449388"/>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sp>
          <p:nvSpPr>
            <p:cNvPr id="74" name="矩形 10"/>
            <p:cNvSpPr>
              <a:spLocks noChangeArrowheads="1"/>
            </p:cNvSpPr>
            <p:nvPr/>
          </p:nvSpPr>
          <p:spPr bwMode="auto">
            <a:xfrm>
              <a:off x="2804056" y="3933627"/>
              <a:ext cx="412750" cy="665362"/>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sp>
          <p:nvSpPr>
            <p:cNvPr id="75" name="矩形 10"/>
            <p:cNvSpPr>
              <a:spLocks noChangeArrowheads="1"/>
            </p:cNvSpPr>
            <p:nvPr/>
          </p:nvSpPr>
          <p:spPr bwMode="auto">
            <a:xfrm>
              <a:off x="2081743" y="2768600"/>
              <a:ext cx="412750" cy="1830389"/>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sp>
          <p:nvSpPr>
            <p:cNvPr id="76" name="矩形 10"/>
            <p:cNvSpPr>
              <a:spLocks noChangeArrowheads="1"/>
            </p:cNvSpPr>
            <p:nvPr/>
          </p:nvSpPr>
          <p:spPr bwMode="auto">
            <a:xfrm>
              <a:off x="1351493" y="3625850"/>
              <a:ext cx="412750" cy="973139"/>
            </a:xfrm>
            <a:prstGeom prst="rect">
              <a:avLst/>
            </a:prstGeom>
            <a:solidFill>
              <a:schemeClr val="accent2"/>
            </a:solidFill>
            <a:ln>
              <a:noFill/>
            </a:ln>
          </p:spPr>
          <p:txBody>
            <a:bodyPr anchor="ctr"/>
            <a:lstStyle/>
            <a:p>
              <a:pPr algn="ctr"/>
              <a:endParaRPr lang="zh-CN" altLang="zh-CN">
                <a:solidFill>
                  <a:schemeClr val="bg1">
                    <a:lumMod val="50000"/>
                  </a:schemeClr>
                </a:solidFill>
                <a:cs typeface="+mn-ea"/>
                <a:sym typeface="+mn-lt"/>
              </a:endParaRPr>
            </a:p>
          </p:txBody>
        </p:sp>
      </p:grpSp>
      <p:sp>
        <p:nvSpPr>
          <p:cNvPr id="77" name="PA-文本框 9"/>
          <p:cNvSpPr txBox="1"/>
          <p:nvPr>
            <p:custDataLst>
              <p:tags r:id="rId4"/>
            </p:custDataLst>
          </p:nvPr>
        </p:nvSpPr>
        <p:spPr>
          <a:xfrm>
            <a:off x="6841359" y="4944533"/>
            <a:ext cx="4490637"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endParaRPr lang="zh-CN" altLang="en-US" sz="14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22" presetClass="entr" presetSubtype="1" fill="hold" grpId="0" nodeType="withEffect">
                                  <p:stCondLst>
                                    <p:cond delay="1400"/>
                                  </p:stCondLst>
                                  <p:childTnLst>
                                    <p:set>
                                      <p:cBhvr>
                                        <p:cTn id="9" dur="1" fill="hold">
                                          <p:stCondLst>
                                            <p:cond delay="0"/>
                                          </p:stCondLst>
                                        </p:cTn>
                                        <p:tgtEl>
                                          <p:spTgt spid="77"/>
                                        </p:tgtEl>
                                        <p:attrNameLst>
                                          <p:attrName>style.visibility</p:attrName>
                                        </p:attrNameLst>
                                      </p:cBhvr>
                                      <p:to>
                                        <p:strVal val="visible"/>
                                      </p:to>
                                    </p:set>
                                    <p:animEffect transition="in" filter="wipe(up)">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691710" y="-2304740"/>
            <a:ext cx="17955869" cy="13898750"/>
            <a:chOff x="-1691710" y="-2304740"/>
            <a:chExt cx="17955869" cy="13898750"/>
          </a:xfrm>
        </p:grpSpPr>
        <p:sp>
          <p:nvSpPr>
            <p:cNvPr id="20"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1"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22"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3"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41"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24" name="12f1ddf5-daff-4890-8673-b03081a3312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2580040"/>
            <a:ext cx="12192000" cy="1371600"/>
            <a:chOff x="0" y="2814989"/>
            <a:chExt cx="12192000" cy="1371600"/>
          </a:xfrm>
        </p:grpSpPr>
        <p:sp>
          <p:nvSpPr>
            <p:cNvPr id="25" name="iṧlîďé"/>
            <p:cNvSpPr/>
            <p:nvPr/>
          </p:nvSpPr>
          <p:spPr>
            <a:xfrm>
              <a:off x="1787142" y="2814989"/>
              <a:ext cx="1371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26" name="ïśliḓé"/>
            <p:cNvSpPr/>
            <p:nvPr/>
          </p:nvSpPr>
          <p:spPr>
            <a:xfrm>
              <a:off x="3236365" y="2814989"/>
              <a:ext cx="1371600" cy="1371600"/>
            </a:xfrm>
            <a:prstGeom prst="round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27" name="îŝļiḋé"/>
            <p:cNvSpPr/>
            <p:nvPr/>
          </p:nvSpPr>
          <p:spPr>
            <a:xfrm>
              <a:off x="4685588" y="2814989"/>
              <a:ext cx="1371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28" name="îşlîḋè"/>
            <p:cNvSpPr/>
            <p:nvPr/>
          </p:nvSpPr>
          <p:spPr>
            <a:xfrm>
              <a:off x="6134811" y="2814989"/>
              <a:ext cx="1371600" cy="1371600"/>
            </a:xfrm>
            <a:prstGeom prst="round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29" name="isľiḍè"/>
            <p:cNvSpPr/>
            <p:nvPr/>
          </p:nvSpPr>
          <p:spPr>
            <a:xfrm>
              <a:off x="7584034" y="2814989"/>
              <a:ext cx="13716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30" name="ïṥľiḑé"/>
            <p:cNvSpPr/>
            <p:nvPr/>
          </p:nvSpPr>
          <p:spPr>
            <a:xfrm>
              <a:off x="9033258" y="2814989"/>
              <a:ext cx="1371600" cy="1371600"/>
            </a:xfrm>
            <a:prstGeom prst="round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47500" lnSpcReduction="20000"/>
            </a:bodyPr>
            <a:lstStyle/>
            <a:p>
              <a:pPr algn="ctr"/>
              <a:r>
                <a:rPr lang="zh-CN" altLang="en-US" sz="3200">
                  <a:solidFill>
                    <a:schemeClr val="bg1"/>
                  </a:solidFill>
                  <a:cs typeface="+mn-ea"/>
                  <a:sym typeface="+mn-lt"/>
                </a:rPr>
                <a:t>标题</a:t>
              </a:r>
              <a:endParaRPr lang="zh-CN" altLang="en-US" sz="3200">
                <a:solidFill>
                  <a:schemeClr val="bg1"/>
                </a:solidFill>
                <a:cs typeface="+mn-ea"/>
                <a:sym typeface="+mn-lt"/>
              </a:endParaRPr>
            </a:p>
          </p:txBody>
        </p:sp>
        <p:sp>
          <p:nvSpPr>
            <p:cNvPr id="31" name="îṧľîḑe"/>
            <p:cNvSpPr/>
            <p:nvPr/>
          </p:nvSpPr>
          <p:spPr>
            <a:xfrm>
              <a:off x="0" y="3272189"/>
              <a:ext cx="1709518" cy="457200"/>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îŝľiḓé"/>
            <p:cNvSpPr/>
            <p:nvPr/>
          </p:nvSpPr>
          <p:spPr>
            <a:xfrm>
              <a:off x="10482482" y="3272189"/>
              <a:ext cx="1709518" cy="457200"/>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íŝľîḋé"/>
            <p:cNvSpPr>
              <a:spLocks noChangeAspect="1"/>
            </p:cNvSpPr>
            <p:nvPr/>
          </p:nvSpPr>
          <p:spPr bwMode="auto">
            <a:xfrm>
              <a:off x="8064336" y="3269739"/>
              <a:ext cx="315908" cy="381053"/>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cs typeface="+mn-ea"/>
                <a:sym typeface="+mn-lt"/>
              </a:endParaRPr>
            </a:p>
          </p:txBody>
        </p:sp>
        <p:sp>
          <p:nvSpPr>
            <p:cNvPr id="34" name="íṥľïḓê"/>
            <p:cNvSpPr>
              <a:spLocks noChangeAspect="1"/>
            </p:cNvSpPr>
            <p:nvPr/>
          </p:nvSpPr>
          <p:spPr bwMode="auto">
            <a:xfrm>
              <a:off x="5202951" y="3269739"/>
              <a:ext cx="336873" cy="381053"/>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cs typeface="+mn-ea"/>
                <a:sym typeface="+mn-lt"/>
              </a:endParaRPr>
            </a:p>
          </p:txBody>
        </p:sp>
        <p:sp>
          <p:nvSpPr>
            <p:cNvPr id="35" name="iŝḻïḍe"/>
            <p:cNvSpPr>
              <a:spLocks noChangeAspect="1"/>
            </p:cNvSpPr>
            <p:nvPr/>
          </p:nvSpPr>
          <p:spPr bwMode="auto">
            <a:xfrm>
              <a:off x="6678598" y="3269739"/>
              <a:ext cx="284026" cy="381053"/>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cs typeface="+mn-ea"/>
                <a:sym typeface="+mn-lt"/>
              </a:endParaRPr>
            </a:p>
          </p:txBody>
        </p:sp>
        <p:sp>
          <p:nvSpPr>
            <p:cNvPr id="36" name="iŝlïḍè"/>
            <p:cNvSpPr>
              <a:spLocks noChangeAspect="1"/>
            </p:cNvSpPr>
            <p:nvPr/>
          </p:nvSpPr>
          <p:spPr bwMode="auto">
            <a:xfrm>
              <a:off x="3729145" y="3269739"/>
              <a:ext cx="381053" cy="37999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cs typeface="+mn-ea"/>
                <a:sym typeface="+mn-lt"/>
              </a:endParaRPr>
            </a:p>
          </p:txBody>
        </p:sp>
        <p:sp>
          <p:nvSpPr>
            <p:cNvPr id="37" name="išľidé"/>
            <p:cNvSpPr>
              <a:spLocks noChangeAspect="1"/>
            </p:cNvSpPr>
            <p:nvPr/>
          </p:nvSpPr>
          <p:spPr bwMode="auto">
            <a:xfrm>
              <a:off x="9565100" y="3269739"/>
              <a:ext cx="307916" cy="381053"/>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p:spPr>
          <p:txBody>
            <a:bodyPr anchor="ctr"/>
            <a:lstStyle/>
            <a:p>
              <a:pPr algn="ctr"/>
              <a:endParaRPr>
                <a:cs typeface="+mn-ea"/>
                <a:sym typeface="+mn-lt"/>
              </a:endParaRPr>
            </a:p>
          </p:txBody>
        </p:sp>
        <p:sp>
          <p:nvSpPr>
            <p:cNvPr id="38" name="işľïḓé"/>
            <p:cNvSpPr>
              <a:spLocks noChangeAspect="1"/>
            </p:cNvSpPr>
            <p:nvPr/>
          </p:nvSpPr>
          <p:spPr bwMode="auto">
            <a:xfrm>
              <a:off x="2282493" y="3269739"/>
              <a:ext cx="380897" cy="381053"/>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cs typeface="+mn-ea"/>
                <a:sym typeface="+mn-lt"/>
              </a:endParaRPr>
            </a:p>
          </p:txBody>
        </p:sp>
      </p:grpSp>
      <p:sp>
        <p:nvSpPr>
          <p:cNvPr id="39" name="PA-文本框 9"/>
          <p:cNvSpPr txBox="1"/>
          <p:nvPr>
            <p:custDataLst>
              <p:tags r:id="rId2"/>
            </p:custDataLst>
          </p:nvPr>
        </p:nvSpPr>
        <p:spPr>
          <a:xfrm>
            <a:off x="2215530" y="4462797"/>
            <a:ext cx="8005492"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sz="1400" dirty="0">
              <a:latin typeface="+mn-lt"/>
              <a:ea typeface="+mn-ea"/>
              <a:cs typeface="+mn-ea"/>
              <a:sym typeface="+mn-lt"/>
            </a:endParaRPr>
          </a:p>
        </p:txBody>
      </p:sp>
      <p:sp>
        <p:nvSpPr>
          <p:cNvPr id="40" name="Rectangle 42"/>
          <p:cNvSpPr/>
          <p:nvPr/>
        </p:nvSpPr>
        <p:spPr>
          <a:xfrm>
            <a:off x="-2" y="6434171"/>
            <a:ext cx="12192002" cy="423829"/>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691710" y="2418993"/>
            <a:ext cx="17955869" cy="9175017"/>
            <a:chOff x="-1691710" y="2418993"/>
            <a:chExt cx="17955869" cy="9175017"/>
          </a:xfrm>
        </p:grpSpPr>
        <p:sp>
          <p:nvSpPr>
            <p:cNvPr id="10"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1"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2"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Shape 117"/>
          <p:cNvSpPr/>
          <p:nvPr/>
        </p:nvSpPr>
        <p:spPr>
          <a:xfrm>
            <a:off x="2901703" y="233464"/>
            <a:ext cx="6388594" cy="6391072"/>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 name="PA-文本框 9"/>
          <p:cNvSpPr txBox="1"/>
          <p:nvPr>
            <p:custDataLst>
              <p:tags r:id="rId1"/>
            </p:custDataLst>
          </p:nvPr>
        </p:nvSpPr>
        <p:spPr>
          <a:xfrm>
            <a:off x="3682194" y="4215741"/>
            <a:ext cx="4460050" cy="105259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dirty="0">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dirty="0">
              <a:latin typeface="+mn-lt"/>
              <a:ea typeface="+mn-ea"/>
              <a:cs typeface="+mn-ea"/>
              <a:sym typeface="+mn-lt"/>
            </a:endParaRPr>
          </a:p>
        </p:txBody>
      </p:sp>
      <p:sp>
        <p:nvSpPr>
          <p:cNvPr id="4" name="Freeform 22"/>
          <p:cNvSpPr>
            <a:spLocks noChangeAspect="1" noEditPoints="1"/>
          </p:cNvSpPr>
          <p:nvPr/>
        </p:nvSpPr>
        <p:spPr bwMode="auto">
          <a:xfrm>
            <a:off x="5482373" y="2618973"/>
            <a:ext cx="1227253" cy="1183937"/>
          </a:xfrm>
          <a:custGeom>
            <a:avLst/>
            <a:gdLst>
              <a:gd name="T0" fmla="*/ 349412 w 340"/>
              <a:gd name="T1" fmla="*/ 432345 h 328"/>
              <a:gd name="T2" fmla="*/ 349412 w 340"/>
              <a:gd name="T3" fmla="*/ 238425 h 328"/>
              <a:gd name="T4" fmla="*/ 462176 w 340"/>
              <a:gd name="T5" fmla="*/ 220941 h 328"/>
              <a:gd name="T6" fmla="*/ 258882 w 340"/>
              <a:gd name="T7" fmla="*/ 50864 h 328"/>
              <a:gd name="T8" fmla="*/ 50824 w 340"/>
              <a:gd name="T9" fmla="*/ 259089 h 328"/>
              <a:gd name="T10" fmla="*/ 258882 w 340"/>
              <a:gd name="T11" fmla="*/ 467314 h 328"/>
              <a:gd name="T12" fmla="*/ 292235 w 340"/>
              <a:gd name="T13" fmla="*/ 464135 h 328"/>
              <a:gd name="T14" fmla="*/ 333529 w 340"/>
              <a:gd name="T15" fmla="*/ 433934 h 328"/>
              <a:gd name="T16" fmla="*/ 349412 w 340"/>
              <a:gd name="T17" fmla="*/ 432345 h 328"/>
              <a:gd name="T18" fmla="*/ 297000 w 340"/>
              <a:gd name="T19" fmla="*/ 68349 h 328"/>
              <a:gd name="T20" fmla="*/ 274765 w 340"/>
              <a:gd name="T21" fmla="*/ 165308 h 328"/>
              <a:gd name="T22" fmla="*/ 252529 w 340"/>
              <a:gd name="T23" fmla="*/ 165308 h 328"/>
              <a:gd name="T24" fmla="*/ 236647 w 340"/>
              <a:gd name="T25" fmla="*/ 68349 h 328"/>
              <a:gd name="T26" fmla="*/ 297000 w 340"/>
              <a:gd name="T27" fmla="*/ 68349 h 328"/>
              <a:gd name="T28" fmla="*/ 258882 w 340"/>
              <a:gd name="T29" fmla="*/ 336975 h 328"/>
              <a:gd name="T30" fmla="*/ 181059 w 340"/>
              <a:gd name="T31" fmla="*/ 259089 h 328"/>
              <a:gd name="T32" fmla="*/ 258882 w 340"/>
              <a:gd name="T33" fmla="*/ 181203 h 328"/>
              <a:gd name="T34" fmla="*/ 336706 w 340"/>
              <a:gd name="T35" fmla="*/ 259089 h 328"/>
              <a:gd name="T36" fmla="*/ 258882 w 340"/>
              <a:gd name="T37" fmla="*/ 336975 h 328"/>
              <a:gd name="T38" fmla="*/ 258882 w 340"/>
              <a:gd name="T39" fmla="*/ 200277 h 328"/>
              <a:gd name="T40" fmla="*/ 200118 w 340"/>
              <a:gd name="T41" fmla="*/ 259089 h 328"/>
              <a:gd name="T42" fmla="*/ 258882 w 340"/>
              <a:gd name="T43" fmla="*/ 317901 h 328"/>
              <a:gd name="T44" fmla="*/ 317647 w 340"/>
              <a:gd name="T45" fmla="*/ 259089 h 328"/>
              <a:gd name="T46" fmla="*/ 258882 w 340"/>
              <a:gd name="T47" fmla="*/ 200277 h 328"/>
              <a:gd name="T48" fmla="*/ 258882 w 340"/>
              <a:gd name="T49" fmla="*/ 300416 h 328"/>
              <a:gd name="T50" fmla="*/ 217588 w 340"/>
              <a:gd name="T51" fmla="*/ 259089 h 328"/>
              <a:gd name="T52" fmla="*/ 258882 w 340"/>
              <a:gd name="T53" fmla="*/ 217762 h 328"/>
              <a:gd name="T54" fmla="*/ 300176 w 340"/>
              <a:gd name="T55" fmla="*/ 259089 h 328"/>
              <a:gd name="T56" fmla="*/ 258882 w 340"/>
              <a:gd name="T57" fmla="*/ 300416 h 328"/>
              <a:gd name="T58" fmla="*/ 285882 w 340"/>
              <a:gd name="T59" fmla="*/ 500693 h 328"/>
              <a:gd name="T60" fmla="*/ 292235 w 340"/>
              <a:gd name="T61" fmla="*/ 514999 h 328"/>
              <a:gd name="T62" fmla="*/ 258882 w 340"/>
              <a:gd name="T63" fmla="*/ 518178 h 328"/>
              <a:gd name="T64" fmla="*/ 0 w 340"/>
              <a:gd name="T65" fmla="*/ 259089 h 328"/>
              <a:gd name="T66" fmla="*/ 258882 w 340"/>
              <a:gd name="T67" fmla="*/ 0 h 328"/>
              <a:gd name="T68" fmla="*/ 513000 w 340"/>
              <a:gd name="T69" fmla="*/ 212993 h 328"/>
              <a:gd name="T70" fmla="*/ 487588 w 340"/>
              <a:gd name="T71" fmla="*/ 216172 h 328"/>
              <a:gd name="T72" fmla="*/ 258882 w 340"/>
              <a:gd name="T73" fmla="*/ 25432 h 328"/>
              <a:gd name="T74" fmla="*/ 25412 w 340"/>
              <a:gd name="T75" fmla="*/ 259089 h 328"/>
              <a:gd name="T76" fmla="*/ 258882 w 340"/>
              <a:gd name="T77" fmla="*/ 492746 h 328"/>
              <a:gd name="T78" fmla="*/ 284294 w 340"/>
              <a:gd name="T79" fmla="*/ 491156 h 328"/>
              <a:gd name="T80" fmla="*/ 285882 w 340"/>
              <a:gd name="T81" fmla="*/ 500693 h 328"/>
              <a:gd name="T82" fmla="*/ 540000 w 340"/>
              <a:gd name="T83" fmla="*/ 225709 h 328"/>
              <a:gd name="T84" fmla="*/ 540000 w 340"/>
              <a:gd name="T85" fmla="*/ 449829 h 328"/>
              <a:gd name="T86" fmla="*/ 503471 w 340"/>
              <a:gd name="T87" fmla="*/ 489567 h 328"/>
              <a:gd name="T88" fmla="*/ 452647 w 340"/>
              <a:gd name="T89" fmla="*/ 467314 h 328"/>
              <a:gd name="T90" fmla="*/ 487588 w 340"/>
              <a:gd name="T91" fmla="*/ 422808 h 328"/>
              <a:gd name="T92" fmla="*/ 517765 w 340"/>
              <a:gd name="T93" fmla="*/ 424397 h 328"/>
              <a:gd name="T94" fmla="*/ 517765 w 340"/>
              <a:gd name="T95" fmla="*/ 289290 h 328"/>
              <a:gd name="T96" fmla="*/ 397059 w 340"/>
              <a:gd name="T97" fmla="*/ 311543 h 328"/>
              <a:gd name="T98" fmla="*/ 395471 w 340"/>
              <a:gd name="T99" fmla="*/ 480030 h 328"/>
              <a:gd name="T100" fmla="*/ 395471 w 340"/>
              <a:gd name="T101" fmla="*/ 480030 h 328"/>
              <a:gd name="T102" fmla="*/ 360529 w 340"/>
              <a:gd name="T103" fmla="*/ 516588 h 328"/>
              <a:gd name="T104" fmla="*/ 309706 w 340"/>
              <a:gd name="T105" fmla="*/ 494335 h 328"/>
              <a:gd name="T106" fmla="*/ 344647 w 340"/>
              <a:gd name="T107" fmla="*/ 451419 h 328"/>
              <a:gd name="T108" fmla="*/ 373235 w 340"/>
              <a:gd name="T109" fmla="*/ 451419 h 328"/>
              <a:gd name="T110" fmla="*/ 373235 w 340"/>
              <a:gd name="T111" fmla="*/ 252731 h 328"/>
              <a:gd name="T112" fmla="*/ 540000 w 340"/>
              <a:gd name="T113" fmla="*/ 225709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gradFill>
            <a:gsLst>
              <a:gs pos="0">
                <a:schemeClr val="accent1"/>
              </a:gs>
              <a:gs pos="100000">
                <a:schemeClr val="accent2"/>
              </a:gs>
            </a:gsLst>
            <a:lin ang="6600000" scaled="0"/>
          </a:gradFill>
          <a:ln>
            <a:noFill/>
          </a:ln>
        </p:spPr>
        <p:txBody>
          <a:bodyPr/>
          <a:lstStyle/>
          <a:p>
            <a:endParaRPr lang="zh-CN" altLang="en-US" sz="1350">
              <a:solidFill>
                <a:schemeClr val="bg1">
                  <a:lumMod val="50000"/>
                </a:schemeClr>
              </a:solidFill>
              <a:cs typeface="+mn-ea"/>
              <a:sym typeface="+mn-lt"/>
            </a:endParaRPr>
          </a:p>
        </p:txBody>
      </p:sp>
      <p:sp>
        <p:nvSpPr>
          <p:cNvPr id="5" name="TextBox 7"/>
          <p:cNvSpPr txBox="1"/>
          <p:nvPr/>
        </p:nvSpPr>
        <p:spPr>
          <a:xfrm>
            <a:off x="4562296" y="1280913"/>
            <a:ext cx="3057247" cy="523220"/>
          </a:xfrm>
          <a:prstGeom prst="rect">
            <a:avLst/>
          </a:prstGeom>
          <a:noFill/>
        </p:spPr>
        <p:txBody>
          <a:bodyPr wrap="none" rtlCol="0">
            <a:spAutoFit/>
          </a:bodyPr>
          <a:lstStyle/>
          <a:p>
            <a:pPr algn="l"/>
            <a:r>
              <a:rPr lang="zh-CN" altLang="en-US" sz="2800" dirty="0">
                <a:cs typeface="+mn-ea"/>
                <a:sym typeface="+mn-lt"/>
              </a:rPr>
              <a:t>添加页面标题内容</a:t>
            </a:r>
            <a:endParaRPr lang="zh-CN" altLang="en-US" sz="2800" dirty="0">
              <a:cs typeface="+mn-ea"/>
              <a:sym typeface="+mn-lt"/>
            </a:endParaRPr>
          </a:p>
        </p:txBody>
      </p:sp>
      <p:sp>
        <p:nvSpPr>
          <p:cNvPr id="6" name="TextBox 7"/>
          <p:cNvSpPr txBox="1"/>
          <p:nvPr/>
        </p:nvSpPr>
        <p:spPr>
          <a:xfrm>
            <a:off x="4572457" y="1836810"/>
            <a:ext cx="3047086" cy="369332"/>
          </a:xfrm>
          <a:prstGeom prst="rect">
            <a:avLst/>
          </a:prstGeom>
          <a:noFill/>
        </p:spPr>
        <p:txBody>
          <a:bodyPr wrap="square" rtlCol="0">
            <a:spAutoFit/>
          </a:bodyPr>
          <a:lstStyle/>
          <a:p>
            <a:pPr algn="dist"/>
            <a:r>
              <a:rPr lang="en-US" altLang="zh-CN" sz="1800" dirty="0">
                <a:solidFill>
                  <a:schemeClr val="bg1">
                    <a:lumMod val="50000"/>
                  </a:schemeClr>
                </a:solidFill>
                <a:cs typeface="+mn-ea"/>
                <a:sym typeface="+mn-lt"/>
              </a:rPr>
              <a:t>PUT YOUR TITLE HERE</a:t>
            </a:r>
            <a:endParaRPr lang="zh-CN" altLang="en-US" sz="180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1"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le"/>
          <p:cNvSpPr/>
          <p:nvPr/>
        </p:nvSpPr>
        <p:spPr>
          <a:xfrm>
            <a:off x="1630654" y="1138502"/>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 name="矩形 2"/>
          <p:cNvSpPr/>
          <p:nvPr/>
        </p:nvSpPr>
        <p:spPr>
          <a:xfrm>
            <a:off x="5857217" y="1932969"/>
            <a:ext cx="2213420" cy="328229"/>
          </a:xfrm>
          <a:prstGeom prst="rect">
            <a:avLst/>
          </a:prstGeom>
        </p:spPr>
        <p:txBody>
          <a:bodyPr wrap="none" lIns="121917" tIns="60959" rIns="121917" bIns="60959">
            <a:spAutoFit/>
          </a:bodyPr>
          <a:lstStyle/>
          <a:p>
            <a:r>
              <a:rPr lang="en-US" altLang="zh-CN" sz="1335" b="1" dirty="0">
                <a:solidFill>
                  <a:schemeClr val="tx1">
                    <a:lumMod val="75000"/>
                    <a:lumOff val="25000"/>
                  </a:schemeClr>
                </a:solidFill>
                <a:cs typeface="+mn-ea"/>
                <a:sym typeface="+mn-lt"/>
              </a:rPr>
              <a:t>ADD YOUR TITLE HERE</a:t>
            </a:r>
            <a:endParaRPr lang="zh-CN" altLang="en-US" sz="1335" b="1" dirty="0">
              <a:solidFill>
                <a:schemeClr val="tx1">
                  <a:lumMod val="75000"/>
                  <a:lumOff val="25000"/>
                </a:schemeClr>
              </a:solidFill>
              <a:cs typeface="+mn-ea"/>
              <a:sym typeface="+mn-lt"/>
            </a:endParaRPr>
          </a:p>
        </p:txBody>
      </p:sp>
      <p:sp>
        <p:nvSpPr>
          <p:cNvPr id="4" name="矩形 3"/>
          <p:cNvSpPr/>
          <p:nvPr/>
        </p:nvSpPr>
        <p:spPr>
          <a:xfrm>
            <a:off x="5842000" y="3174058"/>
            <a:ext cx="5493901" cy="702370"/>
          </a:xfrm>
          <a:prstGeom prst="rect">
            <a:avLst/>
          </a:prstGeom>
        </p:spPr>
        <p:txBody>
          <a:bodyPr wrap="square" lIns="121917" tIns="60959" rIns="121917" bIns="60959">
            <a:spAutoFit/>
          </a:bodyPr>
          <a:lstStyle/>
          <a:p>
            <a:pPr>
              <a:lnSpc>
                <a:spcPct val="150000"/>
              </a:lnSpc>
            </a:pPr>
            <a:r>
              <a:rPr lang="zh-CN" altLang="en-US" sz="1335" spc="300" dirty="0">
                <a:solidFill>
                  <a:schemeClr val="bg1">
                    <a:lumMod val="50000"/>
                  </a:schemeClr>
                </a:solidFill>
                <a:cs typeface="+mn-ea"/>
                <a:sym typeface="+mn-lt"/>
              </a:rPr>
              <a:t>点击输入简要文字内容，文字内容需概括精炼，不用多余的文字修饰，言简意赅的说明该项内容</a:t>
            </a:r>
            <a:endParaRPr lang="zh-CN" altLang="en-US" sz="2135" dirty="0">
              <a:solidFill>
                <a:schemeClr val="bg1">
                  <a:lumMod val="50000"/>
                </a:schemeClr>
              </a:solidFill>
              <a:cs typeface="+mn-ea"/>
              <a:sym typeface="+mn-lt"/>
            </a:endParaRPr>
          </a:p>
        </p:txBody>
      </p:sp>
      <p:sp>
        <p:nvSpPr>
          <p:cNvPr id="5" name="Text Box 7"/>
          <p:cNvSpPr txBox="1">
            <a:spLocks noChangeArrowheads="1"/>
          </p:cNvSpPr>
          <p:nvPr/>
        </p:nvSpPr>
        <p:spPr bwMode="auto">
          <a:xfrm>
            <a:off x="2173536" y="1685936"/>
            <a:ext cx="2450670" cy="2441564"/>
          </a:xfrm>
          <a:prstGeom prst="rect">
            <a:avLst/>
          </a:prstGeom>
          <a:noFill/>
          <a:ln w="9525">
            <a:noFill/>
            <a:miter lim="800000"/>
          </a:ln>
        </p:spPr>
        <p:txBody>
          <a:bodyPr wrap="none" lIns="60959" tIns="30479" rIns="60959" bIns="30479">
            <a:spAutoFit/>
          </a:bodyPr>
          <a:lstStyle/>
          <a:p>
            <a:pPr algn="ctr" defTabSz="1088390"/>
            <a:r>
              <a:rPr lang="en-US" altLang="zh-CN" sz="15465" kern="0" dirty="0">
                <a:solidFill>
                  <a:schemeClr val="bg1"/>
                </a:solidFill>
                <a:effectLst>
                  <a:outerShdw blurRad="38100" dist="38100" dir="2700000" algn="tl">
                    <a:srgbClr val="000000">
                      <a:alpha val="43137"/>
                    </a:srgbClr>
                  </a:outerShdw>
                </a:effectLst>
                <a:cs typeface="+mn-ea"/>
                <a:sym typeface="+mn-lt"/>
              </a:rPr>
              <a:t>03</a:t>
            </a:r>
            <a:endParaRPr lang="en-CA" sz="15465" spc="-151" dirty="0">
              <a:solidFill>
                <a:schemeClr val="bg1"/>
              </a:solidFill>
              <a:effectLst>
                <a:outerShdw blurRad="38100" dist="38100" dir="2700000" algn="tl">
                  <a:srgbClr val="000000">
                    <a:alpha val="43137"/>
                  </a:srgbClr>
                </a:outerShdw>
              </a:effectLst>
              <a:cs typeface="+mn-ea"/>
              <a:sym typeface="+mn-lt"/>
            </a:endParaRPr>
          </a:p>
        </p:txBody>
      </p:sp>
      <p:grpSp>
        <p:nvGrpSpPr>
          <p:cNvPr id="6" name="组合 5"/>
          <p:cNvGrpSpPr/>
          <p:nvPr/>
        </p:nvGrpSpPr>
        <p:grpSpPr>
          <a:xfrm rot="10800000" flipH="1">
            <a:off x="-520700" y="4127500"/>
            <a:ext cx="12725400" cy="2730499"/>
            <a:chOff x="2241547" y="-1"/>
            <a:chExt cx="9950451" cy="3972515"/>
          </a:xfrm>
        </p:grpSpPr>
        <p:sp>
          <p:nvSpPr>
            <p:cNvPr id="7" name="Freeform 68"/>
            <p:cNvSpPr/>
            <p:nvPr userDrawn="1"/>
          </p:nvSpPr>
          <p:spPr bwMode="auto">
            <a:xfrm>
              <a:off x="2241547" y="-1"/>
              <a:ext cx="9950451" cy="3972515"/>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gradFill>
              <a:gsLst>
                <a:gs pos="18000">
                  <a:schemeClr val="accent1">
                    <a:lumMod val="60000"/>
                    <a:lumOff val="40000"/>
                  </a:schemeClr>
                </a:gs>
                <a:gs pos="58000">
                  <a:schemeClr val="accent1"/>
                </a:gs>
              </a:gsLst>
              <a:lin ang="18900000" scaled="1"/>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69"/>
            <p:cNvSpPr/>
            <p:nvPr userDrawn="1"/>
          </p:nvSpPr>
          <p:spPr bwMode="auto">
            <a:xfrm>
              <a:off x="6162062" y="-1"/>
              <a:ext cx="6029936" cy="232807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gradFill flip="none" rotWithShape="1">
              <a:gsLst>
                <a:gs pos="15000">
                  <a:schemeClr val="accent2"/>
                </a:gs>
                <a:gs pos="91000">
                  <a:schemeClr val="accent1"/>
                </a:gs>
              </a:gsLst>
              <a:lin ang="189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9" name="文本框 10"/>
          <p:cNvSpPr txBox="1"/>
          <p:nvPr/>
        </p:nvSpPr>
        <p:spPr bwMode="auto">
          <a:xfrm>
            <a:off x="5858950" y="2358380"/>
            <a:ext cx="4000773" cy="707886"/>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4000" dirty="0">
                <a:solidFill>
                  <a:schemeClr val="tx1">
                    <a:lumMod val="75000"/>
                    <a:lumOff val="25000"/>
                  </a:schemeClr>
                </a:solidFill>
                <a:latin typeface="+mn-lt"/>
                <a:ea typeface="+mn-ea"/>
                <a:cs typeface="+mn-ea"/>
                <a:sym typeface="+mn-lt"/>
              </a:rPr>
              <a:t>标题文字添加</a:t>
            </a:r>
            <a:endParaRPr lang="zh-CN" altLang="en-US" sz="4000" dirty="0">
              <a:solidFill>
                <a:schemeClr val="tx1">
                  <a:lumMod val="75000"/>
                  <a:lumOff val="25000"/>
                </a:schemeClr>
              </a:solidFill>
              <a:latin typeface="+mn-lt"/>
              <a:ea typeface="+mn-ea"/>
              <a:cs typeface="+mn-ea"/>
              <a:sym typeface="+mn-lt"/>
            </a:endParaRPr>
          </a:p>
        </p:txBody>
      </p:sp>
      <p:sp>
        <p:nvSpPr>
          <p:cNvPr id="17" name="Circle"/>
          <p:cNvSpPr/>
          <p:nvPr/>
        </p:nvSpPr>
        <p:spPr>
          <a:xfrm>
            <a:off x="856099" y="4851137"/>
            <a:ext cx="1076920" cy="107692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Circle"/>
          <p:cNvSpPr/>
          <p:nvPr/>
        </p:nvSpPr>
        <p:spPr>
          <a:xfrm>
            <a:off x="1089673" y="452379"/>
            <a:ext cx="362943" cy="362943"/>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9" name="Circle"/>
          <p:cNvSpPr/>
          <p:nvPr/>
        </p:nvSpPr>
        <p:spPr>
          <a:xfrm>
            <a:off x="10163150" y="-1439117"/>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9957435" y="1138502"/>
            <a:ext cx="411430" cy="41143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9" grpId="0"/>
      <p:bldP spid="17"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691710" y="-2304740"/>
            <a:ext cx="17955869" cy="13898750"/>
            <a:chOff x="-1691710" y="-2304740"/>
            <a:chExt cx="17955869" cy="13898750"/>
          </a:xfrm>
        </p:grpSpPr>
        <p:sp>
          <p:nvSpPr>
            <p:cNvPr id="26"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7"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28"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9"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0"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2" name="组合 1"/>
          <p:cNvGrpSpPr/>
          <p:nvPr/>
        </p:nvGrpSpPr>
        <p:grpSpPr>
          <a:xfrm>
            <a:off x="7439973" y="1626838"/>
            <a:ext cx="3992345" cy="4307057"/>
            <a:chOff x="1003290" y="1725701"/>
            <a:chExt cx="2435757" cy="2627766"/>
          </a:xfrm>
          <a:solidFill>
            <a:srgbClr val="AD91DE"/>
          </a:solidFill>
        </p:grpSpPr>
        <p:grpSp>
          <p:nvGrpSpPr>
            <p:cNvPr id="3" name="组合 2"/>
            <p:cNvGrpSpPr/>
            <p:nvPr/>
          </p:nvGrpSpPr>
          <p:grpSpPr>
            <a:xfrm>
              <a:off x="1003290" y="1725701"/>
              <a:ext cx="2435756" cy="792000"/>
              <a:chOff x="3786889" y="2059415"/>
              <a:chExt cx="2435756" cy="1079946"/>
            </a:xfrm>
            <a:grpFill/>
          </p:grpSpPr>
          <p:sp>
            <p:nvSpPr>
              <p:cNvPr id="14" name="矩形 13"/>
              <p:cNvSpPr/>
              <p:nvPr/>
            </p:nvSpPr>
            <p:spPr>
              <a:xfrm>
                <a:off x="3786889" y="2059415"/>
                <a:ext cx="2435756" cy="1079946"/>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cs typeface="+mn-ea"/>
                  <a:sym typeface="+mn-lt"/>
                </a:endParaRPr>
              </a:p>
            </p:txBody>
          </p:sp>
          <p:grpSp>
            <p:nvGrpSpPr>
              <p:cNvPr id="15" name="组合 14"/>
              <p:cNvGrpSpPr/>
              <p:nvPr/>
            </p:nvGrpSpPr>
            <p:grpSpPr>
              <a:xfrm>
                <a:off x="4399474" y="2249497"/>
                <a:ext cx="1431007" cy="696892"/>
                <a:chOff x="4447963" y="855266"/>
                <a:chExt cx="1431007" cy="696892"/>
              </a:xfrm>
              <a:grpFill/>
            </p:grpSpPr>
            <p:sp>
              <p:nvSpPr>
                <p:cNvPr id="16" name="TextBox 24"/>
                <p:cNvSpPr txBox="1"/>
                <p:nvPr/>
              </p:nvSpPr>
              <p:spPr>
                <a:xfrm>
                  <a:off x="4447963" y="855266"/>
                  <a:ext cx="1114141" cy="486487"/>
                </a:xfrm>
                <a:prstGeom prst="rect">
                  <a:avLst/>
                </a:prstGeom>
                <a:noFill/>
              </p:spPr>
              <p:txBody>
                <a:bodyPr wrap="none" rtlCol="0">
                  <a:spAutoFit/>
                </a:bodyPr>
                <a:lstStyle/>
                <a:p>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sp>
              <p:nvSpPr>
                <p:cNvPr id="17" name="Rectangle 13" descr="FD1DDF730CE4456e89755B07FE1653D0# #Rectangle 13"/>
                <p:cNvSpPr>
                  <a:spLocks noChangeArrowheads="1"/>
                </p:cNvSpPr>
                <p:nvPr/>
              </p:nvSpPr>
              <p:spPr bwMode="auto">
                <a:xfrm>
                  <a:off x="4484170" y="1334519"/>
                  <a:ext cx="1394800" cy="2176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mn-lt"/>
                      <a:ea typeface="+mn-ea"/>
                      <a:cs typeface="+mn-ea"/>
                      <a:sym typeface="+mn-lt"/>
                    </a:rPr>
                    <a:t>此处添加简短文字说明。</a:t>
                  </a:r>
                  <a:endParaRPr lang="en-US" altLang="zh-CN" sz="1100" dirty="0">
                    <a:solidFill>
                      <a:schemeClr val="bg1"/>
                    </a:solidFill>
                    <a:latin typeface="+mn-lt"/>
                    <a:ea typeface="+mn-ea"/>
                    <a:cs typeface="+mn-ea"/>
                    <a:sym typeface="+mn-lt"/>
                  </a:endParaRPr>
                </a:p>
              </p:txBody>
            </p:sp>
          </p:grpSp>
        </p:grpSp>
        <p:grpSp>
          <p:nvGrpSpPr>
            <p:cNvPr id="4" name="组合 3"/>
            <p:cNvGrpSpPr/>
            <p:nvPr/>
          </p:nvGrpSpPr>
          <p:grpSpPr>
            <a:xfrm>
              <a:off x="1003291" y="2643584"/>
              <a:ext cx="2435756" cy="792000"/>
              <a:chOff x="1003291" y="2872284"/>
              <a:chExt cx="2435756" cy="792000"/>
            </a:xfrm>
            <a:grpFill/>
          </p:grpSpPr>
          <p:sp>
            <p:nvSpPr>
              <p:cNvPr id="10" name="矩形 9"/>
              <p:cNvSpPr/>
              <p:nvPr/>
            </p:nvSpPr>
            <p:spPr>
              <a:xfrm>
                <a:off x="1003291" y="2872284"/>
                <a:ext cx="2435756" cy="792000"/>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cs typeface="+mn-ea"/>
                  <a:sym typeface="+mn-lt"/>
                </a:endParaRPr>
              </a:p>
            </p:txBody>
          </p:sp>
          <p:grpSp>
            <p:nvGrpSpPr>
              <p:cNvPr id="11" name="组合 10"/>
              <p:cNvGrpSpPr/>
              <p:nvPr/>
            </p:nvGrpSpPr>
            <p:grpSpPr>
              <a:xfrm>
                <a:off x="1615875" y="3009584"/>
                <a:ext cx="1431006" cy="513176"/>
                <a:chOff x="4327304" y="852404"/>
                <a:chExt cx="1431006" cy="699752"/>
              </a:xfrm>
              <a:grpFill/>
            </p:grpSpPr>
            <p:sp>
              <p:nvSpPr>
                <p:cNvPr id="12" name="TextBox 29"/>
                <p:cNvSpPr txBox="1"/>
                <p:nvPr/>
              </p:nvSpPr>
              <p:spPr>
                <a:xfrm>
                  <a:off x="4327304" y="852404"/>
                  <a:ext cx="1114141" cy="486488"/>
                </a:xfrm>
                <a:prstGeom prst="rect">
                  <a:avLst/>
                </a:prstGeom>
                <a:noFill/>
              </p:spPr>
              <p:txBody>
                <a:bodyPr wrap="none" rtlCol="0">
                  <a:spAutoFit/>
                </a:bodyPr>
                <a:lstStyle/>
                <a:p>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sp>
              <p:nvSpPr>
                <p:cNvPr id="13" name="Rectangle 13" descr="FD1DDF730CE4456e89755B07FE1653D0# #Rectangle 13"/>
                <p:cNvSpPr>
                  <a:spLocks noChangeArrowheads="1"/>
                </p:cNvSpPr>
                <p:nvPr/>
              </p:nvSpPr>
              <p:spPr bwMode="auto">
                <a:xfrm>
                  <a:off x="4363510" y="1334516"/>
                  <a:ext cx="1394800" cy="2176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mn-lt"/>
                      <a:ea typeface="+mn-ea"/>
                      <a:cs typeface="+mn-ea"/>
                      <a:sym typeface="+mn-lt"/>
                    </a:rPr>
                    <a:t>此处添加简短文字说明。</a:t>
                  </a:r>
                  <a:endParaRPr lang="en-US" altLang="zh-CN" sz="1100" dirty="0">
                    <a:solidFill>
                      <a:schemeClr val="bg1"/>
                    </a:solidFill>
                    <a:latin typeface="+mn-lt"/>
                    <a:ea typeface="+mn-ea"/>
                    <a:cs typeface="+mn-ea"/>
                    <a:sym typeface="+mn-lt"/>
                  </a:endParaRPr>
                </a:p>
              </p:txBody>
            </p:sp>
          </p:grpSp>
        </p:grpSp>
        <p:grpSp>
          <p:nvGrpSpPr>
            <p:cNvPr id="5" name="组合 4"/>
            <p:cNvGrpSpPr/>
            <p:nvPr/>
          </p:nvGrpSpPr>
          <p:grpSpPr>
            <a:xfrm>
              <a:off x="1003291" y="3561467"/>
              <a:ext cx="2435756" cy="792000"/>
              <a:chOff x="1003291" y="3810487"/>
              <a:chExt cx="2435756" cy="792000"/>
            </a:xfrm>
            <a:grpFill/>
          </p:grpSpPr>
          <p:sp>
            <p:nvSpPr>
              <p:cNvPr id="6" name="矩形 5"/>
              <p:cNvSpPr/>
              <p:nvPr/>
            </p:nvSpPr>
            <p:spPr>
              <a:xfrm>
                <a:off x="1003291" y="3810487"/>
                <a:ext cx="2435756" cy="792000"/>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cs typeface="+mn-ea"/>
                  <a:sym typeface="+mn-lt"/>
                </a:endParaRPr>
              </a:p>
            </p:txBody>
          </p:sp>
          <p:grpSp>
            <p:nvGrpSpPr>
              <p:cNvPr id="7" name="组合 6"/>
              <p:cNvGrpSpPr/>
              <p:nvPr/>
            </p:nvGrpSpPr>
            <p:grpSpPr>
              <a:xfrm>
                <a:off x="1615875" y="3945688"/>
                <a:ext cx="1431006" cy="515275"/>
                <a:chOff x="4447963" y="849542"/>
                <a:chExt cx="1431006" cy="702614"/>
              </a:xfrm>
              <a:grpFill/>
            </p:grpSpPr>
            <p:sp>
              <p:nvSpPr>
                <p:cNvPr id="8" name="TextBox 34"/>
                <p:cNvSpPr txBox="1"/>
                <p:nvPr/>
              </p:nvSpPr>
              <p:spPr>
                <a:xfrm>
                  <a:off x="4447963" y="849542"/>
                  <a:ext cx="1114141" cy="486488"/>
                </a:xfrm>
                <a:prstGeom prst="rect">
                  <a:avLst/>
                </a:prstGeom>
                <a:noFill/>
              </p:spPr>
              <p:txBody>
                <a:bodyPr wrap="none" rtlCol="0">
                  <a:spAutoFit/>
                </a:bodyPr>
                <a:lstStyle/>
                <a:p>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sp>
              <p:nvSpPr>
                <p:cNvPr id="9" name="Rectangle 13" descr="FD1DDF730CE4456e89755B07FE1653D0# #Rectangle 13"/>
                <p:cNvSpPr>
                  <a:spLocks noChangeArrowheads="1"/>
                </p:cNvSpPr>
                <p:nvPr/>
              </p:nvSpPr>
              <p:spPr bwMode="auto">
                <a:xfrm>
                  <a:off x="4484169" y="1334516"/>
                  <a:ext cx="1394800" cy="2176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mn-lt"/>
                      <a:ea typeface="+mn-ea"/>
                      <a:cs typeface="+mn-ea"/>
                      <a:sym typeface="+mn-lt"/>
                    </a:rPr>
                    <a:t>此处添加简短文字说明。</a:t>
                  </a:r>
                  <a:endParaRPr lang="en-US" altLang="zh-CN" sz="1100" dirty="0">
                    <a:solidFill>
                      <a:schemeClr val="bg1"/>
                    </a:solidFill>
                    <a:latin typeface="+mn-lt"/>
                    <a:ea typeface="+mn-ea"/>
                    <a:cs typeface="+mn-ea"/>
                    <a:sym typeface="+mn-lt"/>
                  </a:endParaRPr>
                </a:p>
              </p:txBody>
            </p:sp>
          </p:grpSp>
        </p:grpSp>
      </p:grpSp>
      <p:sp>
        <p:nvSpPr>
          <p:cNvPr id="18" name="矩形 17"/>
          <p:cNvSpPr/>
          <p:nvPr/>
        </p:nvSpPr>
        <p:spPr>
          <a:xfrm>
            <a:off x="3963521" y="1626838"/>
            <a:ext cx="3476452" cy="4307057"/>
          </a:xfrm>
          <a:prstGeom prst="rect">
            <a:avLst/>
          </a:prstGeom>
          <a:blipFill>
            <a:blip r:embed="rId1"/>
            <a:srcRect/>
            <a:stretch>
              <a:fillRect l="-25297" r="-607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TextBox 6"/>
          <p:cNvSpPr txBox="1"/>
          <p:nvPr/>
        </p:nvSpPr>
        <p:spPr>
          <a:xfrm>
            <a:off x="1228266" y="1565262"/>
            <a:ext cx="2075654" cy="338554"/>
          </a:xfrm>
          <a:prstGeom prst="rect">
            <a:avLst/>
          </a:prstGeom>
          <a:noFill/>
        </p:spPr>
        <p:txBody>
          <a:bodyPr wrap="square" rtlCol="0">
            <a:spAutoFit/>
          </a:bodyPr>
          <a:lstStyle/>
          <a:p>
            <a:pPr algn="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20" name="TextBox 9"/>
          <p:cNvSpPr txBox="1"/>
          <p:nvPr/>
        </p:nvSpPr>
        <p:spPr>
          <a:xfrm>
            <a:off x="930789" y="1855323"/>
            <a:ext cx="2389949"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21" name="TextBox 6"/>
          <p:cNvSpPr txBox="1"/>
          <p:nvPr/>
        </p:nvSpPr>
        <p:spPr>
          <a:xfrm>
            <a:off x="1228266" y="3162273"/>
            <a:ext cx="2075654" cy="338554"/>
          </a:xfrm>
          <a:prstGeom prst="rect">
            <a:avLst/>
          </a:prstGeom>
          <a:noFill/>
        </p:spPr>
        <p:txBody>
          <a:bodyPr wrap="square" rtlCol="0">
            <a:spAutoFit/>
          </a:bodyPr>
          <a:lstStyle/>
          <a:p>
            <a:pPr algn="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22" name="TextBox 9"/>
          <p:cNvSpPr txBox="1"/>
          <p:nvPr/>
        </p:nvSpPr>
        <p:spPr>
          <a:xfrm>
            <a:off x="930789" y="3452334"/>
            <a:ext cx="2389949"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23" name="TextBox 6"/>
          <p:cNvSpPr txBox="1"/>
          <p:nvPr/>
        </p:nvSpPr>
        <p:spPr>
          <a:xfrm>
            <a:off x="1228266" y="4755449"/>
            <a:ext cx="2075654" cy="338554"/>
          </a:xfrm>
          <a:prstGeom prst="rect">
            <a:avLst/>
          </a:prstGeom>
          <a:noFill/>
        </p:spPr>
        <p:txBody>
          <a:bodyPr wrap="square" rtlCol="0">
            <a:spAutoFit/>
          </a:bodyPr>
          <a:lstStyle/>
          <a:p>
            <a:pPr algn="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24" name="TextBox 9"/>
          <p:cNvSpPr txBox="1"/>
          <p:nvPr/>
        </p:nvSpPr>
        <p:spPr>
          <a:xfrm>
            <a:off x="930789" y="5045510"/>
            <a:ext cx="2389949"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750"/>
                                        <p:tgtEl>
                                          <p:spTgt spid="19"/>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
                                        <p:tgtEl>
                                          <p:spTgt spid="20"/>
                                        </p:tgtEl>
                                        <p:attrNameLst>
                                          <p:attrName>ppt_y</p:attrName>
                                        </p:attrNameLst>
                                      </p:cBhvr>
                                      <p:tavLst>
                                        <p:tav tm="0">
                                          <p:val>
                                            <p:strVal val="#ppt_y+#ppt_h*1.125000"/>
                                          </p:val>
                                        </p:tav>
                                        <p:tav tm="100000">
                                          <p:val>
                                            <p:strVal val="#ppt_y"/>
                                          </p:val>
                                        </p:tav>
                                      </p:tavLst>
                                    </p:anim>
                                    <p:animEffect transition="in" filter="wipe(up)">
                                      <p:cBhvr>
                                        <p:cTn id="12" dur="250"/>
                                        <p:tgtEl>
                                          <p:spTgt spid="20"/>
                                        </p:tgtEl>
                                      </p:cBhvr>
                                    </p:animEffect>
                                  </p:childTnLst>
                                </p:cTn>
                              </p:par>
                            </p:childTnLst>
                          </p:cTn>
                        </p:par>
                        <p:par>
                          <p:cTn id="13" fill="hold">
                            <p:stCondLst>
                              <p:cond delay="1433"/>
                            </p:stCondLst>
                            <p:childTnLst>
                              <p:par>
                                <p:cTn id="14" presetID="14" presetClass="entr" presetSubtype="1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750"/>
                                        <p:tgtEl>
                                          <p:spTgt spid="21"/>
                                        </p:tgtEl>
                                      </p:cBhvr>
                                    </p:animEffect>
                                  </p:childTnLst>
                                </p:cTn>
                              </p:par>
                            </p:childTnLst>
                          </p:cTn>
                        </p:par>
                        <p:par>
                          <p:cTn id="17" fill="hold">
                            <p:stCondLst>
                              <p:cond delay="2433"/>
                            </p:stCondLst>
                            <p:childTnLst>
                              <p:par>
                                <p:cTn id="18" presetID="12" presetClass="entr" presetSubtype="4" fill="hold" grpId="0" nodeType="afterEffect">
                                  <p:stCondLst>
                                    <p:cond delay="0"/>
                                  </p:stCondLst>
                                  <p:iterate type="lt">
                                    <p:tmPct val="5983"/>
                                  </p:iterate>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250"/>
                                        <p:tgtEl>
                                          <p:spTgt spid="22"/>
                                        </p:tgtEl>
                                        <p:attrNameLst>
                                          <p:attrName>ppt_y</p:attrName>
                                        </p:attrNameLst>
                                      </p:cBhvr>
                                      <p:tavLst>
                                        <p:tav tm="0">
                                          <p:val>
                                            <p:strVal val="#ppt_y+#ppt_h*1.125000"/>
                                          </p:val>
                                        </p:tav>
                                        <p:tav tm="100000">
                                          <p:val>
                                            <p:strVal val="#ppt_y"/>
                                          </p:val>
                                        </p:tav>
                                      </p:tavLst>
                                    </p:anim>
                                    <p:animEffect transition="in" filter="wipe(up)">
                                      <p:cBhvr>
                                        <p:cTn id="21" dur="250"/>
                                        <p:tgtEl>
                                          <p:spTgt spid="22"/>
                                        </p:tgtEl>
                                      </p:cBhvr>
                                    </p:animEffect>
                                  </p:childTnLst>
                                </p:cTn>
                              </p:par>
                            </p:childTnLst>
                          </p:cTn>
                        </p:par>
                        <p:par>
                          <p:cTn id="22" fill="hold">
                            <p:stCondLst>
                              <p:cond delay="2867"/>
                            </p:stCondLst>
                            <p:childTnLst>
                              <p:par>
                                <p:cTn id="23" presetID="14" presetClass="entr" presetSubtype="1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750"/>
                                        <p:tgtEl>
                                          <p:spTgt spid="23"/>
                                        </p:tgtEl>
                                      </p:cBhvr>
                                    </p:animEffect>
                                  </p:childTnLst>
                                </p:cTn>
                              </p:par>
                            </p:childTnLst>
                          </p:cTn>
                        </p:par>
                        <p:par>
                          <p:cTn id="26" fill="hold">
                            <p:stCondLst>
                              <p:cond delay="3867"/>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250"/>
                                        <p:tgtEl>
                                          <p:spTgt spid="24"/>
                                        </p:tgtEl>
                                        <p:attrNameLst>
                                          <p:attrName>ppt_y</p:attrName>
                                        </p:attrNameLst>
                                      </p:cBhvr>
                                      <p:tavLst>
                                        <p:tav tm="0">
                                          <p:val>
                                            <p:strVal val="#ppt_y+#ppt_h*1.125000"/>
                                          </p:val>
                                        </p:tav>
                                        <p:tav tm="100000">
                                          <p:val>
                                            <p:strVal val="#ppt_y"/>
                                          </p:val>
                                        </p:tav>
                                      </p:tavLst>
                                    </p:anim>
                                    <p:animEffect transition="in" filter="wipe(up)">
                                      <p:cBhvr>
                                        <p:cTn id="3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1710" y="-2304740"/>
            <a:ext cx="17955869" cy="13898750"/>
            <a:chOff x="-1691710" y="-2304740"/>
            <a:chExt cx="17955869" cy="13898750"/>
          </a:xfrm>
        </p:grpSpPr>
        <p:sp>
          <p:nvSpPr>
            <p:cNvPr id="41"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42"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43"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44"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45"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cxnSp>
        <p:nvCxnSpPr>
          <p:cNvPr id="2" name="直接箭头连接符 3"/>
          <p:cNvCxnSpPr>
            <a:cxnSpLocks noChangeShapeType="1"/>
          </p:cNvCxnSpPr>
          <p:nvPr/>
        </p:nvCxnSpPr>
        <p:spPr bwMode="auto">
          <a:xfrm flipV="1">
            <a:off x="2015617" y="1701275"/>
            <a:ext cx="0" cy="4477485"/>
          </a:xfrm>
          <a:prstGeom prst="straightConnector1">
            <a:avLst/>
          </a:prstGeom>
          <a:noFill/>
          <a:ln w="9525" algn="ctr">
            <a:solidFill>
              <a:schemeClr val="accent1"/>
            </a:solidFill>
            <a:round/>
            <a:tailEnd type="triangle" w="med" len="med"/>
          </a:ln>
          <a:effectLst/>
        </p:spPr>
      </p:cxnSp>
      <p:cxnSp>
        <p:nvCxnSpPr>
          <p:cNvPr id="3" name="直接箭头连接符 4"/>
          <p:cNvCxnSpPr>
            <a:cxnSpLocks noChangeShapeType="1"/>
          </p:cNvCxnSpPr>
          <p:nvPr/>
        </p:nvCxnSpPr>
        <p:spPr bwMode="auto">
          <a:xfrm>
            <a:off x="2015618" y="6178759"/>
            <a:ext cx="8958641" cy="2117"/>
          </a:xfrm>
          <a:prstGeom prst="straightConnector1">
            <a:avLst/>
          </a:prstGeom>
          <a:noFill/>
          <a:ln w="9525" algn="ctr">
            <a:solidFill>
              <a:schemeClr val="accent1"/>
            </a:solidFill>
            <a:round/>
            <a:tailEnd type="triangle" w="med" len="med"/>
          </a:ln>
          <a:effectLst/>
        </p:spPr>
      </p:cxnSp>
      <p:grpSp>
        <p:nvGrpSpPr>
          <p:cNvPr id="4" name="组合 5"/>
          <p:cNvGrpSpPr/>
          <p:nvPr/>
        </p:nvGrpSpPr>
        <p:grpSpPr bwMode="auto">
          <a:xfrm>
            <a:off x="2301331" y="4894340"/>
            <a:ext cx="1851832" cy="785040"/>
            <a:chOff x="2582250" y="5541358"/>
            <a:chExt cx="2076669" cy="882316"/>
          </a:xfrm>
          <a:effectLst/>
        </p:grpSpPr>
        <p:grpSp>
          <p:nvGrpSpPr>
            <p:cNvPr id="5" name="组合 6"/>
            <p:cNvGrpSpPr/>
            <p:nvPr/>
          </p:nvGrpSpPr>
          <p:grpSpPr bwMode="auto">
            <a:xfrm>
              <a:off x="2582250" y="5541358"/>
              <a:ext cx="2076669" cy="882316"/>
              <a:chOff x="2582250" y="5541358"/>
              <a:chExt cx="2076669" cy="882316"/>
            </a:xfrm>
          </p:grpSpPr>
          <p:sp>
            <p:nvSpPr>
              <p:cNvPr id="7" name="圆角矩形 6"/>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a:lstStyle/>
              <a:p>
                <a:pPr>
                  <a:defRPr/>
                </a:pPr>
                <a:endParaRPr lang="zh-CN" altLang="en-US" sz="2400">
                  <a:cs typeface="+mn-ea"/>
                  <a:sym typeface="+mn-lt"/>
                </a:endParaRPr>
              </a:p>
            </p:txBody>
          </p:sp>
          <p:sp>
            <p:nvSpPr>
              <p:cNvPr id="8" name="圆角矩形 7"/>
              <p:cNvSpPr/>
              <p:nvPr/>
            </p:nvSpPr>
            <p:spPr bwMode="auto">
              <a:xfrm>
                <a:off x="2674809" y="5619838"/>
                <a:ext cx="1896297" cy="727733"/>
              </a:xfrm>
              <a:prstGeom prst="roundRect">
                <a:avLst>
                  <a:gd name="adj" fmla="val 10568"/>
                </a:avLst>
              </a:prstGeom>
              <a:solidFill>
                <a:schemeClr val="accent1"/>
              </a:solidFill>
              <a:ln w="7938" cap="flat">
                <a:noFill/>
                <a:prstDash val="solid"/>
                <a:miter lim="800000"/>
              </a:ln>
              <a:effectLst/>
            </p:spPr>
            <p:txBody>
              <a:bodyPr/>
              <a:lstStyle/>
              <a:p>
                <a:pPr>
                  <a:defRPr/>
                </a:pPr>
                <a:endParaRPr lang="zh-CN" altLang="en-US" sz="2400">
                  <a:cs typeface="+mn-ea"/>
                  <a:sym typeface="+mn-lt"/>
                </a:endParaRPr>
              </a:p>
            </p:txBody>
          </p:sp>
        </p:grpSp>
        <p:sp>
          <p:nvSpPr>
            <p:cNvPr id="6" name="矩形 5"/>
            <p:cNvSpPr>
              <a:spLocks noChangeArrowheads="1"/>
            </p:cNvSpPr>
            <p:nvPr/>
          </p:nvSpPr>
          <p:spPr bwMode="auto">
            <a:xfrm>
              <a:off x="2810090" y="5755397"/>
              <a:ext cx="1635228" cy="482776"/>
            </a:xfrm>
            <a:prstGeom prst="rect">
              <a:avLst/>
            </a:prstGeom>
            <a:noFill/>
            <a:ln w="7" cap="flat">
              <a:noFill/>
              <a:prstDash val="solid"/>
              <a:miter lim="800000"/>
            </a:ln>
          </p:spPr>
          <p:txBody>
            <a:bodyPr/>
            <a:lstStyle/>
            <a:p>
              <a:pPr algn="ctr">
                <a:defRPr/>
              </a:pPr>
              <a:r>
                <a:rPr lang="zh-CN" altLang="en-US" sz="1865" dirty="0">
                  <a:solidFill>
                    <a:srgbClr val="F8F8F8"/>
                  </a:solidFill>
                  <a:cs typeface="+mn-ea"/>
                  <a:sym typeface="+mn-lt"/>
                </a:rPr>
                <a:t>一月份</a:t>
              </a:r>
              <a:endParaRPr lang="zh-CN" altLang="en-US" sz="1865" dirty="0">
                <a:solidFill>
                  <a:srgbClr val="F8F8F8"/>
                </a:solidFill>
                <a:cs typeface="+mn-ea"/>
                <a:sym typeface="+mn-lt"/>
              </a:endParaRPr>
            </a:p>
          </p:txBody>
        </p:sp>
      </p:grpSp>
      <p:grpSp>
        <p:nvGrpSpPr>
          <p:cNvPr id="9" name="组合 11"/>
          <p:cNvGrpSpPr/>
          <p:nvPr/>
        </p:nvGrpSpPr>
        <p:grpSpPr bwMode="auto">
          <a:xfrm>
            <a:off x="4557392" y="4041589"/>
            <a:ext cx="1849717" cy="785041"/>
            <a:chOff x="5112345" y="4583380"/>
            <a:chExt cx="2076669" cy="882316"/>
          </a:xfrm>
          <a:effectLst/>
        </p:grpSpPr>
        <p:grpSp>
          <p:nvGrpSpPr>
            <p:cNvPr id="10" name="组合 12"/>
            <p:cNvGrpSpPr/>
            <p:nvPr/>
          </p:nvGrpSpPr>
          <p:grpSpPr bwMode="auto">
            <a:xfrm>
              <a:off x="5112345" y="4583380"/>
              <a:ext cx="2076669" cy="882316"/>
              <a:chOff x="2582250" y="5541358"/>
              <a:chExt cx="2076669" cy="882316"/>
            </a:xfrm>
          </p:grpSpPr>
          <p:sp>
            <p:nvSpPr>
              <p:cNvPr id="12" name="圆角矩形 11"/>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a:lstStyle/>
              <a:p>
                <a:pPr>
                  <a:defRPr/>
                </a:pPr>
                <a:endParaRPr lang="zh-CN" altLang="en-US" sz="2400">
                  <a:cs typeface="+mn-ea"/>
                  <a:sym typeface="+mn-lt"/>
                </a:endParaRPr>
              </a:p>
            </p:txBody>
          </p:sp>
          <p:sp>
            <p:nvSpPr>
              <p:cNvPr id="13" name="圆角矩形 12"/>
              <p:cNvSpPr/>
              <p:nvPr/>
            </p:nvSpPr>
            <p:spPr bwMode="auto">
              <a:xfrm>
                <a:off x="2674915" y="5619840"/>
                <a:ext cx="1896089" cy="727732"/>
              </a:xfrm>
              <a:prstGeom prst="roundRect">
                <a:avLst>
                  <a:gd name="adj" fmla="val 10568"/>
                </a:avLst>
              </a:prstGeom>
              <a:solidFill>
                <a:schemeClr val="accent2"/>
              </a:solidFill>
              <a:ln w="7938" cap="flat">
                <a:noFill/>
                <a:prstDash val="solid"/>
                <a:miter lim="800000"/>
              </a:ln>
              <a:effectLst/>
            </p:spPr>
            <p:txBody>
              <a:bodyPr/>
              <a:lstStyle/>
              <a:p>
                <a:pPr>
                  <a:defRPr/>
                </a:pPr>
                <a:endParaRPr lang="zh-CN" altLang="en-US" sz="2400">
                  <a:cs typeface="+mn-ea"/>
                  <a:sym typeface="+mn-lt"/>
                </a:endParaRPr>
              </a:p>
            </p:txBody>
          </p:sp>
        </p:grpSp>
        <p:sp>
          <p:nvSpPr>
            <p:cNvPr id="11" name="矩形 10"/>
            <p:cNvSpPr>
              <a:spLocks noChangeArrowheads="1"/>
            </p:cNvSpPr>
            <p:nvPr/>
          </p:nvSpPr>
          <p:spPr bwMode="auto">
            <a:xfrm>
              <a:off x="5295300" y="4806932"/>
              <a:ext cx="1634723" cy="482777"/>
            </a:xfrm>
            <a:prstGeom prst="rect">
              <a:avLst/>
            </a:prstGeom>
            <a:noFill/>
            <a:ln w="7" cap="flat">
              <a:noFill/>
              <a:prstDash val="solid"/>
              <a:miter lim="800000"/>
            </a:ln>
          </p:spPr>
          <p:txBody>
            <a:bodyPr/>
            <a:lstStyle/>
            <a:p>
              <a:pPr algn="ctr">
                <a:defRPr/>
              </a:pPr>
              <a:r>
                <a:rPr lang="zh-CN" altLang="en-US" sz="1865" dirty="0">
                  <a:solidFill>
                    <a:srgbClr val="F8F8F8"/>
                  </a:solidFill>
                  <a:cs typeface="+mn-ea"/>
                  <a:sym typeface="+mn-lt"/>
                </a:rPr>
                <a:t>二月份</a:t>
              </a:r>
              <a:endParaRPr lang="en-US" altLang="zh-CN" sz="1865" dirty="0">
                <a:solidFill>
                  <a:srgbClr val="F8F8F8"/>
                </a:solidFill>
                <a:cs typeface="+mn-ea"/>
                <a:sym typeface="+mn-lt"/>
              </a:endParaRPr>
            </a:p>
          </p:txBody>
        </p:sp>
      </p:grpSp>
      <p:cxnSp>
        <p:nvCxnSpPr>
          <p:cNvPr id="14" name="直接连接符 17"/>
          <p:cNvCxnSpPr>
            <a:cxnSpLocks noChangeShapeType="1"/>
          </p:cNvCxnSpPr>
          <p:nvPr/>
        </p:nvCxnSpPr>
        <p:spPr bwMode="auto">
          <a:xfrm flipH="1">
            <a:off x="4421946" y="1701277"/>
            <a:ext cx="2116" cy="4407657"/>
          </a:xfrm>
          <a:prstGeom prst="line">
            <a:avLst/>
          </a:prstGeom>
          <a:noFill/>
          <a:ln w="9525" algn="ctr">
            <a:solidFill>
              <a:schemeClr val="accent1"/>
            </a:solidFill>
            <a:prstDash val="dash"/>
            <a:round/>
          </a:ln>
          <a:effectLst/>
        </p:spPr>
      </p:cxnSp>
      <p:grpSp>
        <p:nvGrpSpPr>
          <p:cNvPr id="15" name="组合 18"/>
          <p:cNvGrpSpPr/>
          <p:nvPr/>
        </p:nvGrpSpPr>
        <p:grpSpPr bwMode="auto">
          <a:xfrm>
            <a:off x="6684356" y="3229036"/>
            <a:ext cx="1851833" cy="787157"/>
            <a:chOff x="7500172" y="3672780"/>
            <a:chExt cx="2076669" cy="882316"/>
          </a:xfrm>
          <a:effectLst/>
        </p:grpSpPr>
        <p:grpSp>
          <p:nvGrpSpPr>
            <p:cNvPr id="16" name="组合 19"/>
            <p:cNvGrpSpPr/>
            <p:nvPr/>
          </p:nvGrpSpPr>
          <p:grpSpPr bwMode="auto">
            <a:xfrm>
              <a:off x="7500172" y="3672780"/>
              <a:ext cx="2076669" cy="882316"/>
              <a:chOff x="2582250" y="5541358"/>
              <a:chExt cx="2076669" cy="882316"/>
            </a:xfrm>
          </p:grpSpPr>
          <p:sp>
            <p:nvSpPr>
              <p:cNvPr id="18" name="圆角矩形 1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a:lstStyle/>
              <a:p>
                <a:pPr>
                  <a:defRPr/>
                </a:pPr>
                <a:endParaRPr lang="zh-CN" altLang="en-US" sz="2400">
                  <a:cs typeface="+mn-ea"/>
                  <a:sym typeface="+mn-lt"/>
                </a:endParaRPr>
              </a:p>
            </p:txBody>
          </p:sp>
          <p:sp>
            <p:nvSpPr>
              <p:cNvPr id="19" name="圆角矩形 18"/>
              <p:cNvSpPr/>
              <p:nvPr/>
            </p:nvSpPr>
            <p:spPr bwMode="auto">
              <a:xfrm>
                <a:off x="2674811" y="5619629"/>
                <a:ext cx="1896294" cy="728147"/>
              </a:xfrm>
              <a:prstGeom prst="roundRect">
                <a:avLst>
                  <a:gd name="adj" fmla="val 10568"/>
                </a:avLst>
              </a:prstGeom>
              <a:solidFill>
                <a:schemeClr val="accent1"/>
              </a:solidFill>
              <a:ln w="7938" cap="flat">
                <a:noFill/>
                <a:prstDash val="solid"/>
                <a:miter lim="800000"/>
              </a:ln>
              <a:effectLst/>
            </p:spPr>
            <p:txBody>
              <a:bodyPr/>
              <a:lstStyle/>
              <a:p>
                <a:pPr>
                  <a:defRPr/>
                </a:pPr>
                <a:endParaRPr lang="zh-CN" altLang="en-US" sz="2400" dirty="0">
                  <a:cs typeface="+mn-ea"/>
                  <a:sym typeface="+mn-lt"/>
                </a:endParaRPr>
              </a:p>
            </p:txBody>
          </p:sp>
        </p:grpSp>
        <p:sp>
          <p:nvSpPr>
            <p:cNvPr id="17" name="矩形 16"/>
            <p:cNvSpPr>
              <a:spLocks noChangeArrowheads="1"/>
            </p:cNvSpPr>
            <p:nvPr/>
          </p:nvSpPr>
          <p:spPr bwMode="auto">
            <a:xfrm>
              <a:off x="7647319" y="3924193"/>
              <a:ext cx="1635229" cy="483851"/>
            </a:xfrm>
            <a:prstGeom prst="rect">
              <a:avLst/>
            </a:prstGeom>
            <a:noFill/>
            <a:ln w="7" cap="flat">
              <a:noFill/>
              <a:prstDash val="solid"/>
              <a:miter lim="800000"/>
            </a:ln>
          </p:spPr>
          <p:txBody>
            <a:bodyPr/>
            <a:lstStyle/>
            <a:p>
              <a:pPr algn="ctr">
                <a:defRPr/>
              </a:pPr>
              <a:r>
                <a:rPr lang="zh-CN" altLang="en-US" sz="1865" dirty="0">
                  <a:solidFill>
                    <a:srgbClr val="F8F8F8"/>
                  </a:solidFill>
                  <a:cs typeface="+mn-ea"/>
                  <a:sym typeface="+mn-lt"/>
                </a:rPr>
                <a:t>三月份</a:t>
              </a:r>
              <a:endParaRPr lang="zh-CN" altLang="en-US" sz="1865" dirty="0">
                <a:solidFill>
                  <a:srgbClr val="F8F8F8"/>
                </a:solidFill>
                <a:cs typeface="+mn-ea"/>
                <a:sym typeface="+mn-lt"/>
              </a:endParaRPr>
            </a:p>
          </p:txBody>
        </p:sp>
      </p:grpSp>
      <p:cxnSp>
        <p:nvCxnSpPr>
          <p:cNvPr id="20" name="直接连接符 23"/>
          <p:cNvCxnSpPr>
            <a:cxnSpLocks noChangeShapeType="1"/>
          </p:cNvCxnSpPr>
          <p:nvPr/>
        </p:nvCxnSpPr>
        <p:spPr bwMode="auto">
          <a:xfrm flipH="1">
            <a:off x="6540440" y="1701277"/>
            <a:ext cx="2117" cy="4407657"/>
          </a:xfrm>
          <a:prstGeom prst="line">
            <a:avLst/>
          </a:prstGeom>
          <a:noFill/>
          <a:ln w="9525" algn="ctr">
            <a:solidFill>
              <a:schemeClr val="accent1"/>
            </a:solidFill>
            <a:prstDash val="dash"/>
            <a:round/>
          </a:ln>
          <a:effectLst/>
        </p:spPr>
      </p:cxnSp>
      <p:grpSp>
        <p:nvGrpSpPr>
          <p:cNvPr id="21" name="组合 25"/>
          <p:cNvGrpSpPr/>
          <p:nvPr/>
        </p:nvGrpSpPr>
        <p:grpSpPr bwMode="auto">
          <a:xfrm>
            <a:off x="8762642" y="2378402"/>
            <a:ext cx="1851833" cy="785041"/>
            <a:chOff x="9832547" y="2718456"/>
            <a:chExt cx="2076669" cy="882316"/>
          </a:xfrm>
          <a:effectLst/>
        </p:grpSpPr>
        <p:grpSp>
          <p:nvGrpSpPr>
            <p:cNvPr id="22" name="组合 26"/>
            <p:cNvGrpSpPr/>
            <p:nvPr/>
          </p:nvGrpSpPr>
          <p:grpSpPr bwMode="auto">
            <a:xfrm>
              <a:off x="9832547" y="2718456"/>
              <a:ext cx="2076669" cy="882316"/>
              <a:chOff x="2582250" y="5541358"/>
              <a:chExt cx="2076669" cy="882316"/>
            </a:xfrm>
          </p:grpSpPr>
          <p:sp>
            <p:nvSpPr>
              <p:cNvPr id="24" name="圆角矩形 23"/>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a:lstStyle/>
              <a:p>
                <a:pPr>
                  <a:defRPr/>
                </a:pPr>
                <a:endParaRPr lang="zh-CN" altLang="en-US" sz="2400">
                  <a:cs typeface="+mn-ea"/>
                  <a:sym typeface="+mn-lt"/>
                </a:endParaRPr>
              </a:p>
            </p:txBody>
          </p:sp>
          <p:sp>
            <p:nvSpPr>
              <p:cNvPr id="25" name="圆角矩形 24"/>
              <p:cNvSpPr>
                <a:spLocks noChangeArrowheads="1"/>
              </p:cNvSpPr>
              <p:nvPr/>
            </p:nvSpPr>
            <p:spPr bwMode="auto">
              <a:xfrm>
                <a:off x="2674811" y="5619840"/>
                <a:ext cx="1896294" cy="727732"/>
              </a:xfrm>
              <a:prstGeom prst="roundRect">
                <a:avLst>
                  <a:gd name="adj" fmla="val 10569"/>
                </a:avLst>
              </a:prstGeom>
              <a:solidFill>
                <a:schemeClr val="accent2"/>
              </a:solidFill>
              <a:ln w="8001">
                <a:noFill/>
                <a:miter lim="800000"/>
              </a:ln>
            </p:spPr>
            <p:txBody>
              <a:bodyPr/>
              <a:lstStyle/>
              <a:p>
                <a:pPr>
                  <a:defRPr/>
                </a:pPr>
                <a:endParaRPr lang="zh-CN" altLang="en-US" sz="2400" dirty="0">
                  <a:cs typeface="+mn-ea"/>
                  <a:sym typeface="+mn-lt"/>
                </a:endParaRPr>
              </a:p>
            </p:txBody>
          </p:sp>
        </p:grpSp>
        <p:sp>
          <p:nvSpPr>
            <p:cNvPr id="23" name="矩形 22"/>
            <p:cNvSpPr>
              <a:spLocks noChangeArrowheads="1"/>
            </p:cNvSpPr>
            <p:nvPr/>
          </p:nvSpPr>
          <p:spPr bwMode="auto">
            <a:xfrm>
              <a:off x="10053268" y="2961033"/>
              <a:ext cx="1635227" cy="485154"/>
            </a:xfrm>
            <a:prstGeom prst="rect">
              <a:avLst/>
            </a:prstGeom>
            <a:noFill/>
            <a:ln w="7" cap="flat">
              <a:noFill/>
              <a:prstDash val="solid"/>
              <a:miter lim="800000"/>
            </a:ln>
          </p:spPr>
          <p:txBody>
            <a:bodyPr/>
            <a:lstStyle/>
            <a:p>
              <a:pPr algn="ctr">
                <a:defRPr/>
              </a:pPr>
              <a:r>
                <a:rPr lang="zh-CN" altLang="en-US" sz="1865" dirty="0">
                  <a:solidFill>
                    <a:srgbClr val="F8F8F8"/>
                  </a:solidFill>
                  <a:cs typeface="+mn-ea"/>
                  <a:sym typeface="+mn-lt"/>
                </a:rPr>
                <a:t>四月份</a:t>
              </a:r>
              <a:endParaRPr lang="zh-CN" altLang="en-US" sz="1865" dirty="0">
                <a:solidFill>
                  <a:srgbClr val="F8F8F8"/>
                </a:solidFill>
                <a:cs typeface="+mn-ea"/>
                <a:sym typeface="+mn-lt"/>
              </a:endParaRPr>
            </a:p>
          </p:txBody>
        </p:sp>
      </p:grpSp>
      <p:cxnSp>
        <p:nvCxnSpPr>
          <p:cNvPr id="26" name="直接连接符 31"/>
          <p:cNvCxnSpPr>
            <a:cxnSpLocks noChangeShapeType="1"/>
          </p:cNvCxnSpPr>
          <p:nvPr/>
        </p:nvCxnSpPr>
        <p:spPr bwMode="auto">
          <a:xfrm>
            <a:off x="8686449" y="1701277"/>
            <a:ext cx="0" cy="4407657"/>
          </a:xfrm>
          <a:prstGeom prst="line">
            <a:avLst/>
          </a:prstGeom>
          <a:noFill/>
          <a:ln w="9525" algn="ctr">
            <a:solidFill>
              <a:schemeClr val="accent1"/>
            </a:solidFill>
            <a:prstDash val="dash"/>
            <a:round/>
          </a:ln>
          <a:effectLst/>
        </p:spPr>
      </p:cxnSp>
      <p:sp>
        <p:nvSpPr>
          <p:cNvPr id="27" name="TextBox 31"/>
          <p:cNvSpPr txBox="1"/>
          <p:nvPr/>
        </p:nvSpPr>
        <p:spPr>
          <a:xfrm>
            <a:off x="1165542" y="1874788"/>
            <a:ext cx="615472" cy="2848154"/>
          </a:xfrm>
          <a:prstGeom prst="rect">
            <a:avLst/>
          </a:prstGeom>
          <a:noFill/>
          <a:effectLst/>
        </p:spPr>
        <p:txBody>
          <a:bodyPr vert="eaVert" wrap="square" lIns="121880" tIns="60940" rIns="121880" bIns="60940">
            <a:spAutoFit/>
          </a:bodyPr>
          <a:lstStyle/>
          <a:p>
            <a:pPr>
              <a:defRPr/>
            </a:pPr>
            <a:r>
              <a:rPr lang="zh-CN" altLang="en-US" sz="2400" dirty="0">
                <a:solidFill>
                  <a:schemeClr val="tx1">
                    <a:lumMod val="65000"/>
                    <a:lumOff val="35000"/>
                  </a:schemeClr>
                </a:solidFill>
                <a:cs typeface="+mn-ea"/>
                <a:sym typeface="+mn-lt"/>
              </a:rPr>
              <a:t>添加标题文字内容</a:t>
            </a:r>
            <a:endParaRPr lang="zh-CN" altLang="en-US" sz="2400" dirty="0">
              <a:solidFill>
                <a:schemeClr val="tx1">
                  <a:lumMod val="65000"/>
                  <a:lumOff val="35000"/>
                </a:schemeClr>
              </a:solidFill>
              <a:cs typeface="+mn-ea"/>
              <a:sym typeface="+mn-lt"/>
            </a:endParaRPr>
          </a:p>
        </p:txBody>
      </p:sp>
      <p:grpSp>
        <p:nvGrpSpPr>
          <p:cNvPr id="28" name="PA-组合 27"/>
          <p:cNvGrpSpPr/>
          <p:nvPr>
            <p:custDataLst>
              <p:tags r:id="rId1"/>
            </p:custDataLst>
          </p:nvPr>
        </p:nvGrpSpPr>
        <p:grpSpPr>
          <a:xfrm>
            <a:off x="4589435" y="2398637"/>
            <a:ext cx="1926667" cy="1391150"/>
            <a:chOff x="6169650" y="4486172"/>
            <a:chExt cx="1926667" cy="1391150"/>
          </a:xfrm>
        </p:grpSpPr>
        <p:sp>
          <p:nvSpPr>
            <p:cNvPr id="29" name="PA-文本框 6"/>
            <p:cNvSpPr txBox="1"/>
            <p:nvPr>
              <p:custDataLst>
                <p:tags r:id="rId2"/>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30" name="PA-文本框 42"/>
            <p:cNvSpPr txBox="1"/>
            <p:nvPr>
              <p:custDataLst>
                <p:tags r:id="rId3"/>
              </p:custDataLst>
            </p:nvPr>
          </p:nvSpPr>
          <p:spPr>
            <a:xfrm>
              <a:off x="6169651" y="4824726"/>
              <a:ext cx="1926666"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grpSp>
        <p:nvGrpSpPr>
          <p:cNvPr id="31" name="PA-组合 27"/>
          <p:cNvGrpSpPr/>
          <p:nvPr>
            <p:custDataLst>
              <p:tags r:id="rId4"/>
            </p:custDataLst>
          </p:nvPr>
        </p:nvGrpSpPr>
        <p:grpSpPr>
          <a:xfrm>
            <a:off x="6666361" y="1695856"/>
            <a:ext cx="1926667" cy="1391150"/>
            <a:chOff x="6169650" y="4486172"/>
            <a:chExt cx="1926667" cy="1391150"/>
          </a:xfrm>
        </p:grpSpPr>
        <p:sp>
          <p:nvSpPr>
            <p:cNvPr id="32" name="PA-文本框 6"/>
            <p:cNvSpPr txBox="1"/>
            <p:nvPr>
              <p:custDataLst>
                <p:tags r:id="rId5"/>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33" name="PA-文本框 42"/>
            <p:cNvSpPr txBox="1"/>
            <p:nvPr>
              <p:custDataLst>
                <p:tags r:id="rId6"/>
              </p:custDataLst>
            </p:nvPr>
          </p:nvSpPr>
          <p:spPr>
            <a:xfrm>
              <a:off x="6169651" y="4824726"/>
              <a:ext cx="1926666"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grpSp>
        <p:nvGrpSpPr>
          <p:cNvPr id="34" name="PA-组合 27"/>
          <p:cNvGrpSpPr/>
          <p:nvPr>
            <p:custDataLst>
              <p:tags r:id="rId7"/>
            </p:custDataLst>
          </p:nvPr>
        </p:nvGrpSpPr>
        <p:grpSpPr>
          <a:xfrm>
            <a:off x="9047592" y="3563834"/>
            <a:ext cx="1926667" cy="1391150"/>
            <a:chOff x="6169650" y="4486172"/>
            <a:chExt cx="1926667" cy="1391150"/>
          </a:xfrm>
        </p:grpSpPr>
        <p:sp>
          <p:nvSpPr>
            <p:cNvPr id="35" name="PA-文本框 6"/>
            <p:cNvSpPr txBox="1"/>
            <p:nvPr>
              <p:custDataLst>
                <p:tags r:id="rId8"/>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36" name="PA-文本框 42"/>
            <p:cNvSpPr txBox="1"/>
            <p:nvPr>
              <p:custDataLst>
                <p:tags r:id="rId9"/>
              </p:custDataLst>
            </p:nvPr>
          </p:nvSpPr>
          <p:spPr>
            <a:xfrm>
              <a:off x="6169651" y="4824726"/>
              <a:ext cx="1926666"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grpSp>
        <p:nvGrpSpPr>
          <p:cNvPr id="37" name="PA-组合 27"/>
          <p:cNvGrpSpPr/>
          <p:nvPr>
            <p:custDataLst>
              <p:tags r:id="rId10"/>
            </p:custDataLst>
          </p:nvPr>
        </p:nvGrpSpPr>
        <p:grpSpPr>
          <a:xfrm>
            <a:off x="2305568" y="2378738"/>
            <a:ext cx="1926667" cy="1391150"/>
            <a:chOff x="6169650" y="4486172"/>
            <a:chExt cx="1926667" cy="1391150"/>
          </a:xfrm>
        </p:grpSpPr>
        <p:sp>
          <p:nvSpPr>
            <p:cNvPr id="38" name="PA-文本框 6"/>
            <p:cNvSpPr txBox="1"/>
            <p:nvPr>
              <p:custDataLst>
                <p:tags r:id="rId11"/>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p:txBody>
        </p:sp>
        <p:sp>
          <p:nvSpPr>
            <p:cNvPr id="39" name="PA-文本框 42"/>
            <p:cNvSpPr txBox="1"/>
            <p:nvPr>
              <p:custDataLst>
                <p:tags r:id="rId12"/>
              </p:custDataLst>
            </p:nvPr>
          </p:nvSpPr>
          <p:spPr>
            <a:xfrm>
              <a:off x="6169651" y="4824726"/>
              <a:ext cx="1926666" cy="105259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4"/>
                                        </p:tgtEl>
                                        <p:attrNameLst>
                                          <p:attrName>ppt_x</p:attrName>
                                          <p:attrName>ppt_y</p:attrName>
                                        </p:attrNameLst>
                                      </p:cBhvr>
                                    </p:animMotion>
                                    <p:animEffect transition="in" filter="fade">
                                      <p:cBhvr>
                                        <p:cTn id="34" dur="500"/>
                                        <p:tgtEl>
                                          <p:spTgt spid="4"/>
                                        </p:tgtEl>
                                      </p:cBhvr>
                                    </p:animEffect>
                                  </p:childTnLst>
                                </p:cTn>
                              </p:par>
                            </p:childTnLst>
                          </p:cTn>
                        </p:par>
                        <p:par>
                          <p:cTn id="35" fill="hold">
                            <p:stCondLst>
                              <p:cond delay="2350"/>
                            </p:stCondLst>
                            <p:childTnLst>
                              <p:par>
                                <p:cTn id="36" presetID="5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9"/>
                                        </p:tgtEl>
                                        <p:attrNameLst>
                                          <p:attrName>ppt_x</p:attrName>
                                          <p:attrName>ppt_y</p:attrName>
                                        </p:attrNameLst>
                                      </p:cBhvr>
                                    </p:animMotion>
                                    <p:animEffect transition="in" filter="fade">
                                      <p:cBhvr>
                                        <p:cTn id="40" dur="500"/>
                                        <p:tgtEl>
                                          <p:spTgt spid="9"/>
                                        </p:tgtEl>
                                      </p:cBhvr>
                                    </p:animEffect>
                                  </p:childTnLst>
                                </p:cTn>
                              </p:par>
                            </p:childTnLst>
                          </p:cTn>
                        </p:par>
                        <p:par>
                          <p:cTn id="41" fill="hold">
                            <p:stCondLst>
                              <p:cond delay="2850"/>
                            </p:stCondLst>
                            <p:childTnLst>
                              <p:par>
                                <p:cTn id="42" presetID="5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Scale>
                                      <p:cBhvr>
                                        <p:cTn id="44"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500" decel="50000" fill="hold">
                                          <p:stCondLst>
                                            <p:cond delay="0"/>
                                          </p:stCondLst>
                                        </p:cTn>
                                        <p:tgtEl>
                                          <p:spTgt spid="15"/>
                                        </p:tgtEl>
                                        <p:attrNameLst>
                                          <p:attrName>ppt_x</p:attrName>
                                          <p:attrName>ppt_y</p:attrName>
                                        </p:attrNameLst>
                                      </p:cBhvr>
                                    </p:animMotion>
                                    <p:animEffect transition="in" filter="fade">
                                      <p:cBhvr>
                                        <p:cTn id="46" dur="500"/>
                                        <p:tgtEl>
                                          <p:spTgt spid="15"/>
                                        </p:tgtEl>
                                      </p:cBhvr>
                                    </p:animEffect>
                                  </p:childTnLst>
                                </p:cTn>
                              </p:par>
                            </p:childTnLst>
                          </p:cTn>
                        </p:par>
                        <p:par>
                          <p:cTn id="47" fill="hold">
                            <p:stCondLst>
                              <p:cond delay="3350"/>
                            </p:stCondLst>
                            <p:childTnLst>
                              <p:par>
                                <p:cTn id="48" presetID="52"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Scale>
                                      <p:cBhvr>
                                        <p:cTn id="50"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21"/>
                                        </p:tgtEl>
                                        <p:attrNameLst>
                                          <p:attrName>ppt_x</p:attrName>
                                          <p:attrName>ppt_y</p:attrName>
                                        </p:attrNameLst>
                                      </p:cBhvr>
                                    </p:animMotion>
                                    <p:animEffect transition="in" filter="fade">
                                      <p:cBhvr>
                                        <p:cTn id="52" dur="500"/>
                                        <p:tgtEl>
                                          <p:spTgt spid="21"/>
                                        </p:tgtEl>
                                      </p:cBhvr>
                                    </p:animEffect>
                                  </p:childTnLst>
                                </p:cTn>
                              </p:par>
                              <p:par>
                                <p:cTn id="53" presetID="42" presetClass="entr" presetSubtype="0" fill="hold" nodeType="withEffect">
                                  <p:stCondLst>
                                    <p:cond delay="2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91710" y="-2304740"/>
            <a:ext cx="17955869" cy="13898750"/>
            <a:chOff x="-1691710" y="-2304740"/>
            <a:chExt cx="17955869" cy="13898750"/>
          </a:xfrm>
        </p:grpSpPr>
        <p:sp>
          <p:nvSpPr>
            <p:cNvPr id="16"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7"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18"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9"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0"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燕尾形 12"/>
          <p:cNvSpPr>
            <a:spLocks noChangeArrowheads="1"/>
          </p:cNvSpPr>
          <p:nvPr/>
        </p:nvSpPr>
        <p:spPr bwMode="auto">
          <a:xfrm>
            <a:off x="4052306" y="2204768"/>
            <a:ext cx="2163462" cy="807192"/>
          </a:xfrm>
          <a:prstGeom prst="chevron">
            <a:avLst>
              <a:gd name="adj" fmla="val 38367"/>
            </a:avLst>
          </a:prstGeom>
          <a:gradFill>
            <a:gsLst>
              <a:gs pos="0">
                <a:schemeClr val="accent1"/>
              </a:gs>
              <a:gs pos="100000">
                <a:schemeClr val="accent2"/>
              </a:gs>
            </a:gsLst>
            <a:lin ang="18900000" scaled="0"/>
          </a:gra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cs typeface="+mn-ea"/>
                <a:sym typeface="+mn-lt"/>
              </a:rPr>
              <a:t>STEP  01</a:t>
            </a:r>
            <a:endParaRPr lang="zh-CN" altLang="en-US" sz="1575" b="1" kern="0" dirty="0">
              <a:solidFill>
                <a:prstClr val="white"/>
              </a:solidFill>
              <a:cs typeface="+mn-ea"/>
              <a:sym typeface="+mn-lt"/>
            </a:endParaRPr>
          </a:p>
        </p:txBody>
      </p:sp>
      <p:cxnSp>
        <p:nvCxnSpPr>
          <p:cNvPr id="3" name="直接连接符 16"/>
          <p:cNvCxnSpPr>
            <a:cxnSpLocks noChangeShapeType="1"/>
          </p:cNvCxnSpPr>
          <p:nvPr/>
        </p:nvCxnSpPr>
        <p:spPr bwMode="auto">
          <a:xfrm>
            <a:off x="5134036" y="3049503"/>
            <a:ext cx="0" cy="355102"/>
          </a:xfrm>
          <a:prstGeom prst="line">
            <a:avLst/>
          </a:prstGeom>
          <a:noFill/>
          <a:ln w="12700" cap="flat" cmpd="sng" algn="ctr">
            <a:solidFill>
              <a:schemeClr val="bg1">
                <a:lumMod val="85000"/>
              </a:schemeClr>
            </a:solidFill>
            <a:prstDash val="solid"/>
            <a:miter lim="800000"/>
            <a:tailEnd type="oval"/>
          </a:ln>
          <a:effectLst/>
        </p:spPr>
      </p:cxnSp>
      <p:sp>
        <p:nvSpPr>
          <p:cNvPr id="4" name="燕尾形 14"/>
          <p:cNvSpPr>
            <a:spLocks noChangeArrowheads="1"/>
          </p:cNvSpPr>
          <p:nvPr/>
        </p:nvSpPr>
        <p:spPr bwMode="auto">
          <a:xfrm>
            <a:off x="9207084" y="2204768"/>
            <a:ext cx="2163461" cy="807192"/>
          </a:xfrm>
          <a:prstGeom prst="chevron">
            <a:avLst>
              <a:gd name="adj" fmla="val 38367"/>
            </a:avLst>
          </a:prstGeom>
          <a:gradFill>
            <a:gsLst>
              <a:gs pos="0">
                <a:schemeClr val="accent1"/>
              </a:gs>
              <a:gs pos="100000">
                <a:schemeClr val="accent2"/>
              </a:gs>
            </a:gsLst>
            <a:lin ang="18900000" scaled="0"/>
          </a:gradFill>
          <a:ln w="12700" cap="flat" cmpd="sng" algn="ctr">
            <a:noFill/>
            <a:prstDash val="solid"/>
            <a:miter lim="800000"/>
          </a:ln>
          <a:effectLst/>
        </p:spPr>
        <p:txBody>
          <a:bodyPr rtlCol="0" anchor="ctr"/>
          <a:lstStyle/>
          <a:p>
            <a:pPr algn="ctr" defTabSz="901065">
              <a:defRPr/>
            </a:pPr>
            <a:r>
              <a:rPr lang="en-US" altLang="zh-CN" sz="1575" b="1" kern="0">
                <a:solidFill>
                  <a:prstClr val="white"/>
                </a:solidFill>
                <a:cs typeface="+mn-ea"/>
                <a:sym typeface="+mn-lt"/>
              </a:rPr>
              <a:t>STEP  03</a:t>
            </a:r>
            <a:endParaRPr lang="zh-CN" altLang="en-US" sz="1575" b="1" kern="0">
              <a:solidFill>
                <a:prstClr val="white"/>
              </a:solidFill>
              <a:cs typeface="+mn-ea"/>
              <a:sym typeface="+mn-lt"/>
            </a:endParaRPr>
          </a:p>
        </p:txBody>
      </p:sp>
      <p:sp>
        <p:nvSpPr>
          <p:cNvPr id="5" name="燕尾形 13"/>
          <p:cNvSpPr>
            <a:spLocks noChangeArrowheads="1"/>
          </p:cNvSpPr>
          <p:nvPr/>
        </p:nvSpPr>
        <p:spPr bwMode="auto">
          <a:xfrm>
            <a:off x="6629696" y="2204768"/>
            <a:ext cx="2163462" cy="807192"/>
          </a:xfrm>
          <a:prstGeom prst="chevron">
            <a:avLst>
              <a:gd name="adj" fmla="val 38367"/>
            </a:avLst>
          </a:prstGeom>
          <a:gradFill>
            <a:gsLst>
              <a:gs pos="0">
                <a:schemeClr val="accent1"/>
              </a:gs>
              <a:gs pos="100000">
                <a:schemeClr val="accent2"/>
              </a:gs>
            </a:gsLst>
            <a:lin ang="18900000" scaled="0"/>
          </a:gradFill>
          <a:ln w="12700" cap="flat" cmpd="sng" algn="ctr">
            <a:noFill/>
            <a:prstDash val="solid"/>
            <a:miter lim="800000"/>
          </a:ln>
          <a:effectLst/>
        </p:spPr>
        <p:txBody>
          <a:bodyPr rtlCol="0" anchor="ctr"/>
          <a:lstStyle/>
          <a:p>
            <a:pPr algn="ctr" defTabSz="901065">
              <a:defRPr/>
            </a:pPr>
            <a:r>
              <a:rPr lang="en-US" altLang="zh-CN" sz="1575" b="1" kern="0">
                <a:solidFill>
                  <a:prstClr val="white"/>
                </a:solidFill>
                <a:cs typeface="+mn-ea"/>
                <a:sym typeface="+mn-lt"/>
              </a:rPr>
              <a:t>STEP  02</a:t>
            </a:r>
            <a:endParaRPr lang="zh-CN" altLang="en-US" sz="1575" b="1" kern="0">
              <a:solidFill>
                <a:prstClr val="white"/>
              </a:solidFill>
              <a:cs typeface="+mn-ea"/>
              <a:sym typeface="+mn-lt"/>
            </a:endParaRPr>
          </a:p>
        </p:txBody>
      </p:sp>
      <p:cxnSp>
        <p:nvCxnSpPr>
          <p:cNvPr id="6" name="直接连接符 16"/>
          <p:cNvCxnSpPr>
            <a:cxnSpLocks noChangeShapeType="1"/>
          </p:cNvCxnSpPr>
          <p:nvPr/>
        </p:nvCxnSpPr>
        <p:spPr bwMode="auto">
          <a:xfrm>
            <a:off x="7675530" y="3049503"/>
            <a:ext cx="0" cy="355102"/>
          </a:xfrm>
          <a:prstGeom prst="line">
            <a:avLst/>
          </a:prstGeom>
          <a:noFill/>
          <a:ln w="12700" cap="flat" cmpd="sng" algn="ctr">
            <a:solidFill>
              <a:schemeClr val="bg1">
                <a:lumMod val="85000"/>
              </a:schemeClr>
            </a:solidFill>
            <a:prstDash val="solid"/>
            <a:miter lim="800000"/>
            <a:tailEnd type="oval"/>
          </a:ln>
          <a:effectLst/>
        </p:spPr>
      </p:cxnSp>
      <p:cxnSp>
        <p:nvCxnSpPr>
          <p:cNvPr id="7" name="直接连接符 16"/>
          <p:cNvCxnSpPr>
            <a:cxnSpLocks noChangeShapeType="1"/>
          </p:cNvCxnSpPr>
          <p:nvPr/>
        </p:nvCxnSpPr>
        <p:spPr bwMode="auto">
          <a:xfrm>
            <a:off x="10230471" y="3049503"/>
            <a:ext cx="0" cy="355102"/>
          </a:xfrm>
          <a:prstGeom prst="line">
            <a:avLst/>
          </a:prstGeom>
          <a:noFill/>
          <a:ln w="12700" cap="flat" cmpd="sng" algn="ctr">
            <a:solidFill>
              <a:schemeClr val="bg1">
                <a:lumMod val="85000"/>
              </a:schemeClr>
            </a:solidFill>
            <a:prstDash val="solid"/>
            <a:miter lim="800000"/>
            <a:tailEnd type="oval"/>
          </a:ln>
          <a:effectLst/>
        </p:spPr>
      </p:cxnSp>
      <p:sp>
        <p:nvSpPr>
          <p:cNvPr id="8" name="PA-文本框 6"/>
          <p:cNvSpPr txBox="1"/>
          <p:nvPr>
            <p:custDataLst>
              <p:tags r:id="rId2"/>
            </p:custDataLst>
          </p:nvPr>
        </p:nvSpPr>
        <p:spPr>
          <a:xfrm>
            <a:off x="4202475" y="3968156"/>
            <a:ext cx="1883528" cy="584775"/>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ctr"/>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9" name="PA-文本框 9"/>
          <p:cNvSpPr txBox="1"/>
          <p:nvPr>
            <p:custDataLst>
              <p:tags r:id="rId3"/>
            </p:custDataLst>
          </p:nvPr>
        </p:nvSpPr>
        <p:spPr>
          <a:xfrm>
            <a:off x="4052306" y="4552931"/>
            <a:ext cx="2183867" cy="105259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dirty="0">
                <a:solidFill>
                  <a:schemeClr val="bg1">
                    <a:lumMod val="65000"/>
                  </a:schemeClr>
                </a:solidFill>
                <a:latin typeface="+mn-lt"/>
                <a:ea typeface="+mn-ea"/>
                <a:cs typeface="+mn-ea"/>
                <a:sym typeface="+mn-lt"/>
              </a:rPr>
              <a:t>您的内容打在这里，或者通过复制您的文本后，在此框中选择</a:t>
            </a:r>
            <a:r>
              <a:rPr lang="zh-CN" altLang="en-US">
                <a:solidFill>
                  <a:schemeClr val="bg1">
                    <a:lumMod val="65000"/>
                  </a:schemeClr>
                </a:solidFill>
                <a:latin typeface="+mn-lt"/>
                <a:ea typeface="+mn-ea"/>
                <a:cs typeface="+mn-ea"/>
                <a:sym typeface="+mn-lt"/>
              </a:rPr>
              <a:t>粘贴，在此</a:t>
            </a:r>
            <a:r>
              <a:rPr lang="zh-CN" altLang="en-US" dirty="0">
                <a:solidFill>
                  <a:schemeClr val="bg1">
                    <a:lumMod val="65000"/>
                  </a:schemeClr>
                </a:solidFill>
                <a:latin typeface="+mn-lt"/>
                <a:ea typeface="+mn-ea"/>
                <a:cs typeface="+mn-ea"/>
                <a:sym typeface="+mn-lt"/>
              </a:rPr>
              <a:t>框中选择粘贴，并选择只保留文字。</a:t>
            </a:r>
            <a:endParaRPr lang="zh-CN" altLang="en-US" dirty="0">
              <a:solidFill>
                <a:schemeClr val="bg1">
                  <a:lumMod val="65000"/>
                </a:schemeClr>
              </a:solidFill>
              <a:latin typeface="+mn-lt"/>
              <a:ea typeface="+mn-ea"/>
              <a:cs typeface="+mn-ea"/>
              <a:sym typeface="+mn-lt"/>
            </a:endParaRPr>
          </a:p>
        </p:txBody>
      </p:sp>
      <p:sp>
        <p:nvSpPr>
          <p:cNvPr id="10" name="PA-文本框 6"/>
          <p:cNvSpPr txBox="1"/>
          <p:nvPr>
            <p:custDataLst>
              <p:tags r:id="rId4"/>
            </p:custDataLst>
          </p:nvPr>
        </p:nvSpPr>
        <p:spPr>
          <a:xfrm>
            <a:off x="6733765" y="3968156"/>
            <a:ext cx="1883528" cy="584775"/>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ctr"/>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11" name="PA-文本框 9"/>
          <p:cNvSpPr txBox="1"/>
          <p:nvPr>
            <p:custDataLst>
              <p:tags r:id="rId5"/>
            </p:custDataLst>
          </p:nvPr>
        </p:nvSpPr>
        <p:spPr>
          <a:xfrm>
            <a:off x="6583596" y="4552931"/>
            <a:ext cx="2183867" cy="105259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dirty="0">
                <a:solidFill>
                  <a:schemeClr val="bg1">
                    <a:lumMod val="65000"/>
                  </a:schemeClr>
                </a:solidFill>
                <a:latin typeface="+mn-lt"/>
                <a:ea typeface="+mn-ea"/>
                <a:cs typeface="+mn-ea"/>
                <a:sym typeface="+mn-lt"/>
              </a:rPr>
              <a:t>您的内容打在这里，或者通过复制您的文本后，在此框中选择</a:t>
            </a:r>
            <a:r>
              <a:rPr lang="zh-CN" altLang="en-US">
                <a:solidFill>
                  <a:schemeClr val="bg1">
                    <a:lumMod val="65000"/>
                  </a:schemeClr>
                </a:solidFill>
                <a:latin typeface="+mn-lt"/>
                <a:ea typeface="+mn-ea"/>
                <a:cs typeface="+mn-ea"/>
                <a:sym typeface="+mn-lt"/>
              </a:rPr>
              <a:t>粘贴，在此</a:t>
            </a:r>
            <a:r>
              <a:rPr lang="zh-CN" altLang="en-US" dirty="0">
                <a:solidFill>
                  <a:schemeClr val="bg1">
                    <a:lumMod val="65000"/>
                  </a:schemeClr>
                </a:solidFill>
                <a:latin typeface="+mn-lt"/>
                <a:ea typeface="+mn-ea"/>
                <a:cs typeface="+mn-ea"/>
                <a:sym typeface="+mn-lt"/>
              </a:rPr>
              <a:t>框中选择粘贴，并选择只保留文字。</a:t>
            </a:r>
            <a:endParaRPr lang="zh-CN" altLang="en-US" dirty="0">
              <a:solidFill>
                <a:schemeClr val="bg1">
                  <a:lumMod val="65000"/>
                </a:schemeClr>
              </a:solidFill>
              <a:latin typeface="+mn-lt"/>
              <a:ea typeface="+mn-ea"/>
              <a:cs typeface="+mn-ea"/>
              <a:sym typeface="+mn-lt"/>
            </a:endParaRPr>
          </a:p>
        </p:txBody>
      </p:sp>
      <p:sp>
        <p:nvSpPr>
          <p:cNvPr id="12" name="PA-文本框 6"/>
          <p:cNvSpPr txBox="1"/>
          <p:nvPr>
            <p:custDataLst>
              <p:tags r:id="rId6"/>
            </p:custDataLst>
          </p:nvPr>
        </p:nvSpPr>
        <p:spPr>
          <a:xfrm>
            <a:off x="9288706" y="3968156"/>
            <a:ext cx="1883528" cy="584775"/>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ctr"/>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13" name="PA-文本框 9"/>
          <p:cNvSpPr txBox="1"/>
          <p:nvPr>
            <p:custDataLst>
              <p:tags r:id="rId7"/>
            </p:custDataLst>
          </p:nvPr>
        </p:nvSpPr>
        <p:spPr>
          <a:xfrm>
            <a:off x="9138537" y="4552931"/>
            <a:ext cx="2183867" cy="105259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dirty="0">
                <a:solidFill>
                  <a:schemeClr val="bg1">
                    <a:lumMod val="65000"/>
                  </a:schemeClr>
                </a:solidFill>
                <a:latin typeface="+mn-lt"/>
                <a:ea typeface="+mn-ea"/>
                <a:cs typeface="+mn-ea"/>
                <a:sym typeface="+mn-lt"/>
              </a:rPr>
              <a:t>您的内容打在这里，或者通过复制您的文本后，在此框中选择</a:t>
            </a:r>
            <a:r>
              <a:rPr lang="zh-CN" altLang="en-US">
                <a:solidFill>
                  <a:schemeClr val="bg1">
                    <a:lumMod val="65000"/>
                  </a:schemeClr>
                </a:solidFill>
                <a:latin typeface="+mn-lt"/>
                <a:ea typeface="+mn-ea"/>
                <a:cs typeface="+mn-ea"/>
                <a:sym typeface="+mn-lt"/>
              </a:rPr>
              <a:t>粘贴，在此</a:t>
            </a:r>
            <a:r>
              <a:rPr lang="zh-CN" altLang="en-US" dirty="0">
                <a:solidFill>
                  <a:schemeClr val="bg1">
                    <a:lumMod val="65000"/>
                  </a:schemeClr>
                </a:solidFill>
                <a:latin typeface="+mn-lt"/>
                <a:ea typeface="+mn-ea"/>
                <a:cs typeface="+mn-ea"/>
                <a:sym typeface="+mn-lt"/>
              </a:rPr>
              <a:t>框中选择粘贴，并选择只保留文字。</a:t>
            </a:r>
            <a:endParaRPr lang="zh-CN" altLang="en-US" dirty="0">
              <a:solidFill>
                <a:schemeClr val="bg1">
                  <a:lumMod val="65000"/>
                </a:schemeClr>
              </a:solidFill>
              <a:latin typeface="+mn-lt"/>
              <a:ea typeface="+mn-ea"/>
              <a:cs typeface="+mn-ea"/>
              <a:sym typeface="+mn-lt"/>
            </a:endParaRPr>
          </a:p>
        </p:txBody>
      </p:sp>
      <p:graphicFrame>
        <p:nvGraphicFramePr>
          <p:cNvPr id="14" name="图表 13"/>
          <p:cNvGraphicFramePr/>
          <p:nvPr/>
        </p:nvGraphicFramePr>
        <p:xfrm>
          <a:off x="439808" y="2204768"/>
          <a:ext cx="3377340" cy="333248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7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par>
                                <p:cTn id="42" presetID="42" presetClass="path" presetSubtype="0" accel="50000" decel="50000" fill="hold" grpId="1" nodeType="withEffect">
                                  <p:stCondLst>
                                    <p:cond delay="700"/>
                                  </p:stCondLst>
                                  <p:childTnLst>
                                    <p:animMotion origin="layout" path="M 0.03555 -0.04584 L 5E-6 0.00023 " pathEditMode="relative" rAng="0" ptsTypes="AA">
                                      <p:cBhvr>
                                        <p:cTn id="43" dur="1000" fill="hold"/>
                                        <p:tgtEl>
                                          <p:spTgt spid="8"/>
                                        </p:tgtEl>
                                        <p:attrNameLst>
                                          <p:attrName>ppt_x</p:attrName>
                                          <p:attrName>ppt_y</p:attrName>
                                        </p:attrNameLst>
                                      </p:cBhvr>
                                      <p:rCtr x="-1784" y="2292"/>
                                    </p:animMotion>
                                  </p:childTnLst>
                                </p:cTn>
                              </p:par>
                              <p:par>
                                <p:cTn id="44" presetID="16" presetClass="entr" presetSubtype="37" fill="hold" grpId="0" nodeType="withEffect">
                                  <p:stCondLst>
                                    <p:cond delay="160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par>
                                <p:cTn id="50" presetID="42" presetClass="path" presetSubtype="0" accel="50000" decel="50000" fill="hold" grpId="1" nodeType="withEffect">
                                  <p:stCondLst>
                                    <p:cond delay="700"/>
                                  </p:stCondLst>
                                  <p:childTnLst>
                                    <p:animMotion origin="layout" path="M 0.03554 -0.04584 L 2.70833E-6 0.00023 " pathEditMode="relative" rAng="0" ptsTypes="AA">
                                      <p:cBhvr>
                                        <p:cTn id="51" dur="1000" fill="hold"/>
                                        <p:tgtEl>
                                          <p:spTgt spid="10"/>
                                        </p:tgtEl>
                                        <p:attrNameLst>
                                          <p:attrName>ppt_x</p:attrName>
                                          <p:attrName>ppt_y</p:attrName>
                                        </p:attrNameLst>
                                      </p:cBhvr>
                                      <p:rCtr x="-1784" y="2292"/>
                                    </p:animMotion>
                                  </p:childTnLst>
                                </p:cTn>
                              </p:par>
                              <p:par>
                                <p:cTn id="52" presetID="16" presetClass="entr" presetSubtype="37" fill="hold" grpId="0" nodeType="withEffect">
                                  <p:stCondLst>
                                    <p:cond delay="160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par>
                                <p:cTn id="55" presetID="10" presetClass="entr" presetSubtype="0" fill="hold" grpId="0" nodeType="withEffect">
                                  <p:stCondLst>
                                    <p:cond delay="7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par>
                                <p:cTn id="58" presetID="42" presetClass="path" presetSubtype="0" accel="50000" decel="50000" fill="hold" grpId="1" nodeType="withEffect">
                                  <p:stCondLst>
                                    <p:cond delay="700"/>
                                  </p:stCondLst>
                                  <p:childTnLst>
                                    <p:animMotion origin="layout" path="M 0.03555 -0.04584 L -2.5E-6 0.00023 " pathEditMode="relative" rAng="0" ptsTypes="AA">
                                      <p:cBhvr>
                                        <p:cTn id="59" dur="1000" fill="hold"/>
                                        <p:tgtEl>
                                          <p:spTgt spid="12"/>
                                        </p:tgtEl>
                                        <p:attrNameLst>
                                          <p:attrName>ppt_x</p:attrName>
                                          <p:attrName>ppt_y</p:attrName>
                                        </p:attrNameLst>
                                      </p:cBhvr>
                                      <p:rCtr x="-1784" y="2292"/>
                                    </p:animMotion>
                                  </p:childTnLst>
                                </p:cTn>
                              </p:par>
                              <p:par>
                                <p:cTn id="60" presetID="16" presetClass="entr" presetSubtype="37" fill="hold" grpId="0" nodeType="withEffect">
                                  <p:stCondLst>
                                    <p:cond delay="160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8" grpId="0"/>
      <p:bldP spid="8" grpId="1"/>
      <p:bldP spid="9" grpId="0"/>
      <p:bldP spid="10" grpId="0"/>
      <p:bldP spid="10" grpId="1"/>
      <p:bldP spid="11" grpId="0"/>
      <p:bldP spid="12" grpId="0"/>
      <p:bldP spid="12" grpId="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691710" y="-2304740"/>
            <a:ext cx="17955869" cy="13898750"/>
            <a:chOff x="-1691710" y="-2304740"/>
            <a:chExt cx="17955869" cy="13898750"/>
          </a:xfrm>
        </p:grpSpPr>
        <p:sp>
          <p:nvSpPr>
            <p:cNvPr id="17"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19"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0"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1"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PA-矩形 1"/>
          <p:cNvSpPr/>
          <p:nvPr>
            <p:custDataLst>
              <p:tags r:id="rId1"/>
            </p:custDataLst>
          </p:nvPr>
        </p:nvSpPr>
        <p:spPr>
          <a:xfrm>
            <a:off x="1" y="1171575"/>
            <a:ext cx="3522848" cy="4587038"/>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PA-椭圆 3"/>
          <p:cNvSpPr/>
          <p:nvPr>
            <p:custDataLst>
              <p:tags r:id="rId2"/>
            </p:custDataLst>
          </p:nvPr>
        </p:nvSpPr>
        <p:spPr>
          <a:xfrm>
            <a:off x="1965357" y="1859308"/>
            <a:ext cx="3211572" cy="3211572"/>
          </a:xfrm>
          <a:prstGeom prst="ellipse">
            <a:avLst/>
          </a:prstGeom>
          <a:blipFill>
            <a:blip r:embed="rId3"/>
            <a:srcRect/>
            <a:stretch>
              <a:fillRect l="-44289" r="-5867"/>
            </a:stretch>
          </a:blipFill>
          <a:ln>
            <a:noFill/>
          </a:ln>
          <a:effectLst>
            <a:outerShdw blurRad="381000" dist="292100" dir="5400000" sx="86000" sy="86000" algn="t" rotWithShape="0">
              <a:schemeClr val="bg1">
                <a:lumMod val="95000"/>
                <a:alpha val="56000"/>
              </a:schemeClr>
            </a:outerShdw>
            <a:softEdge rad="0"/>
          </a:effectLst>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4" name="PA-矩形 4"/>
          <p:cNvSpPr/>
          <p:nvPr>
            <p:custDataLst>
              <p:tags r:id="rId4"/>
            </p:custDataLst>
          </p:nvPr>
        </p:nvSpPr>
        <p:spPr>
          <a:xfrm>
            <a:off x="5931243" y="1402418"/>
            <a:ext cx="5242284" cy="646331"/>
          </a:xfrm>
          <a:prstGeom prst="rect">
            <a:avLst/>
          </a:prstGeom>
        </p:spPr>
        <p:txBody>
          <a:bodyPr wrap="square">
            <a:spAutoFit/>
          </a:bodyPr>
          <a:lstStyle/>
          <a:p>
            <a:pPr algn="ctr"/>
            <a:r>
              <a:rPr lang="zh-CN" altLang="en-US" sz="3600">
                <a:solidFill>
                  <a:schemeClr val="accent1"/>
                </a:solidFill>
                <a:cs typeface="+mn-ea"/>
                <a:sym typeface="+mn-lt"/>
              </a:rPr>
              <a:t>输入您的大标题</a:t>
            </a:r>
            <a:endParaRPr lang="zh-CN" altLang="en-US" sz="3600" dirty="0">
              <a:solidFill>
                <a:schemeClr val="tx1">
                  <a:lumMod val="75000"/>
                  <a:lumOff val="25000"/>
                </a:schemeClr>
              </a:solidFill>
              <a:cs typeface="+mn-ea"/>
              <a:sym typeface="+mn-lt"/>
            </a:endParaRPr>
          </a:p>
        </p:txBody>
      </p:sp>
      <p:sp>
        <p:nvSpPr>
          <p:cNvPr id="5" name="PA-文本框 9"/>
          <p:cNvSpPr txBox="1"/>
          <p:nvPr>
            <p:custDataLst>
              <p:tags r:id="rId5"/>
            </p:custDataLst>
          </p:nvPr>
        </p:nvSpPr>
        <p:spPr>
          <a:xfrm>
            <a:off x="5952042" y="2275921"/>
            <a:ext cx="5200685" cy="121264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sz="1400" dirty="0">
              <a:solidFill>
                <a:schemeClr val="bg1">
                  <a:lumMod val="65000"/>
                </a:schemeClr>
              </a:solidFill>
              <a:latin typeface="+mn-lt"/>
              <a:ea typeface="+mn-ea"/>
              <a:cs typeface="+mn-ea"/>
              <a:sym typeface="+mn-lt"/>
            </a:endParaRPr>
          </a:p>
        </p:txBody>
      </p:sp>
      <p:sp>
        <p:nvSpPr>
          <p:cNvPr id="6" name="PA-任意多边形 32"/>
          <p:cNvSpPr>
            <a:spLocks noEditPoints="1"/>
          </p:cNvSpPr>
          <p:nvPr>
            <p:custDataLst>
              <p:tags r:id="rId6"/>
            </p:custDataLst>
          </p:nvPr>
        </p:nvSpPr>
        <p:spPr bwMode="auto">
          <a:xfrm>
            <a:off x="6672322" y="4009425"/>
            <a:ext cx="774022" cy="6329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grpSp>
        <p:nvGrpSpPr>
          <p:cNvPr id="7" name="PA-组合 75"/>
          <p:cNvGrpSpPr/>
          <p:nvPr>
            <p:custDataLst>
              <p:tags r:id="rId7"/>
            </p:custDataLst>
          </p:nvPr>
        </p:nvGrpSpPr>
        <p:grpSpPr>
          <a:xfrm>
            <a:off x="9725207" y="3987582"/>
            <a:ext cx="675668" cy="658558"/>
            <a:chOff x="4080141" y="798258"/>
            <a:chExt cx="328062" cy="319755"/>
          </a:xfrm>
          <a:gradFill>
            <a:gsLst>
              <a:gs pos="0">
                <a:schemeClr val="accent1"/>
              </a:gs>
              <a:gs pos="100000">
                <a:schemeClr val="accent2"/>
              </a:gs>
            </a:gsLst>
            <a:lin ang="3000000" scaled="0"/>
          </a:gradFill>
        </p:grpSpPr>
        <p:sp>
          <p:nvSpPr>
            <p:cNvPr id="8" name="PA-任意多边形 76"/>
            <p:cNvSpPr/>
            <p:nvPr>
              <p:custDataLst>
                <p:tags r:id="rId8"/>
              </p:custDataLst>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9" name="PA-任意多边形 77"/>
            <p:cNvSpPr/>
            <p:nvPr>
              <p:custDataLst>
                <p:tags r:id="rId9"/>
              </p:custDataLst>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grpSp>
      <p:grpSp>
        <p:nvGrpSpPr>
          <p:cNvPr id="10" name="PA-组合 2"/>
          <p:cNvGrpSpPr/>
          <p:nvPr>
            <p:custDataLst>
              <p:tags r:id="rId10"/>
            </p:custDataLst>
          </p:nvPr>
        </p:nvGrpSpPr>
        <p:grpSpPr>
          <a:xfrm>
            <a:off x="5926136" y="4808767"/>
            <a:ext cx="2401125" cy="1351058"/>
            <a:chOff x="5926136" y="4808767"/>
            <a:chExt cx="2401125" cy="1351058"/>
          </a:xfrm>
        </p:grpSpPr>
        <p:sp>
          <p:nvSpPr>
            <p:cNvPr id="11" name="PA-文本框 6"/>
            <p:cNvSpPr txBox="1"/>
            <p:nvPr>
              <p:custDataLst>
                <p:tags r:id="rId11"/>
              </p:custDataLst>
            </p:nvPr>
          </p:nvSpPr>
          <p:spPr>
            <a:xfrm>
              <a:off x="6096000" y="4808767"/>
              <a:ext cx="1926666" cy="584775"/>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ctr"/>
              <a:r>
                <a:rPr lang="en-US" sz="1600" b="1" dirty="0">
                  <a:solidFill>
                    <a:schemeClr val="accent2"/>
                  </a:solidFill>
                  <a:cs typeface="+mn-ea"/>
                  <a:sym typeface="+mn-lt"/>
                </a:rPr>
                <a:t>OUR COMPANY</a:t>
              </a:r>
              <a:endParaRPr lang="en-US" sz="1600" b="1" dirty="0">
                <a:solidFill>
                  <a:schemeClr val="accent2"/>
                </a:solidFill>
                <a:cs typeface="+mn-ea"/>
                <a:sym typeface="+mn-lt"/>
              </a:endParaRPr>
            </a:p>
          </p:txBody>
        </p:sp>
        <p:sp>
          <p:nvSpPr>
            <p:cNvPr id="12" name="PA-文本框 42"/>
            <p:cNvSpPr txBox="1"/>
            <p:nvPr>
              <p:custDataLst>
                <p:tags r:id="rId12"/>
              </p:custDataLst>
            </p:nvPr>
          </p:nvSpPr>
          <p:spPr>
            <a:xfrm>
              <a:off x="5926136" y="5347295"/>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latin typeface="+mn-lt"/>
                  <a:ea typeface="+mn-ea"/>
                  <a:cs typeface="+mn-ea"/>
                  <a:sym typeface="+mn-lt"/>
                </a:rPr>
                <a:t>此处添加详细文本描述，建议与标题相关并符合整体语言风格，语言描述尽量简洁生动。</a:t>
              </a:r>
              <a:endParaRPr lang="id-ID" sz="1200" dirty="0">
                <a:latin typeface="+mn-lt"/>
                <a:ea typeface="+mn-ea"/>
                <a:cs typeface="+mn-ea"/>
                <a:sym typeface="+mn-lt"/>
              </a:endParaRPr>
            </a:p>
          </p:txBody>
        </p:sp>
      </p:grpSp>
      <p:grpSp>
        <p:nvGrpSpPr>
          <p:cNvPr id="13" name="PA-组合 14"/>
          <p:cNvGrpSpPr/>
          <p:nvPr>
            <p:custDataLst>
              <p:tags r:id="rId13"/>
            </p:custDataLst>
          </p:nvPr>
        </p:nvGrpSpPr>
        <p:grpSpPr>
          <a:xfrm>
            <a:off x="8910118" y="4808767"/>
            <a:ext cx="2401125" cy="1351058"/>
            <a:chOff x="8910118" y="4808767"/>
            <a:chExt cx="2401125" cy="1351058"/>
          </a:xfrm>
        </p:grpSpPr>
        <p:sp>
          <p:nvSpPr>
            <p:cNvPr id="14" name="PA-文本框 6"/>
            <p:cNvSpPr txBox="1"/>
            <p:nvPr>
              <p:custDataLst>
                <p:tags r:id="rId14"/>
              </p:custDataLst>
            </p:nvPr>
          </p:nvSpPr>
          <p:spPr>
            <a:xfrm>
              <a:off x="9079982" y="4808767"/>
              <a:ext cx="1926666" cy="584775"/>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ctr"/>
              <a:r>
                <a:rPr lang="en-US" sz="1600" b="1" dirty="0">
                  <a:solidFill>
                    <a:schemeClr val="accent2"/>
                  </a:solidFill>
                  <a:cs typeface="+mn-ea"/>
                  <a:sym typeface="+mn-lt"/>
                </a:rPr>
                <a:t>OUR COMPANY</a:t>
              </a:r>
              <a:endParaRPr lang="en-US" sz="1600" b="1" dirty="0">
                <a:solidFill>
                  <a:schemeClr val="accent2"/>
                </a:solidFill>
                <a:cs typeface="+mn-ea"/>
                <a:sym typeface="+mn-lt"/>
              </a:endParaRPr>
            </a:p>
          </p:txBody>
        </p:sp>
        <p:sp>
          <p:nvSpPr>
            <p:cNvPr id="15" name="PA-文本框 42"/>
            <p:cNvSpPr txBox="1"/>
            <p:nvPr>
              <p:custDataLst>
                <p:tags r:id="rId15"/>
              </p:custDataLst>
            </p:nvPr>
          </p:nvSpPr>
          <p:spPr>
            <a:xfrm>
              <a:off x="8910118" y="5347295"/>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latin typeface="+mn-lt"/>
                  <a:ea typeface="+mn-ea"/>
                  <a:cs typeface="+mn-ea"/>
                  <a:sym typeface="+mn-lt"/>
                </a:rPr>
                <a:t>此处添加详细文本描述，建议与标题相关并符合整体语言风格，语言描述尽量简洁生动。</a:t>
              </a:r>
              <a:endParaRPr lang="id-ID" sz="12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47" presetClass="entr" presetSubtype="0" fill="hold" grpId="0"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16" presetClass="entr" presetSubtype="37" fill="hold" grpId="0" nodeType="withEffect">
                                  <p:stCondLst>
                                    <p:cond delay="110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42" presetClass="path" presetSubtype="0" accel="50000" decel="50000" fill="hold" grpId="1" nodeType="withEffect">
                                  <p:stCondLst>
                                    <p:cond delay="1300"/>
                                  </p:stCondLst>
                                  <p:childTnLst>
                                    <p:animMotion origin="layout" path="M 0.03555 -0.04583 L -4.79167E-6 0.00023 " pathEditMode="relative" ptsTypes="">
                                      <p:cBhvr>
                                        <p:cTn id="24" dur="1000" fill="hold"/>
                                        <p:tgtEl>
                                          <p:spTgt spid="6"/>
                                        </p:tgtEl>
                                        <p:attrNameLst>
                                          <p:attrName>ppt_x</p:attrName>
                                          <p:attrName>ppt_y</p:attrName>
                                        </p:attrNameLst>
                                      </p:cBhvr>
                                    </p:animMotion>
                                  </p:childTnLst>
                                </p:cTn>
                              </p:par>
                              <p:par>
                                <p:cTn id="25" presetID="22" presetClass="entr" presetSubtype="1" fill="hold" nodeType="withEffect">
                                  <p:stCondLst>
                                    <p:cond delay="210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10" presetClass="entr" presetSubtype="0" fill="hold" nodeType="withEffect">
                                  <p:stCondLst>
                                    <p:cond delay="2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par>
                                <p:cTn id="31" presetID="42" presetClass="path" presetSubtype="0" accel="50000" decel="50000" fill="hold" nodeType="withEffect">
                                  <p:stCondLst>
                                    <p:cond delay="2500"/>
                                  </p:stCondLst>
                                  <p:childTnLst>
                                    <p:animMotion origin="layout" path="M 0.03555 -0.04583 L -4.79167E-6 0.00023 " pathEditMode="relative" ptsTypes="">
                                      <p:cBhvr>
                                        <p:cTn id="32" dur="1000" fill="hold"/>
                                        <p:tgtEl>
                                          <p:spTgt spid="7"/>
                                        </p:tgtEl>
                                        <p:attrNameLst>
                                          <p:attrName>ppt_x</p:attrName>
                                          <p:attrName>ppt_y</p:attrName>
                                        </p:attrNameLst>
                                      </p:cBhvr>
                                    </p:animMotion>
                                  </p:childTnLst>
                                </p:cTn>
                              </p:par>
                              <p:par>
                                <p:cTn id="33" presetID="22" presetClass="entr" presetSubtype="1" fill="hold" nodeType="withEffect">
                                  <p:stCondLst>
                                    <p:cond delay="330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p:bldP spid="5"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le"/>
          <p:cNvSpPr/>
          <p:nvPr/>
        </p:nvSpPr>
        <p:spPr>
          <a:xfrm>
            <a:off x="1630654" y="1138502"/>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 name="矩形 2"/>
          <p:cNvSpPr/>
          <p:nvPr/>
        </p:nvSpPr>
        <p:spPr>
          <a:xfrm>
            <a:off x="5857217" y="1932969"/>
            <a:ext cx="2213420" cy="328229"/>
          </a:xfrm>
          <a:prstGeom prst="rect">
            <a:avLst/>
          </a:prstGeom>
        </p:spPr>
        <p:txBody>
          <a:bodyPr wrap="none" lIns="121917" tIns="60959" rIns="121917" bIns="60959">
            <a:spAutoFit/>
          </a:bodyPr>
          <a:lstStyle/>
          <a:p>
            <a:r>
              <a:rPr lang="en-US" altLang="zh-CN" sz="1335" b="1" dirty="0">
                <a:solidFill>
                  <a:schemeClr val="tx1">
                    <a:lumMod val="75000"/>
                    <a:lumOff val="25000"/>
                  </a:schemeClr>
                </a:solidFill>
                <a:cs typeface="+mn-ea"/>
                <a:sym typeface="+mn-lt"/>
              </a:rPr>
              <a:t>ADD YOUR TITLE HERE</a:t>
            </a:r>
            <a:endParaRPr lang="zh-CN" altLang="en-US" sz="1335" b="1" dirty="0">
              <a:solidFill>
                <a:schemeClr val="tx1">
                  <a:lumMod val="75000"/>
                  <a:lumOff val="25000"/>
                </a:schemeClr>
              </a:solidFill>
              <a:cs typeface="+mn-ea"/>
              <a:sym typeface="+mn-lt"/>
            </a:endParaRPr>
          </a:p>
        </p:txBody>
      </p:sp>
      <p:sp>
        <p:nvSpPr>
          <p:cNvPr id="4" name="矩形 3"/>
          <p:cNvSpPr/>
          <p:nvPr/>
        </p:nvSpPr>
        <p:spPr>
          <a:xfrm>
            <a:off x="5842000" y="3174058"/>
            <a:ext cx="5493901" cy="702370"/>
          </a:xfrm>
          <a:prstGeom prst="rect">
            <a:avLst/>
          </a:prstGeom>
        </p:spPr>
        <p:txBody>
          <a:bodyPr wrap="square" lIns="121917" tIns="60959" rIns="121917" bIns="60959">
            <a:spAutoFit/>
          </a:bodyPr>
          <a:lstStyle/>
          <a:p>
            <a:pPr>
              <a:lnSpc>
                <a:spcPct val="150000"/>
              </a:lnSpc>
            </a:pPr>
            <a:r>
              <a:rPr lang="zh-CN" altLang="en-US" sz="1335" spc="300" dirty="0">
                <a:solidFill>
                  <a:schemeClr val="bg1">
                    <a:lumMod val="50000"/>
                  </a:schemeClr>
                </a:solidFill>
                <a:cs typeface="+mn-ea"/>
                <a:sym typeface="+mn-lt"/>
              </a:rPr>
              <a:t>点击输入简要文字内容，文字内容需概括精炼，不用多余的文字修饰，言简意赅的说明该项内容</a:t>
            </a:r>
            <a:endParaRPr lang="zh-CN" altLang="en-US" sz="2135" dirty="0">
              <a:solidFill>
                <a:schemeClr val="bg1">
                  <a:lumMod val="50000"/>
                </a:schemeClr>
              </a:solidFill>
              <a:cs typeface="+mn-ea"/>
              <a:sym typeface="+mn-lt"/>
            </a:endParaRPr>
          </a:p>
        </p:txBody>
      </p:sp>
      <p:sp>
        <p:nvSpPr>
          <p:cNvPr id="5" name="Text Box 7"/>
          <p:cNvSpPr txBox="1">
            <a:spLocks noChangeArrowheads="1"/>
          </p:cNvSpPr>
          <p:nvPr/>
        </p:nvSpPr>
        <p:spPr bwMode="auto">
          <a:xfrm>
            <a:off x="2173536" y="1685936"/>
            <a:ext cx="2450670" cy="2441564"/>
          </a:xfrm>
          <a:prstGeom prst="rect">
            <a:avLst/>
          </a:prstGeom>
          <a:noFill/>
          <a:ln w="9525">
            <a:noFill/>
            <a:miter lim="800000"/>
          </a:ln>
        </p:spPr>
        <p:txBody>
          <a:bodyPr wrap="none" lIns="60959" tIns="30479" rIns="60959" bIns="30479">
            <a:spAutoFit/>
          </a:bodyPr>
          <a:lstStyle/>
          <a:p>
            <a:pPr algn="ctr" defTabSz="1088390"/>
            <a:r>
              <a:rPr lang="en-US" altLang="zh-CN" sz="15465" kern="0" dirty="0">
                <a:solidFill>
                  <a:schemeClr val="bg1"/>
                </a:solidFill>
                <a:effectLst>
                  <a:outerShdw blurRad="38100" dist="38100" dir="2700000" algn="tl">
                    <a:srgbClr val="000000">
                      <a:alpha val="43137"/>
                    </a:srgbClr>
                  </a:outerShdw>
                </a:effectLst>
                <a:cs typeface="+mn-ea"/>
                <a:sym typeface="+mn-lt"/>
              </a:rPr>
              <a:t>04</a:t>
            </a:r>
            <a:endParaRPr lang="en-CA" sz="15465" spc="-151" dirty="0">
              <a:solidFill>
                <a:schemeClr val="bg1"/>
              </a:solidFill>
              <a:effectLst>
                <a:outerShdw blurRad="38100" dist="38100" dir="2700000" algn="tl">
                  <a:srgbClr val="000000">
                    <a:alpha val="43137"/>
                  </a:srgbClr>
                </a:outerShdw>
              </a:effectLst>
              <a:cs typeface="+mn-ea"/>
              <a:sym typeface="+mn-lt"/>
            </a:endParaRPr>
          </a:p>
        </p:txBody>
      </p:sp>
      <p:grpSp>
        <p:nvGrpSpPr>
          <p:cNvPr id="6" name="组合 5"/>
          <p:cNvGrpSpPr/>
          <p:nvPr/>
        </p:nvGrpSpPr>
        <p:grpSpPr>
          <a:xfrm rot="10800000" flipH="1">
            <a:off x="-520700" y="4127500"/>
            <a:ext cx="12725400" cy="2730499"/>
            <a:chOff x="2241547" y="-1"/>
            <a:chExt cx="9950451" cy="3972515"/>
          </a:xfrm>
        </p:grpSpPr>
        <p:sp>
          <p:nvSpPr>
            <p:cNvPr id="7" name="Freeform 68"/>
            <p:cNvSpPr/>
            <p:nvPr userDrawn="1"/>
          </p:nvSpPr>
          <p:spPr bwMode="auto">
            <a:xfrm>
              <a:off x="2241547" y="-1"/>
              <a:ext cx="9950451" cy="3972515"/>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gradFill>
              <a:gsLst>
                <a:gs pos="18000">
                  <a:schemeClr val="accent1">
                    <a:lumMod val="60000"/>
                    <a:lumOff val="40000"/>
                  </a:schemeClr>
                </a:gs>
                <a:gs pos="58000">
                  <a:schemeClr val="accent1"/>
                </a:gs>
              </a:gsLst>
              <a:lin ang="18900000" scaled="1"/>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69"/>
            <p:cNvSpPr/>
            <p:nvPr userDrawn="1"/>
          </p:nvSpPr>
          <p:spPr bwMode="auto">
            <a:xfrm>
              <a:off x="6162062" y="-1"/>
              <a:ext cx="6029936" cy="232807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gradFill flip="none" rotWithShape="1">
              <a:gsLst>
                <a:gs pos="15000">
                  <a:schemeClr val="accent2"/>
                </a:gs>
                <a:gs pos="91000">
                  <a:schemeClr val="accent1"/>
                </a:gs>
              </a:gsLst>
              <a:lin ang="189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9" name="文本框 10"/>
          <p:cNvSpPr txBox="1"/>
          <p:nvPr/>
        </p:nvSpPr>
        <p:spPr bwMode="auto">
          <a:xfrm>
            <a:off x="5858950" y="2358380"/>
            <a:ext cx="4000773" cy="707886"/>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4000" dirty="0">
                <a:solidFill>
                  <a:schemeClr val="tx1">
                    <a:lumMod val="75000"/>
                    <a:lumOff val="25000"/>
                  </a:schemeClr>
                </a:solidFill>
                <a:latin typeface="+mn-lt"/>
                <a:ea typeface="+mn-ea"/>
                <a:cs typeface="+mn-ea"/>
                <a:sym typeface="+mn-lt"/>
              </a:rPr>
              <a:t>标题文字添加</a:t>
            </a:r>
            <a:endParaRPr lang="zh-CN" altLang="en-US" sz="4000" dirty="0">
              <a:solidFill>
                <a:schemeClr val="tx1">
                  <a:lumMod val="75000"/>
                  <a:lumOff val="25000"/>
                </a:schemeClr>
              </a:solidFill>
              <a:latin typeface="+mn-lt"/>
              <a:ea typeface="+mn-ea"/>
              <a:cs typeface="+mn-ea"/>
              <a:sym typeface="+mn-lt"/>
            </a:endParaRPr>
          </a:p>
        </p:txBody>
      </p:sp>
      <p:sp>
        <p:nvSpPr>
          <p:cNvPr id="17" name="Circle"/>
          <p:cNvSpPr/>
          <p:nvPr/>
        </p:nvSpPr>
        <p:spPr>
          <a:xfrm>
            <a:off x="856099" y="4851137"/>
            <a:ext cx="1076920" cy="107692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Circle"/>
          <p:cNvSpPr/>
          <p:nvPr/>
        </p:nvSpPr>
        <p:spPr>
          <a:xfrm>
            <a:off x="1089673" y="452379"/>
            <a:ext cx="362943" cy="362943"/>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9" name="Circle"/>
          <p:cNvSpPr/>
          <p:nvPr/>
        </p:nvSpPr>
        <p:spPr>
          <a:xfrm>
            <a:off x="10163150" y="-1439117"/>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9957435" y="1138502"/>
            <a:ext cx="411430" cy="41143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9" grpId="0"/>
      <p:bldP spid="17" grpId="0" animBg="1"/>
      <p:bldP spid="18"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ircle"/>
          <p:cNvSpPr/>
          <p:nvPr/>
        </p:nvSpPr>
        <p:spPr>
          <a:xfrm>
            <a:off x="-741292" y="-1495921"/>
            <a:ext cx="3377931" cy="3377933"/>
          </a:xfrm>
          <a:prstGeom prst="ellipse">
            <a:avLst/>
          </a:prstGeom>
          <a:solidFill>
            <a:schemeClr val="bg1">
              <a:lumMod val="95000"/>
              <a:alpha val="44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2" name="Circle"/>
          <p:cNvSpPr/>
          <p:nvPr/>
        </p:nvSpPr>
        <p:spPr>
          <a:xfrm>
            <a:off x="5478565" y="1848157"/>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9" name="Circle"/>
          <p:cNvSpPr/>
          <p:nvPr/>
        </p:nvSpPr>
        <p:spPr>
          <a:xfrm>
            <a:off x="-712219" y="1041314"/>
            <a:ext cx="4775374" cy="477537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0" name="Circle"/>
          <p:cNvSpPr/>
          <p:nvPr/>
        </p:nvSpPr>
        <p:spPr>
          <a:xfrm>
            <a:off x="-1206550" y="546981"/>
            <a:ext cx="5764036" cy="5764036"/>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3431776" y="1124969"/>
            <a:ext cx="490913" cy="490913"/>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5" name="MH_Others_1"/>
          <p:cNvSpPr txBox="1"/>
          <p:nvPr>
            <p:custDataLst>
              <p:tags r:id="rId1"/>
            </p:custDataLst>
          </p:nvPr>
        </p:nvSpPr>
        <p:spPr>
          <a:xfrm rot="16200000">
            <a:off x="2118834" y="1472484"/>
            <a:ext cx="923330" cy="2851662"/>
          </a:xfrm>
          <a:prstGeom prst="rect">
            <a:avLst/>
          </a:prstGeom>
          <a:noFill/>
        </p:spPr>
        <p:txBody>
          <a:bodyPr vert="eaVert" wrap="square" lIns="0" tIns="0" rIns="0" bIns="0" rtlCol="0" anchor="ctr" anchorCtr="0">
            <a:spAutoFit/>
          </a:bodyPr>
          <a:lstStyle/>
          <a:p>
            <a:r>
              <a:rPr lang="zh-CN" altLang="en-US" sz="6000" dirty="0">
                <a:solidFill>
                  <a:schemeClr val="bg1"/>
                </a:solidFill>
                <a:cs typeface="+mn-ea"/>
                <a:sym typeface="+mn-lt"/>
              </a:rPr>
              <a:t>目录</a:t>
            </a:r>
            <a:endParaRPr lang="zh-CN" altLang="en-US" sz="6000" dirty="0">
              <a:solidFill>
                <a:schemeClr val="bg1"/>
              </a:solidFill>
              <a:cs typeface="+mn-ea"/>
              <a:sym typeface="+mn-lt"/>
            </a:endParaRPr>
          </a:p>
        </p:txBody>
      </p:sp>
      <p:sp>
        <p:nvSpPr>
          <p:cNvPr id="6" name="MH_Others_2"/>
          <p:cNvSpPr txBox="1"/>
          <p:nvPr>
            <p:custDataLst>
              <p:tags r:id="rId2"/>
            </p:custDataLst>
          </p:nvPr>
        </p:nvSpPr>
        <p:spPr>
          <a:xfrm>
            <a:off x="1204694" y="3480457"/>
            <a:ext cx="3299115" cy="430887"/>
          </a:xfrm>
          <a:prstGeom prst="rect">
            <a:avLst/>
          </a:prstGeom>
          <a:noFill/>
        </p:spPr>
        <p:txBody>
          <a:bodyPr wrap="square" lIns="0" tIns="0" rIns="0" bIns="0">
            <a:spAutoFit/>
          </a:bodyPr>
          <a:lstStyle/>
          <a:p>
            <a:pPr>
              <a:defRPr/>
            </a:pPr>
            <a:r>
              <a:rPr lang="en-US" altLang="zh-CN" sz="2800" b="1" dirty="0">
                <a:solidFill>
                  <a:schemeClr val="bg1"/>
                </a:solidFill>
                <a:cs typeface="+mn-ea"/>
                <a:sym typeface="+mn-lt"/>
              </a:rPr>
              <a:t>CONTENTS</a:t>
            </a:r>
            <a:endParaRPr lang="en-US" altLang="zh-CN" sz="2800" b="1" dirty="0">
              <a:solidFill>
                <a:schemeClr val="bg1"/>
              </a:solidFill>
              <a:cs typeface="+mn-ea"/>
              <a:sym typeface="+mn-lt"/>
            </a:endParaRPr>
          </a:p>
        </p:txBody>
      </p:sp>
      <p:sp>
        <p:nvSpPr>
          <p:cNvPr id="7" name="TextBox 6"/>
          <p:cNvSpPr txBox="1"/>
          <p:nvPr/>
        </p:nvSpPr>
        <p:spPr>
          <a:xfrm>
            <a:off x="7454569" y="877563"/>
            <a:ext cx="2075654" cy="338554"/>
          </a:xfrm>
          <a:prstGeom prst="rect">
            <a:avLst/>
          </a:prstGeom>
          <a:noFill/>
        </p:spPr>
        <p:txBody>
          <a:bodyPr wrap="square" rtlCol="0">
            <a:spAutoFit/>
          </a:bodyPr>
          <a:lstStyle/>
          <a:p>
            <a:r>
              <a:rPr lang="zh-CN" altLang="en-US" sz="1600" b="1" dirty="0">
                <a:solidFill>
                  <a:schemeClr val="accent2"/>
                </a:solidFill>
                <a:cs typeface="+mn-ea"/>
                <a:sym typeface="+mn-lt"/>
              </a:rPr>
              <a:t>输入您的标题</a:t>
            </a:r>
            <a:endParaRPr lang="en-US" sz="1600" b="1" dirty="0">
              <a:solidFill>
                <a:schemeClr val="accent2"/>
              </a:solidFill>
              <a:cs typeface="+mn-ea"/>
              <a:sym typeface="+mn-lt"/>
            </a:endParaRPr>
          </a:p>
        </p:txBody>
      </p:sp>
      <p:sp>
        <p:nvSpPr>
          <p:cNvPr id="8" name="TextBox 9"/>
          <p:cNvSpPr txBox="1"/>
          <p:nvPr/>
        </p:nvSpPr>
        <p:spPr>
          <a:xfrm>
            <a:off x="7454570" y="1167624"/>
            <a:ext cx="3293009" cy="62517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9" name="TextBox 6"/>
          <p:cNvSpPr txBox="1"/>
          <p:nvPr/>
        </p:nvSpPr>
        <p:spPr>
          <a:xfrm>
            <a:off x="7454569" y="2187279"/>
            <a:ext cx="2075654" cy="338554"/>
          </a:xfrm>
          <a:prstGeom prst="rect">
            <a:avLst/>
          </a:prstGeom>
          <a:noFill/>
        </p:spPr>
        <p:txBody>
          <a:bodyPr wrap="square" rtlCol="0">
            <a:spAutoFit/>
          </a:bodyPr>
          <a:lstStyle/>
          <a:p>
            <a:r>
              <a:rPr lang="zh-CN" altLang="en-US" sz="1600" b="1" dirty="0">
                <a:solidFill>
                  <a:schemeClr val="accent2"/>
                </a:solidFill>
                <a:cs typeface="+mn-ea"/>
                <a:sym typeface="+mn-lt"/>
              </a:rPr>
              <a:t>输入您的标题</a:t>
            </a:r>
            <a:endParaRPr lang="en-US" sz="1600" b="1" dirty="0">
              <a:solidFill>
                <a:schemeClr val="accent2"/>
              </a:solidFill>
              <a:cs typeface="+mn-ea"/>
              <a:sym typeface="+mn-lt"/>
            </a:endParaRPr>
          </a:p>
        </p:txBody>
      </p:sp>
      <p:sp>
        <p:nvSpPr>
          <p:cNvPr id="10" name="TextBox 9"/>
          <p:cNvSpPr txBox="1"/>
          <p:nvPr/>
        </p:nvSpPr>
        <p:spPr>
          <a:xfrm>
            <a:off x="7454570" y="2477340"/>
            <a:ext cx="3293009" cy="62517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11" name="TextBox 6"/>
          <p:cNvSpPr txBox="1"/>
          <p:nvPr/>
        </p:nvSpPr>
        <p:spPr>
          <a:xfrm>
            <a:off x="7454569" y="3499909"/>
            <a:ext cx="2075654" cy="338554"/>
          </a:xfrm>
          <a:prstGeom prst="rect">
            <a:avLst/>
          </a:prstGeom>
          <a:noFill/>
        </p:spPr>
        <p:txBody>
          <a:bodyPr wrap="square" rtlCol="0">
            <a:spAutoFit/>
          </a:bodyPr>
          <a:lstStyle/>
          <a:p>
            <a:r>
              <a:rPr lang="zh-CN" altLang="en-US" sz="1600" b="1" dirty="0">
                <a:solidFill>
                  <a:schemeClr val="accent2"/>
                </a:solidFill>
                <a:cs typeface="+mn-ea"/>
                <a:sym typeface="+mn-lt"/>
              </a:rPr>
              <a:t>输入您的标题</a:t>
            </a:r>
            <a:endParaRPr lang="en-US" sz="1600" b="1" dirty="0">
              <a:solidFill>
                <a:schemeClr val="accent2"/>
              </a:solidFill>
              <a:cs typeface="+mn-ea"/>
              <a:sym typeface="+mn-lt"/>
            </a:endParaRPr>
          </a:p>
        </p:txBody>
      </p:sp>
      <p:sp>
        <p:nvSpPr>
          <p:cNvPr id="12" name="TextBox 9"/>
          <p:cNvSpPr txBox="1"/>
          <p:nvPr/>
        </p:nvSpPr>
        <p:spPr>
          <a:xfrm>
            <a:off x="7454570" y="3789970"/>
            <a:ext cx="3293009" cy="65248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13" name="PA-文本框 4"/>
          <p:cNvSpPr txBox="1"/>
          <p:nvPr>
            <p:custDataLst>
              <p:tags r:id="rId3"/>
            </p:custDataLst>
          </p:nvPr>
        </p:nvSpPr>
        <p:spPr>
          <a:xfrm>
            <a:off x="5980068" y="956212"/>
            <a:ext cx="1264520" cy="830997"/>
          </a:xfrm>
          <a:prstGeom prst="rect">
            <a:avLst/>
          </a:prstGeom>
          <a:noFill/>
        </p:spPr>
        <p:txBody>
          <a:bodyPr wrap="square" rtlCol="0">
            <a:spAutoFit/>
          </a:bodyPr>
          <a:lstStyle/>
          <a:p>
            <a:r>
              <a:rPr lang="en-US" altLang="zh-CN" sz="4800" spc="300">
                <a:solidFill>
                  <a:schemeClr val="bg1">
                    <a:lumMod val="75000"/>
                  </a:schemeClr>
                </a:solidFill>
                <a:cs typeface="+mn-ea"/>
                <a:sym typeface="+mn-lt"/>
              </a:rPr>
              <a:t>01.</a:t>
            </a:r>
            <a:endParaRPr lang="zh-CN" altLang="en-US" sz="4800" spc="300">
              <a:solidFill>
                <a:schemeClr val="bg1">
                  <a:lumMod val="75000"/>
                </a:schemeClr>
              </a:solidFill>
              <a:cs typeface="+mn-ea"/>
              <a:sym typeface="+mn-lt"/>
            </a:endParaRPr>
          </a:p>
        </p:txBody>
      </p:sp>
      <p:sp>
        <p:nvSpPr>
          <p:cNvPr id="14" name="PA-文本框 4"/>
          <p:cNvSpPr txBox="1"/>
          <p:nvPr>
            <p:custDataLst>
              <p:tags r:id="rId4"/>
            </p:custDataLst>
          </p:nvPr>
        </p:nvSpPr>
        <p:spPr>
          <a:xfrm>
            <a:off x="5980068" y="2250997"/>
            <a:ext cx="1264520" cy="830997"/>
          </a:xfrm>
          <a:prstGeom prst="rect">
            <a:avLst/>
          </a:prstGeom>
          <a:noFill/>
        </p:spPr>
        <p:txBody>
          <a:bodyPr wrap="square" rtlCol="0">
            <a:spAutoFit/>
          </a:bodyPr>
          <a:lstStyle/>
          <a:p>
            <a:r>
              <a:rPr lang="en-US" altLang="zh-CN" sz="4800" spc="300">
                <a:solidFill>
                  <a:schemeClr val="bg1">
                    <a:lumMod val="75000"/>
                  </a:schemeClr>
                </a:solidFill>
                <a:cs typeface="+mn-ea"/>
                <a:sym typeface="+mn-lt"/>
              </a:rPr>
              <a:t>02.</a:t>
            </a:r>
            <a:endParaRPr lang="zh-CN" altLang="en-US" sz="4800" spc="300">
              <a:solidFill>
                <a:schemeClr val="bg1">
                  <a:lumMod val="75000"/>
                </a:schemeClr>
              </a:solidFill>
              <a:cs typeface="+mn-ea"/>
              <a:sym typeface="+mn-lt"/>
            </a:endParaRPr>
          </a:p>
        </p:txBody>
      </p:sp>
      <p:sp>
        <p:nvSpPr>
          <p:cNvPr id="15" name="PA-文本框 4"/>
          <p:cNvSpPr txBox="1"/>
          <p:nvPr>
            <p:custDataLst>
              <p:tags r:id="rId5"/>
            </p:custDataLst>
          </p:nvPr>
        </p:nvSpPr>
        <p:spPr>
          <a:xfrm>
            <a:off x="5980068" y="3508983"/>
            <a:ext cx="1264520" cy="830997"/>
          </a:xfrm>
          <a:prstGeom prst="rect">
            <a:avLst/>
          </a:prstGeom>
          <a:noFill/>
        </p:spPr>
        <p:txBody>
          <a:bodyPr wrap="square" rtlCol="0">
            <a:spAutoFit/>
          </a:bodyPr>
          <a:lstStyle/>
          <a:p>
            <a:r>
              <a:rPr lang="en-US" altLang="zh-CN" sz="4800" spc="300">
                <a:solidFill>
                  <a:schemeClr val="bg1">
                    <a:lumMod val="75000"/>
                  </a:schemeClr>
                </a:solidFill>
                <a:cs typeface="+mn-ea"/>
                <a:sym typeface="+mn-lt"/>
              </a:rPr>
              <a:t>03.</a:t>
            </a:r>
            <a:endParaRPr lang="zh-CN" altLang="en-US" sz="4800" spc="300">
              <a:solidFill>
                <a:schemeClr val="bg1">
                  <a:lumMod val="75000"/>
                </a:schemeClr>
              </a:solidFill>
              <a:cs typeface="+mn-ea"/>
              <a:sym typeface="+mn-lt"/>
            </a:endParaRPr>
          </a:p>
        </p:txBody>
      </p:sp>
      <p:sp>
        <p:nvSpPr>
          <p:cNvPr id="16" name="TextBox 6"/>
          <p:cNvSpPr txBox="1"/>
          <p:nvPr/>
        </p:nvSpPr>
        <p:spPr>
          <a:xfrm>
            <a:off x="7454569" y="4812539"/>
            <a:ext cx="2075654" cy="338554"/>
          </a:xfrm>
          <a:prstGeom prst="rect">
            <a:avLst/>
          </a:prstGeom>
          <a:noFill/>
        </p:spPr>
        <p:txBody>
          <a:bodyPr wrap="square" rtlCol="0">
            <a:spAutoFit/>
          </a:bodyPr>
          <a:lstStyle/>
          <a:p>
            <a:r>
              <a:rPr lang="zh-CN" altLang="en-US" sz="1600" b="1" dirty="0">
                <a:solidFill>
                  <a:schemeClr val="accent2"/>
                </a:solidFill>
                <a:cs typeface="+mn-ea"/>
                <a:sym typeface="+mn-lt"/>
              </a:rPr>
              <a:t>输入您的标题</a:t>
            </a:r>
            <a:endParaRPr lang="en-US" sz="1600" b="1" dirty="0">
              <a:solidFill>
                <a:schemeClr val="accent2"/>
              </a:solidFill>
              <a:cs typeface="+mn-ea"/>
              <a:sym typeface="+mn-lt"/>
            </a:endParaRPr>
          </a:p>
        </p:txBody>
      </p:sp>
      <p:sp>
        <p:nvSpPr>
          <p:cNvPr id="17" name="TextBox 9"/>
          <p:cNvSpPr txBox="1"/>
          <p:nvPr/>
        </p:nvSpPr>
        <p:spPr>
          <a:xfrm>
            <a:off x="7454570" y="5102600"/>
            <a:ext cx="3293009" cy="65248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65000"/>
                  </a:schemeClr>
                </a:solidFill>
                <a:latin typeface="+mn-lt"/>
                <a:ea typeface="+mn-ea"/>
                <a:cs typeface="+mn-ea"/>
                <a:sym typeface="+mn-lt"/>
              </a:rPr>
              <a:t>您的内容打在这里，或者通过复制您的文本后，在此框中选择粘贴。</a:t>
            </a:r>
            <a:endParaRPr lang="zh-CN" altLang="en-US" sz="1400" dirty="0">
              <a:solidFill>
                <a:schemeClr val="bg1">
                  <a:lumMod val="65000"/>
                </a:schemeClr>
              </a:solidFill>
              <a:latin typeface="+mn-lt"/>
              <a:ea typeface="+mn-ea"/>
              <a:cs typeface="+mn-ea"/>
              <a:sym typeface="+mn-lt"/>
            </a:endParaRPr>
          </a:p>
        </p:txBody>
      </p:sp>
      <p:sp>
        <p:nvSpPr>
          <p:cNvPr id="18" name="PA-文本框 4"/>
          <p:cNvSpPr txBox="1"/>
          <p:nvPr>
            <p:custDataLst>
              <p:tags r:id="rId6"/>
            </p:custDataLst>
          </p:nvPr>
        </p:nvSpPr>
        <p:spPr>
          <a:xfrm>
            <a:off x="5980068" y="4821613"/>
            <a:ext cx="1264520" cy="830997"/>
          </a:xfrm>
          <a:prstGeom prst="rect">
            <a:avLst/>
          </a:prstGeom>
          <a:noFill/>
        </p:spPr>
        <p:txBody>
          <a:bodyPr wrap="square" rtlCol="0">
            <a:spAutoFit/>
          </a:bodyPr>
          <a:lstStyle/>
          <a:p>
            <a:r>
              <a:rPr lang="en-US" altLang="zh-CN" sz="4800" spc="300">
                <a:solidFill>
                  <a:schemeClr val="bg1">
                    <a:lumMod val="75000"/>
                  </a:schemeClr>
                </a:solidFill>
                <a:cs typeface="+mn-ea"/>
                <a:sym typeface="+mn-lt"/>
              </a:rPr>
              <a:t>04.</a:t>
            </a:r>
            <a:endParaRPr lang="zh-CN" altLang="en-US" sz="4800" spc="30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childTnLst>
                          </p:cTn>
                        </p:par>
                        <p:par>
                          <p:cTn id="17" fill="hold">
                            <p:stCondLst>
                              <p:cond delay="17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750"/>
                                        <p:tgtEl>
                                          <p:spTgt spid="7"/>
                                        </p:tgtEl>
                                      </p:cBhvr>
                                    </p:animEffect>
                                  </p:childTnLst>
                                </p:cTn>
                              </p:par>
                            </p:childTnLst>
                          </p:cTn>
                        </p:par>
                        <p:par>
                          <p:cTn id="21" fill="hold">
                            <p:stCondLst>
                              <p:cond delay="2700"/>
                            </p:stCondLst>
                            <p:childTnLst>
                              <p:par>
                                <p:cTn id="22" presetID="12" presetClass="entr" presetSubtype="4" fill="hold" grpId="0" nodeType="afterEffect">
                                  <p:stCondLst>
                                    <p:cond delay="0"/>
                                  </p:stCondLst>
                                  <p:iterate type="lt">
                                    <p:tmPct val="5983"/>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50"/>
                                        <p:tgtEl>
                                          <p:spTgt spid="8"/>
                                        </p:tgtEl>
                                        <p:attrNameLst>
                                          <p:attrName>ppt_y</p:attrName>
                                        </p:attrNameLst>
                                      </p:cBhvr>
                                      <p:tavLst>
                                        <p:tav tm="0">
                                          <p:val>
                                            <p:strVal val="#ppt_y+#ppt_h*1.125000"/>
                                          </p:val>
                                        </p:tav>
                                        <p:tav tm="100000">
                                          <p:val>
                                            <p:strVal val="#ppt_y"/>
                                          </p:val>
                                        </p:tav>
                                      </p:tavLst>
                                    </p:anim>
                                    <p:animEffect transition="in" filter="wipe(up)">
                                      <p:cBhvr>
                                        <p:cTn id="25" dur="250"/>
                                        <p:tgtEl>
                                          <p:spTgt spid="8"/>
                                        </p:tgtEl>
                                      </p:cBhvr>
                                    </p:animEffect>
                                  </p:childTnLst>
                                </p:cTn>
                              </p:par>
                            </p:childTnLst>
                          </p:cTn>
                        </p:par>
                        <p:par>
                          <p:cTn id="26" fill="hold">
                            <p:stCondLst>
                              <p:cond delay="3133"/>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750"/>
                                        <p:tgtEl>
                                          <p:spTgt spid="9"/>
                                        </p:tgtEl>
                                      </p:cBhvr>
                                    </p:animEffect>
                                  </p:childTnLst>
                                </p:cTn>
                              </p:par>
                            </p:childTnLst>
                          </p:cTn>
                        </p:par>
                        <p:par>
                          <p:cTn id="30" fill="hold">
                            <p:stCondLst>
                              <p:cond delay="4133"/>
                            </p:stCondLst>
                            <p:childTnLst>
                              <p:par>
                                <p:cTn id="31" presetID="12" presetClass="entr" presetSubtype="4" fill="hold" grpId="0" nodeType="afterEffect">
                                  <p:stCondLst>
                                    <p:cond delay="0"/>
                                  </p:stCondLst>
                                  <p:iterate type="lt">
                                    <p:tmPct val="5983"/>
                                  </p:iterate>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50"/>
                                        <p:tgtEl>
                                          <p:spTgt spid="10"/>
                                        </p:tgtEl>
                                        <p:attrNameLst>
                                          <p:attrName>ppt_y</p:attrName>
                                        </p:attrNameLst>
                                      </p:cBhvr>
                                      <p:tavLst>
                                        <p:tav tm="0">
                                          <p:val>
                                            <p:strVal val="#ppt_y+#ppt_h*1.125000"/>
                                          </p:val>
                                        </p:tav>
                                        <p:tav tm="100000">
                                          <p:val>
                                            <p:strVal val="#ppt_y"/>
                                          </p:val>
                                        </p:tav>
                                      </p:tavLst>
                                    </p:anim>
                                    <p:animEffect transition="in" filter="wipe(up)">
                                      <p:cBhvr>
                                        <p:cTn id="34" dur="250"/>
                                        <p:tgtEl>
                                          <p:spTgt spid="10"/>
                                        </p:tgtEl>
                                      </p:cBhvr>
                                    </p:animEffect>
                                  </p:childTnLst>
                                </p:cTn>
                              </p:par>
                            </p:childTnLst>
                          </p:cTn>
                        </p:par>
                        <p:par>
                          <p:cTn id="35" fill="hold">
                            <p:stCondLst>
                              <p:cond delay="4567"/>
                            </p:stCondLst>
                            <p:childTnLst>
                              <p:par>
                                <p:cTn id="36" presetID="14"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750"/>
                                        <p:tgtEl>
                                          <p:spTgt spid="11"/>
                                        </p:tgtEl>
                                      </p:cBhvr>
                                    </p:animEffect>
                                  </p:childTnLst>
                                </p:cTn>
                              </p:par>
                            </p:childTnLst>
                          </p:cTn>
                        </p:par>
                        <p:par>
                          <p:cTn id="39" fill="hold">
                            <p:stCondLst>
                              <p:cond delay="5567"/>
                            </p:stCondLst>
                            <p:childTnLst>
                              <p:par>
                                <p:cTn id="40" presetID="12" presetClass="entr" presetSubtype="4" fill="hold" grpId="0" nodeType="afterEffect">
                                  <p:stCondLst>
                                    <p:cond delay="0"/>
                                  </p:stCondLst>
                                  <p:iterate type="lt">
                                    <p:tmPct val="5983"/>
                                  </p:iterate>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p:tgtEl>
                                          <p:spTgt spid="12"/>
                                        </p:tgtEl>
                                        <p:attrNameLst>
                                          <p:attrName>ppt_y</p:attrName>
                                        </p:attrNameLst>
                                      </p:cBhvr>
                                      <p:tavLst>
                                        <p:tav tm="0">
                                          <p:val>
                                            <p:strVal val="#ppt_y+#ppt_h*1.125000"/>
                                          </p:val>
                                        </p:tav>
                                        <p:tav tm="100000">
                                          <p:val>
                                            <p:strVal val="#ppt_y"/>
                                          </p:val>
                                        </p:tav>
                                      </p:tavLst>
                                    </p:anim>
                                    <p:animEffect transition="in" filter="wipe(up)">
                                      <p:cBhvr>
                                        <p:cTn id="43" dur="250"/>
                                        <p:tgtEl>
                                          <p:spTgt spid="12"/>
                                        </p:tgtEl>
                                      </p:cBhvr>
                                    </p:animEffect>
                                  </p:childTnLst>
                                </p:cTn>
                              </p:par>
                            </p:childTnLst>
                          </p:cTn>
                        </p:par>
                        <p:par>
                          <p:cTn id="44" fill="hold">
                            <p:stCondLst>
                              <p:cond delay="6001"/>
                            </p:stCondLst>
                            <p:childTnLst>
                              <p:par>
                                <p:cTn id="45" presetID="14"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750"/>
                                        <p:tgtEl>
                                          <p:spTgt spid="16"/>
                                        </p:tgtEl>
                                      </p:cBhvr>
                                    </p:animEffect>
                                  </p:childTnLst>
                                </p:cTn>
                              </p:par>
                            </p:childTnLst>
                          </p:cTn>
                        </p:par>
                        <p:par>
                          <p:cTn id="48" fill="hold">
                            <p:stCondLst>
                              <p:cond delay="7001"/>
                            </p:stCondLst>
                            <p:childTnLst>
                              <p:par>
                                <p:cTn id="49" presetID="12" presetClass="entr" presetSubtype="4" fill="hold" grpId="0" nodeType="afterEffect">
                                  <p:stCondLst>
                                    <p:cond delay="0"/>
                                  </p:stCondLst>
                                  <p:iterate type="lt">
                                    <p:tmPct val="5983"/>
                                  </p:iterate>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250"/>
                                        <p:tgtEl>
                                          <p:spTgt spid="17"/>
                                        </p:tgtEl>
                                        <p:attrNameLst>
                                          <p:attrName>ppt_y</p:attrName>
                                        </p:attrNameLst>
                                      </p:cBhvr>
                                      <p:tavLst>
                                        <p:tav tm="0">
                                          <p:val>
                                            <p:strVal val="#ppt_y+#ppt_h*1.125000"/>
                                          </p:val>
                                        </p:tav>
                                        <p:tav tm="100000">
                                          <p:val>
                                            <p:strVal val="#ppt_y"/>
                                          </p:val>
                                        </p:tav>
                                      </p:tavLst>
                                    </p:anim>
                                    <p:animEffect transition="in" filter="wipe(up)">
                                      <p:cBhvr>
                                        <p:cTn id="52" dur="25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fltVal val="0"/>
                                          </p:val>
                                        </p:tav>
                                        <p:tav tm="100000">
                                          <p:val>
                                            <p:strVal val="#ppt_w"/>
                                          </p:val>
                                        </p:tav>
                                      </p:tavLst>
                                    </p:anim>
                                    <p:anim calcmode="lin" valueType="num">
                                      <p:cBhvr>
                                        <p:cTn id="62" dur="1000" fill="hold"/>
                                        <p:tgtEl>
                                          <p:spTgt spid="20"/>
                                        </p:tgtEl>
                                        <p:attrNameLst>
                                          <p:attrName>ppt_h</p:attrName>
                                        </p:attrNameLst>
                                      </p:cBhvr>
                                      <p:tavLst>
                                        <p:tav tm="0">
                                          <p:val>
                                            <p:fltVal val="0"/>
                                          </p:val>
                                        </p:tav>
                                        <p:tav tm="100000">
                                          <p:val>
                                            <p:strVal val="#ppt_h"/>
                                          </p:val>
                                        </p:tav>
                                      </p:tavLst>
                                    </p:anim>
                                    <p:anim calcmode="lin" valueType="num">
                                      <p:cBhvr>
                                        <p:cTn id="63" dur="1000" fill="hold"/>
                                        <p:tgtEl>
                                          <p:spTgt spid="20"/>
                                        </p:tgtEl>
                                        <p:attrNameLst>
                                          <p:attrName>style.rotation</p:attrName>
                                        </p:attrNameLst>
                                      </p:cBhvr>
                                      <p:tavLst>
                                        <p:tav tm="0">
                                          <p:val>
                                            <p:fltVal val="90"/>
                                          </p:val>
                                        </p:tav>
                                        <p:tav tm="100000">
                                          <p:val>
                                            <p:fltVal val="0"/>
                                          </p:val>
                                        </p:tav>
                                      </p:tavLst>
                                    </p:anim>
                                    <p:animEffect transition="in" filter="fade">
                                      <p:cBhvr>
                                        <p:cTn id="64" dur="1000"/>
                                        <p:tgtEl>
                                          <p:spTgt spid="2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style.rotation</p:attrName>
                                        </p:attrNameLst>
                                      </p:cBhvr>
                                      <p:tavLst>
                                        <p:tav tm="0">
                                          <p:val>
                                            <p:fltVal val="90"/>
                                          </p:val>
                                        </p:tav>
                                        <p:tav tm="100000">
                                          <p:val>
                                            <p:fltVal val="0"/>
                                          </p:val>
                                        </p:tav>
                                      </p:tavLst>
                                    </p:anim>
                                    <p:animEffect transition="in" filter="fade">
                                      <p:cBhvr>
                                        <p:cTn id="70" dur="1000"/>
                                        <p:tgtEl>
                                          <p:spTgt spid="21"/>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style.rotation</p:attrName>
                                        </p:attrNameLst>
                                      </p:cBhvr>
                                      <p:tavLst>
                                        <p:tav tm="0">
                                          <p:val>
                                            <p:fltVal val="90"/>
                                          </p:val>
                                        </p:tav>
                                        <p:tav tm="100000">
                                          <p:val>
                                            <p:fltVal val="0"/>
                                          </p:val>
                                        </p:tav>
                                      </p:tavLst>
                                    </p:anim>
                                    <p:animEffect transition="in" filter="fade">
                                      <p:cBhvr>
                                        <p:cTn id="76" dur="1000"/>
                                        <p:tgtEl>
                                          <p:spTgt spid="22"/>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9" grpId="0" animBg="1"/>
      <p:bldP spid="20" grpId="0" animBg="1"/>
      <p:bldP spid="21" grpId="0" animBg="1"/>
      <p:bldP spid="5" grpId="0"/>
      <p:bldP spid="6" grpId="0"/>
      <p:bldP spid="7" grpId="0"/>
      <p:bldP spid="8" grpId="0"/>
      <p:bldP spid="9" grpId="0"/>
      <p:bldP spid="10" grpId="0"/>
      <p:bldP spid="11" grpId="0"/>
      <p:bldP spid="12"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691710" y="-2304740"/>
            <a:ext cx="17955869" cy="13898750"/>
            <a:chOff x="-1691710" y="-2304740"/>
            <a:chExt cx="17955869" cy="13898750"/>
          </a:xfrm>
        </p:grpSpPr>
        <p:sp>
          <p:nvSpPr>
            <p:cNvPr id="51"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52"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53"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54"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55"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56" name="20893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343081" y="1914797"/>
            <a:ext cx="5493138" cy="3434806"/>
            <a:chOff x="3343081" y="1914797"/>
            <a:chExt cx="5493138" cy="3434806"/>
          </a:xfrm>
        </p:grpSpPr>
        <p:sp>
          <p:nvSpPr>
            <p:cNvPr id="57" name="ïṣliďe"/>
            <p:cNvSpPr/>
            <p:nvPr/>
          </p:nvSpPr>
          <p:spPr>
            <a:xfrm>
              <a:off x="3343081" y="3096843"/>
              <a:ext cx="1556262" cy="541051"/>
            </a:xfrm>
            <a:prstGeom prst="roundRect">
              <a:avLst>
                <a:gd name="adj" fmla="val 0"/>
              </a:avLst>
            </a:prstGeom>
            <a:solidFill>
              <a:srgbClr val="FFFFFF"/>
            </a:solidFill>
            <a:ln w="28575">
              <a:solidFill>
                <a:schemeClr val="accent1"/>
              </a:solidFill>
            </a:ln>
          </p:spPr>
          <p:txBody>
            <a:bodyPr lIns="19050" tIns="19050" rIns="19050" bIns="19050" anchor="ctr"/>
            <a:lstStyle/>
            <a:p>
              <a:endParaRPr sz="2000">
                <a:cs typeface="+mn-ea"/>
                <a:sym typeface="+mn-lt"/>
              </a:endParaRPr>
            </a:p>
          </p:txBody>
        </p:sp>
        <p:sp>
          <p:nvSpPr>
            <p:cNvPr id="58" name="íṡļîde"/>
            <p:cNvSpPr/>
            <p:nvPr/>
          </p:nvSpPr>
          <p:spPr>
            <a:xfrm>
              <a:off x="4579117" y="4808552"/>
              <a:ext cx="1556262" cy="541051"/>
            </a:xfrm>
            <a:prstGeom prst="roundRect">
              <a:avLst>
                <a:gd name="adj" fmla="val 0"/>
              </a:avLst>
            </a:prstGeom>
            <a:solidFill>
              <a:srgbClr val="FFFFFF"/>
            </a:solidFill>
            <a:ln w="28575">
              <a:solidFill>
                <a:schemeClr val="bg1">
                  <a:lumMod val="75000"/>
                </a:schemeClr>
              </a:solidFill>
            </a:ln>
          </p:spPr>
          <p:txBody>
            <a:bodyPr lIns="19050" tIns="19050" rIns="19050" bIns="19050" anchor="ctr"/>
            <a:lstStyle/>
            <a:p>
              <a:endParaRPr sz="2000">
                <a:cs typeface="+mn-ea"/>
                <a:sym typeface="+mn-lt"/>
              </a:endParaRPr>
            </a:p>
          </p:txBody>
        </p:sp>
        <p:sp>
          <p:nvSpPr>
            <p:cNvPr id="59" name="îṩļîḋe"/>
            <p:cNvSpPr/>
            <p:nvPr/>
          </p:nvSpPr>
          <p:spPr>
            <a:xfrm>
              <a:off x="7279957" y="3619844"/>
              <a:ext cx="1556262" cy="541051"/>
            </a:xfrm>
            <a:prstGeom prst="roundRect">
              <a:avLst>
                <a:gd name="adj" fmla="val 0"/>
              </a:avLst>
            </a:prstGeom>
            <a:solidFill>
              <a:srgbClr val="FFFFFF"/>
            </a:solidFill>
            <a:ln w="28575">
              <a:solidFill>
                <a:schemeClr val="accent1"/>
              </a:solidFill>
            </a:ln>
          </p:spPr>
          <p:txBody>
            <a:bodyPr lIns="19050" tIns="19050" rIns="19050" bIns="19050" anchor="ctr"/>
            <a:lstStyle/>
            <a:p>
              <a:endParaRPr sz="2000">
                <a:cs typeface="+mn-ea"/>
                <a:sym typeface="+mn-lt"/>
              </a:endParaRPr>
            </a:p>
          </p:txBody>
        </p:sp>
        <p:sp>
          <p:nvSpPr>
            <p:cNvPr id="60" name="iṣľîḓe"/>
            <p:cNvSpPr/>
            <p:nvPr/>
          </p:nvSpPr>
          <p:spPr>
            <a:xfrm>
              <a:off x="6053680" y="1914797"/>
              <a:ext cx="1556262" cy="541051"/>
            </a:xfrm>
            <a:prstGeom prst="roundRect">
              <a:avLst>
                <a:gd name="adj" fmla="val 0"/>
              </a:avLst>
            </a:prstGeom>
            <a:solidFill>
              <a:srgbClr val="FFFFFF"/>
            </a:solidFill>
            <a:ln w="28575">
              <a:solidFill>
                <a:schemeClr val="bg1">
                  <a:lumMod val="75000"/>
                </a:schemeClr>
              </a:solidFill>
            </a:ln>
          </p:spPr>
          <p:txBody>
            <a:bodyPr lIns="19050" tIns="19050" rIns="19050" bIns="19050" anchor="ctr"/>
            <a:lstStyle/>
            <a:p>
              <a:endParaRPr sz="2000">
                <a:cs typeface="+mn-ea"/>
                <a:sym typeface="+mn-lt"/>
              </a:endParaRPr>
            </a:p>
          </p:txBody>
        </p:sp>
        <p:sp>
          <p:nvSpPr>
            <p:cNvPr id="61" name="íṧ1ïḍè"/>
            <p:cNvSpPr/>
            <p:nvPr/>
          </p:nvSpPr>
          <p:spPr>
            <a:xfrm rot="2700000">
              <a:off x="4849718" y="2395420"/>
              <a:ext cx="2479864" cy="2479864"/>
            </a:xfrm>
            <a:prstGeom prst="roundRect">
              <a:avLst>
                <a:gd name="adj" fmla="val 2592"/>
              </a:avLst>
            </a:prstGeom>
            <a:blipFill dpi="0" rotWithShape="0">
              <a:blip r:embed="rId2"/>
              <a:srcRect/>
              <a:stretch>
                <a:fillRect l="-16409" r="-33747"/>
              </a:stretch>
            </a:blipFill>
            <a:ln w="63500">
              <a:solidFill>
                <a:schemeClr val="bg1">
                  <a:lumMod val="9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b="1">
                <a:solidFill>
                  <a:schemeClr val="lt1"/>
                </a:solidFill>
                <a:cs typeface="+mn-ea"/>
                <a:sym typeface="+mn-lt"/>
              </a:endParaRPr>
            </a:p>
          </p:txBody>
        </p:sp>
        <p:sp>
          <p:nvSpPr>
            <p:cNvPr id="62" name="i$ļïḓe"/>
            <p:cNvSpPr/>
            <p:nvPr/>
          </p:nvSpPr>
          <p:spPr bwMode="auto">
            <a:xfrm>
              <a:off x="8383293" y="3704680"/>
              <a:ext cx="386160" cy="371378"/>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accent1"/>
            </a:solidFill>
            <a:ln>
              <a:noFill/>
            </a:ln>
          </p:spPr>
          <p:txBody>
            <a:bodyPr/>
            <a:lstStyle/>
            <a:p>
              <a:endParaRPr lang="zh-CN" altLang="en-US">
                <a:cs typeface="+mn-ea"/>
                <a:sym typeface="+mn-lt"/>
              </a:endParaRPr>
            </a:p>
          </p:txBody>
        </p:sp>
        <p:sp>
          <p:nvSpPr>
            <p:cNvPr id="63" name="ísḷîdé"/>
            <p:cNvSpPr/>
            <p:nvPr/>
          </p:nvSpPr>
          <p:spPr bwMode="auto">
            <a:xfrm>
              <a:off x="3409846" y="3181617"/>
              <a:ext cx="386166" cy="37150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accent1"/>
            </a:solidFill>
            <a:ln>
              <a:noFill/>
            </a:ln>
          </p:spPr>
          <p:txBody>
            <a:bodyPr/>
            <a:lstStyle/>
            <a:p>
              <a:endParaRPr lang="zh-CN" altLang="en-US">
                <a:cs typeface="+mn-ea"/>
                <a:sym typeface="+mn-lt"/>
              </a:endParaRPr>
            </a:p>
          </p:txBody>
        </p:sp>
        <p:sp>
          <p:nvSpPr>
            <p:cNvPr id="64" name="iślîḍè"/>
            <p:cNvSpPr/>
            <p:nvPr/>
          </p:nvSpPr>
          <p:spPr bwMode="auto">
            <a:xfrm>
              <a:off x="4645882" y="4886358"/>
              <a:ext cx="386162" cy="38543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tx1">
                <a:lumMod val="50000"/>
                <a:lumOff val="50000"/>
              </a:schemeClr>
            </a:solidFill>
            <a:ln>
              <a:noFill/>
            </a:ln>
          </p:spPr>
          <p:txBody>
            <a:bodyPr wrap="square" lIns="91440" tIns="45720" rIns="91440" bIns="45720">
              <a:normAutofit/>
            </a:bodyPr>
            <a:lstStyle/>
            <a:p>
              <a:endParaRPr lang="zh-CN" altLang="en-US">
                <a:cs typeface="+mn-ea"/>
                <a:sym typeface="+mn-lt"/>
              </a:endParaRPr>
            </a:p>
          </p:txBody>
        </p:sp>
        <p:sp>
          <p:nvSpPr>
            <p:cNvPr id="65" name="iṧḻïḓê"/>
            <p:cNvSpPr/>
            <p:nvPr/>
          </p:nvSpPr>
          <p:spPr bwMode="auto">
            <a:xfrm>
              <a:off x="7113884" y="2010297"/>
              <a:ext cx="432476" cy="35005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cs typeface="+mn-ea"/>
                <a:sym typeface="+mn-lt"/>
              </a:endParaRPr>
            </a:p>
          </p:txBody>
        </p:sp>
      </p:grpSp>
      <p:sp>
        <p:nvSpPr>
          <p:cNvPr id="66" name="PA-文本框 6"/>
          <p:cNvSpPr txBox="1"/>
          <p:nvPr>
            <p:custDataLst>
              <p:tags r:id="rId3"/>
            </p:custDataLst>
          </p:nvPr>
        </p:nvSpPr>
        <p:spPr>
          <a:xfrm>
            <a:off x="1146358" y="2789066"/>
            <a:ext cx="1926666" cy="307777"/>
          </a:xfrm>
          <a:prstGeom prst="rect">
            <a:avLst/>
          </a:prstGeom>
          <a:noFill/>
        </p:spPr>
        <p:txBody>
          <a:bodyPr wrap="square" rtlCol="0">
            <a:spAutoFit/>
          </a:bodyPr>
          <a:lstStyle/>
          <a:p>
            <a:pPr algn="r"/>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67" name="PA-文本框 42"/>
          <p:cNvSpPr txBox="1"/>
          <p:nvPr>
            <p:custDataLst>
              <p:tags r:id="rId4"/>
            </p:custDataLst>
          </p:nvPr>
        </p:nvSpPr>
        <p:spPr>
          <a:xfrm>
            <a:off x="1146358" y="3096843"/>
            <a:ext cx="192666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sp>
        <p:nvSpPr>
          <p:cNvPr id="68" name="PA-文本框 6"/>
          <p:cNvSpPr txBox="1"/>
          <p:nvPr>
            <p:custDataLst>
              <p:tags r:id="rId5"/>
            </p:custDataLst>
          </p:nvPr>
        </p:nvSpPr>
        <p:spPr>
          <a:xfrm>
            <a:off x="2376073" y="4500775"/>
            <a:ext cx="1926666" cy="307777"/>
          </a:xfrm>
          <a:prstGeom prst="rect">
            <a:avLst/>
          </a:prstGeom>
          <a:noFill/>
        </p:spPr>
        <p:txBody>
          <a:bodyPr wrap="square" rtlCol="0">
            <a:spAutoFit/>
          </a:bodyPr>
          <a:lstStyle/>
          <a:p>
            <a:pPr algn="r"/>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69" name="PA-文本框 42"/>
          <p:cNvSpPr txBox="1"/>
          <p:nvPr>
            <p:custDataLst>
              <p:tags r:id="rId6"/>
            </p:custDataLst>
          </p:nvPr>
        </p:nvSpPr>
        <p:spPr>
          <a:xfrm>
            <a:off x="2376073" y="4808552"/>
            <a:ext cx="192666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sp>
        <p:nvSpPr>
          <p:cNvPr id="70" name="PA-文本框 6"/>
          <p:cNvSpPr txBox="1"/>
          <p:nvPr>
            <p:custDataLst>
              <p:tags r:id="rId7"/>
            </p:custDataLst>
          </p:nvPr>
        </p:nvSpPr>
        <p:spPr>
          <a:xfrm>
            <a:off x="7908110" y="1607020"/>
            <a:ext cx="1926666" cy="307777"/>
          </a:xfrm>
          <a:prstGeom prst="rect">
            <a:avLst/>
          </a:prstGeom>
          <a:noFill/>
        </p:spPr>
        <p:txBody>
          <a:bodyPr wrap="square" rtlCol="0">
            <a:spAutoFit/>
          </a:bodyPr>
          <a:lstStyle/>
          <a:p>
            <a:pPr algn="l"/>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71" name="PA-文本框 42"/>
          <p:cNvSpPr txBox="1"/>
          <p:nvPr>
            <p:custDataLst>
              <p:tags r:id="rId8"/>
            </p:custDataLst>
          </p:nvPr>
        </p:nvSpPr>
        <p:spPr>
          <a:xfrm>
            <a:off x="7908110" y="1914797"/>
            <a:ext cx="192666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sp>
        <p:nvSpPr>
          <p:cNvPr id="72" name="PA-文本框 6"/>
          <p:cNvSpPr txBox="1"/>
          <p:nvPr>
            <p:custDataLst>
              <p:tags r:id="rId9"/>
            </p:custDataLst>
          </p:nvPr>
        </p:nvSpPr>
        <p:spPr>
          <a:xfrm>
            <a:off x="9109167" y="3330117"/>
            <a:ext cx="1926666" cy="307777"/>
          </a:xfrm>
          <a:prstGeom prst="rect">
            <a:avLst/>
          </a:prstGeom>
          <a:noFill/>
        </p:spPr>
        <p:txBody>
          <a:bodyPr wrap="square" rtlCol="0">
            <a:spAutoFit/>
          </a:bodyPr>
          <a:lstStyle/>
          <a:p>
            <a:pPr algn="l"/>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73" name="PA-文本框 42"/>
          <p:cNvSpPr txBox="1"/>
          <p:nvPr>
            <p:custDataLst>
              <p:tags r:id="rId10"/>
            </p:custDataLst>
          </p:nvPr>
        </p:nvSpPr>
        <p:spPr>
          <a:xfrm>
            <a:off x="9109167" y="3637894"/>
            <a:ext cx="192666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691710" y="-2304740"/>
            <a:ext cx="17955869" cy="13898750"/>
            <a:chOff x="-1691710" y="-2304740"/>
            <a:chExt cx="17955869" cy="13898750"/>
          </a:xfrm>
        </p:grpSpPr>
        <p:sp>
          <p:nvSpPr>
            <p:cNvPr id="40"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41"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42"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43"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44"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cxnSp>
        <p:nvCxnSpPr>
          <p:cNvPr id="2" name="直接箭头连接符 180"/>
          <p:cNvCxnSpPr/>
          <p:nvPr/>
        </p:nvCxnSpPr>
        <p:spPr>
          <a:xfrm>
            <a:off x="-3" y="3429000"/>
            <a:ext cx="12192002" cy="0"/>
          </a:xfrm>
          <a:prstGeom prst="straightConnector1">
            <a:avLst/>
          </a:prstGeom>
          <a:ln w="152400">
            <a:solidFill>
              <a:schemeClr val="bg1">
                <a:lumMod val="50000"/>
                <a:alpha val="53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762092" y="3114467"/>
            <a:ext cx="639218" cy="629066"/>
            <a:chOff x="1762551" y="3008791"/>
            <a:chExt cx="639384" cy="629230"/>
          </a:xfrm>
        </p:grpSpPr>
        <p:sp>
          <p:nvSpPr>
            <p:cNvPr id="4" name="Oval 4"/>
            <p:cNvSpPr/>
            <p:nvPr/>
          </p:nvSpPr>
          <p:spPr>
            <a:xfrm>
              <a:off x="1762551" y="3008791"/>
              <a:ext cx="626458" cy="62923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cs typeface="+mn-ea"/>
                <a:sym typeface="+mn-lt"/>
              </a:endParaRPr>
            </a:p>
          </p:txBody>
        </p:sp>
        <p:sp>
          <p:nvSpPr>
            <p:cNvPr id="5"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01</a:t>
              </a:r>
              <a:endParaRPr lang="zh-CN" altLang="en-US" sz="2000" dirty="0">
                <a:latin typeface="+mn-lt"/>
                <a:ea typeface="+mn-ea"/>
                <a:cs typeface="+mn-ea"/>
                <a:sym typeface="+mn-lt"/>
              </a:endParaRPr>
            </a:p>
          </p:txBody>
        </p:sp>
      </p:grpSp>
      <p:grpSp>
        <p:nvGrpSpPr>
          <p:cNvPr id="6" name="组合 5"/>
          <p:cNvGrpSpPr/>
          <p:nvPr/>
        </p:nvGrpSpPr>
        <p:grpSpPr>
          <a:xfrm>
            <a:off x="3337170" y="3102632"/>
            <a:ext cx="639218" cy="629066"/>
            <a:chOff x="3338039" y="2996952"/>
            <a:chExt cx="639384" cy="629230"/>
          </a:xfrm>
        </p:grpSpPr>
        <p:sp>
          <p:nvSpPr>
            <p:cNvPr id="7" name="Oval 4"/>
            <p:cNvSpPr/>
            <p:nvPr/>
          </p:nvSpPr>
          <p:spPr>
            <a:xfrm>
              <a:off x="3338039" y="2996952"/>
              <a:ext cx="626458" cy="629230"/>
            </a:xfrm>
            <a:prstGeom prst="ellipse">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cs typeface="+mn-ea"/>
                <a:sym typeface="+mn-lt"/>
              </a:endParaRPr>
            </a:p>
          </p:txBody>
        </p:sp>
        <p:sp>
          <p:nvSpPr>
            <p:cNvPr id="8"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02</a:t>
              </a:r>
              <a:endParaRPr lang="zh-CN" altLang="en-US" sz="2000" dirty="0">
                <a:latin typeface="+mn-lt"/>
                <a:ea typeface="+mn-ea"/>
                <a:cs typeface="+mn-ea"/>
                <a:sym typeface="+mn-lt"/>
              </a:endParaRPr>
            </a:p>
          </p:txBody>
        </p:sp>
      </p:grpSp>
      <p:grpSp>
        <p:nvGrpSpPr>
          <p:cNvPr id="9" name="组合 8"/>
          <p:cNvGrpSpPr/>
          <p:nvPr/>
        </p:nvGrpSpPr>
        <p:grpSpPr>
          <a:xfrm>
            <a:off x="4929620" y="3121469"/>
            <a:ext cx="639218" cy="629066"/>
            <a:chOff x="4930903" y="3015794"/>
            <a:chExt cx="639384" cy="629230"/>
          </a:xfrm>
        </p:grpSpPr>
        <p:sp>
          <p:nvSpPr>
            <p:cNvPr id="10" name="Oval 4"/>
            <p:cNvSpPr/>
            <p:nvPr/>
          </p:nvSpPr>
          <p:spPr>
            <a:xfrm>
              <a:off x="4930903" y="3015794"/>
              <a:ext cx="626458" cy="62923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cs typeface="+mn-ea"/>
                <a:sym typeface="+mn-lt"/>
              </a:endParaRPr>
            </a:p>
          </p:txBody>
        </p:sp>
        <p:sp>
          <p:nvSpPr>
            <p:cNvPr id="11"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03</a:t>
              </a:r>
              <a:endParaRPr lang="zh-CN" altLang="en-US" sz="2000" dirty="0">
                <a:latin typeface="+mn-lt"/>
                <a:ea typeface="+mn-ea"/>
                <a:cs typeface="+mn-ea"/>
                <a:sym typeface="+mn-lt"/>
              </a:endParaRPr>
            </a:p>
          </p:txBody>
        </p:sp>
      </p:grpSp>
      <p:grpSp>
        <p:nvGrpSpPr>
          <p:cNvPr id="12" name="组合 11"/>
          <p:cNvGrpSpPr/>
          <p:nvPr/>
        </p:nvGrpSpPr>
        <p:grpSpPr>
          <a:xfrm>
            <a:off x="6441394" y="3121469"/>
            <a:ext cx="639218" cy="629066"/>
            <a:chOff x="6443071" y="3015794"/>
            <a:chExt cx="639384" cy="629230"/>
          </a:xfrm>
        </p:grpSpPr>
        <p:sp>
          <p:nvSpPr>
            <p:cNvPr id="13" name="Oval 4"/>
            <p:cNvSpPr/>
            <p:nvPr/>
          </p:nvSpPr>
          <p:spPr>
            <a:xfrm>
              <a:off x="6443071" y="3015794"/>
              <a:ext cx="626458" cy="629230"/>
            </a:xfrm>
            <a:prstGeom prst="ellipse">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cs typeface="+mn-ea"/>
                <a:sym typeface="+mn-lt"/>
              </a:endParaRPr>
            </a:p>
          </p:txBody>
        </p:sp>
        <p:sp>
          <p:nvSpPr>
            <p:cNvPr id="14"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04</a:t>
              </a:r>
              <a:endParaRPr lang="zh-CN" altLang="en-US" sz="2000" dirty="0">
                <a:latin typeface="+mn-lt"/>
                <a:ea typeface="+mn-ea"/>
                <a:cs typeface="+mn-ea"/>
                <a:sym typeface="+mn-lt"/>
              </a:endParaRPr>
            </a:p>
          </p:txBody>
        </p:sp>
      </p:grpSp>
      <p:grpSp>
        <p:nvGrpSpPr>
          <p:cNvPr id="15" name="组合 14"/>
          <p:cNvGrpSpPr/>
          <p:nvPr/>
        </p:nvGrpSpPr>
        <p:grpSpPr>
          <a:xfrm>
            <a:off x="8025157" y="3121469"/>
            <a:ext cx="639218" cy="629066"/>
            <a:chOff x="8027247" y="3015794"/>
            <a:chExt cx="639384" cy="629230"/>
          </a:xfrm>
        </p:grpSpPr>
        <p:sp>
          <p:nvSpPr>
            <p:cNvPr id="16" name="Oval 4"/>
            <p:cNvSpPr/>
            <p:nvPr/>
          </p:nvSpPr>
          <p:spPr>
            <a:xfrm>
              <a:off x="8027247" y="3015794"/>
              <a:ext cx="626458" cy="62923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cs typeface="+mn-ea"/>
                <a:sym typeface="+mn-lt"/>
              </a:endParaRPr>
            </a:p>
          </p:txBody>
        </p:sp>
        <p:sp>
          <p:nvSpPr>
            <p:cNvPr id="17"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05</a:t>
              </a:r>
              <a:endParaRPr lang="zh-CN" altLang="en-US" sz="2000" dirty="0">
                <a:latin typeface="+mn-lt"/>
                <a:ea typeface="+mn-ea"/>
                <a:cs typeface="+mn-ea"/>
                <a:sym typeface="+mn-lt"/>
              </a:endParaRPr>
            </a:p>
          </p:txBody>
        </p:sp>
      </p:grpSp>
      <p:grpSp>
        <p:nvGrpSpPr>
          <p:cNvPr id="18" name="组合 17"/>
          <p:cNvGrpSpPr/>
          <p:nvPr/>
        </p:nvGrpSpPr>
        <p:grpSpPr>
          <a:xfrm>
            <a:off x="9639752" y="3155046"/>
            <a:ext cx="639218" cy="629066"/>
            <a:chOff x="9642262" y="3049380"/>
            <a:chExt cx="639384" cy="629230"/>
          </a:xfrm>
        </p:grpSpPr>
        <p:sp>
          <p:nvSpPr>
            <p:cNvPr id="19" name="Oval 4"/>
            <p:cNvSpPr/>
            <p:nvPr/>
          </p:nvSpPr>
          <p:spPr>
            <a:xfrm>
              <a:off x="9642262" y="3049380"/>
              <a:ext cx="626458" cy="629230"/>
            </a:xfrm>
            <a:prstGeom prst="ellipse">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cs typeface="+mn-ea"/>
                <a:sym typeface="+mn-lt"/>
              </a:endParaRPr>
            </a:p>
          </p:txBody>
        </p:sp>
        <p:sp>
          <p:nvSpPr>
            <p:cNvPr id="20"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000" dirty="0">
                  <a:latin typeface="+mn-lt"/>
                  <a:ea typeface="+mn-ea"/>
                  <a:cs typeface="+mn-ea"/>
                  <a:sym typeface="+mn-lt"/>
                </a:rPr>
                <a:t>06</a:t>
              </a:r>
              <a:endParaRPr lang="zh-CN" altLang="en-US" sz="2000" dirty="0">
                <a:latin typeface="+mn-lt"/>
                <a:ea typeface="+mn-ea"/>
                <a:cs typeface="+mn-ea"/>
                <a:sym typeface="+mn-lt"/>
              </a:endParaRPr>
            </a:p>
          </p:txBody>
        </p:sp>
      </p:grpSp>
      <p:grpSp>
        <p:nvGrpSpPr>
          <p:cNvPr id="21" name="PA-组合 2"/>
          <p:cNvGrpSpPr/>
          <p:nvPr>
            <p:custDataLst>
              <p:tags r:id="rId1"/>
            </p:custDataLst>
          </p:nvPr>
        </p:nvGrpSpPr>
        <p:grpSpPr>
          <a:xfrm>
            <a:off x="4497310" y="4146651"/>
            <a:ext cx="1764604" cy="856838"/>
            <a:chOff x="6619916" y="5035914"/>
            <a:chExt cx="2163559" cy="856838"/>
          </a:xfrm>
        </p:grpSpPr>
        <p:sp>
          <p:nvSpPr>
            <p:cNvPr id="22" name="PA-文本框 6"/>
            <p:cNvSpPr txBox="1"/>
            <p:nvPr>
              <p:custDataLst>
                <p:tags r:id="rId2"/>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23" name="PA-文本框 42"/>
            <p:cNvSpPr txBox="1"/>
            <p:nvPr>
              <p:custDataLst>
                <p:tags r:id="rId3"/>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grpSp>
        <p:nvGrpSpPr>
          <p:cNvPr id="24" name="PA-组合 2"/>
          <p:cNvGrpSpPr/>
          <p:nvPr>
            <p:custDataLst>
              <p:tags r:id="rId4"/>
            </p:custDataLst>
          </p:nvPr>
        </p:nvGrpSpPr>
        <p:grpSpPr>
          <a:xfrm>
            <a:off x="7462464" y="4146651"/>
            <a:ext cx="1764604" cy="856838"/>
            <a:chOff x="6619916" y="5035914"/>
            <a:chExt cx="2163559" cy="856838"/>
          </a:xfrm>
        </p:grpSpPr>
        <p:sp>
          <p:nvSpPr>
            <p:cNvPr id="25" name="PA-文本框 6"/>
            <p:cNvSpPr txBox="1"/>
            <p:nvPr>
              <p:custDataLst>
                <p:tags r:id="rId5"/>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26" name="PA-文本框 42"/>
            <p:cNvSpPr txBox="1"/>
            <p:nvPr>
              <p:custDataLst>
                <p:tags r:id="rId6"/>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grpSp>
        <p:nvGrpSpPr>
          <p:cNvPr id="27" name="PA-组合 2"/>
          <p:cNvGrpSpPr/>
          <p:nvPr>
            <p:custDataLst>
              <p:tags r:id="rId7"/>
            </p:custDataLst>
          </p:nvPr>
        </p:nvGrpSpPr>
        <p:grpSpPr>
          <a:xfrm>
            <a:off x="2768015" y="2014126"/>
            <a:ext cx="1764604" cy="856838"/>
            <a:chOff x="6619916" y="5035914"/>
            <a:chExt cx="2163559" cy="856838"/>
          </a:xfrm>
        </p:grpSpPr>
        <p:sp>
          <p:nvSpPr>
            <p:cNvPr id="28" name="PA-文本框 6"/>
            <p:cNvSpPr txBox="1"/>
            <p:nvPr>
              <p:custDataLst>
                <p:tags r:id="rId8"/>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29" name="PA-文本框 42"/>
            <p:cNvSpPr txBox="1"/>
            <p:nvPr>
              <p:custDataLst>
                <p:tags r:id="rId9"/>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grpSp>
        <p:nvGrpSpPr>
          <p:cNvPr id="30" name="PA-组合 2"/>
          <p:cNvGrpSpPr/>
          <p:nvPr>
            <p:custDataLst>
              <p:tags r:id="rId10"/>
            </p:custDataLst>
          </p:nvPr>
        </p:nvGrpSpPr>
        <p:grpSpPr>
          <a:xfrm>
            <a:off x="5872239" y="2099213"/>
            <a:ext cx="1764604" cy="856838"/>
            <a:chOff x="6619916" y="5035914"/>
            <a:chExt cx="2163559" cy="856838"/>
          </a:xfrm>
        </p:grpSpPr>
        <p:sp>
          <p:nvSpPr>
            <p:cNvPr id="31" name="PA-文本框 6"/>
            <p:cNvSpPr txBox="1"/>
            <p:nvPr>
              <p:custDataLst>
                <p:tags r:id="rId11"/>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32" name="PA-文本框 42"/>
            <p:cNvSpPr txBox="1"/>
            <p:nvPr>
              <p:custDataLst>
                <p:tags r:id="rId12"/>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grpSp>
        <p:nvGrpSpPr>
          <p:cNvPr id="33" name="PA-组合 2"/>
          <p:cNvGrpSpPr/>
          <p:nvPr>
            <p:custDataLst>
              <p:tags r:id="rId13"/>
            </p:custDataLst>
          </p:nvPr>
        </p:nvGrpSpPr>
        <p:grpSpPr>
          <a:xfrm>
            <a:off x="955289" y="4146651"/>
            <a:ext cx="1764604" cy="856838"/>
            <a:chOff x="6619916" y="5035914"/>
            <a:chExt cx="2163559" cy="856838"/>
          </a:xfrm>
        </p:grpSpPr>
        <p:sp>
          <p:nvSpPr>
            <p:cNvPr id="34" name="PA-文本框 6"/>
            <p:cNvSpPr txBox="1"/>
            <p:nvPr>
              <p:custDataLst>
                <p:tags r:id="rId14"/>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35" name="PA-文本框 42"/>
            <p:cNvSpPr txBox="1"/>
            <p:nvPr>
              <p:custDataLst>
                <p:tags r:id="rId15"/>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grpSp>
        <p:nvGrpSpPr>
          <p:cNvPr id="36" name="PA-组合 2"/>
          <p:cNvGrpSpPr/>
          <p:nvPr>
            <p:custDataLst>
              <p:tags r:id="rId16"/>
            </p:custDataLst>
          </p:nvPr>
        </p:nvGrpSpPr>
        <p:grpSpPr>
          <a:xfrm>
            <a:off x="9077059" y="2096042"/>
            <a:ext cx="1764604" cy="856838"/>
            <a:chOff x="6619916" y="5035914"/>
            <a:chExt cx="2163559" cy="856838"/>
          </a:xfrm>
        </p:grpSpPr>
        <p:sp>
          <p:nvSpPr>
            <p:cNvPr id="37" name="PA-文本框 6"/>
            <p:cNvSpPr txBox="1"/>
            <p:nvPr>
              <p:custDataLst>
                <p:tags r:id="rId17"/>
              </p:custDataLst>
            </p:nvPr>
          </p:nvSpPr>
          <p:spPr>
            <a:xfrm>
              <a:off x="6619916" y="5035914"/>
              <a:ext cx="1926667"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输入您的标题</a:t>
              </a:r>
              <a:endParaRPr lang="en-US" sz="1600" b="1" dirty="0">
                <a:solidFill>
                  <a:schemeClr val="tx1">
                    <a:lumMod val="65000"/>
                    <a:lumOff val="35000"/>
                  </a:schemeClr>
                </a:solidFill>
                <a:cs typeface="+mn-ea"/>
                <a:sym typeface="+mn-lt"/>
              </a:endParaRPr>
            </a:p>
          </p:txBody>
        </p:sp>
        <p:sp>
          <p:nvSpPr>
            <p:cNvPr id="38" name="PA-文本框 42"/>
            <p:cNvSpPr txBox="1"/>
            <p:nvPr>
              <p:custDataLst>
                <p:tags r:id="rId18"/>
              </p:custDataLst>
            </p:nvPr>
          </p:nvSpPr>
          <p:spPr>
            <a:xfrm>
              <a:off x="6619916" y="5343691"/>
              <a:ext cx="2163559" cy="5490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tx1">
                      <a:lumMod val="50000"/>
                      <a:lumOff val="50000"/>
                    </a:schemeClr>
                  </a:solidFill>
                  <a:latin typeface="+mn-lt"/>
                  <a:ea typeface="+mn-ea"/>
                  <a:cs typeface="+mn-ea"/>
                  <a:sym typeface="+mn-lt"/>
                </a:rPr>
                <a:t>此处添加详细文本描述，建议与标题相关。</a:t>
              </a:r>
              <a:endParaRPr lang="id-ID" sz="1200" dirty="0">
                <a:solidFill>
                  <a:schemeClr val="tx1">
                    <a:lumMod val="50000"/>
                    <a:lumOff val="50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5"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750"/>
                                        <p:tgtEl>
                                          <p:spTgt spid="3"/>
                                        </p:tgtEl>
                                      </p:cBhvr>
                                    </p:animEffect>
                                    <p:anim calcmode="lin" valueType="num">
                                      <p:cBhvr>
                                        <p:cTn id="11" dur="1750" fill="hold"/>
                                        <p:tgtEl>
                                          <p:spTgt spid="3"/>
                                        </p:tgtEl>
                                        <p:attrNameLst>
                                          <p:attrName>ppt_w</p:attrName>
                                        </p:attrNameLst>
                                      </p:cBhvr>
                                      <p:tavLst>
                                        <p:tav tm="0" fmla="#ppt_w*sin(2.5*pi*$)">
                                          <p:val>
                                            <p:fltVal val="0"/>
                                          </p:val>
                                        </p:tav>
                                        <p:tav tm="100000">
                                          <p:val>
                                            <p:fltVal val="1"/>
                                          </p:val>
                                        </p:tav>
                                      </p:tavLst>
                                    </p:anim>
                                    <p:anim calcmode="lin" valueType="num">
                                      <p:cBhvr>
                                        <p:cTn id="12" dur="1750" fill="hold"/>
                                        <p:tgtEl>
                                          <p:spTgt spid="3"/>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750"/>
                                        <p:tgtEl>
                                          <p:spTgt spid="6"/>
                                        </p:tgtEl>
                                      </p:cBhvr>
                                    </p:animEffect>
                                    <p:anim calcmode="lin" valueType="num">
                                      <p:cBhvr>
                                        <p:cTn id="16" dur="1750" fill="hold"/>
                                        <p:tgtEl>
                                          <p:spTgt spid="6"/>
                                        </p:tgtEl>
                                        <p:attrNameLst>
                                          <p:attrName>ppt_w</p:attrName>
                                        </p:attrNameLst>
                                      </p:cBhvr>
                                      <p:tavLst>
                                        <p:tav tm="0" fmla="#ppt_w*sin(2.5*pi*$)">
                                          <p:val>
                                            <p:fltVal val="0"/>
                                          </p:val>
                                        </p:tav>
                                        <p:tav tm="100000">
                                          <p:val>
                                            <p:fltVal val="1"/>
                                          </p:val>
                                        </p:tav>
                                      </p:tavLst>
                                    </p:anim>
                                    <p:anim calcmode="lin" valueType="num">
                                      <p:cBhvr>
                                        <p:cTn id="17" dur="1750" fill="hold"/>
                                        <p:tgtEl>
                                          <p:spTgt spid="6"/>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750"/>
                                        <p:tgtEl>
                                          <p:spTgt spid="9"/>
                                        </p:tgtEl>
                                      </p:cBhvr>
                                    </p:animEffect>
                                    <p:anim calcmode="lin" valueType="num">
                                      <p:cBhvr>
                                        <p:cTn id="21" dur="1750" fill="hold"/>
                                        <p:tgtEl>
                                          <p:spTgt spid="9"/>
                                        </p:tgtEl>
                                        <p:attrNameLst>
                                          <p:attrName>ppt_w</p:attrName>
                                        </p:attrNameLst>
                                      </p:cBhvr>
                                      <p:tavLst>
                                        <p:tav tm="0" fmla="#ppt_w*sin(2.5*pi*$)">
                                          <p:val>
                                            <p:fltVal val="0"/>
                                          </p:val>
                                        </p:tav>
                                        <p:tav tm="100000">
                                          <p:val>
                                            <p:fltVal val="1"/>
                                          </p:val>
                                        </p:tav>
                                      </p:tavLst>
                                    </p:anim>
                                    <p:anim calcmode="lin" valueType="num">
                                      <p:cBhvr>
                                        <p:cTn id="22" dur="1750" fill="hold"/>
                                        <p:tgtEl>
                                          <p:spTgt spid="9"/>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750"/>
                                        <p:tgtEl>
                                          <p:spTgt spid="12"/>
                                        </p:tgtEl>
                                      </p:cBhvr>
                                    </p:animEffect>
                                    <p:anim calcmode="lin" valueType="num">
                                      <p:cBhvr>
                                        <p:cTn id="26" dur="1750" fill="hold"/>
                                        <p:tgtEl>
                                          <p:spTgt spid="12"/>
                                        </p:tgtEl>
                                        <p:attrNameLst>
                                          <p:attrName>ppt_w</p:attrName>
                                        </p:attrNameLst>
                                      </p:cBhvr>
                                      <p:tavLst>
                                        <p:tav tm="0" fmla="#ppt_w*sin(2.5*pi*$)">
                                          <p:val>
                                            <p:fltVal val="0"/>
                                          </p:val>
                                        </p:tav>
                                        <p:tav tm="100000">
                                          <p:val>
                                            <p:fltVal val="1"/>
                                          </p:val>
                                        </p:tav>
                                      </p:tavLst>
                                    </p:anim>
                                    <p:anim calcmode="lin" valueType="num">
                                      <p:cBhvr>
                                        <p:cTn id="27" dur="1750" fill="hold"/>
                                        <p:tgtEl>
                                          <p:spTgt spid="1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750"/>
                                        <p:tgtEl>
                                          <p:spTgt spid="15"/>
                                        </p:tgtEl>
                                      </p:cBhvr>
                                    </p:animEffect>
                                    <p:anim calcmode="lin" valueType="num">
                                      <p:cBhvr>
                                        <p:cTn id="31" dur="1750" fill="hold"/>
                                        <p:tgtEl>
                                          <p:spTgt spid="15"/>
                                        </p:tgtEl>
                                        <p:attrNameLst>
                                          <p:attrName>ppt_w</p:attrName>
                                        </p:attrNameLst>
                                      </p:cBhvr>
                                      <p:tavLst>
                                        <p:tav tm="0" fmla="#ppt_w*sin(2.5*pi*$)">
                                          <p:val>
                                            <p:fltVal val="0"/>
                                          </p:val>
                                        </p:tav>
                                        <p:tav tm="100000">
                                          <p:val>
                                            <p:fltVal val="1"/>
                                          </p:val>
                                        </p:tav>
                                      </p:tavLst>
                                    </p:anim>
                                    <p:anim calcmode="lin" valueType="num">
                                      <p:cBhvr>
                                        <p:cTn id="32" dur="175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750"/>
                                        <p:tgtEl>
                                          <p:spTgt spid="18"/>
                                        </p:tgtEl>
                                      </p:cBhvr>
                                    </p:animEffect>
                                    <p:anim calcmode="lin" valueType="num">
                                      <p:cBhvr>
                                        <p:cTn id="36" dur="1750" fill="hold"/>
                                        <p:tgtEl>
                                          <p:spTgt spid="18"/>
                                        </p:tgtEl>
                                        <p:attrNameLst>
                                          <p:attrName>ppt_w</p:attrName>
                                        </p:attrNameLst>
                                      </p:cBhvr>
                                      <p:tavLst>
                                        <p:tav tm="0" fmla="#ppt_w*sin(2.5*pi*$)">
                                          <p:val>
                                            <p:fltVal val="0"/>
                                          </p:val>
                                        </p:tav>
                                        <p:tav tm="100000">
                                          <p:val>
                                            <p:fltVal val="1"/>
                                          </p:val>
                                        </p:tav>
                                      </p:tavLst>
                                    </p:anim>
                                    <p:anim calcmode="lin" valueType="num">
                                      <p:cBhvr>
                                        <p:cTn id="37" dur="1750" fill="hold"/>
                                        <p:tgtEl>
                                          <p:spTgt spid="18"/>
                                        </p:tgtEl>
                                        <p:attrNameLst>
                                          <p:attrName>ppt_h</p:attrName>
                                        </p:attrNameLst>
                                      </p:cBhvr>
                                      <p:tavLst>
                                        <p:tav tm="0">
                                          <p:val>
                                            <p:strVal val="#ppt_h"/>
                                          </p:val>
                                        </p:tav>
                                        <p:tav tm="100000">
                                          <p:val>
                                            <p:strVal val="#ppt_h"/>
                                          </p:val>
                                        </p:tav>
                                      </p:tavLst>
                                    </p:anim>
                                  </p:childTnLst>
                                </p:cTn>
                              </p:par>
                              <p:par>
                                <p:cTn id="38" presetID="22" presetClass="entr" presetSubtype="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22" presetClass="entr" presetSubtype="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22" presetClass="entr" presetSubtype="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par>
                                <p:cTn id="47" presetID="22" presetClass="entr" presetSubtype="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2" presetClass="entr" presetSubtype="1"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1710" y="2418993"/>
            <a:ext cx="17955869" cy="9175017"/>
            <a:chOff x="-1691710" y="2418993"/>
            <a:chExt cx="17955869" cy="9175017"/>
          </a:xfrm>
        </p:grpSpPr>
        <p:sp>
          <p:nvSpPr>
            <p:cNvPr id="14"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5"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6"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矩形 1"/>
          <p:cNvSpPr/>
          <p:nvPr/>
        </p:nvSpPr>
        <p:spPr>
          <a:xfrm>
            <a:off x="5826125" y="765810"/>
            <a:ext cx="2541270" cy="2541270"/>
          </a:xfrm>
          <a:prstGeom prst="rect">
            <a:avLst/>
          </a:prstGeom>
          <a:blipFill rotWithShape="1">
            <a:blip r:embed="rId1"/>
            <a:srcRect/>
            <a:stretch>
              <a:fillRect l="-40001" r="-101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8595995" y="765810"/>
            <a:ext cx="2541270" cy="254127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8595995" y="3535680"/>
            <a:ext cx="2541270" cy="254127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826125" y="3535680"/>
            <a:ext cx="2541270" cy="2541270"/>
          </a:xfrm>
          <a:prstGeom prst="rect">
            <a:avLst/>
          </a:prstGeom>
          <a:blipFill rotWithShape="1">
            <a:blip r:embed="rId4"/>
            <a:srcRect/>
            <a:stretch>
              <a:fillRect l="-44778" r="-5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456421" y="2341185"/>
            <a:ext cx="739408" cy="2175630"/>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文本框 9"/>
          <p:cNvSpPr txBox="1"/>
          <p:nvPr>
            <p:custDataLst>
              <p:tags r:id="rId5"/>
            </p:custDataLst>
          </p:nvPr>
        </p:nvSpPr>
        <p:spPr>
          <a:xfrm>
            <a:off x="920156" y="3307080"/>
            <a:ext cx="3475011" cy="177279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50000"/>
                  </a:schemeClr>
                </a:solidFill>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sz="1400" dirty="0">
              <a:solidFill>
                <a:schemeClr val="bg1">
                  <a:lumMod val="50000"/>
                </a:schemeClr>
              </a:solidFill>
              <a:latin typeface="+mn-lt"/>
              <a:ea typeface="+mn-ea"/>
              <a:cs typeface="+mn-ea"/>
              <a:sym typeface="+mn-lt"/>
            </a:endParaRPr>
          </a:p>
        </p:txBody>
      </p:sp>
      <p:sp>
        <p:nvSpPr>
          <p:cNvPr id="8" name="PA-任意多边形 55"/>
          <p:cNvSpPr>
            <a:spLocks noEditPoints="1"/>
          </p:cNvSpPr>
          <p:nvPr>
            <p:custDataLst>
              <p:tags r:id="rId6"/>
            </p:custDataLst>
          </p:nvPr>
        </p:nvSpPr>
        <p:spPr bwMode="auto">
          <a:xfrm>
            <a:off x="1828874" y="2667176"/>
            <a:ext cx="442928" cy="382068"/>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9" name="PA-任意多边形 61"/>
          <p:cNvSpPr>
            <a:spLocks noEditPoints="1"/>
          </p:cNvSpPr>
          <p:nvPr>
            <p:custDataLst>
              <p:tags r:id="rId7"/>
            </p:custDataLst>
          </p:nvPr>
        </p:nvSpPr>
        <p:spPr bwMode="auto">
          <a:xfrm>
            <a:off x="1052630" y="2650493"/>
            <a:ext cx="435376" cy="415434"/>
          </a:xfrm>
          <a:custGeom>
            <a:avLst/>
            <a:gdLst>
              <a:gd name="T0" fmla="*/ 415925 w 256"/>
              <a:gd name="T1" fmla="*/ 208197 h 244"/>
              <a:gd name="T2" fmla="*/ 396429 w 256"/>
              <a:gd name="T3" fmla="*/ 227715 h 244"/>
              <a:gd name="T4" fmla="*/ 383431 w 256"/>
              <a:gd name="T5" fmla="*/ 222836 h 244"/>
              <a:gd name="T6" fmla="*/ 383431 w 256"/>
              <a:gd name="T7" fmla="*/ 222836 h 244"/>
              <a:gd name="T8" fmla="*/ 207963 w 256"/>
              <a:gd name="T9" fmla="*/ 47170 h 244"/>
              <a:gd name="T10" fmla="*/ 207963 w 256"/>
              <a:gd name="T11" fmla="*/ 47170 h 244"/>
              <a:gd name="T12" fmla="*/ 207963 w 256"/>
              <a:gd name="T13" fmla="*/ 47170 h 244"/>
              <a:gd name="T14" fmla="*/ 32494 w 256"/>
              <a:gd name="T15" fmla="*/ 222836 h 244"/>
              <a:gd name="T16" fmla="*/ 32494 w 256"/>
              <a:gd name="T17" fmla="*/ 222836 h 244"/>
              <a:gd name="T18" fmla="*/ 19496 w 256"/>
              <a:gd name="T19" fmla="*/ 227715 h 244"/>
              <a:gd name="T20" fmla="*/ 0 w 256"/>
              <a:gd name="T21" fmla="*/ 208197 h 244"/>
              <a:gd name="T22" fmla="*/ 6499 w 256"/>
              <a:gd name="T23" fmla="*/ 193558 h 244"/>
              <a:gd name="T24" fmla="*/ 193340 w 256"/>
              <a:gd name="T25" fmla="*/ 6506 h 244"/>
              <a:gd name="T26" fmla="*/ 207963 w 256"/>
              <a:gd name="T27" fmla="*/ 0 h 244"/>
              <a:gd name="T28" fmla="*/ 207963 w 256"/>
              <a:gd name="T29" fmla="*/ 0 h 244"/>
              <a:gd name="T30" fmla="*/ 209587 w 256"/>
              <a:gd name="T31" fmla="*/ 0 h 244"/>
              <a:gd name="T32" fmla="*/ 209587 w 256"/>
              <a:gd name="T33" fmla="*/ 0 h 244"/>
              <a:gd name="T34" fmla="*/ 209587 w 256"/>
              <a:gd name="T35" fmla="*/ 0 h 244"/>
              <a:gd name="T36" fmla="*/ 209587 w 256"/>
              <a:gd name="T37" fmla="*/ 0 h 244"/>
              <a:gd name="T38" fmla="*/ 222585 w 256"/>
              <a:gd name="T39" fmla="*/ 6506 h 244"/>
              <a:gd name="T40" fmla="*/ 222585 w 256"/>
              <a:gd name="T41" fmla="*/ 6506 h 244"/>
              <a:gd name="T42" fmla="*/ 298946 w 256"/>
              <a:gd name="T43" fmla="*/ 82953 h 244"/>
              <a:gd name="T44" fmla="*/ 298946 w 256"/>
              <a:gd name="T45" fmla="*/ 65061 h 244"/>
              <a:gd name="T46" fmla="*/ 318443 w 256"/>
              <a:gd name="T47" fmla="*/ 45543 h 244"/>
              <a:gd name="T48" fmla="*/ 337939 w 256"/>
              <a:gd name="T49" fmla="*/ 65061 h 244"/>
              <a:gd name="T50" fmla="*/ 337939 w 256"/>
              <a:gd name="T51" fmla="*/ 121990 h 244"/>
              <a:gd name="T52" fmla="*/ 411051 w 256"/>
              <a:gd name="T53" fmla="*/ 195184 h 244"/>
              <a:gd name="T54" fmla="*/ 411051 w 256"/>
              <a:gd name="T55" fmla="*/ 195184 h 244"/>
              <a:gd name="T56" fmla="*/ 415925 w 256"/>
              <a:gd name="T57" fmla="*/ 208197 h 244"/>
              <a:gd name="T58" fmla="*/ 376932 w 256"/>
              <a:gd name="T59" fmla="*/ 240727 h 244"/>
              <a:gd name="T60" fmla="*/ 376932 w 256"/>
              <a:gd name="T61" fmla="*/ 299283 h 244"/>
              <a:gd name="T62" fmla="*/ 376932 w 256"/>
              <a:gd name="T63" fmla="*/ 325307 h 244"/>
              <a:gd name="T64" fmla="*/ 376932 w 256"/>
              <a:gd name="T65" fmla="*/ 377357 h 244"/>
              <a:gd name="T66" fmla="*/ 357436 w 256"/>
              <a:gd name="T67" fmla="*/ 396875 h 244"/>
              <a:gd name="T68" fmla="*/ 318443 w 256"/>
              <a:gd name="T69" fmla="*/ 396875 h 244"/>
              <a:gd name="T70" fmla="*/ 318443 w 256"/>
              <a:gd name="T71" fmla="*/ 240727 h 244"/>
              <a:gd name="T72" fmla="*/ 240457 w 256"/>
              <a:gd name="T73" fmla="*/ 240727 h 244"/>
              <a:gd name="T74" fmla="*/ 240457 w 256"/>
              <a:gd name="T75" fmla="*/ 396875 h 244"/>
              <a:gd name="T76" fmla="*/ 58489 w 256"/>
              <a:gd name="T77" fmla="*/ 396875 h 244"/>
              <a:gd name="T78" fmla="*/ 38993 w 256"/>
              <a:gd name="T79" fmla="*/ 377357 h 244"/>
              <a:gd name="T80" fmla="*/ 38993 w 256"/>
              <a:gd name="T81" fmla="*/ 325307 h 244"/>
              <a:gd name="T82" fmla="*/ 38993 w 256"/>
              <a:gd name="T83" fmla="*/ 299283 h 244"/>
              <a:gd name="T84" fmla="*/ 38993 w 256"/>
              <a:gd name="T85" fmla="*/ 240727 h 244"/>
              <a:gd name="T86" fmla="*/ 207963 w 256"/>
              <a:gd name="T87" fmla="*/ 71568 h 244"/>
              <a:gd name="T88" fmla="*/ 376932 w 256"/>
              <a:gd name="T89" fmla="*/ 240727 h 244"/>
              <a:gd name="T90" fmla="*/ 175468 w 256"/>
              <a:gd name="T91" fmla="*/ 240727 h 244"/>
              <a:gd name="T92" fmla="*/ 97482 w 256"/>
              <a:gd name="T93" fmla="*/ 240727 h 244"/>
              <a:gd name="T94" fmla="*/ 97482 w 256"/>
              <a:gd name="T95" fmla="*/ 318801 h 244"/>
              <a:gd name="T96" fmla="*/ 175468 w 256"/>
              <a:gd name="T97" fmla="*/ 318801 h 244"/>
              <a:gd name="T98" fmla="*/ 175468 w 256"/>
              <a:gd name="T99" fmla="*/ 24072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10" name="PA-任意多边形 77"/>
          <p:cNvSpPr>
            <a:spLocks noEditPoints="1"/>
          </p:cNvSpPr>
          <p:nvPr>
            <p:custDataLst>
              <p:tags r:id="rId8"/>
            </p:custDataLst>
          </p:nvPr>
        </p:nvSpPr>
        <p:spPr bwMode="auto">
          <a:xfrm>
            <a:off x="2630156" y="2705801"/>
            <a:ext cx="442971" cy="360126"/>
          </a:xfrm>
          <a:custGeom>
            <a:avLst/>
            <a:gdLst>
              <a:gd name="T0" fmla="*/ 396429 w 256"/>
              <a:gd name="T1" fmla="*/ 338138 h 208"/>
              <a:gd name="T2" fmla="*/ 19496 w 256"/>
              <a:gd name="T3" fmla="*/ 338138 h 208"/>
              <a:gd name="T4" fmla="*/ 0 w 256"/>
              <a:gd name="T5" fmla="*/ 318630 h 208"/>
              <a:gd name="T6" fmla="*/ 0 w 256"/>
              <a:gd name="T7" fmla="*/ 58524 h 208"/>
              <a:gd name="T8" fmla="*/ 19496 w 256"/>
              <a:gd name="T9" fmla="*/ 39016 h 208"/>
              <a:gd name="T10" fmla="*/ 102357 w 256"/>
              <a:gd name="T11" fmla="*/ 39016 h 208"/>
              <a:gd name="T12" fmla="*/ 133226 w 256"/>
              <a:gd name="T13" fmla="*/ 8128 h 208"/>
              <a:gd name="T14" fmla="*/ 149473 w 256"/>
              <a:gd name="T15" fmla="*/ 0 h 208"/>
              <a:gd name="T16" fmla="*/ 266452 w 256"/>
              <a:gd name="T17" fmla="*/ 0 h 208"/>
              <a:gd name="T18" fmla="*/ 281074 w 256"/>
              <a:gd name="T19" fmla="*/ 6503 h 208"/>
              <a:gd name="T20" fmla="*/ 281074 w 256"/>
              <a:gd name="T21" fmla="*/ 6503 h 208"/>
              <a:gd name="T22" fmla="*/ 313568 w 256"/>
              <a:gd name="T23" fmla="*/ 39016 h 208"/>
              <a:gd name="T24" fmla="*/ 396429 w 256"/>
              <a:gd name="T25" fmla="*/ 39016 h 208"/>
              <a:gd name="T26" fmla="*/ 415925 w 256"/>
              <a:gd name="T27" fmla="*/ 58524 h 208"/>
              <a:gd name="T28" fmla="*/ 415925 w 256"/>
              <a:gd name="T29" fmla="*/ 318630 h 208"/>
              <a:gd name="T30" fmla="*/ 396429 w 256"/>
              <a:gd name="T31" fmla="*/ 338138 h 208"/>
              <a:gd name="T32" fmla="*/ 207963 w 256"/>
              <a:gd name="T33" fmla="*/ 65027 h 208"/>
              <a:gd name="T34" fmla="*/ 90984 w 256"/>
              <a:gd name="T35" fmla="*/ 182074 h 208"/>
              <a:gd name="T36" fmla="*/ 207963 w 256"/>
              <a:gd name="T37" fmla="*/ 299122 h 208"/>
              <a:gd name="T38" fmla="*/ 324941 w 256"/>
              <a:gd name="T39" fmla="*/ 182074 h 208"/>
              <a:gd name="T40" fmla="*/ 207963 w 256"/>
              <a:gd name="T41" fmla="*/ 65027 h 208"/>
              <a:gd name="T42" fmla="*/ 207963 w 256"/>
              <a:gd name="T43" fmla="*/ 260106 h 208"/>
              <a:gd name="T44" fmla="*/ 129977 w 256"/>
              <a:gd name="T45" fmla="*/ 182074 h 208"/>
              <a:gd name="T46" fmla="*/ 207963 w 256"/>
              <a:gd name="T47" fmla="*/ 104042 h 208"/>
              <a:gd name="T48" fmla="*/ 285948 w 256"/>
              <a:gd name="T49" fmla="*/ 182074 h 208"/>
              <a:gd name="T50" fmla="*/ 207963 w 256"/>
              <a:gd name="T51" fmla="*/ 260106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08">
                <a:moveTo>
                  <a:pt x="244" y="208"/>
                </a:moveTo>
                <a:cubicBezTo>
                  <a:pt x="12" y="208"/>
                  <a:pt x="12" y="208"/>
                  <a:pt x="12" y="208"/>
                </a:cubicBezTo>
                <a:cubicBezTo>
                  <a:pt x="5" y="208"/>
                  <a:pt x="0" y="203"/>
                  <a:pt x="0" y="196"/>
                </a:cubicBezTo>
                <a:cubicBezTo>
                  <a:pt x="0" y="36"/>
                  <a:pt x="0" y="36"/>
                  <a:pt x="0" y="36"/>
                </a:cubicBezTo>
                <a:cubicBezTo>
                  <a:pt x="0" y="29"/>
                  <a:pt x="5" y="24"/>
                  <a:pt x="12" y="24"/>
                </a:cubicBezTo>
                <a:cubicBezTo>
                  <a:pt x="63" y="24"/>
                  <a:pt x="63" y="24"/>
                  <a:pt x="63" y="24"/>
                </a:cubicBezTo>
                <a:cubicBezTo>
                  <a:pt x="82" y="5"/>
                  <a:pt x="82" y="5"/>
                  <a:pt x="82" y="5"/>
                </a:cubicBezTo>
                <a:cubicBezTo>
                  <a:pt x="85" y="2"/>
                  <a:pt x="88" y="0"/>
                  <a:pt x="92" y="0"/>
                </a:cubicBezTo>
                <a:cubicBezTo>
                  <a:pt x="164" y="0"/>
                  <a:pt x="164" y="0"/>
                  <a:pt x="164" y="0"/>
                </a:cubicBezTo>
                <a:cubicBezTo>
                  <a:pt x="167" y="0"/>
                  <a:pt x="170" y="1"/>
                  <a:pt x="173" y="4"/>
                </a:cubicBezTo>
                <a:cubicBezTo>
                  <a:pt x="173" y="4"/>
                  <a:pt x="173" y="4"/>
                  <a:pt x="173" y="4"/>
                </a:cubicBezTo>
                <a:cubicBezTo>
                  <a:pt x="193" y="24"/>
                  <a:pt x="193" y="24"/>
                  <a:pt x="193" y="24"/>
                </a:cubicBezTo>
                <a:cubicBezTo>
                  <a:pt x="244" y="24"/>
                  <a:pt x="244" y="24"/>
                  <a:pt x="244" y="24"/>
                </a:cubicBezTo>
                <a:cubicBezTo>
                  <a:pt x="251" y="24"/>
                  <a:pt x="256" y="29"/>
                  <a:pt x="256" y="36"/>
                </a:cubicBezTo>
                <a:cubicBezTo>
                  <a:pt x="256" y="196"/>
                  <a:pt x="256" y="196"/>
                  <a:pt x="256" y="196"/>
                </a:cubicBezTo>
                <a:cubicBezTo>
                  <a:pt x="256" y="203"/>
                  <a:pt x="251" y="208"/>
                  <a:pt x="244" y="208"/>
                </a:cubicBezTo>
                <a:moveTo>
                  <a:pt x="128" y="40"/>
                </a:moveTo>
                <a:cubicBezTo>
                  <a:pt x="88" y="40"/>
                  <a:pt x="56" y="72"/>
                  <a:pt x="56" y="112"/>
                </a:cubicBezTo>
                <a:cubicBezTo>
                  <a:pt x="56" y="152"/>
                  <a:pt x="88" y="184"/>
                  <a:pt x="128" y="184"/>
                </a:cubicBezTo>
                <a:cubicBezTo>
                  <a:pt x="168" y="184"/>
                  <a:pt x="200" y="152"/>
                  <a:pt x="200" y="112"/>
                </a:cubicBezTo>
                <a:cubicBezTo>
                  <a:pt x="200" y="72"/>
                  <a:pt x="168" y="40"/>
                  <a:pt x="128" y="40"/>
                </a:cubicBezTo>
                <a:moveTo>
                  <a:pt x="128" y="160"/>
                </a:moveTo>
                <a:cubicBezTo>
                  <a:pt x="101" y="160"/>
                  <a:pt x="80" y="139"/>
                  <a:pt x="80" y="112"/>
                </a:cubicBezTo>
                <a:cubicBezTo>
                  <a:pt x="80" y="85"/>
                  <a:pt x="101" y="64"/>
                  <a:pt x="128" y="64"/>
                </a:cubicBezTo>
                <a:cubicBezTo>
                  <a:pt x="155" y="64"/>
                  <a:pt x="176" y="85"/>
                  <a:pt x="176" y="112"/>
                </a:cubicBezTo>
                <a:cubicBezTo>
                  <a:pt x="176" y="139"/>
                  <a:pt x="155" y="160"/>
                  <a:pt x="128" y="16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Right)">
                                      <p:cBhvr>
                                        <p:cTn id="13" dur="500"/>
                                        <p:tgtEl>
                                          <p:spTgt spid="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500"/>
                                        <p:tgtEl>
                                          <p:spTgt spid="4"/>
                                        </p:tgtEl>
                                      </p:cBhvr>
                                    </p:animEffect>
                                  </p:childTnLst>
                                </p:cTn>
                              </p:par>
                            </p:childTnLst>
                          </p:cTn>
                        </p:par>
                        <p:par>
                          <p:cTn id="18" fill="hold">
                            <p:stCondLst>
                              <p:cond delay="1500"/>
                            </p:stCondLst>
                            <p:childTnLst>
                              <p:par>
                                <p:cTn id="19" presetID="14" presetClass="entr" presetSubtype="5"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vertical)">
                                      <p:cBhvr>
                                        <p:cTn id="21" dur="500"/>
                                        <p:tgtEl>
                                          <p:spTgt spid="5"/>
                                        </p:tgtEl>
                                      </p:cBhvr>
                                    </p:animEffect>
                                  </p:childTnLst>
                                </p:cTn>
                              </p:par>
                              <p:par>
                                <p:cTn id="22" presetID="22" presetClass="entr" presetSubtype="1" fill="hold" grpId="0" nodeType="withEffect">
                                  <p:stCondLst>
                                    <p:cond delay="14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2" decel="100000" fill="hold" grpId="0" nodeType="withEffect">
                                  <p:stCondLst>
                                    <p:cond delay="17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800" fill="hold"/>
                                        <p:tgtEl>
                                          <p:spTgt spid="9"/>
                                        </p:tgtEl>
                                        <p:attrNameLst>
                                          <p:attrName>ppt_x</p:attrName>
                                        </p:attrNameLst>
                                      </p:cBhvr>
                                      <p:tavLst>
                                        <p:tav tm="0">
                                          <p:val>
                                            <p:strVal val="1+#ppt_w/2"/>
                                          </p:val>
                                        </p:tav>
                                        <p:tav tm="100000">
                                          <p:val>
                                            <p:strVal val="#ppt_x"/>
                                          </p:val>
                                        </p:tav>
                                      </p:tavLst>
                                    </p:anim>
                                    <p:anim calcmode="lin" valueType="num">
                                      <p:cBhvr additive="base">
                                        <p:cTn id="28" dur="8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9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1+#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1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800" fill="hold"/>
                                        <p:tgtEl>
                                          <p:spTgt spid="10"/>
                                        </p:tgtEl>
                                        <p:attrNameLst>
                                          <p:attrName>ppt_x</p:attrName>
                                        </p:attrNameLst>
                                      </p:cBhvr>
                                      <p:tavLst>
                                        <p:tav tm="0">
                                          <p:val>
                                            <p:strVal val="1+#ppt_w/2"/>
                                          </p:val>
                                        </p:tav>
                                        <p:tav tm="100000">
                                          <p:val>
                                            <p:strVal val="#ppt_x"/>
                                          </p:val>
                                        </p:tav>
                                      </p:tavLst>
                                    </p:anim>
                                    <p:anim calcmode="lin" valueType="num">
                                      <p:cBhvr additive="base">
                                        <p:cTn id="36" dur="8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7"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91710" y="-2304740"/>
            <a:ext cx="17955869" cy="13898750"/>
            <a:chOff x="-1691710" y="-2304740"/>
            <a:chExt cx="17955869" cy="13898750"/>
          </a:xfrm>
        </p:grpSpPr>
        <p:sp>
          <p:nvSpPr>
            <p:cNvPr id="16"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7"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18"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9"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0"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isḷîḍê"/>
          <p:cNvSpPr/>
          <p:nvPr/>
        </p:nvSpPr>
        <p:spPr>
          <a:xfrm>
            <a:off x="756137" y="2384101"/>
            <a:ext cx="2895600" cy="2895600"/>
          </a:xfrm>
          <a:prstGeom prst="rect">
            <a:avLst/>
          </a:prstGeom>
          <a:gradFill>
            <a:gsLst>
              <a:gs pos="0">
                <a:schemeClr val="accent1"/>
              </a:gs>
              <a:gs pos="100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nchorCtr="1">
            <a:normAutofit/>
          </a:bodyPr>
          <a:lstStyle/>
          <a:p>
            <a:pPr lvl="0" algn="ctr" defTabSz="913765">
              <a:defRPr/>
            </a:pPr>
            <a:endParaRPr lang="zh-CN" altLang="en-US" sz="2800" b="1" dirty="0">
              <a:solidFill>
                <a:schemeClr val="bg1"/>
              </a:solidFill>
              <a:cs typeface="+mn-ea"/>
              <a:sym typeface="+mn-lt"/>
            </a:endParaRPr>
          </a:p>
        </p:txBody>
      </p:sp>
      <p:sp>
        <p:nvSpPr>
          <p:cNvPr id="3" name="î$ļíḋe"/>
          <p:cNvSpPr txBox="1"/>
          <p:nvPr/>
        </p:nvSpPr>
        <p:spPr>
          <a:xfrm>
            <a:off x="1597842" y="3154114"/>
            <a:ext cx="1212191" cy="707886"/>
          </a:xfrm>
          <a:prstGeom prst="rect">
            <a:avLst/>
          </a:prstGeom>
          <a:noFill/>
        </p:spPr>
        <p:txBody>
          <a:bodyPr wrap="none">
            <a:noAutofit/>
          </a:bodyPr>
          <a:lstStyle/>
          <a:p>
            <a:r>
              <a:rPr lang="en-US" altLang="zh-CN" sz="4400" b="1" dirty="0">
                <a:solidFill>
                  <a:schemeClr val="bg1"/>
                </a:solidFill>
                <a:cs typeface="+mn-ea"/>
                <a:sym typeface="+mn-lt"/>
              </a:rPr>
              <a:t>80%</a:t>
            </a:r>
            <a:endParaRPr lang="en-US" altLang="zh-CN" sz="4400" b="1" dirty="0">
              <a:solidFill>
                <a:schemeClr val="bg1"/>
              </a:solidFill>
              <a:cs typeface="+mn-ea"/>
              <a:sym typeface="+mn-lt"/>
            </a:endParaRPr>
          </a:p>
        </p:txBody>
      </p:sp>
      <p:cxnSp>
        <p:nvCxnSpPr>
          <p:cNvPr id="4" name="直接连接符 9"/>
          <p:cNvCxnSpPr/>
          <p:nvPr/>
        </p:nvCxnSpPr>
        <p:spPr>
          <a:xfrm>
            <a:off x="1612645" y="3862000"/>
            <a:ext cx="1182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îṩ1îḑè"/>
          <p:cNvSpPr/>
          <p:nvPr/>
        </p:nvSpPr>
        <p:spPr bwMode="auto">
          <a:xfrm>
            <a:off x="1055847" y="4059563"/>
            <a:ext cx="2378065" cy="11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5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pPr>
            <a:r>
              <a:rPr lang="zh-CN" altLang="en-US" sz="1100" dirty="0">
                <a:solidFill>
                  <a:schemeClr val="bg1"/>
                </a:solidFill>
                <a:cs typeface="+mn-ea"/>
                <a:sym typeface="+mn-lt"/>
              </a:rPr>
              <a:t>单击输入标题内容单击输入标题内容单击输入标题内容单击输入标题内容</a:t>
            </a:r>
            <a:endParaRPr lang="zh-CN" altLang="en-US" sz="1100" dirty="0">
              <a:solidFill>
                <a:schemeClr val="bg1"/>
              </a:solidFill>
              <a:cs typeface="+mn-ea"/>
              <a:sym typeface="+mn-lt"/>
            </a:endParaRPr>
          </a:p>
        </p:txBody>
      </p:sp>
      <p:sp>
        <p:nvSpPr>
          <p:cNvPr id="6" name="Text Box 66"/>
          <p:cNvSpPr txBox="1">
            <a:spLocks noChangeArrowheads="1"/>
          </p:cNvSpPr>
          <p:nvPr/>
        </p:nvSpPr>
        <p:spPr bwMode="auto">
          <a:xfrm>
            <a:off x="5455440" y="5042696"/>
            <a:ext cx="1281120" cy="43539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a:solidFill>
                  <a:srgbClr val="FFFFFF"/>
                </a:solidFill>
                <a:cs typeface="+mn-ea"/>
                <a:sym typeface="+mn-lt"/>
              </a:rPr>
              <a:t>填加文字</a:t>
            </a:r>
            <a:endParaRPr lang="en-US" altLang="ko-KR" sz="2135" dirty="0">
              <a:solidFill>
                <a:srgbClr val="FFFFFF"/>
              </a:solidFill>
              <a:cs typeface="+mn-ea"/>
              <a:sym typeface="+mn-lt"/>
            </a:endParaRPr>
          </a:p>
        </p:txBody>
      </p:sp>
      <p:grpSp>
        <p:nvGrpSpPr>
          <p:cNvPr id="7" name="组合 6"/>
          <p:cNvGrpSpPr/>
          <p:nvPr/>
        </p:nvGrpSpPr>
        <p:grpSpPr>
          <a:xfrm>
            <a:off x="4956017" y="4904838"/>
            <a:ext cx="2034036" cy="658564"/>
            <a:chOff x="5641469" y="1367721"/>
            <a:chExt cx="1525527" cy="546192"/>
          </a:xfrm>
          <a:solidFill>
            <a:schemeClr val="accent1"/>
          </a:solidFill>
        </p:grpSpPr>
        <p:sp>
          <p:nvSpPr>
            <p:cNvPr id="8" name="AutoShape 65"/>
            <p:cNvSpPr>
              <a:spLocks noChangeArrowheads="1"/>
            </p:cNvSpPr>
            <p:nvPr/>
          </p:nvSpPr>
          <p:spPr bwMode="auto">
            <a:xfrm rot="10800000">
              <a:off x="5641469" y="1367721"/>
              <a:ext cx="1525527" cy="546192"/>
            </a:xfrm>
            <a:prstGeom prst="homePlate">
              <a:avLst>
                <a:gd name="adj" fmla="val 43731"/>
              </a:avLst>
            </a:prstGeom>
            <a:gradFill>
              <a:gsLst>
                <a:gs pos="0">
                  <a:schemeClr val="accent1"/>
                </a:gs>
                <a:gs pos="100000">
                  <a:schemeClr val="accent2"/>
                </a:gs>
              </a:gsLst>
              <a:lin ang="30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dirty="0">
                <a:solidFill>
                  <a:srgbClr val="FFFFFF"/>
                </a:solidFill>
                <a:cs typeface="+mn-ea"/>
                <a:sym typeface="+mn-lt"/>
              </a:endParaRPr>
            </a:p>
          </p:txBody>
        </p:sp>
        <p:sp>
          <p:nvSpPr>
            <p:cNvPr id="9" name="Text Box 66"/>
            <p:cNvSpPr txBox="1">
              <a:spLocks noChangeArrowheads="1"/>
            </p:cNvSpPr>
            <p:nvPr/>
          </p:nvSpPr>
          <p:spPr bwMode="auto">
            <a:xfrm>
              <a:off x="6039857" y="1498071"/>
              <a:ext cx="960840" cy="3610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a:solidFill>
                    <a:srgbClr val="FFFFFF"/>
                  </a:solidFill>
                  <a:cs typeface="+mn-ea"/>
                  <a:sym typeface="+mn-lt"/>
                </a:rPr>
                <a:t>填加文字</a:t>
              </a:r>
              <a:endParaRPr lang="en-US" altLang="ko-KR" sz="2135" dirty="0">
                <a:solidFill>
                  <a:srgbClr val="FFFFFF"/>
                </a:solidFill>
                <a:cs typeface="+mn-ea"/>
                <a:sym typeface="+mn-lt"/>
              </a:endParaRPr>
            </a:p>
          </p:txBody>
        </p:sp>
      </p:grpSp>
      <p:sp>
        <p:nvSpPr>
          <p:cNvPr id="10" name="Text Box 66"/>
          <p:cNvSpPr txBox="1">
            <a:spLocks noChangeArrowheads="1"/>
          </p:cNvSpPr>
          <p:nvPr/>
        </p:nvSpPr>
        <p:spPr bwMode="auto">
          <a:xfrm>
            <a:off x="8666000" y="5042696"/>
            <a:ext cx="1281120" cy="43539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a:solidFill>
                  <a:srgbClr val="FFFFFF"/>
                </a:solidFill>
                <a:cs typeface="+mn-ea"/>
                <a:sym typeface="+mn-lt"/>
              </a:rPr>
              <a:t>填加文字</a:t>
            </a:r>
            <a:endParaRPr lang="en-US" altLang="ko-KR" sz="2135" dirty="0">
              <a:solidFill>
                <a:srgbClr val="FFFFFF"/>
              </a:solidFill>
              <a:cs typeface="+mn-ea"/>
              <a:sym typeface="+mn-lt"/>
            </a:endParaRPr>
          </a:p>
        </p:txBody>
      </p:sp>
      <p:grpSp>
        <p:nvGrpSpPr>
          <p:cNvPr id="11" name="组合 10"/>
          <p:cNvGrpSpPr/>
          <p:nvPr/>
        </p:nvGrpSpPr>
        <p:grpSpPr>
          <a:xfrm>
            <a:off x="8166577" y="4904838"/>
            <a:ext cx="2034036" cy="658564"/>
            <a:chOff x="5641469" y="1367721"/>
            <a:chExt cx="1525527" cy="546192"/>
          </a:xfrm>
          <a:solidFill>
            <a:schemeClr val="accent1"/>
          </a:solidFill>
        </p:grpSpPr>
        <p:sp>
          <p:nvSpPr>
            <p:cNvPr id="12" name="AutoShape 65"/>
            <p:cNvSpPr>
              <a:spLocks noChangeArrowheads="1"/>
            </p:cNvSpPr>
            <p:nvPr/>
          </p:nvSpPr>
          <p:spPr bwMode="auto">
            <a:xfrm rot="10800000">
              <a:off x="5641469" y="1367721"/>
              <a:ext cx="1525527" cy="546192"/>
            </a:xfrm>
            <a:prstGeom prst="homePlate">
              <a:avLst>
                <a:gd name="adj" fmla="val 43731"/>
              </a:avLst>
            </a:prstGeom>
            <a:gradFill>
              <a:gsLst>
                <a:gs pos="0">
                  <a:schemeClr val="accent1"/>
                </a:gs>
                <a:gs pos="100000">
                  <a:schemeClr val="accent2"/>
                </a:gs>
              </a:gsLst>
              <a:lin ang="30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dirty="0">
                <a:solidFill>
                  <a:srgbClr val="FFFFFF"/>
                </a:solidFill>
                <a:cs typeface="+mn-ea"/>
                <a:sym typeface="+mn-lt"/>
              </a:endParaRPr>
            </a:p>
          </p:txBody>
        </p:sp>
        <p:sp>
          <p:nvSpPr>
            <p:cNvPr id="13" name="Text Box 66"/>
            <p:cNvSpPr txBox="1">
              <a:spLocks noChangeArrowheads="1"/>
            </p:cNvSpPr>
            <p:nvPr/>
          </p:nvSpPr>
          <p:spPr bwMode="auto">
            <a:xfrm>
              <a:off x="6039857" y="1498071"/>
              <a:ext cx="960840" cy="3610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a:solidFill>
                    <a:srgbClr val="FFFFFF"/>
                  </a:solidFill>
                  <a:cs typeface="+mn-ea"/>
                  <a:sym typeface="+mn-lt"/>
                </a:rPr>
                <a:t>填加文字</a:t>
              </a:r>
              <a:endParaRPr lang="en-US" altLang="ko-KR" sz="2135" dirty="0">
                <a:solidFill>
                  <a:srgbClr val="FFFFFF"/>
                </a:solidFill>
                <a:cs typeface="+mn-ea"/>
                <a:sym typeface="+mn-lt"/>
              </a:endParaRPr>
            </a:p>
          </p:txBody>
        </p:sp>
      </p:grpSp>
      <p:graphicFrame>
        <p:nvGraphicFramePr>
          <p:cNvPr id="14" name="图表 13" descr="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
          <p:cNvGraphicFramePr/>
          <p:nvPr/>
        </p:nvGraphicFramePr>
        <p:xfrm>
          <a:off x="4704494" y="1527999"/>
          <a:ext cx="6924166" cy="280282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02037" y="2187301"/>
            <a:ext cx="3929444" cy="6324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Circle"/>
          <p:cNvSpPr/>
          <p:nvPr/>
        </p:nvSpPr>
        <p:spPr>
          <a:xfrm>
            <a:off x="5478565" y="1848157"/>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7" name="Circle"/>
          <p:cNvSpPr/>
          <p:nvPr/>
        </p:nvSpPr>
        <p:spPr>
          <a:xfrm>
            <a:off x="-2378339" y="3877407"/>
            <a:ext cx="4756678" cy="4756676"/>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8" name="Circle"/>
          <p:cNvSpPr/>
          <p:nvPr/>
        </p:nvSpPr>
        <p:spPr>
          <a:xfrm>
            <a:off x="-2636640" y="3619104"/>
            <a:ext cx="5273280" cy="52732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9" name="Circle"/>
          <p:cNvSpPr/>
          <p:nvPr/>
        </p:nvSpPr>
        <p:spPr>
          <a:xfrm>
            <a:off x="2283503" y="5025416"/>
            <a:ext cx="276662" cy="27666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 name="文本框 1"/>
          <p:cNvSpPr txBox="1"/>
          <p:nvPr/>
        </p:nvSpPr>
        <p:spPr>
          <a:xfrm>
            <a:off x="3207101" y="2164041"/>
            <a:ext cx="5719316" cy="1323439"/>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8000" b="1" dirty="0">
                <a:solidFill>
                  <a:schemeClr val="tx1">
                    <a:lumMod val="75000"/>
                    <a:lumOff val="25000"/>
                  </a:schemeClr>
                </a:solidFill>
                <a:effectLst>
                  <a:outerShdw blurRad="63500" sx="102000" sy="102000" algn="ctr" rotWithShape="0">
                    <a:schemeClr val="bg1">
                      <a:alpha val="20000"/>
                    </a:schemeClr>
                  </a:outerShdw>
                </a:effectLst>
                <a:cs typeface="+mn-ea"/>
                <a:sym typeface="+mn-lt"/>
              </a:rPr>
              <a:t>谢谢观看</a:t>
            </a:r>
            <a:endParaRPr kumimoji="0" lang="zh-CN" altLang="en-US" sz="8000" b="1" i="0" u="none" strike="noStrike" kern="1200" cap="none" spc="0" normalizeH="0" baseline="0" noProof="0" dirty="0">
              <a:ln>
                <a:noFill/>
              </a:ln>
              <a:solidFill>
                <a:schemeClr val="tx1">
                  <a:lumMod val="75000"/>
                  <a:lumOff val="25000"/>
                </a:schemeClr>
              </a:solidFill>
              <a:effectLst>
                <a:outerShdw blurRad="63500" sx="102000" sy="102000" algn="ctr" rotWithShape="0">
                  <a:schemeClr val="bg1">
                    <a:alpha val="20000"/>
                  </a:schemeClr>
                </a:outerShdw>
              </a:effectLst>
              <a:uLnTx/>
              <a:uFillTx/>
              <a:cs typeface="+mn-ea"/>
              <a:sym typeface="+mn-lt"/>
            </a:endParaRPr>
          </a:p>
        </p:txBody>
      </p:sp>
      <p:sp>
        <p:nvSpPr>
          <p:cNvPr id="3" name="文本框 2"/>
          <p:cNvSpPr txBox="1"/>
          <p:nvPr/>
        </p:nvSpPr>
        <p:spPr>
          <a:xfrm>
            <a:off x="3265582" y="3351814"/>
            <a:ext cx="5660836" cy="707886"/>
          </a:xfrm>
          <a:prstGeom prst="rect">
            <a:avLst/>
          </a:prstGeom>
          <a:noFill/>
        </p:spPr>
        <p:txBody>
          <a:bodyPr wrap="square" rtlCol="0">
            <a:spAutoFit/>
          </a:bodyPr>
          <a:lstStyle/>
          <a:p>
            <a:pPr algn="dist"/>
            <a:r>
              <a:rPr lang="en-US" altLang="zh-CN" sz="4000" dirty="0">
                <a:solidFill>
                  <a:schemeClr val="bg1">
                    <a:lumMod val="85000"/>
                  </a:schemeClr>
                </a:solidFill>
                <a:cs typeface="+mn-ea"/>
                <a:sym typeface="+mn-lt"/>
              </a:rPr>
              <a:t>THANK</a:t>
            </a:r>
            <a:r>
              <a:rPr lang="zh-CN" altLang="en-US" sz="4000" dirty="0">
                <a:solidFill>
                  <a:schemeClr val="bg1">
                    <a:lumMod val="85000"/>
                  </a:schemeClr>
                </a:solidFill>
                <a:cs typeface="+mn-ea"/>
                <a:sym typeface="+mn-lt"/>
              </a:rPr>
              <a:t> </a:t>
            </a:r>
            <a:r>
              <a:rPr lang="en-US" altLang="zh-CN" sz="4000" dirty="0">
                <a:solidFill>
                  <a:schemeClr val="bg1">
                    <a:lumMod val="85000"/>
                  </a:schemeClr>
                </a:solidFill>
                <a:cs typeface="+mn-ea"/>
                <a:sym typeface="+mn-lt"/>
              </a:rPr>
              <a:t>YOU</a:t>
            </a:r>
            <a:endParaRPr lang="zh-CN" altLang="en-US" sz="4000" dirty="0">
              <a:solidFill>
                <a:schemeClr val="bg1">
                  <a:lumMod val="85000"/>
                </a:schemeClr>
              </a:solidFill>
              <a:cs typeface="+mn-ea"/>
              <a:sym typeface="+mn-lt"/>
            </a:endParaRPr>
          </a:p>
        </p:txBody>
      </p:sp>
      <p:sp>
        <p:nvSpPr>
          <p:cNvPr id="5" name="矩形: 圆角 6"/>
          <p:cNvSpPr/>
          <p:nvPr/>
        </p:nvSpPr>
        <p:spPr>
          <a:xfrm>
            <a:off x="5265123" y="4304069"/>
            <a:ext cx="1603272" cy="443185"/>
          </a:xfrm>
          <a:prstGeom prst="round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PPT</a:t>
            </a:r>
            <a:r>
              <a:rPr lang="zh-CN" altLang="en-US" sz="1400" dirty="0">
                <a:solidFill>
                  <a:schemeClr val="bg1"/>
                </a:solidFill>
                <a:cs typeface="+mn-ea"/>
                <a:sym typeface="+mn-lt"/>
              </a:rPr>
              <a:t>汇</a:t>
            </a:r>
            <a:endParaRPr lang="zh-CN" altLang="en-US" sz="1400" dirty="0">
              <a:solidFill>
                <a:schemeClr val="bg1"/>
              </a:solidFill>
              <a:cs typeface="+mn-ea"/>
              <a:sym typeface="+mn-lt"/>
            </a:endParaRPr>
          </a:p>
        </p:txBody>
      </p:sp>
      <p:sp>
        <p:nvSpPr>
          <p:cNvPr id="10" name="Circle"/>
          <p:cNvSpPr/>
          <p:nvPr/>
        </p:nvSpPr>
        <p:spPr>
          <a:xfrm>
            <a:off x="9306807" y="-1933120"/>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1" name="Circle"/>
          <p:cNvSpPr/>
          <p:nvPr/>
        </p:nvSpPr>
        <p:spPr>
          <a:xfrm>
            <a:off x="10066071" y="-1173856"/>
            <a:ext cx="3447852" cy="3447854"/>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2" name="Circle"/>
          <p:cNvSpPr/>
          <p:nvPr/>
        </p:nvSpPr>
        <p:spPr>
          <a:xfrm>
            <a:off x="9143937" y="518393"/>
            <a:ext cx="325740" cy="32574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4" name="Circle"/>
          <p:cNvSpPr/>
          <p:nvPr/>
        </p:nvSpPr>
        <p:spPr>
          <a:xfrm>
            <a:off x="-741292" y="-1495921"/>
            <a:ext cx="3377931" cy="3377933"/>
          </a:xfrm>
          <a:prstGeom prst="ellipse">
            <a:avLst/>
          </a:prstGeom>
          <a:solidFill>
            <a:schemeClr val="bg1">
              <a:lumMod val="95000"/>
              <a:alpha val="44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6" name="PA-文本框 9"/>
          <p:cNvSpPr txBox="1"/>
          <p:nvPr>
            <p:custDataLst>
              <p:tags r:id="rId1"/>
            </p:custDataLst>
          </p:nvPr>
        </p:nvSpPr>
        <p:spPr>
          <a:xfrm>
            <a:off x="6294119" y="5699509"/>
            <a:ext cx="5303521" cy="54906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dirty="0">
                <a:latin typeface="+mn-lt"/>
                <a:ea typeface="+mn-ea"/>
                <a:cs typeface="+mn-ea"/>
                <a:sym typeface="+mn-lt"/>
              </a:rPr>
              <a:t>您的内容打在这里，或者通过复制您的文本后，在此框中选择粘贴，并选择只保留文字。在此录入上述图表的综合描述说明</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style.rotation</p:attrName>
                                        </p:attrNameLst>
                                      </p:cBhvr>
                                      <p:tavLst>
                                        <p:tav tm="0">
                                          <p:val>
                                            <p:fltVal val="90"/>
                                          </p:val>
                                        </p:tav>
                                        <p:tav tm="100000">
                                          <p:val>
                                            <p:fltVal val="0"/>
                                          </p:val>
                                        </p:tav>
                                      </p:tavLst>
                                    </p:anim>
                                    <p:animEffect transition="in" filter="fade">
                                      <p:cBhvr>
                                        <p:cTn id="68" dur="1000"/>
                                        <p:tgtEl>
                                          <p:spTgt spid="14"/>
                                        </p:tgtEl>
                                      </p:cBhvr>
                                    </p:animEffect>
                                  </p:childTnLst>
                                </p:cTn>
                              </p:par>
                              <p:par>
                                <p:cTn id="69" presetID="22" presetClass="entr" presetSubtype="1" fill="hold" grpId="0" nodeType="withEffect">
                                  <p:stCondLst>
                                    <p:cond delay="150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animBg="1"/>
      <p:bldP spid="7" grpId="0" animBg="1"/>
      <p:bldP spid="8" grpId="0" animBg="1"/>
      <p:bldP spid="9" grpId="0" animBg="1"/>
      <p:bldP spid="2" grpId="0"/>
      <p:bldP spid="5" grpId="0" animBg="1"/>
      <p:bldP spid="10" grpId="0" animBg="1"/>
      <p:bldP spid="11" grpId="0" animBg="1"/>
      <p:bldP spid="12" grpId="0" animBg="1"/>
      <p:bldP spid="14"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4" tIns="45712" rIns="91424" bIns="45712" anchor="ctr"/>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模板下载：</a:t>
            </a:r>
            <a:r>
              <a:rPr lang="en-US" altLang="zh-CN" sz="1055" b="1" dirty="0">
                <a:solidFill>
                  <a:srgbClr val="FFC000"/>
                </a:solidFill>
                <a:latin typeface="微软雅黑" panose="020B0503020204020204" charset="-122"/>
                <a:ea typeface="微软雅黑" panose="020B0503020204020204" charset="-122"/>
                <a:hlinkClick r:id="rId1"/>
              </a:rPr>
              <a:t>www.ppthui.com/muban/</a:t>
            </a:r>
            <a:r>
              <a:rPr lang="en-US" altLang="zh-CN" sz="1055" b="1" dirty="0">
                <a:solidFill>
                  <a:srgbClr val="FFC000"/>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行业</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2"/>
              </a:rPr>
              <a:t>www.ppthui.com/hangye/</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dirty="0">
                <a:solidFill>
                  <a:srgbClr val="4A452A"/>
                </a:solidFill>
                <a:latin typeface="微软雅黑" panose="020B0503020204020204" charset="-122"/>
                <a:ea typeface="微软雅黑" panose="020B0503020204020204" charset="-122"/>
              </a:rPr>
              <a:t>工作</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3"/>
              </a:rPr>
              <a:t>www.ppthui.com/gongzuo/</a:t>
            </a:r>
            <a:r>
              <a:rPr lang="en-US" altLang="zh-CN" sz="1055" b="1" dirty="0">
                <a:solidFill>
                  <a:srgbClr val="4A452A"/>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节日</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4"/>
              </a:rPr>
              <a:t>www.ppthui.com/jieri/</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 PPT</a:t>
            </a:r>
            <a:r>
              <a:rPr lang="zh-CN" altLang="en-US" sz="1055" b="1" dirty="0">
                <a:solidFill>
                  <a:srgbClr val="4A452A"/>
                </a:solidFill>
                <a:latin typeface="微软雅黑" panose="020B0503020204020204" charset="-122"/>
                <a:ea typeface="微软雅黑" panose="020B0503020204020204" charset="-122"/>
              </a:rPr>
              <a:t>背景图片</a:t>
            </a:r>
            <a:r>
              <a:rPr lang="en-US" altLang="zh-CN" sz="1055" b="1" dirty="0">
                <a:solidFill>
                  <a:srgbClr val="4A452A"/>
                </a:solidFill>
                <a:latin typeface="微软雅黑" panose="020B0503020204020204" charset="-122"/>
                <a:ea typeface="微软雅黑" panose="020B0503020204020204" charset="-122"/>
              </a:rPr>
              <a:t>:   </a:t>
            </a:r>
            <a:endParaRPr lang="en-US" altLang="zh-CN" sz="105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5"/>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le"/>
          <p:cNvSpPr/>
          <p:nvPr/>
        </p:nvSpPr>
        <p:spPr>
          <a:xfrm>
            <a:off x="1630654" y="1138502"/>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 name="矩形 2"/>
          <p:cNvSpPr/>
          <p:nvPr/>
        </p:nvSpPr>
        <p:spPr>
          <a:xfrm>
            <a:off x="5857217" y="1932969"/>
            <a:ext cx="2213420" cy="328229"/>
          </a:xfrm>
          <a:prstGeom prst="rect">
            <a:avLst/>
          </a:prstGeom>
        </p:spPr>
        <p:txBody>
          <a:bodyPr wrap="none" lIns="121917" tIns="60959" rIns="121917" bIns="60959">
            <a:spAutoFit/>
          </a:bodyPr>
          <a:lstStyle/>
          <a:p>
            <a:r>
              <a:rPr lang="en-US" altLang="zh-CN" sz="1335" b="1" dirty="0">
                <a:solidFill>
                  <a:schemeClr val="tx1">
                    <a:lumMod val="75000"/>
                    <a:lumOff val="25000"/>
                  </a:schemeClr>
                </a:solidFill>
                <a:cs typeface="+mn-ea"/>
                <a:sym typeface="+mn-lt"/>
              </a:rPr>
              <a:t>ADD YOUR TITLE HERE</a:t>
            </a:r>
            <a:endParaRPr lang="zh-CN" altLang="en-US" sz="1335" b="1" dirty="0">
              <a:solidFill>
                <a:schemeClr val="tx1">
                  <a:lumMod val="75000"/>
                  <a:lumOff val="25000"/>
                </a:schemeClr>
              </a:solidFill>
              <a:cs typeface="+mn-ea"/>
              <a:sym typeface="+mn-lt"/>
            </a:endParaRPr>
          </a:p>
        </p:txBody>
      </p:sp>
      <p:sp>
        <p:nvSpPr>
          <p:cNvPr id="4" name="矩形 3"/>
          <p:cNvSpPr/>
          <p:nvPr/>
        </p:nvSpPr>
        <p:spPr>
          <a:xfrm>
            <a:off x="5842000" y="3174058"/>
            <a:ext cx="5493901" cy="702370"/>
          </a:xfrm>
          <a:prstGeom prst="rect">
            <a:avLst/>
          </a:prstGeom>
        </p:spPr>
        <p:txBody>
          <a:bodyPr wrap="square" lIns="121917" tIns="60959" rIns="121917" bIns="60959">
            <a:spAutoFit/>
          </a:bodyPr>
          <a:lstStyle/>
          <a:p>
            <a:pPr>
              <a:lnSpc>
                <a:spcPct val="150000"/>
              </a:lnSpc>
            </a:pPr>
            <a:r>
              <a:rPr lang="zh-CN" altLang="en-US" sz="1335" spc="300" dirty="0">
                <a:solidFill>
                  <a:schemeClr val="bg1">
                    <a:lumMod val="50000"/>
                  </a:schemeClr>
                </a:solidFill>
                <a:cs typeface="+mn-ea"/>
                <a:sym typeface="+mn-lt"/>
              </a:rPr>
              <a:t>点击输入简要文字内容，文字内容需概括精炼，不用多余的文字修饰，言简意赅的说明该项内容</a:t>
            </a:r>
            <a:endParaRPr lang="zh-CN" altLang="en-US" sz="2135" dirty="0">
              <a:solidFill>
                <a:schemeClr val="bg1">
                  <a:lumMod val="50000"/>
                </a:schemeClr>
              </a:solidFill>
              <a:cs typeface="+mn-ea"/>
              <a:sym typeface="+mn-lt"/>
            </a:endParaRPr>
          </a:p>
        </p:txBody>
      </p:sp>
      <p:sp>
        <p:nvSpPr>
          <p:cNvPr id="5" name="Text Box 7"/>
          <p:cNvSpPr txBox="1">
            <a:spLocks noChangeArrowheads="1"/>
          </p:cNvSpPr>
          <p:nvPr/>
        </p:nvSpPr>
        <p:spPr bwMode="auto">
          <a:xfrm>
            <a:off x="2173536" y="1685936"/>
            <a:ext cx="2450670" cy="2441564"/>
          </a:xfrm>
          <a:prstGeom prst="rect">
            <a:avLst/>
          </a:prstGeom>
          <a:noFill/>
          <a:ln w="9525">
            <a:noFill/>
            <a:miter lim="800000"/>
          </a:ln>
        </p:spPr>
        <p:txBody>
          <a:bodyPr wrap="none" lIns="60959" tIns="30479" rIns="60959" bIns="30479">
            <a:spAutoFit/>
          </a:bodyPr>
          <a:lstStyle/>
          <a:p>
            <a:pPr algn="ctr" defTabSz="1088390"/>
            <a:r>
              <a:rPr lang="en-US" altLang="zh-CN" sz="15465" kern="0" dirty="0">
                <a:solidFill>
                  <a:schemeClr val="bg1"/>
                </a:solidFill>
                <a:effectLst>
                  <a:outerShdw blurRad="38100" dist="38100" dir="2700000" algn="tl">
                    <a:srgbClr val="000000">
                      <a:alpha val="43137"/>
                    </a:srgbClr>
                  </a:outerShdw>
                </a:effectLst>
                <a:cs typeface="+mn-ea"/>
                <a:sym typeface="+mn-lt"/>
              </a:rPr>
              <a:t>01</a:t>
            </a:r>
            <a:endParaRPr lang="en-CA" sz="15465" spc="-151" dirty="0">
              <a:solidFill>
                <a:schemeClr val="bg1"/>
              </a:solidFill>
              <a:effectLst>
                <a:outerShdw blurRad="38100" dist="38100" dir="2700000" algn="tl">
                  <a:srgbClr val="000000">
                    <a:alpha val="43137"/>
                  </a:srgbClr>
                </a:outerShdw>
              </a:effectLst>
              <a:cs typeface="+mn-ea"/>
              <a:sym typeface="+mn-lt"/>
            </a:endParaRPr>
          </a:p>
        </p:txBody>
      </p:sp>
      <p:grpSp>
        <p:nvGrpSpPr>
          <p:cNvPr id="6" name="组合 5"/>
          <p:cNvGrpSpPr/>
          <p:nvPr/>
        </p:nvGrpSpPr>
        <p:grpSpPr>
          <a:xfrm rot="10800000" flipH="1">
            <a:off x="-520700" y="4127500"/>
            <a:ext cx="12725400" cy="2730499"/>
            <a:chOff x="2241547" y="-1"/>
            <a:chExt cx="9950451" cy="3972515"/>
          </a:xfrm>
        </p:grpSpPr>
        <p:sp>
          <p:nvSpPr>
            <p:cNvPr id="7" name="Freeform 68"/>
            <p:cNvSpPr/>
            <p:nvPr userDrawn="1"/>
          </p:nvSpPr>
          <p:spPr bwMode="auto">
            <a:xfrm>
              <a:off x="2241547" y="-1"/>
              <a:ext cx="9950451" cy="3972515"/>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gradFill>
              <a:gsLst>
                <a:gs pos="18000">
                  <a:schemeClr val="accent1">
                    <a:lumMod val="60000"/>
                    <a:lumOff val="40000"/>
                  </a:schemeClr>
                </a:gs>
                <a:gs pos="58000">
                  <a:schemeClr val="accent1"/>
                </a:gs>
              </a:gsLst>
              <a:lin ang="18900000" scaled="1"/>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69"/>
            <p:cNvSpPr/>
            <p:nvPr userDrawn="1"/>
          </p:nvSpPr>
          <p:spPr bwMode="auto">
            <a:xfrm>
              <a:off x="6162062" y="-1"/>
              <a:ext cx="6029936" cy="232807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gradFill flip="none" rotWithShape="1">
              <a:gsLst>
                <a:gs pos="15000">
                  <a:schemeClr val="accent2"/>
                </a:gs>
                <a:gs pos="91000">
                  <a:schemeClr val="accent1"/>
                </a:gs>
              </a:gsLst>
              <a:lin ang="189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9" name="文本框 10"/>
          <p:cNvSpPr txBox="1"/>
          <p:nvPr/>
        </p:nvSpPr>
        <p:spPr bwMode="auto">
          <a:xfrm>
            <a:off x="5858950" y="2358380"/>
            <a:ext cx="4000773" cy="707886"/>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4000" dirty="0">
                <a:solidFill>
                  <a:schemeClr val="tx1">
                    <a:lumMod val="75000"/>
                    <a:lumOff val="25000"/>
                  </a:schemeClr>
                </a:solidFill>
                <a:latin typeface="+mn-lt"/>
                <a:ea typeface="+mn-ea"/>
                <a:cs typeface="+mn-ea"/>
                <a:sym typeface="+mn-lt"/>
              </a:rPr>
              <a:t>标题文字添加</a:t>
            </a:r>
            <a:endParaRPr lang="zh-CN" altLang="en-US" sz="4000" dirty="0">
              <a:solidFill>
                <a:schemeClr val="tx1">
                  <a:lumMod val="75000"/>
                  <a:lumOff val="25000"/>
                </a:schemeClr>
              </a:solidFill>
              <a:latin typeface="+mn-lt"/>
              <a:ea typeface="+mn-ea"/>
              <a:cs typeface="+mn-ea"/>
              <a:sym typeface="+mn-lt"/>
            </a:endParaRPr>
          </a:p>
        </p:txBody>
      </p:sp>
      <p:sp>
        <p:nvSpPr>
          <p:cNvPr id="17" name="Circle"/>
          <p:cNvSpPr/>
          <p:nvPr/>
        </p:nvSpPr>
        <p:spPr>
          <a:xfrm>
            <a:off x="856099" y="4851137"/>
            <a:ext cx="1076920" cy="107692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Circle"/>
          <p:cNvSpPr/>
          <p:nvPr/>
        </p:nvSpPr>
        <p:spPr>
          <a:xfrm>
            <a:off x="1089673" y="452379"/>
            <a:ext cx="362943" cy="362943"/>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9" name="Circle"/>
          <p:cNvSpPr/>
          <p:nvPr/>
        </p:nvSpPr>
        <p:spPr>
          <a:xfrm>
            <a:off x="10163150" y="-1439117"/>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9957435" y="1138502"/>
            <a:ext cx="411430" cy="41143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9" grpId="0"/>
      <p:bldP spid="17"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91710" y="-2304740"/>
            <a:ext cx="17955869" cy="13898750"/>
            <a:chOff x="-1691710" y="-2304740"/>
            <a:chExt cx="17955869" cy="13898750"/>
          </a:xfrm>
        </p:grpSpPr>
        <p:sp>
          <p:nvSpPr>
            <p:cNvPr id="23"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4"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25"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6"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7"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2" name="Group 97"/>
          <p:cNvGrpSpPr/>
          <p:nvPr/>
        </p:nvGrpSpPr>
        <p:grpSpPr>
          <a:xfrm rot="5400000">
            <a:off x="1022128" y="5116252"/>
            <a:ext cx="1181135" cy="54852"/>
            <a:chOff x="5071484" y="4559432"/>
            <a:chExt cx="1599308" cy="74272"/>
          </a:xfrm>
        </p:grpSpPr>
        <p:sp>
          <p:nvSpPr>
            <p:cNvPr id="3" name="Oval 98"/>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4" name="Group 99"/>
            <p:cNvGrpSpPr/>
            <p:nvPr/>
          </p:nvGrpSpPr>
          <p:grpSpPr>
            <a:xfrm>
              <a:off x="5071484" y="4596568"/>
              <a:ext cx="1599308" cy="0"/>
              <a:chOff x="5071484" y="4596568"/>
              <a:chExt cx="1599308" cy="0"/>
            </a:xfrm>
          </p:grpSpPr>
          <p:cxnSp>
            <p:nvCxnSpPr>
              <p:cNvPr id="5" name="Straight Connector 135"/>
              <p:cNvCxnSpPr>
                <a:endCxn id="3"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3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7" name="PA-文本框 42"/>
          <p:cNvSpPr txBox="1"/>
          <p:nvPr>
            <p:custDataLst>
              <p:tags r:id="rId1"/>
            </p:custDataLst>
          </p:nvPr>
        </p:nvSpPr>
        <p:spPr>
          <a:xfrm>
            <a:off x="1785652" y="4891380"/>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latin typeface="+mn-lt"/>
                <a:ea typeface="+mn-ea"/>
                <a:cs typeface="+mn-ea"/>
                <a:sym typeface="+mn-lt"/>
              </a:rPr>
              <a:t>此处添加详细文本描述，建议与标题相关并符合整体语言风格，语言描述尽量简洁生动。</a:t>
            </a:r>
            <a:endParaRPr lang="id-ID" sz="1200" dirty="0">
              <a:latin typeface="+mn-lt"/>
              <a:ea typeface="+mn-ea"/>
              <a:cs typeface="+mn-ea"/>
              <a:sym typeface="+mn-lt"/>
            </a:endParaRPr>
          </a:p>
        </p:txBody>
      </p:sp>
      <p:sp>
        <p:nvSpPr>
          <p:cNvPr id="8" name="PA-文本框 6"/>
          <p:cNvSpPr txBox="1"/>
          <p:nvPr>
            <p:custDataLst>
              <p:tags r:id="rId2"/>
            </p:custDataLst>
          </p:nvPr>
        </p:nvSpPr>
        <p:spPr>
          <a:xfrm>
            <a:off x="1807056" y="4522048"/>
            <a:ext cx="1449979" cy="369332"/>
          </a:xfrm>
          <a:prstGeom prst="rect">
            <a:avLst/>
          </a:prstGeom>
          <a:noFill/>
        </p:spPr>
        <p:txBody>
          <a:bodyPr wrap="square" rtlCol="0">
            <a:spAutoFit/>
          </a:bodyPr>
          <a:lstStyle/>
          <a:p>
            <a:r>
              <a:rPr lang="zh-CN" altLang="en-US" b="1" dirty="0">
                <a:solidFill>
                  <a:schemeClr val="bg1">
                    <a:lumMod val="50000"/>
                  </a:schemeClr>
                </a:solidFill>
                <a:cs typeface="+mn-ea"/>
                <a:sym typeface="+mn-lt"/>
              </a:rPr>
              <a:t>小副标题</a:t>
            </a:r>
            <a:endParaRPr lang="en-US" altLang="zh-CN" b="1" dirty="0">
              <a:solidFill>
                <a:schemeClr val="bg1">
                  <a:lumMod val="50000"/>
                </a:schemeClr>
              </a:solidFill>
              <a:cs typeface="+mn-ea"/>
              <a:sym typeface="+mn-lt"/>
            </a:endParaRPr>
          </a:p>
        </p:txBody>
      </p:sp>
      <p:sp>
        <p:nvSpPr>
          <p:cNvPr id="9" name="椭圆 8"/>
          <p:cNvSpPr/>
          <p:nvPr/>
        </p:nvSpPr>
        <p:spPr>
          <a:xfrm>
            <a:off x="1608170" y="1924829"/>
            <a:ext cx="2213033" cy="2213033"/>
          </a:xfrm>
          <a:prstGeom prst="ellipse">
            <a:avLst/>
          </a:prstGeom>
          <a:blipFill dpi="0" rotWithShape="1">
            <a:blip r:embed="rId3"/>
            <a:srcRect/>
            <a:stretch>
              <a:fillRect l="-25078" r="-25078"/>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sz="7200" b="0" i="0" u="none" strike="noStrike" kern="1200" cap="none" spc="0" normalizeH="0" baseline="0" noProof="0">
              <a:ln>
                <a:noFill/>
              </a:ln>
              <a:solidFill>
                <a:srgbClr val="FFE433"/>
              </a:solidFill>
              <a:effectLst/>
              <a:uLnTx/>
              <a:uFillTx/>
              <a:cs typeface="+mn-ea"/>
              <a:sym typeface="+mn-lt"/>
            </a:endParaRPr>
          </a:p>
        </p:txBody>
      </p:sp>
      <p:sp>
        <p:nvSpPr>
          <p:cNvPr id="10" name="Rounded Rectangle 10"/>
          <p:cNvSpPr>
            <a:spLocks noChangeAspect="1"/>
          </p:cNvSpPr>
          <p:nvPr/>
        </p:nvSpPr>
        <p:spPr>
          <a:xfrm>
            <a:off x="4905581" y="4188484"/>
            <a:ext cx="533230" cy="533230"/>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600" dirty="0">
                <a:solidFill>
                  <a:schemeClr val="bg1">
                    <a:lumMod val="95000"/>
                  </a:schemeClr>
                </a:solidFill>
                <a:cs typeface="+mn-ea"/>
                <a:sym typeface="+mn-lt"/>
              </a:rPr>
              <a:t>03</a:t>
            </a:r>
            <a:endParaRPr lang="zh-CN" altLang="zh-CN" sz="1600" dirty="0">
              <a:solidFill>
                <a:schemeClr val="bg1">
                  <a:lumMod val="95000"/>
                </a:schemeClr>
              </a:solidFill>
              <a:cs typeface="+mn-ea"/>
              <a:sym typeface="+mn-lt"/>
            </a:endParaRPr>
          </a:p>
        </p:txBody>
      </p:sp>
      <p:sp>
        <p:nvSpPr>
          <p:cNvPr id="11" name="Rounded Rectangle 14"/>
          <p:cNvSpPr>
            <a:spLocks noChangeAspect="1"/>
          </p:cNvSpPr>
          <p:nvPr/>
        </p:nvSpPr>
        <p:spPr>
          <a:xfrm>
            <a:off x="4913753" y="2488723"/>
            <a:ext cx="534740" cy="534740"/>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600" dirty="0">
                <a:solidFill>
                  <a:schemeClr val="bg1">
                    <a:lumMod val="95000"/>
                  </a:schemeClr>
                </a:solidFill>
                <a:cs typeface="+mn-ea"/>
                <a:sym typeface="+mn-lt"/>
              </a:rPr>
              <a:t>01</a:t>
            </a:r>
            <a:endParaRPr lang="zh-CN" altLang="zh-CN" sz="1600" dirty="0">
              <a:solidFill>
                <a:schemeClr val="bg1">
                  <a:lumMod val="95000"/>
                </a:schemeClr>
              </a:solidFill>
              <a:cs typeface="+mn-ea"/>
              <a:sym typeface="+mn-lt"/>
            </a:endParaRPr>
          </a:p>
        </p:txBody>
      </p:sp>
      <p:sp>
        <p:nvSpPr>
          <p:cNvPr id="12" name="Rounded Rectangle 16"/>
          <p:cNvSpPr>
            <a:spLocks noChangeAspect="1"/>
          </p:cNvSpPr>
          <p:nvPr/>
        </p:nvSpPr>
        <p:spPr>
          <a:xfrm>
            <a:off x="8197006" y="4190865"/>
            <a:ext cx="534740" cy="533230"/>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600" dirty="0">
                <a:solidFill>
                  <a:schemeClr val="bg1">
                    <a:lumMod val="95000"/>
                  </a:schemeClr>
                </a:solidFill>
                <a:cs typeface="+mn-ea"/>
                <a:sym typeface="+mn-lt"/>
              </a:rPr>
              <a:t>04</a:t>
            </a:r>
            <a:endParaRPr lang="zh-CN" altLang="zh-CN" sz="1600" dirty="0">
              <a:solidFill>
                <a:schemeClr val="bg1">
                  <a:lumMod val="95000"/>
                </a:schemeClr>
              </a:solidFill>
              <a:cs typeface="+mn-ea"/>
              <a:sym typeface="+mn-lt"/>
            </a:endParaRPr>
          </a:p>
        </p:txBody>
      </p:sp>
      <p:sp>
        <p:nvSpPr>
          <p:cNvPr id="13" name="Rounded Rectangle 23"/>
          <p:cNvSpPr>
            <a:spLocks noChangeAspect="1"/>
          </p:cNvSpPr>
          <p:nvPr/>
        </p:nvSpPr>
        <p:spPr>
          <a:xfrm>
            <a:off x="8205341" y="2491103"/>
            <a:ext cx="534740" cy="534740"/>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600" dirty="0">
                <a:solidFill>
                  <a:schemeClr val="bg1">
                    <a:lumMod val="95000"/>
                  </a:schemeClr>
                </a:solidFill>
                <a:cs typeface="+mn-ea"/>
                <a:sym typeface="+mn-lt"/>
              </a:rPr>
              <a:t>02</a:t>
            </a:r>
            <a:endParaRPr lang="zh-CN" altLang="zh-CN" sz="1600" dirty="0">
              <a:solidFill>
                <a:schemeClr val="bg1">
                  <a:lumMod val="95000"/>
                </a:schemeClr>
              </a:solidFill>
              <a:cs typeface="+mn-ea"/>
              <a:sym typeface="+mn-lt"/>
            </a:endParaRPr>
          </a:p>
        </p:txBody>
      </p:sp>
      <p:sp>
        <p:nvSpPr>
          <p:cNvPr id="14" name="TextBox 6"/>
          <p:cNvSpPr txBox="1"/>
          <p:nvPr/>
        </p:nvSpPr>
        <p:spPr>
          <a:xfrm>
            <a:off x="5712639" y="2488723"/>
            <a:ext cx="2075654" cy="307777"/>
          </a:xfrm>
          <a:prstGeom prst="rect">
            <a:avLst/>
          </a:prstGeom>
          <a:noFill/>
        </p:spPr>
        <p:txBody>
          <a:bodyPr wrap="square" rtlCol="0">
            <a:spAutoFit/>
          </a:bodyPr>
          <a:lstStyle/>
          <a:p>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15" name="TextBox 9"/>
          <p:cNvSpPr txBox="1"/>
          <p:nvPr/>
        </p:nvSpPr>
        <p:spPr>
          <a:xfrm>
            <a:off x="5712639" y="2827277"/>
            <a:ext cx="2075654" cy="81253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dirty="0">
              <a:solidFill>
                <a:schemeClr val="tx1">
                  <a:lumMod val="65000"/>
                  <a:lumOff val="35000"/>
                </a:schemeClr>
              </a:solidFill>
              <a:latin typeface="+mn-lt"/>
              <a:ea typeface="+mn-ea"/>
              <a:cs typeface="+mn-ea"/>
              <a:sym typeface="+mn-lt"/>
            </a:endParaRPr>
          </a:p>
        </p:txBody>
      </p:sp>
      <p:sp>
        <p:nvSpPr>
          <p:cNvPr id="16" name="TextBox 6"/>
          <p:cNvSpPr txBox="1"/>
          <p:nvPr/>
        </p:nvSpPr>
        <p:spPr>
          <a:xfrm>
            <a:off x="8985228" y="2488723"/>
            <a:ext cx="2075654" cy="307777"/>
          </a:xfrm>
          <a:prstGeom prst="rect">
            <a:avLst/>
          </a:prstGeom>
          <a:noFill/>
        </p:spPr>
        <p:txBody>
          <a:bodyPr wrap="square" rtlCol="0">
            <a:spAutoFit/>
          </a:bodyPr>
          <a:lstStyle/>
          <a:p>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17" name="TextBox 9"/>
          <p:cNvSpPr txBox="1"/>
          <p:nvPr/>
        </p:nvSpPr>
        <p:spPr>
          <a:xfrm>
            <a:off x="8985228" y="2827277"/>
            <a:ext cx="2075654" cy="81253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dirty="0">
              <a:solidFill>
                <a:schemeClr val="tx1">
                  <a:lumMod val="65000"/>
                  <a:lumOff val="35000"/>
                </a:schemeClr>
              </a:solidFill>
              <a:latin typeface="+mn-lt"/>
              <a:ea typeface="+mn-ea"/>
              <a:cs typeface="+mn-ea"/>
              <a:sym typeface="+mn-lt"/>
            </a:endParaRPr>
          </a:p>
        </p:txBody>
      </p:sp>
      <p:sp>
        <p:nvSpPr>
          <p:cNvPr id="18" name="TextBox 6"/>
          <p:cNvSpPr txBox="1"/>
          <p:nvPr/>
        </p:nvSpPr>
        <p:spPr>
          <a:xfrm>
            <a:off x="5712639" y="4155345"/>
            <a:ext cx="2075654" cy="307777"/>
          </a:xfrm>
          <a:prstGeom prst="rect">
            <a:avLst/>
          </a:prstGeom>
          <a:noFill/>
        </p:spPr>
        <p:txBody>
          <a:bodyPr wrap="square" rtlCol="0">
            <a:spAutoFit/>
          </a:bodyPr>
          <a:lstStyle/>
          <a:p>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19" name="TextBox 9"/>
          <p:cNvSpPr txBox="1"/>
          <p:nvPr/>
        </p:nvSpPr>
        <p:spPr>
          <a:xfrm>
            <a:off x="5712639" y="4493899"/>
            <a:ext cx="2075654" cy="81253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dirty="0">
              <a:solidFill>
                <a:schemeClr val="tx1">
                  <a:lumMod val="65000"/>
                  <a:lumOff val="35000"/>
                </a:schemeClr>
              </a:solidFill>
              <a:latin typeface="+mn-lt"/>
              <a:ea typeface="+mn-ea"/>
              <a:cs typeface="+mn-ea"/>
              <a:sym typeface="+mn-lt"/>
            </a:endParaRPr>
          </a:p>
        </p:txBody>
      </p:sp>
      <p:sp>
        <p:nvSpPr>
          <p:cNvPr id="20" name="TextBox 6"/>
          <p:cNvSpPr txBox="1"/>
          <p:nvPr/>
        </p:nvSpPr>
        <p:spPr>
          <a:xfrm>
            <a:off x="8985228" y="4155345"/>
            <a:ext cx="2075654" cy="307777"/>
          </a:xfrm>
          <a:prstGeom prst="rect">
            <a:avLst/>
          </a:prstGeom>
          <a:noFill/>
        </p:spPr>
        <p:txBody>
          <a:bodyPr wrap="square" rtlCol="0">
            <a:spAutoFit/>
          </a:bodyPr>
          <a:lstStyle/>
          <a:p>
            <a:r>
              <a:rPr lang="zh-CN" altLang="en-US" sz="1400" b="1" dirty="0">
                <a:solidFill>
                  <a:schemeClr val="tx1">
                    <a:lumMod val="75000"/>
                    <a:lumOff val="25000"/>
                  </a:schemeClr>
                </a:solidFill>
                <a:cs typeface="+mn-ea"/>
                <a:sym typeface="+mn-lt"/>
              </a:rPr>
              <a:t>输入您的标题</a:t>
            </a:r>
            <a:endParaRPr lang="en-US" sz="1400" b="1" dirty="0">
              <a:solidFill>
                <a:schemeClr val="tx1">
                  <a:lumMod val="75000"/>
                  <a:lumOff val="25000"/>
                </a:schemeClr>
              </a:solidFill>
              <a:cs typeface="+mn-ea"/>
              <a:sym typeface="+mn-lt"/>
            </a:endParaRPr>
          </a:p>
        </p:txBody>
      </p:sp>
      <p:sp>
        <p:nvSpPr>
          <p:cNvPr id="21" name="TextBox 9"/>
          <p:cNvSpPr txBox="1"/>
          <p:nvPr/>
        </p:nvSpPr>
        <p:spPr>
          <a:xfrm>
            <a:off x="8985228" y="4493899"/>
            <a:ext cx="2075654" cy="81253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42" presetClass="path" presetSubtype="0" accel="50000" decel="50000" fill="hold" grpId="1" nodeType="withEffect">
                                  <p:stCondLst>
                                    <p:cond delay="1000"/>
                                  </p:stCondLst>
                                  <p:childTnLst>
                                    <p:animMotion origin="layout" path="M 0.05 -0.00092 L 0 0.00023 " pathEditMode="relative" ptsTypes="">
                                      <p:cBhvr>
                                        <p:cTn id="12" dur="1000" fill="hold"/>
                                        <p:tgtEl>
                                          <p:spTgt spid="8"/>
                                        </p:tgtEl>
                                        <p:attrNameLst>
                                          <p:attrName>ppt_x</p:attrName>
                                          <p:attrName>ppt_y</p:attrName>
                                        </p:attrNameLst>
                                      </p:cBhvr>
                                    </p:animMotion>
                                  </p:childTnLst>
                                </p:cTn>
                              </p:par>
                              <p:par>
                                <p:cTn id="13" presetID="14" presetClass="entr" presetSubtype="10" fill="hold" grpId="0" nodeType="withEffect">
                                  <p:stCondLst>
                                    <p:cond delay="350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1500"/>
                                        <p:tgtEl>
                                          <p:spTgt spid="1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750"/>
                                        <p:tgtEl>
                                          <p:spTgt spid="14"/>
                                        </p:tgtEl>
                                      </p:cBhvr>
                                    </p:animEffect>
                                  </p:childTnLst>
                                </p:cTn>
                              </p:par>
                            </p:childTnLst>
                          </p:cTn>
                        </p:par>
                        <p:par>
                          <p:cTn id="29" fill="hold">
                            <p:stCondLst>
                              <p:cond delay="1500"/>
                            </p:stCondLst>
                            <p:childTnLst>
                              <p:par>
                                <p:cTn id="30" presetID="12" presetClass="entr" presetSubtype="4" fill="hold" grpId="0" nodeType="afterEffect">
                                  <p:stCondLst>
                                    <p:cond delay="0"/>
                                  </p:stCondLst>
                                  <p:iterate type="lt">
                                    <p:tmPct val="5983"/>
                                  </p:iterate>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p:tgtEl>
                                          <p:spTgt spid="15"/>
                                        </p:tgtEl>
                                        <p:attrNameLst>
                                          <p:attrName>ppt_y</p:attrName>
                                        </p:attrNameLst>
                                      </p:cBhvr>
                                      <p:tavLst>
                                        <p:tav tm="0">
                                          <p:val>
                                            <p:strVal val="#ppt_y+#ppt_h*1.125000"/>
                                          </p:val>
                                        </p:tav>
                                        <p:tav tm="100000">
                                          <p:val>
                                            <p:strVal val="#ppt_y"/>
                                          </p:val>
                                        </p:tav>
                                      </p:tavLst>
                                    </p:anim>
                                    <p:animEffect transition="in" filter="wipe(up)">
                                      <p:cBhvr>
                                        <p:cTn id="33" dur="250"/>
                                        <p:tgtEl>
                                          <p:spTgt spid="15"/>
                                        </p:tgtEl>
                                      </p:cBhvr>
                                    </p:animEffect>
                                  </p:childTnLst>
                                </p:cTn>
                              </p:par>
                            </p:childTnLst>
                          </p:cTn>
                        </p:par>
                        <p:par>
                          <p:cTn id="34" fill="hold">
                            <p:stCondLst>
                              <p:cond delay="1433"/>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750"/>
                                        <p:tgtEl>
                                          <p:spTgt spid="16"/>
                                        </p:tgtEl>
                                      </p:cBhvr>
                                    </p:animEffect>
                                  </p:childTnLst>
                                </p:cTn>
                              </p:par>
                            </p:childTnLst>
                          </p:cTn>
                        </p:par>
                        <p:par>
                          <p:cTn id="38" fill="hold">
                            <p:stCondLst>
                              <p:cond delay="2433"/>
                            </p:stCondLst>
                            <p:childTnLst>
                              <p:par>
                                <p:cTn id="39" presetID="12" presetClass="entr" presetSubtype="4" fill="hold" grpId="0" nodeType="afterEffect">
                                  <p:stCondLst>
                                    <p:cond delay="0"/>
                                  </p:stCondLst>
                                  <p:iterate type="lt">
                                    <p:tmPct val="5983"/>
                                  </p:iterate>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250"/>
                                        <p:tgtEl>
                                          <p:spTgt spid="17"/>
                                        </p:tgtEl>
                                        <p:attrNameLst>
                                          <p:attrName>ppt_y</p:attrName>
                                        </p:attrNameLst>
                                      </p:cBhvr>
                                      <p:tavLst>
                                        <p:tav tm="0">
                                          <p:val>
                                            <p:strVal val="#ppt_y+#ppt_h*1.125000"/>
                                          </p:val>
                                        </p:tav>
                                        <p:tav tm="100000">
                                          <p:val>
                                            <p:strVal val="#ppt_y"/>
                                          </p:val>
                                        </p:tav>
                                      </p:tavLst>
                                    </p:anim>
                                    <p:animEffect transition="in" filter="wipe(up)">
                                      <p:cBhvr>
                                        <p:cTn id="42" dur="250"/>
                                        <p:tgtEl>
                                          <p:spTgt spid="17"/>
                                        </p:tgtEl>
                                      </p:cBhvr>
                                    </p:animEffect>
                                  </p:childTnLst>
                                </p:cTn>
                              </p:par>
                            </p:childTnLst>
                          </p:cTn>
                        </p:par>
                        <p:par>
                          <p:cTn id="43" fill="hold">
                            <p:stCondLst>
                              <p:cond delay="2867"/>
                            </p:stCondLst>
                            <p:childTnLst>
                              <p:par>
                                <p:cTn id="44" presetID="14" presetClass="entr" presetSubtype="1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750"/>
                                        <p:tgtEl>
                                          <p:spTgt spid="18"/>
                                        </p:tgtEl>
                                      </p:cBhvr>
                                    </p:animEffect>
                                  </p:childTnLst>
                                </p:cTn>
                              </p:par>
                            </p:childTnLst>
                          </p:cTn>
                        </p:par>
                        <p:par>
                          <p:cTn id="47" fill="hold">
                            <p:stCondLst>
                              <p:cond delay="3867"/>
                            </p:stCondLst>
                            <p:childTnLst>
                              <p:par>
                                <p:cTn id="48" presetID="12" presetClass="entr" presetSubtype="4" fill="hold" grpId="0" nodeType="afterEffect">
                                  <p:stCondLst>
                                    <p:cond delay="0"/>
                                  </p:stCondLst>
                                  <p:iterate type="lt">
                                    <p:tmPct val="5983"/>
                                  </p:iterate>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250"/>
                                        <p:tgtEl>
                                          <p:spTgt spid="19"/>
                                        </p:tgtEl>
                                        <p:attrNameLst>
                                          <p:attrName>ppt_y</p:attrName>
                                        </p:attrNameLst>
                                      </p:cBhvr>
                                      <p:tavLst>
                                        <p:tav tm="0">
                                          <p:val>
                                            <p:strVal val="#ppt_y+#ppt_h*1.125000"/>
                                          </p:val>
                                        </p:tav>
                                        <p:tav tm="100000">
                                          <p:val>
                                            <p:strVal val="#ppt_y"/>
                                          </p:val>
                                        </p:tav>
                                      </p:tavLst>
                                    </p:anim>
                                    <p:animEffect transition="in" filter="wipe(up)">
                                      <p:cBhvr>
                                        <p:cTn id="51" dur="250"/>
                                        <p:tgtEl>
                                          <p:spTgt spid="19"/>
                                        </p:tgtEl>
                                      </p:cBhvr>
                                    </p:animEffect>
                                  </p:childTnLst>
                                </p:cTn>
                              </p:par>
                            </p:childTnLst>
                          </p:cTn>
                        </p:par>
                        <p:par>
                          <p:cTn id="52" fill="hold">
                            <p:stCondLst>
                              <p:cond delay="4301"/>
                            </p:stCondLst>
                            <p:childTnLst>
                              <p:par>
                                <p:cTn id="53" presetID="14"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750"/>
                                        <p:tgtEl>
                                          <p:spTgt spid="20"/>
                                        </p:tgtEl>
                                      </p:cBhvr>
                                    </p:animEffect>
                                  </p:childTnLst>
                                </p:cTn>
                              </p:par>
                            </p:childTnLst>
                          </p:cTn>
                        </p:par>
                        <p:par>
                          <p:cTn id="56" fill="hold">
                            <p:stCondLst>
                              <p:cond delay="5301"/>
                            </p:stCondLst>
                            <p:childTnLst>
                              <p:par>
                                <p:cTn id="57" presetID="12" presetClass="entr" presetSubtype="4" fill="hold" grpId="0" nodeType="afterEffect">
                                  <p:stCondLst>
                                    <p:cond delay="0"/>
                                  </p:stCondLst>
                                  <p:iterate type="lt">
                                    <p:tmPct val="5983"/>
                                  </p:iterate>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250"/>
                                        <p:tgtEl>
                                          <p:spTgt spid="21"/>
                                        </p:tgtEl>
                                        <p:attrNameLst>
                                          <p:attrName>ppt_y</p:attrName>
                                        </p:attrNameLst>
                                      </p:cBhvr>
                                      <p:tavLst>
                                        <p:tav tm="0">
                                          <p:val>
                                            <p:strVal val="#ppt_y+#ppt_h*1.125000"/>
                                          </p:val>
                                        </p:tav>
                                        <p:tav tm="100000">
                                          <p:val>
                                            <p:strVal val="#ppt_y"/>
                                          </p:val>
                                        </p:tav>
                                      </p:tavLst>
                                    </p:anim>
                                    <p:animEffect transition="in" filter="wipe(up)">
                                      <p:cBhvr>
                                        <p:cTn id="60"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691710" y="-2304740"/>
            <a:ext cx="17955869" cy="13898750"/>
            <a:chOff x="-1691710" y="-2304740"/>
            <a:chExt cx="17955869" cy="13898750"/>
          </a:xfrm>
        </p:grpSpPr>
        <p:sp>
          <p:nvSpPr>
            <p:cNvPr id="29"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0"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31"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32"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3"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grpSp>
        <p:nvGrpSpPr>
          <p:cNvPr id="34" name="组合 33"/>
          <p:cNvGrpSpPr/>
          <p:nvPr/>
        </p:nvGrpSpPr>
        <p:grpSpPr>
          <a:xfrm>
            <a:off x="6391493" y="1927319"/>
            <a:ext cx="4301615" cy="4066932"/>
            <a:chOff x="1730162" y="2266640"/>
            <a:chExt cx="3228596" cy="3913344"/>
          </a:xfrm>
        </p:grpSpPr>
        <p:sp>
          <p:nvSpPr>
            <p:cNvPr id="35" name="圆角矩形 8"/>
            <p:cNvSpPr/>
            <p:nvPr/>
          </p:nvSpPr>
          <p:spPr>
            <a:xfrm>
              <a:off x="1730162" y="2266640"/>
              <a:ext cx="3228596" cy="3913344"/>
            </a:xfrm>
            <a:prstGeom prst="roundRect">
              <a:avLst>
                <a:gd name="adj" fmla="val 0"/>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圆角矩形 10"/>
            <p:cNvSpPr/>
            <p:nvPr/>
          </p:nvSpPr>
          <p:spPr>
            <a:xfrm>
              <a:off x="2476937" y="2667737"/>
              <a:ext cx="1582921" cy="47487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7" name="矩形 36"/>
          <p:cNvSpPr/>
          <p:nvPr/>
        </p:nvSpPr>
        <p:spPr>
          <a:xfrm>
            <a:off x="1417551" y="5346025"/>
            <a:ext cx="4633513" cy="648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请替换文字内容</a:t>
            </a:r>
            <a:endParaRPr lang="en-US" altLang="zh-CN" sz="2000" b="1" dirty="0">
              <a:solidFill>
                <a:schemeClr val="bg1"/>
              </a:solidFill>
              <a:cs typeface="+mn-ea"/>
              <a:sym typeface="+mn-lt"/>
            </a:endParaRPr>
          </a:p>
        </p:txBody>
      </p:sp>
      <p:sp>
        <p:nvSpPr>
          <p:cNvPr id="38" name="矩形 37"/>
          <p:cNvSpPr/>
          <p:nvPr/>
        </p:nvSpPr>
        <p:spPr>
          <a:xfrm>
            <a:off x="1417551" y="1927319"/>
            <a:ext cx="4633513" cy="3418706"/>
          </a:xfrm>
          <a:prstGeom prst="rect">
            <a:avLst/>
          </a:prstGeom>
          <a:blipFill dpi="0" rotWithShape="1">
            <a:blip r:embed="rId1"/>
            <a:srcRect/>
            <a:stretch>
              <a:fillRect l="-8652" r="-21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a:solidFill>
                <a:schemeClr val="bg1"/>
              </a:solidFill>
              <a:cs typeface="+mn-ea"/>
              <a:sym typeface="+mn-lt"/>
            </a:endParaRPr>
          </a:p>
        </p:txBody>
      </p:sp>
      <p:sp>
        <p:nvSpPr>
          <p:cNvPr id="39" name="PA-文本框 9"/>
          <p:cNvSpPr txBox="1"/>
          <p:nvPr>
            <p:custDataLst>
              <p:tags r:id="rId2"/>
            </p:custDataLst>
          </p:nvPr>
        </p:nvSpPr>
        <p:spPr>
          <a:xfrm>
            <a:off x="6994392" y="3254511"/>
            <a:ext cx="2893134" cy="205287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50000"/>
                  </a:schemeClr>
                </a:solidFill>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sz="1400" dirty="0">
              <a:solidFill>
                <a:schemeClr val="bg1">
                  <a:lumMod val="50000"/>
                </a:schemeClr>
              </a:solidFill>
              <a:latin typeface="+mn-lt"/>
              <a:ea typeface="+mn-ea"/>
              <a:cs typeface="+mn-ea"/>
              <a:sym typeface="+mn-lt"/>
            </a:endParaRPr>
          </a:p>
        </p:txBody>
      </p:sp>
      <p:sp>
        <p:nvSpPr>
          <p:cNvPr id="40" name="PA-文本框 6"/>
          <p:cNvSpPr txBox="1"/>
          <p:nvPr>
            <p:custDataLst>
              <p:tags r:id="rId3"/>
            </p:custDataLst>
          </p:nvPr>
        </p:nvSpPr>
        <p:spPr>
          <a:xfrm>
            <a:off x="7477626" y="2437027"/>
            <a:ext cx="1926666" cy="307777"/>
          </a:xfrm>
          <a:prstGeom prst="rect">
            <a:avLst/>
          </a:prstGeom>
          <a:noFill/>
        </p:spPr>
        <p:txBody>
          <a:bodyPr wrap="square" rtlCol="0">
            <a:spAutoFit/>
          </a:bodyPr>
          <a:lstStyle/>
          <a:p>
            <a:pPr algn="ctr"/>
            <a:r>
              <a:rPr lang="zh-CN" altLang="en-US" sz="1400" b="1" dirty="0">
                <a:solidFill>
                  <a:schemeClr val="bg1"/>
                </a:solidFill>
                <a:cs typeface="+mn-ea"/>
                <a:sym typeface="+mn-lt"/>
              </a:rPr>
              <a:t>输入您的标题</a:t>
            </a:r>
            <a:endParaRPr lang="en-US" sz="1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691710" y="-2304740"/>
            <a:ext cx="17955869" cy="13898750"/>
            <a:chOff x="-1691710" y="-2304740"/>
            <a:chExt cx="17955869" cy="13898750"/>
          </a:xfrm>
        </p:grpSpPr>
        <p:sp>
          <p:nvSpPr>
            <p:cNvPr id="17"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19"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0"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21"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 name="Oval 14"/>
          <p:cNvSpPr>
            <a:spLocks noChangeAspect="1"/>
          </p:cNvSpPr>
          <p:nvPr/>
        </p:nvSpPr>
        <p:spPr>
          <a:xfrm>
            <a:off x="1161588" y="2656775"/>
            <a:ext cx="1132840" cy="1132840"/>
          </a:xfrm>
          <a:prstGeom prst="ellipse">
            <a:avLst/>
          </a:prstGeom>
          <a:gradFill>
            <a:gsLst>
              <a:gs pos="0">
                <a:schemeClr val="accent1"/>
              </a:gs>
              <a:gs pos="100000">
                <a:schemeClr val="accent2"/>
              </a:gs>
            </a:gsLst>
            <a:lin ang="6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b="1" dirty="0">
                <a:solidFill>
                  <a:schemeClr val="bg1"/>
                </a:solidFill>
                <a:cs typeface="+mn-ea"/>
                <a:sym typeface="+mn-lt"/>
              </a:rPr>
              <a:t>单击此处输入文本</a:t>
            </a:r>
            <a:endParaRPr lang="zh-CN" altLang="en-US" sz="1200" b="1" dirty="0">
              <a:solidFill>
                <a:schemeClr val="bg1"/>
              </a:solidFill>
              <a:cs typeface="+mn-ea"/>
              <a:sym typeface="+mn-lt"/>
            </a:endParaRPr>
          </a:p>
        </p:txBody>
      </p:sp>
      <p:sp>
        <p:nvSpPr>
          <p:cNvPr id="3" name="任意多边形 12"/>
          <p:cNvSpPr/>
          <p:nvPr/>
        </p:nvSpPr>
        <p:spPr>
          <a:xfrm>
            <a:off x="2294428" y="3349560"/>
            <a:ext cx="2829560" cy="106235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rgbClr val="5638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chemeClr val="tx1">
                  <a:lumMod val="85000"/>
                  <a:lumOff val="15000"/>
                </a:schemeClr>
              </a:solidFill>
              <a:cs typeface="+mn-ea"/>
              <a:sym typeface="+mn-lt"/>
            </a:endParaRPr>
          </a:p>
        </p:txBody>
      </p:sp>
      <p:sp>
        <p:nvSpPr>
          <p:cNvPr id="4" name="Oval 14"/>
          <p:cNvSpPr>
            <a:spLocks noChangeAspect="1"/>
          </p:cNvSpPr>
          <p:nvPr/>
        </p:nvSpPr>
        <p:spPr>
          <a:xfrm>
            <a:off x="5123988" y="3349560"/>
            <a:ext cx="1132840" cy="1132840"/>
          </a:xfrm>
          <a:prstGeom prst="ellipse">
            <a:avLst/>
          </a:prstGeom>
          <a:gradFill>
            <a:gsLst>
              <a:gs pos="0">
                <a:schemeClr val="accent1"/>
              </a:gs>
              <a:gs pos="100000">
                <a:schemeClr val="accent2"/>
              </a:gs>
            </a:gsLst>
            <a:lin ang="6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b="1" dirty="0">
                <a:solidFill>
                  <a:schemeClr val="bg1"/>
                </a:solidFill>
                <a:cs typeface="+mn-ea"/>
                <a:sym typeface="+mn-lt"/>
              </a:rPr>
              <a:t>单击此处输入文本</a:t>
            </a:r>
            <a:endParaRPr lang="en-US" sz="2000" dirty="0">
              <a:solidFill>
                <a:schemeClr val="bg1"/>
              </a:solidFill>
              <a:cs typeface="+mn-ea"/>
              <a:sym typeface="+mn-lt"/>
            </a:endParaRPr>
          </a:p>
        </p:txBody>
      </p:sp>
      <p:sp>
        <p:nvSpPr>
          <p:cNvPr id="5" name="Oval 14"/>
          <p:cNvSpPr>
            <a:spLocks noChangeAspect="1"/>
          </p:cNvSpPr>
          <p:nvPr/>
        </p:nvSpPr>
        <p:spPr>
          <a:xfrm>
            <a:off x="8857153" y="2134805"/>
            <a:ext cx="1132840" cy="1132840"/>
          </a:xfrm>
          <a:prstGeom prst="ellipse">
            <a:avLst/>
          </a:prstGeom>
          <a:gradFill>
            <a:gsLst>
              <a:gs pos="0">
                <a:schemeClr val="accent1"/>
              </a:gs>
              <a:gs pos="100000">
                <a:schemeClr val="accent2"/>
              </a:gs>
            </a:gsLst>
            <a:lin ang="6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b="1" dirty="0">
                <a:solidFill>
                  <a:schemeClr val="bg1"/>
                </a:solidFill>
                <a:cs typeface="+mn-ea"/>
                <a:sym typeface="+mn-lt"/>
              </a:rPr>
              <a:t>单击此处输入文本</a:t>
            </a:r>
            <a:endParaRPr lang="en-US" sz="2000" dirty="0">
              <a:solidFill>
                <a:schemeClr val="bg1"/>
              </a:solidFill>
              <a:cs typeface="+mn-ea"/>
              <a:sym typeface="+mn-lt"/>
            </a:endParaRPr>
          </a:p>
        </p:txBody>
      </p:sp>
      <p:sp>
        <p:nvSpPr>
          <p:cNvPr id="6" name="任意多边形 67"/>
          <p:cNvSpPr/>
          <p:nvPr/>
        </p:nvSpPr>
        <p:spPr>
          <a:xfrm>
            <a:off x="6075853" y="2473895"/>
            <a:ext cx="2781300" cy="100711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rgbClr val="56386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chemeClr val="tx1">
                  <a:lumMod val="85000"/>
                  <a:lumOff val="15000"/>
                </a:schemeClr>
              </a:solidFill>
              <a:cs typeface="+mn-ea"/>
              <a:sym typeface="+mn-lt"/>
            </a:endParaRPr>
          </a:p>
        </p:txBody>
      </p:sp>
      <p:grpSp>
        <p:nvGrpSpPr>
          <p:cNvPr id="7" name="PA-组合 27"/>
          <p:cNvGrpSpPr/>
          <p:nvPr>
            <p:custDataLst>
              <p:tags r:id="rId1"/>
            </p:custDataLst>
          </p:nvPr>
        </p:nvGrpSpPr>
        <p:grpSpPr>
          <a:xfrm>
            <a:off x="2508645" y="2026165"/>
            <a:ext cx="2401125" cy="1351058"/>
            <a:chOff x="6169650" y="4486172"/>
            <a:chExt cx="2401125" cy="1351058"/>
          </a:xfrm>
        </p:grpSpPr>
        <p:sp>
          <p:nvSpPr>
            <p:cNvPr id="8" name="PA-文本框 6"/>
            <p:cNvSpPr txBox="1"/>
            <p:nvPr>
              <p:custDataLst>
                <p:tags r:id="rId2"/>
              </p:custDataLst>
            </p:nvPr>
          </p:nvSpPr>
          <p:spPr>
            <a:xfrm>
              <a:off x="6185160" y="4486172"/>
              <a:ext cx="1926666" cy="584775"/>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9" name="PA-文本框 42"/>
            <p:cNvSpPr txBox="1"/>
            <p:nvPr>
              <p:custDataLst>
                <p:tags r:id="rId3"/>
              </p:custDataLst>
            </p:nvPr>
          </p:nvSpPr>
          <p:spPr>
            <a:xfrm>
              <a:off x="6169650" y="5024700"/>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grpSp>
        <p:nvGrpSpPr>
          <p:cNvPr id="10" name="PA-组合 27"/>
          <p:cNvGrpSpPr/>
          <p:nvPr>
            <p:custDataLst>
              <p:tags r:id="rId4"/>
            </p:custDataLst>
          </p:nvPr>
        </p:nvGrpSpPr>
        <p:grpSpPr>
          <a:xfrm>
            <a:off x="5065378" y="4832063"/>
            <a:ext cx="2401125" cy="1351058"/>
            <a:chOff x="6169650" y="4486172"/>
            <a:chExt cx="2401125" cy="1351058"/>
          </a:xfrm>
        </p:grpSpPr>
        <p:sp>
          <p:nvSpPr>
            <p:cNvPr id="11" name="PA-文本框 6"/>
            <p:cNvSpPr txBox="1"/>
            <p:nvPr>
              <p:custDataLst>
                <p:tags r:id="rId5"/>
              </p:custDataLst>
            </p:nvPr>
          </p:nvSpPr>
          <p:spPr>
            <a:xfrm>
              <a:off x="6185160" y="4486172"/>
              <a:ext cx="1926666" cy="584775"/>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12" name="PA-文本框 42"/>
            <p:cNvSpPr txBox="1"/>
            <p:nvPr>
              <p:custDataLst>
                <p:tags r:id="rId6"/>
              </p:custDataLst>
            </p:nvPr>
          </p:nvSpPr>
          <p:spPr>
            <a:xfrm>
              <a:off x="6169650" y="5024700"/>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grpSp>
        <p:nvGrpSpPr>
          <p:cNvPr id="13" name="PA-组合 27"/>
          <p:cNvGrpSpPr/>
          <p:nvPr>
            <p:custDataLst>
              <p:tags r:id="rId7"/>
            </p:custDataLst>
          </p:nvPr>
        </p:nvGrpSpPr>
        <p:grpSpPr>
          <a:xfrm>
            <a:off x="9281622" y="3481005"/>
            <a:ext cx="2401125" cy="1351058"/>
            <a:chOff x="6169650" y="4486172"/>
            <a:chExt cx="2401125" cy="1351058"/>
          </a:xfrm>
        </p:grpSpPr>
        <p:sp>
          <p:nvSpPr>
            <p:cNvPr id="14" name="PA-文本框 6"/>
            <p:cNvSpPr txBox="1"/>
            <p:nvPr>
              <p:custDataLst>
                <p:tags r:id="rId8"/>
              </p:custDataLst>
            </p:nvPr>
          </p:nvSpPr>
          <p:spPr>
            <a:xfrm>
              <a:off x="6185160" y="4486172"/>
              <a:ext cx="1926666" cy="584775"/>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15" name="PA-文本框 42"/>
            <p:cNvSpPr txBox="1"/>
            <p:nvPr>
              <p:custDataLst>
                <p:tags r:id="rId9"/>
              </p:custDataLst>
            </p:nvPr>
          </p:nvSpPr>
          <p:spPr>
            <a:xfrm>
              <a:off x="6169650" y="5024700"/>
              <a:ext cx="2401125"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solidFill>
                    <a:schemeClr val="bg1">
                      <a:lumMod val="65000"/>
                    </a:schemeClr>
                  </a:solidFill>
                  <a:latin typeface="+mn-lt"/>
                  <a:ea typeface="+mn-ea"/>
                  <a:cs typeface="+mn-ea"/>
                  <a:sym typeface="+mn-lt"/>
                </a:rPr>
                <a:t>此处添加详细文本描述，建议与标题相关并符合整体语言风格，语言描述尽量简洁生动。</a:t>
              </a:r>
              <a:endParaRPr lang="id-ID" sz="1200" dirty="0">
                <a:solidFill>
                  <a:schemeClr val="bg1">
                    <a:lumMod val="6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2" presetClass="entr" presetSubtype="0" fill="hold" nodeType="withEffect">
                                  <p:stCondLst>
                                    <p:cond delay="1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4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4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691710" y="-2304740"/>
            <a:ext cx="17955869" cy="13898750"/>
            <a:chOff x="-1691710" y="-2304740"/>
            <a:chExt cx="17955869" cy="13898750"/>
          </a:xfrm>
        </p:grpSpPr>
        <p:sp>
          <p:nvSpPr>
            <p:cNvPr id="29"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0"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31"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32"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3"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pic>
        <p:nvPicPr>
          <p:cNvPr id="2" name="Picture 50" descr="iPhone6_mockup_front_white.png"/>
          <p:cNvPicPr>
            <a:picLocks noChangeAspect="1"/>
          </p:cNvPicPr>
          <p:nvPr/>
        </p:nvPicPr>
        <p:blipFill rotWithShape="1">
          <a:blip r:embed="rId1" cstate="print">
            <a:extLst>
              <a:ext uri="{28A0092B-C50C-407E-A947-70E740481C1C}">
                <a14:useLocalDpi xmlns:a14="http://schemas.microsoft.com/office/drawing/2010/main" val="0"/>
              </a:ext>
            </a:extLst>
          </a:blip>
          <a:srcRect b="55691"/>
          <a:stretch>
            <a:fillRect/>
          </a:stretch>
        </p:blipFill>
        <p:spPr>
          <a:xfrm>
            <a:off x="3005161" y="2393666"/>
            <a:ext cx="6441330" cy="4464334"/>
          </a:xfrm>
          <a:prstGeom prst="rect">
            <a:avLst/>
          </a:prstGeom>
        </p:spPr>
      </p:pic>
      <p:sp>
        <p:nvSpPr>
          <p:cNvPr id="3" name="矩形 2"/>
          <p:cNvSpPr/>
          <p:nvPr/>
        </p:nvSpPr>
        <p:spPr>
          <a:xfrm>
            <a:off x="4278561" y="4011246"/>
            <a:ext cx="3801138" cy="2846753"/>
          </a:xfrm>
          <a:prstGeom prst="rect">
            <a:avLst/>
          </a:prstGeom>
          <a:blipFill>
            <a:blip r:embed="rId2"/>
            <a:srcRect/>
            <a:stretch>
              <a:fillRect l="-6228" r="-62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18"/>
          <p:cNvGrpSpPr/>
          <p:nvPr/>
        </p:nvGrpSpPr>
        <p:grpSpPr>
          <a:xfrm>
            <a:off x="2823099" y="2660279"/>
            <a:ext cx="632620" cy="614508"/>
            <a:chOff x="860271" y="1518068"/>
            <a:chExt cx="493370" cy="479245"/>
          </a:xfrm>
        </p:grpSpPr>
        <p:sp>
          <p:nvSpPr>
            <p:cNvPr id="5" name="Rounded Rectangle 19"/>
            <p:cNvSpPr/>
            <p:nvPr/>
          </p:nvSpPr>
          <p:spPr>
            <a:xfrm>
              <a:off x="860271" y="151806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cs typeface="+mn-ea"/>
                <a:sym typeface="+mn-lt"/>
              </a:endParaRPr>
            </a:p>
          </p:txBody>
        </p:sp>
        <p:sp>
          <p:nvSpPr>
            <p:cNvPr id="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cs typeface="+mn-ea"/>
                <a:sym typeface="+mn-lt"/>
              </a:endParaRPr>
            </a:p>
          </p:txBody>
        </p:sp>
      </p:grpSp>
      <p:grpSp>
        <p:nvGrpSpPr>
          <p:cNvPr id="7" name="Group 21"/>
          <p:cNvGrpSpPr/>
          <p:nvPr/>
        </p:nvGrpSpPr>
        <p:grpSpPr>
          <a:xfrm>
            <a:off x="2794818" y="4567227"/>
            <a:ext cx="632620" cy="614508"/>
            <a:chOff x="840159" y="2185414"/>
            <a:chExt cx="493370" cy="479245"/>
          </a:xfrm>
        </p:grpSpPr>
        <p:sp>
          <p:nvSpPr>
            <p:cNvPr id="8" name="Rounded Rectangle 22"/>
            <p:cNvSpPr/>
            <p:nvPr/>
          </p:nvSpPr>
          <p:spPr>
            <a:xfrm>
              <a:off x="840159" y="2185414"/>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cs typeface="+mn-ea"/>
                <a:sym typeface="+mn-lt"/>
              </a:endParaRPr>
            </a:p>
          </p:txBody>
        </p:sp>
        <p:sp>
          <p:nvSpPr>
            <p:cNvPr id="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cs typeface="+mn-ea"/>
                <a:sym typeface="+mn-lt"/>
              </a:endParaRPr>
            </a:p>
          </p:txBody>
        </p:sp>
      </p:grpSp>
      <p:grpSp>
        <p:nvGrpSpPr>
          <p:cNvPr id="10" name="Group 24"/>
          <p:cNvGrpSpPr/>
          <p:nvPr/>
        </p:nvGrpSpPr>
        <p:grpSpPr>
          <a:xfrm>
            <a:off x="8911724" y="2660279"/>
            <a:ext cx="632620" cy="614508"/>
            <a:chOff x="840159" y="2852760"/>
            <a:chExt cx="493370" cy="479245"/>
          </a:xfrm>
        </p:grpSpPr>
        <p:sp>
          <p:nvSpPr>
            <p:cNvPr id="11" name="Rounded Rectangle 25"/>
            <p:cNvSpPr/>
            <p:nvPr/>
          </p:nvSpPr>
          <p:spPr>
            <a:xfrm>
              <a:off x="840159" y="2852760"/>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cs typeface="+mn-ea"/>
                <a:sym typeface="+mn-lt"/>
              </a:endParaRPr>
            </a:p>
          </p:txBody>
        </p:sp>
        <p:sp>
          <p:nvSpPr>
            <p:cNvPr id="1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cs typeface="+mn-ea"/>
                <a:sym typeface="+mn-lt"/>
              </a:endParaRPr>
            </a:p>
          </p:txBody>
        </p:sp>
      </p:grpSp>
      <p:grpSp>
        <p:nvGrpSpPr>
          <p:cNvPr id="13" name="Group 27"/>
          <p:cNvGrpSpPr/>
          <p:nvPr/>
        </p:nvGrpSpPr>
        <p:grpSpPr>
          <a:xfrm>
            <a:off x="8930822" y="4567227"/>
            <a:ext cx="632620" cy="614508"/>
            <a:chOff x="839707" y="3520106"/>
            <a:chExt cx="493370" cy="479245"/>
          </a:xfrm>
        </p:grpSpPr>
        <p:sp>
          <p:nvSpPr>
            <p:cNvPr id="14" name="Rounded Rectangle 28"/>
            <p:cNvSpPr/>
            <p:nvPr/>
          </p:nvSpPr>
          <p:spPr>
            <a:xfrm>
              <a:off x="839707" y="3520106"/>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28580" rtlCol="0" anchor="ctr"/>
            <a:lstStyle/>
            <a:p>
              <a:pPr algn="ctr">
                <a:lnSpc>
                  <a:spcPct val="150000"/>
                </a:lnSpc>
              </a:pPr>
              <a:endParaRPr lang="en-US" sz="800" dirty="0">
                <a:solidFill>
                  <a:schemeClr val="bg1"/>
                </a:solidFill>
                <a:cs typeface="+mn-ea"/>
                <a:sym typeface="+mn-lt"/>
              </a:endParaRPr>
            </a:p>
          </p:txBody>
        </p:sp>
        <p:sp>
          <p:nvSpPr>
            <p:cNvPr id="1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cs typeface="+mn-ea"/>
                <a:sym typeface="+mn-lt"/>
              </a:endParaRPr>
            </a:p>
          </p:txBody>
        </p:sp>
      </p:grpSp>
      <p:grpSp>
        <p:nvGrpSpPr>
          <p:cNvPr id="16" name="PA-组合 27"/>
          <p:cNvGrpSpPr/>
          <p:nvPr>
            <p:custDataLst>
              <p:tags r:id="rId3"/>
            </p:custDataLst>
          </p:nvPr>
        </p:nvGrpSpPr>
        <p:grpSpPr>
          <a:xfrm>
            <a:off x="577592" y="2523593"/>
            <a:ext cx="1960302" cy="1351058"/>
            <a:chOff x="6610473" y="4486172"/>
            <a:chExt cx="1960302" cy="1351058"/>
          </a:xfrm>
        </p:grpSpPr>
        <p:sp>
          <p:nvSpPr>
            <p:cNvPr id="17" name="PA-文本框 6"/>
            <p:cNvSpPr txBox="1"/>
            <p:nvPr>
              <p:custDataLst>
                <p:tags r:id="rId4"/>
              </p:custDataLst>
            </p:nvPr>
          </p:nvSpPr>
          <p:spPr>
            <a:xfrm>
              <a:off x="6610473" y="4486172"/>
              <a:ext cx="1926666" cy="584775"/>
            </a:xfrm>
            <a:prstGeom prst="rect">
              <a:avLst/>
            </a:prstGeom>
            <a:noFill/>
          </p:spPr>
          <p:txBody>
            <a:bodyPr wrap="square" rtlCol="0">
              <a:spAutoFit/>
            </a:bodyPr>
            <a:lstStyle/>
            <a:p>
              <a:pPr algn="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r"/>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18" name="PA-文本框 42"/>
            <p:cNvSpPr txBox="1"/>
            <p:nvPr>
              <p:custDataLst>
                <p:tags r:id="rId5"/>
              </p:custDataLst>
            </p:nvPr>
          </p:nvSpPr>
          <p:spPr>
            <a:xfrm>
              <a:off x="6739949" y="5024700"/>
              <a:ext cx="183082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grpSp>
      <p:grpSp>
        <p:nvGrpSpPr>
          <p:cNvPr id="19" name="PA-组合 27"/>
          <p:cNvGrpSpPr/>
          <p:nvPr>
            <p:custDataLst>
              <p:tags r:id="rId6"/>
            </p:custDataLst>
          </p:nvPr>
        </p:nvGrpSpPr>
        <p:grpSpPr>
          <a:xfrm>
            <a:off x="577592" y="4192867"/>
            <a:ext cx="1960301" cy="1351058"/>
            <a:chOff x="6610473" y="4486172"/>
            <a:chExt cx="1960301" cy="1351058"/>
          </a:xfrm>
        </p:grpSpPr>
        <p:sp>
          <p:nvSpPr>
            <p:cNvPr id="20" name="PA-文本框 6"/>
            <p:cNvSpPr txBox="1"/>
            <p:nvPr>
              <p:custDataLst>
                <p:tags r:id="rId7"/>
              </p:custDataLst>
            </p:nvPr>
          </p:nvSpPr>
          <p:spPr>
            <a:xfrm>
              <a:off x="6610473" y="4486172"/>
              <a:ext cx="1926666" cy="584775"/>
            </a:xfrm>
            <a:prstGeom prst="rect">
              <a:avLst/>
            </a:prstGeom>
            <a:noFill/>
          </p:spPr>
          <p:txBody>
            <a:bodyPr wrap="square" rtlCol="0">
              <a:spAutoFit/>
            </a:bodyPr>
            <a:lstStyle/>
            <a:p>
              <a:pPr algn="r"/>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pPr algn="r"/>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21" name="PA-文本框 42"/>
            <p:cNvSpPr txBox="1"/>
            <p:nvPr>
              <p:custDataLst>
                <p:tags r:id="rId8"/>
              </p:custDataLst>
            </p:nvPr>
          </p:nvSpPr>
          <p:spPr>
            <a:xfrm>
              <a:off x="6671047" y="5024700"/>
              <a:ext cx="1899727"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grpSp>
      <p:grpSp>
        <p:nvGrpSpPr>
          <p:cNvPr id="22" name="PA-组合 27"/>
          <p:cNvGrpSpPr/>
          <p:nvPr>
            <p:custDataLst>
              <p:tags r:id="rId9"/>
            </p:custDataLst>
          </p:nvPr>
        </p:nvGrpSpPr>
        <p:grpSpPr>
          <a:xfrm>
            <a:off x="9947394" y="2523593"/>
            <a:ext cx="1926666" cy="1351058"/>
            <a:chOff x="6739949" y="4486172"/>
            <a:chExt cx="1926666" cy="1351058"/>
          </a:xfrm>
        </p:grpSpPr>
        <p:sp>
          <p:nvSpPr>
            <p:cNvPr id="23" name="PA-文本框 6"/>
            <p:cNvSpPr txBox="1"/>
            <p:nvPr>
              <p:custDataLst>
                <p:tags r:id="rId10"/>
              </p:custDataLst>
            </p:nvPr>
          </p:nvSpPr>
          <p:spPr>
            <a:xfrm>
              <a:off x="6739949" y="4486172"/>
              <a:ext cx="1926666" cy="584775"/>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24" name="PA-文本框 42"/>
            <p:cNvSpPr txBox="1"/>
            <p:nvPr>
              <p:custDataLst>
                <p:tags r:id="rId11"/>
              </p:custDataLst>
            </p:nvPr>
          </p:nvSpPr>
          <p:spPr>
            <a:xfrm>
              <a:off x="6739949" y="5024700"/>
              <a:ext cx="1830826"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grpSp>
      <p:grpSp>
        <p:nvGrpSpPr>
          <p:cNvPr id="25" name="PA-组合 27"/>
          <p:cNvGrpSpPr/>
          <p:nvPr>
            <p:custDataLst>
              <p:tags r:id="rId12"/>
            </p:custDataLst>
          </p:nvPr>
        </p:nvGrpSpPr>
        <p:grpSpPr>
          <a:xfrm>
            <a:off x="9947394" y="4192867"/>
            <a:ext cx="1947648" cy="1351058"/>
            <a:chOff x="6671047" y="4486172"/>
            <a:chExt cx="1947648" cy="1351058"/>
          </a:xfrm>
        </p:grpSpPr>
        <p:sp>
          <p:nvSpPr>
            <p:cNvPr id="26" name="PA-文本框 6"/>
            <p:cNvSpPr txBox="1"/>
            <p:nvPr>
              <p:custDataLst>
                <p:tags r:id="rId13"/>
              </p:custDataLst>
            </p:nvPr>
          </p:nvSpPr>
          <p:spPr>
            <a:xfrm>
              <a:off x="6692029" y="4486172"/>
              <a:ext cx="1926666" cy="584775"/>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输入您的标题</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endParaRPr lang="en-US" sz="1600" b="1" dirty="0">
                <a:solidFill>
                  <a:schemeClr val="tx1">
                    <a:lumMod val="75000"/>
                    <a:lumOff val="25000"/>
                  </a:schemeClr>
                </a:solidFill>
                <a:cs typeface="+mn-ea"/>
                <a:sym typeface="+mn-lt"/>
              </a:endParaRPr>
            </a:p>
          </p:txBody>
        </p:sp>
        <p:sp>
          <p:nvSpPr>
            <p:cNvPr id="27" name="PA-文本框 42"/>
            <p:cNvSpPr txBox="1"/>
            <p:nvPr>
              <p:custDataLst>
                <p:tags r:id="rId14"/>
              </p:custDataLst>
            </p:nvPr>
          </p:nvSpPr>
          <p:spPr>
            <a:xfrm>
              <a:off x="6671047" y="5024700"/>
              <a:ext cx="1899727" cy="81253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200" dirty="0">
                  <a:solidFill>
                    <a:schemeClr val="bg1">
                      <a:lumMod val="65000"/>
                    </a:schemeClr>
                  </a:solidFill>
                  <a:latin typeface="+mn-lt"/>
                  <a:ea typeface="+mn-ea"/>
                  <a:cs typeface="+mn-ea"/>
                  <a:sym typeface="+mn-lt"/>
                </a:rPr>
                <a:t>此处添加详细文本描述，建议与标题相关并符合整体语言风格。</a:t>
              </a:r>
              <a:endParaRPr lang="id-ID" sz="1200" dirty="0">
                <a:solidFill>
                  <a:schemeClr val="bg1">
                    <a:lumMod val="6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42" presetClass="entr" presetSubtype="0" fill="hold" nodeType="withEffect">
                                  <p:stCondLst>
                                    <p:cond delay="14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4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4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p:nvPr/>
        </p:nvSpPr>
        <p:spPr>
          <a:xfrm>
            <a:off x="6636369" y="0"/>
            <a:ext cx="4819650" cy="6855312"/>
          </a:xfrm>
          <a:prstGeom prst="rect">
            <a:avLst/>
          </a:prstGeom>
          <a:blipFill>
            <a:blip r:embed="rId1"/>
            <a:srcRect/>
            <a:stretch>
              <a:fillRect l="-56789" r="-56789"/>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lnSpc>
                <a:spcPct val="125000"/>
              </a:lnSpc>
              <a:spcBef>
                <a:spcPts val="600"/>
              </a:spcBef>
            </a:pPr>
            <a:endParaRPr lang="zh-CN" altLang="en-US" sz="1000" dirty="0">
              <a:solidFill>
                <a:schemeClr val="bg1"/>
              </a:solidFill>
              <a:effectLst/>
              <a:cs typeface="+mn-ea"/>
              <a:sym typeface="+mn-lt"/>
            </a:endParaRPr>
          </a:p>
        </p:txBody>
      </p:sp>
      <p:sp>
        <p:nvSpPr>
          <p:cNvPr id="21" name="Rectangle 18"/>
          <p:cNvSpPr/>
          <p:nvPr/>
        </p:nvSpPr>
        <p:spPr>
          <a:xfrm>
            <a:off x="6636369" y="2305669"/>
            <a:ext cx="4819650" cy="2535183"/>
          </a:xfrm>
          <a:prstGeom prst="rect">
            <a:avLst/>
          </a:prstGeom>
          <a:solidFill>
            <a:schemeClr val="accent2">
              <a:alpha val="8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lnSpc>
                <a:spcPct val="125000"/>
              </a:lnSpc>
              <a:spcBef>
                <a:spcPts val="600"/>
              </a:spcBef>
            </a:pPr>
            <a:endParaRPr lang="zh-CN" altLang="en-US" sz="1000" dirty="0">
              <a:solidFill>
                <a:schemeClr val="bg1"/>
              </a:solidFill>
              <a:effectLst/>
              <a:cs typeface="+mn-ea"/>
              <a:sym typeface="+mn-lt"/>
            </a:endParaRPr>
          </a:p>
        </p:txBody>
      </p:sp>
      <p:grpSp>
        <p:nvGrpSpPr>
          <p:cNvPr id="14" name="组合 13"/>
          <p:cNvGrpSpPr/>
          <p:nvPr/>
        </p:nvGrpSpPr>
        <p:grpSpPr>
          <a:xfrm>
            <a:off x="-1691710" y="-2290885"/>
            <a:ext cx="17955869" cy="13898750"/>
            <a:chOff x="-1691710" y="-2304740"/>
            <a:chExt cx="17955869" cy="13898750"/>
          </a:xfrm>
        </p:grpSpPr>
        <p:sp>
          <p:nvSpPr>
            <p:cNvPr id="15" name="Circle"/>
            <p:cNvSpPr/>
            <p:nvPr/>
          </p:nvSpPr>
          <p:spPr>
            <a:xfrm>
              <a:off x="4325223" y="-2304740"/>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6" name="Rectangle 19"/>
            <p:cNvSpPr/>
            <p:nvPr/>
          </p:nvSpPr>
          <p:spPr>
            <a:xfrm>
              <a:off x="4152214" y="175783"/>
              <a:ext cx="3995676" cy="469633"/>
            </a:xfrm>
            <a:prstGeom prst="rect">
              <a:avLst/>
            </a:prstGeom>
          </p:spPr>
          <p:txBody>
            <a:bodyPr wrap="none" lIns="0" tIns="0" rIns="0" bIns="0">
              <a:noAutofit/>
            </a:bodyPr>
            <a:lstStyle/>
            <a:p>
              <a:pPr algn="ctr"/>
              <a:r>
                <a:rPr lang="zh-CN" altLang="en-US" sz="2000" b="1" spc="1200" dirty="0">
                  <a:solidFill>
                    <a:schemeClr val="bg1"/>
                  </a:solidFill>
                  <a:cs typeface="+mn-ea"/>
                  <a:sym typeface="+mn-lt"/>
                </a:rPr>
                <a:t>输入你的标题</a:t>
              </a:r>
              <a:endParaRPr lang="zh-CN" altLang="en-US" sz="2000" b="1" spc="1200" dirty="0">
                <a:solidFill>
                  <a:schemeClr val="bg1"/>
                </a:solidFill>
                <a:cs typeface="+mn-ea"/>
                <a:sym typeface="+mn-lt"/>
              </a:endParaRPr>
            </a:p>
          </p:txBody>
        </p:sp>
        <p:sp>
          <p:nvSpPr>
            <p:cNvPr id="17" name="Circle"/>
            <p:cNvSpPr/>
            <p:nvPr/>
          </p:nvSpPr>
          <p:spPr>
            <a:xfrm>
              <a:off x="11297779" y="4177911"/>
              <a:ext cx="4966380" cy="4966380"/>
            </a:xfrm>
            <a:prstGeom prst="ellipse">
              <a:avLst/>
            </a:prstGeom>
            <a:ln w="12700">
              <a:solidFill>
                <a:schemeClr val="bg1">
                  <a:lumMod val="65000"/>
                  <a:alpha val="3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18" name="Circle"/>
            <p:cNvSpPr/>
            <p:nvPr/>
          </p:nvSpPr>
          <p:spPr>
            <a:xfrm>
              <a:off x="11297779" y="5459631"/>
              <a:ext cx="411430" cy="411430"/>
            </a:xfrm>
            <a:prstGeom prst="ellipse">
              <a:avLst/>
            </a:prstGeom>
            <a:gradFill>
              <a:gsLst>
                <a:gs pos="0">
                  <a:schemeClr val="accent1">
                    <a:alpha val="26000"/>
                  </a:schemeClr>
                </a:gs>
                <a:gs pos="100000">
                  <a:schemeClr val="accent2">
                    <a:alpha val="6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9" name="Circle"/>
            <p:cNvSpPr/>
            <p:nvPr/>
          </p:nvSpPr>
          <p:spPr>
            <a:xfrm>
              <a:off x="-1691710" y="2418993"/>
              <a:ext cx="9175012" cy="9175017"/>
            </a:xfrm>
            <a:prstGeom prst="ellipse">
              <a:avLst/>
            </a:prstGeom>
            <a:solidFill>
              <a:schemeClr val="bg1">
                <a:lumMod val="95000"/>
                <a:alpha val="29000"/>
              </a:schemeClr>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grpSp>
      <p:sp>
        <p:nvSpPr>
          <p:cNvPr id="22" name="PA-文本框 9"/>
          <p:cNvSpPr txBox="1"/>
          <p:nvPr>
            <p:custDataLst>
              <p:tags r:id="rId2"/>
            </p:custDataLst>
          </p:nvPr>
        </p:nvSpPr>
        <p:spPr>
          <a:xfrm>
            <a:off x="1566648" y="3139794"/>
            <a:ext cx="2944270" cy="205287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65000"/>
                  </a:schemeClr>
                </a:solidFill>
                <a:latin typeface="+mn-lt"/>
                <a:ea typeface="+mn-ea"/>
                <a:cs typeface="+mn-ea"/>
                <a:sym typeface="+mn-lt"/>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endParaRPr lang="zh-CN" altLang="en-US" sz="1400" dirty="0">
              <a:solidFill>
                <a:schemeClr val="bg1">
                  <a:lumMod val="65000"/>
                </a:schemeClr>
              </a:solidFill>
              <a:latin typeface="+mn-lt"/>
              <a:ea typeface="+mn-ea"/>
              <a:cs typeface="+mn-ea"/>
              <a:sym typeface="+mn-lt"/>
            </a:endParaRPr>
          </a:p>
        </p:txBody>
      </p:sp>
      <p:sp>
        <p:nvSpPr>
          <p:cNvPr id="23" name="TextBox 7"/>
          <p:cNvSpPr txBox="1"/>
          <p:nvPr/>
        </p:nvSpPr>
        <p:spPr>
          <a:xfrm>
            <a:off x="1566648" y="2111903"/>
            <a:ext cx="3057247" cy="523220"/>
          </a:xfrm>
          <a:prstGeom prst="rect">
            <a:avLst/>
          </a:prstGeom>
          <a:noFill/>
        </p:spPr>
        <p:txBody>
          <a:bodyPr wrap="none" rtlCol="0">
            <a:spAutoFit/>
          </a:bodyPr>
          <a:lstStyle/>
          <a:p>
            <a:pPr algn="l"/>
            <a:r>
              <a:rPr lang="zh-CN" altLang="en-US" sz="2800" dirty="0">
                <a:cs typeface="+mn-ea"/>
                <a:sym typeface="+mn-lt"/>
              </a:rPr>
              <a:t>添加页面标题内容</a:t>
            </a:r>
            <a:endParaRPr lang="zh-CN" altLang="en-US" sz="2800" dirty="0">
              <a:cs typeface="+mn-ea"/>
              <a:sym typeface="+mn-lt"/>
            </a:endParaRPr>
          </a:p>
        </p:txBody>
      </p:sp>
      <p:sp>
        <p:nvSpPr>
          <p:cNvPr id="24" name="TextBox 7"/>
          <p:cNvSpPr txBox="1"/>
          <p:nvPr/>
        </p:nvSpPr>
        <p:spPr>
          <a:xfrm>
            <a:off x="1576809" y="2599146"/>
            <a:ext cx="3047086" cy="369332"/>
          </a:xfrm>
          <a:prstGeom prst="rect">
            <a:avLst/>
          </a:prstGeom>
          <a:noFill/>
        </p:spPr>
        <p:txBody>
          <a:bodyPr wrap="square" rtlCol="0">
            <a:spAutoFit/>
          </a:bodyPr>
          <a:lstStyle/>
          <a:p>
            <a:pPr algn="dist"/>
            <a:r>
              <a:rPr lang="en-US" altLang="zh-CN" sz="1800" dirty="0">
                <a:solidFill>
                  <a:schemeClr val="bg1">
                    <a:lumMod val="50000"/>
                  </a:schemeClr>
                </a:solidFill>
                <a:cs typeface="+mn-ea"/>
                <a:sym typeface="+mn-lt"/>
              </a:rPr>
              <a:t>PUT YOUR TITLE HERE</a:t>
            </a:r>
            <a:endParaRPr lang="zh-CN" altLang="en-US" sz="1800" dirty="0">
              <a:solidFill>
                <a:schemeClr val="bg1">
                  <a:lumMod val="50000"/>
                </a:schemeClr>
              </a:solidFill>
              <a:cs typeface="+mn-ea"/>
              <a:sym typeface="+mn-lt"/>
            </a:endParaRPr>
          </a:p>
        </p:txBody>
      </p:sp>
      <p:sp>
        <p:nvSpPr>
          <p:cNvPr id="25" name="PA-文本框 9"/>
          <p:cNvSpPr txBox="1"/>
          <p:nvPr>
            <p:custDataLst>
              <p:tags r:id="rId3"/>
            </p:custDataLst>
          </p:nvPr>
        </p:nvSpPr>
        <p:spPr>
          <a:xfrm>
            <a:off x="7237845" y="3081884"/>
            <a:ext cx="3616697" cy="93256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85000"/>
                  </a:schemeClr>
                </a:solidFill>
                <a:latin typeface="+mn-lt"/>
                <a:ea typeface="+mn-ea"/>
                <a:cs typeface="+mn-ea"/>
                <a:sym typeface="+mn-lt"/>
              </a:rPr>
              <a:t>您的内容打在这里，或者通过复制您的文本后，在此框中选择粘贴，并选择只保留文字。在此录入上述图表的综合描述说明</a:t>
            </a:r>
            <a:endParaRPr lang="zh-CN" altLang="en-US" sz="1400" dirty="0">
              <a:solidFill>
                <a:schemeClr val="bg1">
                  <a:lumMod val="85000"/>
                </a:schemeClr>
              </a:solidFill>
              <a:latin typeface="+mn-lt"/>
              <a:ea typeface="+mn-ea"/>
              <a:cs typeface="+mn-ea"/>
              <a:sym typeface="+mn-lt"/>
            </a:endParaRPr>
          </a:p>
        </p:txBody>
      </p:sp>
      <p:sp>
        <p:nvSpPr>
          <p:cNvPr id="27" name="TextBox 26"/>
          <p:cNvSpPr txBox="1"/>
          <p:nvPr/>
        </p:nvSpPr>
        <p:spPr>
          <a:xfrm>
            <a:off x="107505" y="189638"/>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1" fill="hold" grpId="0" nodeType="withEffect">
                                  <p:stCondLst>
                                    <p:cond delay="140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grpId="0" nodeType="withEffect">
                                  <p:stCondLst>
                                    <p:cond delay="140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le"/>
          <p:cNvSpPr/>
          <p:nvPr/>
        </p:nvSpPr>
        <p:spPr>
          <a:xfrm>
            <a:off x="1630654" y="1138502"/>
            <a:ext cx="3536432" cy="3536432"/>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3" name="矩形 2"/>
          <p:cNvSpPr/>
          <p:nvPr/>
        </p:nvSpPr>
        <p:spPr>
          <a:xfrm>
            <a:off x="5857217" y="1932969"/>
            <a:ext cx="2213420" cy="328229"/>
          </a:xfrm>
          <a:prstGeom prst="rect">
            <a:avLst/>
          </a:prstGeom>
        </p:spPr>
        <p:txBody>
          <a:bodyPr wrap="none" lIns="121917" tIns="60959" rIns="121917" bIns="60959">
            <a:spAutoFit/>
          </a:bodyPr>
          <a:lstStyle/>
          <a:p>
            <a:r>
              <a:rPr lang="en-US" altLang="zh-CN" sz="1335" b="1" dirty="0">
                <a:solidFill>
                  <a:schemeClr val="tx1">
                    <a:lumMod val="75000"/>
                    <a:lumOff val="25000"/>
                  </a:schemeClr>
                </a:solidFill>
                <a:cs typeface="+mn-ea"/>
                <a:sym typeface="+mn-lt"/>
              </a:rPr>
              <a:t>ADD YOUR TITLE HERE</a:t>
            </a:r>
            <a:endParaRPr lang="zh-CN" altLang="en-US" sz="1335" b="1" dirty="0">
              <a:solidFill>
                <a:schemeClr val="tx1">
                  <a:lumMod val="75000"/>
                  <a:lumOff val="25000"/>
                </a:schemeClr>
              </a:solidFill>
              <a:cs typeface="+mn-ea"/>
              <a:sym typeface="+mn-lt"/>
            </a:endParaRPr>
          </a:p>
        </p:txBody>
      </p:sp>
      <p:sp>
        <p:nvSpPr>
          <p:cNvPr id="4" name="矩形 3"/>
          <p:cNvSpPr/>
          <p:nvPr/>
        </p:nvSpPr>
        <p:spPr>
          <a:xfrm>
            <a:off x="5842000" y="3174058"/>
            <a:ext cx="5493901" cy="702370"/>
          </a:xfrm>
          <a:prstGeom prst="rect">
            <a:avLst/>
          </a:prstGeom>
        </p:spPr>
        <p:txBody>
          <a:bodyPr wrap="square" lIns="121917" tIns="60959" rIns="121917" bIns="60959">
            <a:spAutoFit/>
          </a:bodyPr>
          <a:lstStyle/>
          <a:p>
            <a:pPr>
              <a:lnSpc>
                <a:spcPct val="150000"/>
              </a:lnSpc>
            </a:pPr>
            <a:r>
              <a:rPr lang="zh-CN" altLang="en-US" sz="1335" spc="300" dirty="0">
                <a:solidFill>
                  <a:schemeClr val="bg1">
                    <a:lumMod val="50000"/>
                  </a:schemeClr>
                </a:solidFill>
                <a:cs typeface="+mn-ea"/>
                <a:sym typeface="+mn-lt"/>
              </a:rPr>
              <a:t>点击输入简要文字内容，文字内容需概括精炼，不用多余的文字修饰，言简意赅的说明该项内容</a:t>
            </a:r>
            <a:endParaRPr lang="zh-CN" altLang="en-US" sz="2135" dirty="0">
              <a:solidFill>
                <a:schemeClr val="bg1">
                  <a:lumMod val="50000"/>
                </a:schemeClr>
              </a:solidFill>
              <a:cs typeface="+mn-ea"/>
              <a:sym typeface="+mn-lt"/>
            </a:endParaRPr>
          </a:p>
        </p:txBody>
      </p:sp>
      <p:sp>
        <p:nvSpPr>
          <p:cNvPr id="5" name="Text Box 7"/>
          <p:cNvSpPr txBox="1">
            <a:spLocks noChangeArrowheads="1"/>
          </p:cNvSpPr>
          <p:nvPr/>
        </p:nvSpPr>
        <p:spPr bwMode="auto">
          <a:xfrm>
            <a:off x="2173536" y="1685936"/>
            <a:ext cx="2450670" cy="2441564"/>
          </a:xfrm>
          <a:prstGeom prst="rect">
            <a:avLst/>
          </a:prstGeom>
          <a:noFill/>
          <a:ln w="9525">
            <a:noFill/>
            <a:miter lim="800000"/>
          </a:ln>
        </p:spPr>
        <p:txBody>
          <a:bodyPr wrap="none" lIns="60959" tIns="30479" rIns="60959" bIns="30479">
            <a:spAutoFit/>
          </a:bodyPr>
          <a:lstStyle/>
          <a:p>
            <a:pPr algn="ctr" defTabSz="1088390"/>
            <a:r>
              <a:rPr lang="en-US" altLang="zh-CN" sz="15465" kern="0" dirty="0">
                <a:solidFill>
                  <a:schemeClr val="bg1"/>
                </a:solidFill>
                <a:effectLst>
                  <a:outerShdw blurRad="38100" dist="38100" dir="2700000" algn="tl">
                    <a:srgbClr val="000000">
                      <a:alpha val="43137"/>
                    </a:srgbClr>
                  </a:outerShdw>
                </a:effectLst>
                <a:cs typeface="+mn-ea"/>
                <a:sym typeface="+mn-lt"/>
              </a:rPr>
              <a:t>02</a:t>
            </a:r>
            <a:endParaRPr lang="en-CA" sz="15465" spc="-151" dirty="0">
              <a:solidFill>
                <a:schemeClr val="bg1"/>
              </a:solidFill>
              <a:effectLst>
                <a:outerShdw blurRad="38100" dist="38100" dir="2700000" algn="tl">
                  <a:srgbClr val="000000">
                    <a:alpha val="43137"/>
                  </a:srgbClr>
                </a:outerShdw>
              </a:effectLst>
              <a:cs typeface="+mn-ea"/>
              <a:sym typeface="+mn-lt"/>
            </a:endParaRPr>
          </a:p>
        </p:txBody>
      </p:sp>
      <p:grpSp>
        <p:nvGrpSpPr>
          <p:cNvPr id="6" name="组合 5"/>
          <p:cNvGrpSpPr/>
          <p:nvPr/>
        </p:nvGrpSpPr>
        <p:grpSpPr>
          <a:xfrm rot="10800000" flipH="1">
            <a:off x="-520700" y="4127500"/>
            <a:ext cx="12725400" cy="2730499"/>
            <a:chOff x="2241547" y="-1"/>
            <a:chExt cx="9950451" cy="3972515"/>
          </a:xfrm>
        </p:grpSpPr>
        <p:sp>
          <p:nvSpPr>
            <p:cNvPr id="7" name="Freeform 68"/>
            <p:cNvSpPr/>
            <p:nvPr userDrawn="1"/>
          </p:nvSpPr>
          <p:spPr bwMode="auto">
            <a:xfrm>
              <a:off x="2241547" y="-1"/>
              <a:ext cx="9950451" cy="3972515"/>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gradFill>
              <a:gsLst>
                <a:gs pos="18000">
                  <a:schemeClr val="accent1">
                    <a:lumMod val="60000"/>
                    <a:lumOff val="40000"/>
                  </a:schemeClr>
                </a:gs>
                <a:gs pos="58000">
                  <a:schemeClr val="accent1"/>
                </a:gs>
              </a:gsLst>
              <a:lin ang="18900000" scaled="1"/>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69"/>
            <p:cNvSpPr/>
            <p:nvPr userDrawn="1"/>
          </p:nvSpPr>
          <p:spPr bwMode="auto">
            <a:xfrm>
              <a:off x="6162062" y="-1"/>
              <a:ext cx="6029936" cy="232807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gradFill flip="none" rotWithShape="1">
              <a:gsLst>
                <a:gs pos="15000">
                  <a:schemeClr val="accent2"/>
                </a:gs>
                <a:gs pos="91000">
                  <a:schemeClr val="accent1"/>
                </a:gs>
              </a:gsLst>
              <a:lin ang="189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9" name="文本框 10"/>
          <p:cNvSpPr txBox="1"/>
          <p:nvPr/>
        </p:nvSpPr>
        <p:spPr bwMode="auto">
          <a:xfrm>
            <a:off x="5858950" y="2358380"/>
            <a:ext cx="4000773" cy="707886"/>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4000" dirty="0">
                <a:solidFill>
                  <a:schemeClr val="tx1">
                    <a:lumMod val="75000"/>
                    <a:lumOff val="25000"/>
                  </a:schemeClr>
                </a:solidFill>
                <a:latin typeface="+mn-lt"/>
                <a:ea typeface="+mn-ea"/>
                <a:cs typeface="+mn-ea"/>
                <a:sym typeface="+mn-lt"/>
              </a:rPr>
              <a:t>标题文字添加</a:t>
            </a:r>
            <a:endParaRPr lang="zh-CN" altLang="en-US" sz="4000" dirty="0">
              <a:solidFill>
                <a:schemeClr val="tx1">
                  <a:lumMod val="75000"/>
                  <a:lumOff val="25000"/>
                </a:schemeClr>
              </a:solidFill>
              <a:latin typeface="+mn-lt"/>
              <a:ea typeface="+mn-ea"/>
              <a:cs typeface="+mn-ea"/>
              <a:sym typeface="+mn-lt"/>
            </a:endParaRPr>
          </a:p>
        </p:txBody>
      </p:sp>
      <p:sp>
        <p:nvSpPr>
          <p:cNvPr id="17" name="Circle"/>
          <p:cNvSpPr/>
          <p:nvPr/>
        </p:nvSpPr>
        <p:spPr>
          <a:xfrm>
            <a:off x="856099" y="4851137"/>
            <a:ext cx="1076920" cy="107692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8" name="Circle"/>
          <p:cNvSpPr/>
          <p:nvPr/>
        </p:nvSpPr>
        <p:spPr>
          <a:xfrm>
            <a:off x="1089673" y="452379"/>
            <a:ext cx="362943" cy="362943"/>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
        <p:nvSpPr>
          <p:cNvPr id="19" name="Circle"/>
          <p:cNvSpPr/>
          <p:nvPr/>
        </p:nvSpPr>
        <p:spPr>
          <a:xfrm>
            <a:off x="10163150" y="-1439117"/>
            <a:ext cx="4966380" cy="4966380"/>
          </a:xfrm>
          <a:prstGeom prst="ellipse">
            <a:avLst/>
          </a:prstGeom>
          <a:ln w="12700">
            <a:solidFill>
              <a:schemeClr val="bg1">
                <a:lumMod val="65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a:ln>
                <a:noFill/>
              </a:ln>
              <a:solidFill>
                <a:srgbClr val="000000"/>
              </a:solidFill>
              <a:effectLst/>
              <a:uLnTx/>
              <a:uFillTx/>
              <a:cs typeface="+mn-ea"/>
              <a:sym typeface="+mn-lt"/>
            </a:endParaRPr>
          </a:p>
        </p:txBody>
      </p:sp>
      <p:sp>
        <p:nvSpPr>
          <p:cNvPr id="21" name="Circle"/>
          <p:cNvSpPr/>
          <p:nvPr/>
        </p:nvSpPr>
        <p:spPr>
          <a:xfrm>
            <a:off x="9957435" y="1138502"/>
            <a:ext cx="411430" cy="411430"/>
          </a:xfrm>
          <a:prstGeom prst="ellipse">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9" grpId="0"/>
      <p:bldP spid="17" grpId="0" animBg="1"/>
      <p:bldP spid="18" grpId="0" animBg="1"/>
      <p:bldP spid="19" grpId="0" animBg="1"/>
      <p:bldP spid="21" grpId="0" animBg="1"/>
    </p:bldLst>
  </p:timing>
</p:sld>
</file>

<file path=ppt/tags/tag1.xml><?xml version="1.0" encoding="utf-8"?>
<p:tagLst xmlns:p="http://schemas.openxmlformats.org/presentationml/2006/main">
  <p:tag name="PA" val="v5.1.0"/>
</p:tagLst>
</file>

<file path=ppt/tags/tag10.xml><?xml version="1.0" encoding="utf-8"?>
<p:tagLst xmlns:p="http://schemas.openxmlformats.org/presentationml/2006/main">
  <p:tag name="PA" val="v5.1.0"/>
</p:tagLst>
</file>

<file path=ppt/tags/tag100.xml><?xml version="1.0" encoding="utf-8"?>
<p:tagLst xmlns:p="http://schemas.openxmlformats.org/presentationml/2006/main">
  <p:tag name="PA" val="v5.1.0"/>
</p:tagLst>
</file>

<file path=ppt/tags/tag101.xml><?xml version="1.0" encoding="utf-8"?>
<p:tagLst xmlns:p="http://schemas.openxmlformats.org/presentationml/2006/main">
  <p:tag name="PA" val="v5.1.0"/>
</p:tagLst>
</file>

<file path=ppt/tags/tag102.xml><?xml version="1.0" encoding="utf-8"?>
<p:tagLst xmlns:p="http://schemas.openxmlformats.org/presentationml/2006/main">
  <p:tag name="PA" val="v5.1.0"/>
</p:tagLst>
</file>

<file path=ppt/tags/tag103.xml><?xml version="1.0" encoding="utf-8"?>
<p:tagLst xmlns:p="http://schemas.openxmlformats.org/presentationml/2006/main">
  <p:tag name="PA" val="v5.1.0"/>
</p:tagLst>
</file>

<file path=ppt/tags/tag104.xml><?xml version="1.0" encoding="utf-8"?>
<p:tagLst xmlns:p="http://schemas.openxmlformats.org/presentationml/2006/main">
  <p:tag name="PA" val="v5.1.0"/>
</p:tagLst>
</file>

<file path=ppt/tags/tag105.xml><?xml version="1.0" encoding="utf-8"?>
<p:tagLst xmlns:p="http://schemas.openxmlformats.org/presentationml/2006/main">
  <p:tag name="PA" val="v5.1.0"/>
</p:tagLst>
</file>

<file path=ppt/tags/tag106.xml><?xml version="1.0" encoding="utf-8"?>
<p:tagLst xmlns:p="http://schemas.openxmlformats.org/presentationml/2006/main">
  <p:tag name="PA" val="v5.1.0"/>
</p:tagLst>
</file>

<file path=ppt/tags/tag107.xml><?xml version="1.0" encoding="utf-8"?>
<p:tagLst xmlns:p="http://schemas.openxmlformats.org/presentationml/2006/main">
  <p:tag name="PA" val="v5.1.0"/>
</p:tagLst>
</file>

<file path=ppt/tags/tag108.xml><?xml version="1.0" encoding="utf-8"?>
<p:tagLst xmlns:p="http://schemas.openxmlformats.org/presentationml/2006/main">
  <p:tag name="ISPRING_SCORM_RATE_SLIDES" val="0"/>
  <p:tag name="ISPRING_SCORM_PASSING_SCORE" val="0.000000"/>
  <p:tag name="ISPRING_ULTRA_SCORM_COURSE_ID" val="6D414095-0CAD-4B4C-A01A-BB221CFC1D98"/>
  <p:tag name="ISPRINGONLINEFOLDERID" val="0"/>
  <p:tag name="ISPRINGONLINEFOLDERPATH" val="Content List"/>
  <p:tag name="ISPRINGCLOUDFOLDERID" val="0"/>
  <p:tag name="ISPRINGCLOUDFOLDERPATH" val="Repository"/>
  <p:tag name="ISPRING_OUTPUT_FOLDER" val="C:\Users\codi\Desktop\20190425包图\1"/>
  <p:tag name="ISPRING_PRESENTATION_TITLE" val="欧美大气简约个人简历竞聘PPT模板"/>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COMMONDATA" val="eyJoZGlkIjoiZjA2NmIwMjRhMWY4Y2Q4MDk2NjAwMmUwMTA1ZDFlNjYifQ=="/>
</p:tagLst>
</file>

<file path=ppt/tags/tag11.xml><?xml version="1.0" encoding="utf-8"?>
<p:tagLst xmlns:p="http://schemas.openxmlformats.org/presentationml/2006/main">
  <p:tag name="PA" val="v5.1.2"/>
</p:tagLst>
</file>

<file path=ppt/tags/tag12.xml><?xml version="1.0" encoding="utf-8"?>
<p:tagLst xmlns:p="http://schemas.openxmlformats.org/presentationml/2006/main">
  <p:tag name="PA" val="v5.1.2"/>
</p:tagLst>
</file>

<file path=ppt/tags/tag13.xml><?xml version="1.0" encoding="utf-8"?>
<p:tagLst xmlns:p="http://schemas.openxmlformats.org/presentationml/2006/main">
  <p:tag name="PA" val="v5.1.2"/>
</p:tagLst>
</file>

<file path=ppt/tags/tag14.xml><?xml version="1.0" encoding="utf-8"?>
<p:tagLst xmlns:p="http://schemas.openxmlformats.org/presentationml/2006/main">
  <p:tag name="PA" val="v5.1.2"/>
</p:tagLst>
</file>

<file path=ppt/tags/tag15.xml><?xml version="1.0" encoding="utf-8"?>
<p:tagLst xmlns:p="http://schemas.openxmlformats.org/presentationml/2006/main">
  <p:tag name="PA" val="v5.1.2"/>
</p:tagLst>
</file>

<file path=ppt/tags/tag16.xml><?xml version="1.0" encoding="utf-8"?>
<p:tagLst xmlns:p="http://schemas.openxmlformats.org/presentationml/2006/main">
  <p:tag name="PA" val="v5.1.2"/>
</p:tagLst>
</file>

<file path=ppt/tags/tag17.xml><?xml version="1.0" encoding="utf-8"?>
<p:tagLst xmlns:p="http://schemas.openxmlformats.org/presentationml/2006/main">
  <p:tag name="PA" val="v5.1.2"/>
</p:tagLst>
</file>

<file path=ppt/tags/tag18.xml><?xml version="1.0" encoding="utf-8"?>
<p:tagLst xmlns:p="http://schemas.openxmlformats.org/presentationml/2006/main">
  <p:tag name="PA" val="v5.1.2"/>
</p:tagLst>
</file>

<file path=ppt/tags/tag19.xml><?xml version="1.0" encoding="utf-8"?>
<p:tagLst xmlns:p="http://schemas.openxmlformats.org/presentationml/2006/main">
  <p:tag name="PA" val="v5.1.2"/>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PA" val="v5.1.2"/>
</p:tagLst>
</file>

<file path=ppt/tags/tag21.xml><?xml version="1.0" encoding="utf-8"?>
<p:tagLst xmlns:p="http://schemas.openxmlformats.org/presentationml/2006/main">
  <p:tag name="PA" val="v5.1.2"/>
</p:tagLst>
</file>

<file path=ppt/tags/tag22.xml><?xml version="1.0" encoding="utf-8"?>
<p:tagLst xmlns:p="http://schemas.openxmlformats.org/presentationml/2006/main">
  <p:tag name="PA" val="v5.1.2"/>
</p:tagLst>
</file>

<file path=ppt/tags/tag23.xml><?xml version="1.0" encoding="utf-8"?>
<p:tagLst xmlns:p="http://schemas.openxmlformats.org/presentationml/2006/main">
  <p:tag name="PA" val="v5.1.2"/>
</p:tagLst>
</file>

<file path=ppt/tags/tag24.xml><?xml version="1.0" encoding="utf-8"?>
<p:tagLst xmlns:p="http://schemas.openxmlformats.org/presentationml/2006/main">
  <p:tag name="PA" val="v5.1.2"/>
</p:tagLst>
</file>

<file path=ppt/tags/tag25.xml><?xml version="1.0" encoding="utf-8"?>
<p:tagLst xmlns:p="http://schemas.openxmlformats.org/presentationml/2006/main">
  <p:tag name="PA" val="v5.1.2"/>
</p:tagLst>
</file>

<file path=ppt/tags/tag26.xml><?xml version="1.0" encoding="utf-8"?>
<p:tagLst xmlns:p="http://schemas.openxmlformats.org/presentationml/2006/main">
  <p:tag name="PA" val="v5.1.2"/>
</p:tagLst>
</file>

<file path=ppt/tags/tag27.xml><?xml version="1.0" encoding="utf-8"?>
<p:tagLst xmlns:p="http://schemas.openxmlformats.org/presentationml/2006/main">
  <p:tag name="PA" val="v5.1.2"/>
</p:tagLst>
</file>

<file path=ppt/tags/tag28.xml><?xml version="1.0" encoding="utf-8"?>
<p:tagLst xmlns:p="http://schemas.openxmlformats.org/presentationml/2006/main">
  <p:tag name="PA" val="v5.1.2"/>
</p:tagLst>
</file>

<file path=ppt/tags/tag29.xml><?xml version="1.0" encoding="utf-8"?>
<p:tagLst xmlns:p="http://schemas.openxmlformats.org/presentationml/2006/main">
  <p:tag name="PA" val="v5.1.2"/>
</p:tagLst>
</file>

<file path=ppt/tags/tag3.xml><?xml version="1.0" encoding="utf-8"?>
<p:tagLst xmlns:p="http://schemas.openxmlformats.org/presentationml/2006/main">
  <p:tag name="MH" val="20160830110146"/>
  <p:tag name="MH_LIBRARY" val="CONTENTS"/>
  <p:tag name="MH_TYPE" val="OTHERS"/>
  <p:tag name="ID" val="553512"/>
</p:tagLst>
</file>

<file path=ppt/tags/tag30.xml><?xml version="1.0" encoding="utf-8"?>
<p:tagLst xmlns:p="http://schemas.openxmlformats.org/presentationml/2006/main">
  <p:tag name="PA" val="v5.1.2"/>
</p:tagLst>
</file>

<file path=ppt/tags/tag31.xml><?xml version="1.0" encoding="utf-8"?>
<p:tagLst xmlns:p="http://schemas.openxmlformats.org/presentationml/2006/main">
  <p:tag name="PA" val="v5.1.2"/>
</p:tagLst>
</file>

<file path=ppt/tags/tag32.xml><?xml version="1.0" encoding="utf-8"?>
<p:tagLst xmlns:p="http://schemas.openxmlformats.org/presentationml/2006/main">
  <p:tag name="PA" val="v5.1.2"/>
</p:tagLst>
</file>

<file path=ppt/tags/tag33.xml><?xml version="1.0" encoding="utf-8"?>
<p:tagLst xmlns:p="http://schemas.openxmlformats.org/presentationml/2006/main">
  <p:tag name="PA" val="v5.1.0"/>
</p:tagLst>
</file>

<file path=ppt/tags/tag34.xml><?xml version="1.0" encoding="utf-8"?>
<p:tagLst xmlns:p="http://schemas.openxmlformats.org/presentationml/2006/main">
  <p:tag name="PA" val="v5.1.0"/>
</p:tagLst>
</file>

<file path=ppt/tags/tag35.xml><?xml version="1.0" encoding="utf-8"?>
<p:tagLst xmlns:p="http://schemas.openxmlformats.org/presentationml/2006/main">
  <p:tag name="PA" val="v5.1.2"/>
</p:tagLst>
</file>

<file path=ppt/tags/tag36.xml><?xml version="1.0" encoding="utf-8"?>
<p:tagLst xmlns:p="http://schemas.openxmlformats.org/presentationml/2006/main">
  <p:tag name="PA" val="v5.1.2"/>
</p:tagLst>
</file>

<file path=ppt/tags/tag37.xml><?xml version="1.0" encoding="utf-8"?>
<p:tagLst xmlns:p="http://schemas.openxmlformats.org/presentationml/2006/main">
  <p:tag name="PA" val="v5.1.2"/>
</p:tagLst>
</file>

<file path=ppt/tags/tag38.xml><?xml version="1.0" encoding="utf-8"?>
<p:tagLst xmlns:p="http://schemas.openxmlformats.org/presentationml/2006/main">
  <p:tag name="PA" val="v5.1.1"/>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5.1.2"/>
</p:tagLst>
</file>

<file path=ppt/tags/tag40.xml><?xml version="1.0" encoding="utf-8"?>
<p:tagLst xmlns:p="http://schemas.openxmlformats.org/presentationml/2006/main">
  <p:tag name="PA" val="v5.1.0"/>
</p:tagLst>
</file>

<file path=ppt/tags/tag41.xml><?xml version="1.0" encoding="utf-8"?>
<p:tagLst xmlns:p="http://schemas.openxmlformats.org/presentationml/2006/main">
  <p:tag name="ISLIDE.DIAGRAM" val="12f1ddf5-daff-4890-8673-b03081a33126"/>
</p:tagLst>
</file>

<file path=ppt/tags/tag42.xml><?xml version="1.0" encoding="utf-8"?>
<p:tagLst xmlns:p="http://schemas.openxmlformats.org/presentationml/2006/main">
  <p:tag name="PA" val="v5.1.0"/>
</p:tagLst>
</file>

<file path=ppt/tags/tag43.xml><?xml version="1.0" encoding="utf-8"?>
<p:tagLst xmlns:p="http://schemas.openxmlformats.org/presentationml/2006/main">
  <p:tag name="PA" val="v5.1.0"/>
</p:tagLst>
</file>

<file path=ppt/tags/tag44.xml><?xml version="1.0" encoding="utf-8"?>
<p:tagLst xmlns:p="http://schemas.openxmlformats.org/presentationml/2006/main">
  <p:tag name="PA" val="v5.1.2"/>
</p:tagLst>
</file>

<file path=ppt/tags/tag45.xml><?xml version="1.0" encoding="utf-8"?>
<p:tagLst xmlns:p="http://schemas.openxmlformats.org/presentationml/2006/main">
  <p:tag name="PA" val="v5.1.2"/>
</p:tagLst>
</file>

<file path=ppt/tags/tag46.xml><?xml version="1.0" encoding="utf-8"?>
<p:tagLst xmlns:p="http://schemas.openxmlformats.org/presentationml/2006/main">
  <p:tag name="PA" val="v5.1.2"/>
</p:tagLst>
</file>

<file path=ppt/tags/tag47.xml><?xml version="1.0" encoding="utf-8"?>
<p:tagLst xmlns:p="http://schemas.openxmlformats.org/presentationml/2006/main">
  <p:tag name="PA" val="v5.1.2"/>
</p:tagLst>
</file>

<file path=ppt/tags/tag48.xml><?xml version="1.0" encoding="utf-8"?>
<p:tagLst xmlns:p="http://schemas.openxmlformats.org/presentationml/2006/main">
  <p:tag name="PA" val="v5.1.2"/>
</p:tagLst>
</file>

<file path=ppt/tags/tag49.xml><?xml version="1.0" encoding="utf-8"?>
<p:tagLst xmlns:p="http://schemas.openxmlformats.org/presentationml/2006/main">
  <p:tag name="PA" val="v5.1.2"/>
</p:tagLst>
</file>

<file path=ppt/tags/tag5.xml><?xml version="1.0" encoding="utf-8"?>
<p:tagLst xmlns:p="http://schemas.openxmlformats.org/presentationml/2006/main">
  <p:tag name="PA" val="v5.1.2"/>
</p:tagLst>
</file>

<file path=ppt/tags/tag50.xml><?xml version="1.0" encoding="utf-8"?>
<p:tagLst xmlns:p="http://schemas.openxmlformats.org/presentationml/2006/main">
  <p:tag name="PA" val="v5.1.2"/>
</p:tagLst>
</file>

<file path=ppt/tags/tag51.xml><?xml version="1.0" encoding="utf-8"?>
<p:tagLst xmlns:p="http://schemas.openxmlformats.org/presentationml/2006/main">
  <p:tag name="PA" val="v5.1.2"/>
</p:tagLst>
</file>

<file path=ppt/tags/tag52.xml><?xml version="1.0" encoding="utf-8"?>
<p:tagLst xmlns:p="http://schemas.openxmlformats.org/presentationml/2006/main">
  <p:tag name="PA" val="v5.1.2"/>
</p:tagLst>
</file>

<file path=ppt/tags/tag53.xml><?xml version="1.0" encoding="utf-8"?>
<p:tagLst xmlns:p="http://schemas.openxmlformats.org/presentationml/2006/main">
  <p:tag name="PA" val="v5.1.2"/>
</p:tagLst>
</file>

<file path=ppt/tags/tag54.xml><?xml version="1.0" encoding="utf-8"?>
<p:tagLst xmlns:p="http://schemas.openxmlformats.org/presentationml/2006/main">
  <p:tag name="PA" val="v5.1.2"/>
</p:tagLst>
</file>

<file path=ppt/tags/tag55.xml><?xml version="1.0" encoding="utf-8"?>
<p:tagLst xmlns:p="http://schemas.openxmlformats.org/presentationml/2006/main">
  <p:tag name="PA" val="v5.1.2"/>
</p:tagLst>
</file>

<file path=ppt/tags/tag56.xml><?xml version="1.0" encoding="utf-8"?>
<p:tagLst xmlns:p="http://schemas.openxmlformats.org/presentationml/2006/main">
  <p:tag name="PA" val="v5.1.1"/>
</p:tagLst>
</file>

<file path=ppt/tags/tag57.xml><?xml version="1.0" encoding="utf-8"?>
<p:tagLst xmlns:p="http://schemas.openxmlformats.org/presentationml/2006/main">
  <p:tag name="PA" val="v5.1.1"/>
</p:tagLst>
</file>

<file path=ppt/tags/tag58.xml><?xml version="1.0" encoding="utf-8"?>
<p:tagLst xmlns:p="http://schemas.openxmlformats.org/presentationml/2006/main">
  <p:tag name="PA" val="v5.1.1"/>
</p:tagLst>
</file>

<file path=ppt/tags/tag59.xml><?xml version="1.0" encoding="utf-8"?>
<p:tagLst xmlns:p="http://schemas.openxmlformats.org/presentationml/2006/main">
  <p:tag name="PA" val="v5.1.1"/>
</p:tagLst>
</file>

<file path=ppt/tags/tag6.xml><?xml version="1.0" encoding="utf-8"?>
<p:tagLst xmlns:p="http://schemas.openxmlformats.org/presentationml/2006/main">
  <p:tag name="PA" val="v5.1.2"/>
</p:tagLst>
</file>

<file path=ppt/tags/tag60.xml><?xml version="1.0" encoding="utf-8"?>
<p:tagLst xmlns:p="http://schemas.openxmlformats.org/presentationml/2006/main">
  <p:tag name="PA" val="v5.1.1"/>
</p:tagLst>
</file>

<file path=ppt/tags/tag61.xml><?xml version="1.0" encoding="utf-8"?>
<p:tagLst xmlns:p="http://schemas.openxmlformats.org/presentationml/2006/main">
  <p:tag name="PA" val="v5.1.1"/>
</p:tagLst>
</file>

<file path=ppt/tags/tag62.xml><?xml version="1.0" encoding="utf-8"?>
<p:tagLst xmlns:p="http://schemas.openxmlformats.org/presentationml/2006/main">
  <p:tag name="PA" val="v5.1.0"/>
</p:tagLst>
</file>

<file path=ppt/tags/tag63.xml><?xml version="1.0" encoding="utf-8"?>
<p:tagLst xmlns:p="http://schemas.openxmlformats.org/presentationml/2006/main">
  <p:tag name="PA" val="v5.1.0"/>
</p:tagLst>
</file>

<file path=ppt/tags/tag64.xml><?xml version="1.0" encoding="utf-8"?>
<p:tagLst xmlns:p="http://schemas.openxmlformats.org/presentationml/2006/main">
  <p:tag name="PA" val="v5.1.0"/>
</p:tagLst>
</file>

<file path=ppt/tags/tag65.xml><?xml version="1.0" encoding="utf-8"?>
<p:tagLst xmlns:p="http://schemas.openxmlformats.org/presentationml/2006/main">
  <p:tag name="PA" val="v5.1.0"/>
</p:tagLst>
</file>

<file path=ppt/tags/tag66.xml><?xml version="1.0" encoding="utf-8"?>
<p:tagLst xmlns:p="http://schemas.openxmlformats.org/presentationml/2006/main">
  <p:tag name="PA" val="v5.1.0"/>
</p:tagLst>
</file>

<file path=ppt/tags/tag67.xml><?xml version="1.0" encoding="utf-8"?>
<p:tagLst xmlns:p="http://schemas.openxmlformats.org/presentationml/2006/main">
  <p:tag name="PA" val="v5.1.0"/>
</p:tagLst>
</file>

<file path=ppt/tags/tag68.xml><?xml version="1.0" encoding="utf-8"?>
<p:tagLst xmlns:p="http://schemas.openxmlformats.org/presentationml/2006/main">
  <p:tag name="PA" val="v5.1.0"/>
</p:tagLst>
</file>

<file path=ppt/tags/tag69.xml><?xml version="1.0" encoding="utf-8"?>
<p:tagLst xmlns:p="http://schemas.openxmlformats.org/presentationml/2006/main">
  <p:tag name="PA" val="v5.1.0"/>
</p:tagLst>
</file>

<file path=ppt/tags/tag7.xml><?xml version="1.0" encoding="utf-8"?>
<p:tagLst xmlns:p="http://schemas.openxmlformats.org/presentationml/2006/main">
  <p:tag name="PA" val="v5.1.2"/>
</p:tagLst>
</file>

<file path=ppt/tags/tag70.xml><?xml version="1.0" encoding="utf-8"?>
<p:tagLst xmlns:p="http://schemas.openxmlformats.org/presentationml/2006/main">
  <p:tag name="PA" val="v5.1.0"/>
</p:tagLst>
</file>

<file path=ppt/tags/tag71.xml><?xml version="1.0" encoding="utf-8"?>
<p:tagLst xmlns:p="http://schemas.openxmlformats.org/presentationml/2006/main">
  <p:tag name="PA" val="v5.1.0"/>
</p:tagLst>
</file>

<file path=ppt/tags/tag72.xml><?xml version="1.0" encoding="utf-8"?>
<p:tagLst xmlns:p="http://schemas.openxmlformats.org/presentationml/2006/main">
  <p:tag name="PA" val="v5.1.0"/>
</p:tagLst>
</file>

<file path=ppt/tags/tag73.xml><?xml version="1.0" encoding="utf-8"?>
<p:tagLst xmlns:p="http://schemas.openxmlformats.org/presentationml/2006/main">
  <p:tag name="PA" val="v5.1.0"/>
</p:tagLst>
</file>

<file path=ppt/tags/tag74.xml><?xml version="1.0" encoding="utf-8"?>
<p:tagLst xmlns:p="http://schemas.openxmlformats.org/presentationml/2006/main">
  <p:tag name="PA" val="v5.1.0"/>
</p:tagLst>
</file>

<file path=ppt/tags/tag75.xml><?xml version="1.0" encoding="utf-8"?>
<p:tagLst xmlns:p="http://schemas.openxmlformats.org/presentationml/2006/main">
  <p:tag name="PA" val="v5.1.0"/>
</p:tagLst>
</file>

<file path=ppt/tags/tag76.xml><?xml version="1.0" encoding="utf-8"?>
<p:tagLst xmlns:p="http://schemas.openxmlformats.org/presentationml/2006/main">
  <p:tag name="ISLIDE.DIAGRAM" val="208932"/>
</p:tagLst>
</file>

<file path=ppt/tags/tag77.xml><?xml version="1.0" encoding="utf-8"?>
<p:tagLst xmlns:p="http://schemas.openxmlformats.org/presentationml/2006/main">
  <p:tag name="PA" val="v5.1.2"/>
</p:tagLst>
</file>

<file path=ppt/tags/tag78.xml><?xml version="1.0" encoding="utf-8"?>
<p:tagLst xmlns:p="http://schemas.openxmlformats.org/presentationml/2006/main">
  <p:tag name="PA" val="v5.1.2"/>
</p:tagLst>
</file>

<file path=ppt/tags/tag79.xml><?xml version="1.0" encoding="utf-8"?>
<p:tagLst xmlns:p="http://schemas.openxmlformats.org/presentationml/2006/main">
  <p:tag name="PA" val="v5.1.2"/>
</p:tagLst>
</file>

<file path=ppt/tags/tag8.xml><?xml version="1.0" encoding="utf-8"?>
<p:tagLst xmlns:p="http://schemas.openxmlformats.org/presentationml/2006/main">
  <p:tag name="PA" val="v5.1.0"/>
</p:tagLst>
</file>

<file path=ppt/tags/tag80.xml><?xml version="1.0" encoding="utf-8"?>
<p:tagLst xmlns:p="http://schemas.openxmlformats.org/presentationml/2006/main">
  <p:tag name="PA" val="v5.1.2"/>
</p:tagLst>
</file>

<file path=ppt/tags/tag81.xml><?xml version="1.0" encoding="utf-8"?>
<p:tagLst xmlns:p="http://schemas.openxmlformats.org/presentationml/2006/main">
  <p:tag name="PA" val="v5.1.2"/>
</p:tagLst>
</file>

<file path=ppt/tags/tag82.xml><?xml version="1.0" encoding="utf-8"?>
<p:tagLst xmlns:p="http://schemas.openxmlformats.org/presentationml/2006/main">
  <p:tag name="PA" val="v5.1.2"/>
</p:tagLst>
</file>

<file path=ppt/tags/tag83.xml><?xml version="1.0" encoding="utf-8"?>
<p:tagLst xmlns:p="http://schemas.openxmlformats.org/presentationml/2006/main">
  <p:tag name="PA" val="v5.1.2"/>
</p:tagLst>
</file>

<file path=ppt/tags/tag84.xml><?xml version="1.0" encoding="utf-8"?>
<p:tagLst xmlns:p="http://schemas.openxmlformats.org/presentationml/2006/main">
  <p:tag name="PA" val="v5.1.2"/>
</p:tagLst>
</file>

<file path=ppt/tags/tag85.xml><?xml version="1.0" encoding="utf-8"?>
<p:tagLst xmlns:p="http://schemas.openxmlformats.org/presentationml/2006/main">
  <p:tag name="PA" val="v5.1.0"/>
</p:tagLst>
</file>

<file path=ppt/tags/tag86.xml><?xml version="1.0" encoding="utf-8"?>
<p:tagLst xmlns:p="http://schemas.openxmlformats.org/presentationml/2006/main">
  <p:tag name="PA" val="v5.1.0"/>
</p:tagLst>
</file>

<file path=ppt/tags/tag87.xml><?xml version="1.0" encoding="utf-8"?>
<p:tagLst xmlns:p="http://schemas.openxmlformats.org/presentationml/2006/main">
  <p:tag name="PA" val="v5.1.0"/>
</p:tagLst>
</file>

<file path=ppt/tags/tag88.xml><?xml version="1.0" encoding="utf-8"?>
<p:tagLst xmlns:p="http://schemas.openxmlformats.org/presentationml/2006/main">
  <p:tag name="PA" val="v5.1.0"/>
</p:tagLst>
</file>

<file path=ppt/tags/tag89.xml><?xml version="1.0" encoding="utf-8"?>
<p:tagLst xmlns:p="http://schemas.openxmlformats.org/presentationml/2006/main">
  <p:tag name="PA" val="v5.1.0"/>
</p:tagLst>
</file>

<file path=ppt/tags/tag9.xml><?xml version="1.0" encoding="utf-8"?>
<p:tagLst xmlns:p="http://schemas.openxmlformats.org/presentationml/2006/main">
  <p:tag name="PA" val="v5.1.0"/>
</p:tagLst>
</file>

<file path=ppt/tags/tag90.xml><?xml version="1.0" encoding="utf-8"?>
<p:tagLst xmlns:p="http://schemas.openxmlformats.org/presentationml/2006/main">
  <p:tag name="PA" val="v5.1.0"/>
</p:tagLst>
</file>

<file path=ppt/tags/tag91.xml><?xml version="1.0" encoding="utf-8"?>
<p:tagLst xmlns:p="http://schemas.openxmlformats.org/presentationml/2006/main">
  <p:tag name="PA" val="v5.1.0"/>
</p:tagLst>
</file>

<file path=ppt/tags/tag92.xml><?xml version="1.0" encoding="utf-8"?>
<p:tagLst xmlns:p="http://schemas.openxmlformats.org/presentationml/2006/main">
  <p:tag name="PA" val="v5.1.0"/>
</p:tagLst>
</file>

<file path=ppt/tags/tag93.xml><?xml version="1.0" encoding="utf-8"?>
<p:tagLst xmlns:p="http://schemas.openxmlformats.org/presentationml/2006/main">
  <p:tag name="PA" val="v5.1.0"/>
</p:tagLst>
</file>

<file path=ppt/tags/tag94.xml><?xml version="1.0" encoding="utf-8"?>
<p:tagLst xmlns:p="http://schemas.openxmlformats.org/presentationml/2006/main">
  <p:tag name="PA" val="v5.1.0"/>
</p:tagLst>
</file>

<file path=ppt/tags/tag95.xml><?xml version="1.0" encoding="utf-8"?>
<p:tagLst xmlns:p="http://schemas.openxmlformats.org/presentationml/2006/main">
  <p:tag name="PA" val="v5.1.0"/>
</p:tagLst>
</file>

<file path=ppt/tags/tag96.xml><?xml version="1.0" encoding="utf-8"?>
<p:tagLst xmlns:p="http://schemas.openxmlformats.org/presentationml/2006/main">
  <p:tag name="PA" val="v5.1.0"/>
</p:tagLst>
</file>

<file path=ppt/tags/tag97.xml><?xml version="1.0" encoding="utf-8"?>
<p:tagLst xmlns:p="http://schemas.openxmlformats.org/presentationml/2006/main">
  <p:tag name="PA" val="v5.1.0"/>
</p:tagLst>
</file>

<file path=ppt/tags/tag98.xml><?xml version="1.0" encoding="utf-8"?>
<p:tagLst xmlns:p="http://schemas.openxmlformats.org/presentationml/2006/main">
  <p:tag name="PA" val="v5.1.0"/>
</p:tagLst>
</file>

<file path=ppt/tags/tag99.xml><?xml version="1.0" encoding="utf-8"?>
<p:tagLst xmlns:p="http://schemas.openxmlformats.org/presentationml/2006/main">
  <p:tag name="PA" val="v5.1.0"/>
</p:tagLst>
</file>

<file path=ppt/theme/theme1.xml><?xml version="1.0" encoding="utf-8"?>
<a:theme xmlns:a="http://schemas.openxmlformats.org/drawingml/2006/main" name="www.2ppt.com 提供免费下载">
  <a:themeElements>
    <a:clrScheme name="自定义 48">
      <a:dk1>
        <a:srgbClr val="000000"/>
      </a:dk1>
      <a:lt1>
        <a:srgbClr val="FFFFFF"/>
      </a:lt1>
      <a:dk2>
        <a:srgbClr val="44546A"/>
      </a:dk2>
      <a:lt2>
        <a:srgbClr val="E7E6E6"/>
      </a:lt2>
      <a:accent1>
        <a:srgbClr val="2E2961"/>
      </a:accent1>
      <a:accent2>
        <a:srgbClr val="120F2D"/>
      </a:accent2>
      <a:accent3>
        <a:srgbClr val="A5A5A5"/>
      </a:accent3>
      <a:accent4>
        <a:srgbClr val="FFC000"/>
      </a:accent4>
      <a:accent5>
        <a:srgbClr val="5B9BD5"/>
      </a:accent5>
      <a:accent6>
        <a:srgbClr val="70AD47"/>
      </a:accent6>
      <a:hlink>
        <a:srgbClr val="0563C1"/>
      </a:hlink>
      <a:folHlink>
        <a:srgbClr val="954F72"/>
      </a:folHlink>
    </a:clrScheme>
    <a:fontScheme name="n4vy2nr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3484</Words>
  <Application>WPS 演示</Application>
  <PresentationFormat>自定义</PresentationFormat>
  <Paragraphs>395</Paragraphs>
  <Slides>25</Slides>
  <Notes>24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Helvetica Light</vt:lpstr>
      <vt:lpstr>Source Han Sans CN Normal</vt:lpstr>
      <vt:lpstr>Yu Gothic UI Semilight</vt:lpstr>
      <vt:lpstr>微软雅黑</vt:lpstr>
      <vt:lpstr>Segoe UI Light</vt:lpstr>
      <vt:lpstr>Gill Sans</vt:lpstr>
      <vt:lpstr>Arial Unicode MS</vt:lpstr>
      <vt:lpstr>等线</vt:lpstr>
      <vt:lpstr>Calibri</vt:lpstr>
      <vt:lpstr>仿宋_GB2312</vt:lpstr>
      <vt:lpstr>仿宋</vt:lpstr>
      <vt:lpstr>Meiryo</vt:lpstr>
      <vt:lpstr>Yu Gothic UI</vt:lpstr>
      <vt:lpstr>Segoe Print</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 提供免费下载</dc:title>
  <dc:creator/>
  <cp:lastModifiedBy>Years later</cp:lastModifiedBy>
  <cp:revision>2</cp:revision>
  <dcterms:created xsi:type="dcterms:W3CDTF">2022-05-27T00:04:00Z</dcterms:created>
  <dcterms:modified xsi:type="dcterms:W3CDTF">2022-06-07T04:34:46Z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8BFB51520017431D8B44D0285873C4A9</vt:lpwstr>
  </property>
  <property fmtid="{D5CDD505-2E9C-101B-9397-08002B2CF9AE}" pid="3" name="KSOProductBuildVer">
    <vt:lpwstr>2052-11.1.0.10723</vt:lpwstr>
  </property>
</Properties>
</file>