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7"/>
  </p:handoutMasterIdLst>
  <p:sldIdLst>
    <p:sldId id="3086" r:id="rId3"/>
    <p:sldId id="3112" r:id="rId5"/>
    <p:sldId id="3113" r:id="rId6"/>
    <p:sldId id="3106" r:id="rId7"/>
    <p:sldId id="3092" r:id="rId8"/>
    <p:sldId id="3097" r:id="rId9"/>
    <p:sldId id="3087" r:id="rId10"/>
    <p:sldId id="3114" r:id="rId11"/>
    <p:sldId id="3105" r:id="rId12"/>
    <p:sldId id="3091" r:id="rId13"/>
    <p:sldId id="3096" r:id="rId14"/>
    <p:sldId id="3093" r:id="rId15"/>
    <p:sldId id="3115" r:id="rId16"/>
    <p:sldId id="3088" r:id="rId17"/>
    <p:sldId id="3104" r:id="rId18"/>
    <p:sldId id="3095" r:id="rId19"/>
    <p:sldId id="3094" r:id="rId20"/>
    <p:sldId id="3116" r:id="rId21"/>
    <p:sldId id="3103" r:id="rId22"/>
    <p:sldId id="3090" r:id="rId23"/>
    <p:sldId id="3089" r:id="rId24"/>
    <p:sldId id="3117" r:id="rId25"/>
    <p:sldId id="3133" r:id="rId26"/>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69"/>
    <a:srgbClr val="1A8CE1"/>
    <a:srgbClr val="FFFFFF"/>
    <a:srgbClr val="A78357"/>
    <a:srgbClr val="28C7D4"/>
    <a:srgbClr val="F94D4D"/>
    <a:srgbClr val="FEFEFE"/>
    <a:srgbClr val="8F1A12"/>
    <a:srgbClr val="F84E4B"/>
    <a:srgbClr val="26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1" autoAdjust="0"/>
    <p:restoredTop sz="92986" autoAdjust="0"/>
  </p:normalViewPr>
  <p:slideViewPr>
    <p:cSldViewPr>
      <p:cViewPr varScale="1">
        <p:scale>
          <a:sx n="116" d="100"/>
          <a:sy n="116" d="100"/>
        </p:scale>
        <p:origin x="228" y="108"/>
      </p:cViewPr>
      <p:guideLst>
        <p:guide orient="horz" pos="328"/>
        <p:guide pos="4050"/>
        <p:guide pos="557"/>
        <p:guide orient="horz" pos="4183"/>
        <p:guide pos="7588"/>
        <p:guide pos="376"/>
        <p:guide pos="132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719848"/>
          <c:y val="0.0543274"/>
          <c:w val="0.906032"/>
          <c:h val="0.854042"/>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dLbls>
            <c:delete val="1"/>
          </c:dLbls>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dLbls>
            <c:delete val="1"/>
          </c:dLbls>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dLbls>
            <c:delete val="1"/>
          </c:dLbls>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dLbls>
            <c:delete val="1"/>
          </c:dLbls>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dLbls>
          <c:showLegendKey val="0"/>
          <c:showVal val="0"/>
          <c:showCatName val="0"/>
          <c:showSerName val="0"/>
          <c:showPercent val="0"/>
          <c:showBubbleSize val="0"/>
        </c:dLbls>
        <c:marker val="1"/>
        <c:smooth val="0"/>
        <c:axId val="179616472"/>
        <c:axId val="228442224"/>
      </c:lineChart>
      <c:catAx>
        <c:axId val="179616472"/>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228442224"/>
        <c:crosses val="autoZero"/>
        <c:auto val="1"/>
        <c:lblAlgn val="ctr"/>
        <c:lblOffset val="100"/>
        <c:noMultiLvlLbl val="1"/>
      </c:catAx>
      <c:valAx>
        <c:axId val="228442224"/>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79616472"/>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CEDA688F-47F3-434D-A3A7-906655BCDF8A}"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2468935" y="1456085"/>
            <a:ext cx="7353876" cy="4136556"/>
          </a:xfrm>
          <a:prstGeom prst="rect">
            <a:avLst/>
          </a:prstGeom>
        </p:spPr>
      </p:pic>
      <p:sp>
        <p:nvSpPr>
          <p:cNvPr id="11" name="TextBox 5"/>
          <p:cNvSpPr txBox="1">
            <a:spLocks noChangeArrowheads="1"/>
          </p:cNvSpPr>
          <p:nvPr/>
        </p:nvSpPr>
        <p:spPr bwMode="auto">
          <a:xfrm>
            <a:off x="3477047" y="5853822"/>
            <a:ext cx="590465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Summary report [work] [work] [] annual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meetingSummary</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report [work] [work] [] annual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meetingSummary</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report [work] [work] [] annual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meetingSummary</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report [work] [work] [] annual meeting</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6"/>
          <p:cNvSpPr txBox="1">
            <a:spLocks noChangeArrowheads="1"/>
          </p:cNvSpPr>
          <p:nvPr/>
        </p:nvSpPr>
        <p:spPr bwMode="auto">
          <a:xfrm>
            <a:off x="4098543" y="5472222"/>
            <a:ext cx="4879066" cy="521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800" cap="all"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主办方：</a:t>
            </a:r>
            <a:r>
              <a:rPr lang="en-US" altLang="zh-CN" sz="2800" cap="all"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PPT</a:t>
            </a:r>
            <a:r>
              <a:rPr lang="zh-CN" altLang="en-US" sz="2800" cap="all"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汇</a:t>
            </a:r>
            <a:endParaRPr lang="zh-CN" altLang="en-US" sz="2800" cap="all"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8719" t="62943" r="23679" b="12167"/>
          <a:stretch>
            <a:fillRect/>
          </a:stretch>
        </p:blipFill>
        <p:spPr>
          <a:xfrm>
            <a:off x="3261023" y="3952462"/>
            <a:ext cx="6120680" cy="1800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7"/>
          <p:cNvGrpSpPr/>
          <p:nvPr/>
        </p:nvGrpSpPr>
        <p:grpSpPr>
          <a:xfrm>
            <a:off x="1802782" y="2206670"/>
            <a:ext cx="9253188" cy="3713324"/>
            <a:chOff x="0" y="0"/>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2"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2"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9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2"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6432639" y="1006207"/>
            <a:ext cx="6426111" cy="5636296"/>
            <a:chOff x="0" y="0"/>
            <a:chExt cx="2449" cy="2148"/>
          </a:xfrm>
        </p:grpSpPr>
        <p:pic>
          <p:nvPicPr>
            <p:cNvPr id="9219" name="Picture 3" descr="iPhone_5S_freebi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descr="10111220362419802e801c5ef8副本"/>
            <p:cNvSpPr>
              <a:spLocks noChangeArrowheads="1"/>
            </p:cNvSpPr>
            <p:nvPr/>
          </p:nvSpPr>
          <p:spPr bwMode="auto">
            <a:xfrm>
              <a:off x="825" y="294"/>
              <a:ext cx="807" cy="142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6350"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1" name="Oval 5"/>
          <p:cNvSpPr>
            <a:spLocks noChangeArrowheads="1"/>
          </p:cNvSpPr>
          <p:nvPr/>
        </p:nvSpPr>
        <p:spPr bwMode="auto">
          <a:xfrm>
            <a:off x="1973461" y="2298082"/>
            <a:ext cx="767953" cy="763488"/>
          </a:xfrm>
          <a:prstGeom prst="ellipse">
            <a:avLst/>
          </a:pr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2" name="Group 6"/>
          <p:cNvGrpSpPr/>
          <p:nvPr/>
        </p:nvGrpSpPr>
        <p:grpSpPr bwMode="auto">
          <a:xfrm>
            <a:off x="2172147" y="2492301"/>
            <a:ext cx="375047" cy="383977"/>
            <a:chOff x="0" y="0"/>
            <a:chExt cx="276" cy="281"/>
          </a:xfrm>
        </p:grpSpPr>
        <p:sp>
          <p:nvSpPr>
            <p:cNvPr id="9223" name="Freeform 7"/>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4" name="Freeform 8"/>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5" name="Oval 9"/>
          <p:cNvSpPr>
            <a:spLocks noChangeArrowheads="1"/>
          </p:cNvSpPr>
          <p:nvPr/>
        </p:nvSpPr>
        <p:spPr bwMode="auto">
          <a:xfrm>
            <a:off x="1975694" y="3615211"/>
            <a:ext cx="767953" cy="763488"/>
          </a:xfrm>
          <a:prstGeom prst="ellipse">
            <a:avLst/>
          </a:pr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6" name="Group 10"/>
          <p:cNvGrpSpPr/>
          <p:nvPr/>
        </p:nvGrpSpPr>
        <p:grpSpPr bwMode="auto">
          <a:xfrm>
            <a:off x="2219028" y="3789339"/>
            <a:ext cx="281285" cy="410766"/>
            <a:chOff x="0" y="0"/>
            <a:chExt cx="206" cy="305"/>
          </a:xfrm>
        </p:grpSpPr>
        <p:sp>
          <p:nvSpPr>
            <p:cNvPr id="9227" name="Freeform 11"/>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8" name="Freeform 12"/>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9" name="Freeform 13"/>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0" name="Oval 14"/>
          <p:cNvSpPr>
            <a:spLocks noChangeArrowheads="1"/>
          </p:cNvSpPr>
          <p:nvPr/>
        </p:nvSpPr>
        <p:spPr bwMode="auto">
          <a:xfrm>
            <a:off x="1975694" y="4914480"/>
            <a:ext cx="767953" cy="763488"/>
          </a:xfrm>
          <a:prstGeom prst="ellipse">
            <a:avLst/>
          </a:pr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31" name="Group 15"/>
          <p:cNvGrpSpPr/>
          <p:nvPr/>
        </p:nvGrpSpPr>
        <p:grpSpPr bwMode="auto">
          <a:xfrm>
            <a:off x="2194472" y="5162278"/>
            <a:ext cx="366117" cy="317004"/>
            <a:chOff x="0" y="0"/>
            <a:chExt cx="346" cy="301"/>
          </a:xfrm>
        </p:grpSpPr>
        <p:sp>
          <p:nvSpPr>
            <p:cNvPr id="9232" name="Freeform 16"/>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3" name="Freeform 17"/>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4"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5"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6" name="Rectangle 20"/>
          <p:cNvSpPr>
            <a:spLocks noChangeArrowheads="1"/>
          </p:cNvSpPr>
          <p:nvPr/>
        </p:nvSpPr>
        <p:spPr bwMode="auto">
          <a:xfrm>
            <a:off x="2966890" y="2342297"/>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7" name="Rectangle 21"/>
          <p:cNvSpPr>
            <a:spLocks noChangeArrowheads="1"/>
          </p:cNvSpPr>
          <p:nvPr/>
        </p:nvSpPr>
        <p:spPr bwMode="auto">
          <a:xfrm>
            <a:off x="2966890" y="3646032"/>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8" name="Rectangle 22"/>
          <p:cNvSpPr>
            <a:spLocks noChangeArrowheads="1"/>
          </p:cNvSpPr>
          <p:nvPr/>
        </p:nvSpPr>
        <p:spPr bwMode="auto">
          <a:xfrm>
            <a:off x="2966890" y="4949766"/>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5000">
        <p14:gallery dir="l"/>
      </p:transition>
    </mc:Choice>
    <mc:Fallback>
      <p:transition spd="slow"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14:presetBounceEnd="30000">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14:bounceEnd="30000">
                                          <p:cBhvr additive="base">
                                            <p:cTn id="21" dur="500" fill="hold"/>
                                            <p:tgtEl>
                                              <p:spTgt spid="9236"/>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14:presetBounceEnd="30000">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14:bounceEnd="30000">
                                          <p:cBhvr additive="base">
                                            <p:cTn id="39" dur="500" fill="hold"/>
                                            <p:tgtEl>
                                              <p:spTgt spid="9237"/>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14:presetBounceEnd="30000">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14:bounceEnd="30000">
                                          <p:cBhvr additive="base">
                                            <p:cTn id="57" dur="500" fill="hold"/>
                                            <p:tgtEl>
                                              <p:spTgt spid="9238"/>
                                            </p:tgtEl>
                                            <p:attrNameLst>
                                              <p:attrName>ppt_x</p:attrName>
                                            </p:attrNameLst>
                                          </p:cBhvr>
                                          <p:tavLst>
                                            <p:tav tm="0">
                                              <p:val>
                                                <p:strVal val="1+#ppt_w/2"/>
                                              </p:val>
                                            </p:tav>
                                            <p:tav tm="100000">
                                              <p:val>
                                                <p:strVal val="#ppt_x"/>
                                              </p:val>
                                            </p:tav>
                                          </p:tavLst>
                                        </p:anim>
                                        <p:anim calcmode="lin" valueType="num" p14:bounceEnd="30000">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30000">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14:bounceEnd="30000">
                                          <p:cBhvr additive="base">
                                            <p:cTn id="61" dur="500" fill="hold"/>
                                            <p:tgtEl>
                                              <p:spTgt spid="9218"/>
                                            </p:tgtEl>
                                            <p:attrNameLst>
                                              <p:attrName>ppt_x</p:attrName>
                                            </p:attrNameLst>
                                          </p:cBhvr>
                                          <p:tavLst>
                                            <p:tav tm="0">
                                              <p:val>
                                                <p:strVal val="1+#ppt_w/2"/>
                                              </p:val>
                                            </p:tav>
                                            <p:tav tm="100000">
                                              <p:val>
                                                <p:strVal val="#ppt_x"/>
                                              </p:val>
                                            </p:tav>
                                          </p:tavLst>
                                        </p:anim>
                                        <p:anim calcmode="lin" valueType="num" p14:bounceEnd="30000">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cBhvr additive="base">
                                            <p:cTn id="21" dur="500" fill="hold"/>
                                            <p:tgtEl>
                                              <p:spTgt spid="9236"/>
                                            </p:tgtEl>
                                            <p:attrNameLst>
                                              <p:attrName>ppt_x</p:attrName>
                                            </p:attrNameLst>
                                          </p:cBhvr>
                                          <p:tavLst>
                                            <p:tav tm="0">
                                              <p:val>
                                                <p:strVal val="1+#ppt_w/2"/>
                                              </p:val>
                                            </p:tav>
                                            <p:tav tm="100000">
                                              <p:val>
                                                <p:strVal val="#ppt_x"/>
                                              </p:val>
                                            </p:tav>
                                          </p:tavLst>
                                        </p:anim>
                                        <p:anim calcmode="lin" valueType="num">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cBhvr additive="base">
                                            <p:cTn id="39" dur="500" fill="hold"/>
                                            <p:tgtEl>
                                              <p:spTgt spid="9237"/>
                                            </p:tgtEl>
                                            <p:attrNameLst>
                                              <p:attrName>ppt_x</p:attrName>
                                            </p:attrNameLst>
                                          </p:cBhvr>
                                          <p:tavLst>
                                            <p:tav tm="0">
                                              <p:val>
                                                <p:strVal val="1+#ppt_w/2"/>
                                              </p:val>
                                            </p:tav>
                                            <p:tav tm="100000">
                                              <p:val>
                                                <p:strVal val="#ppt_x"/>
                                              </p:val>
                                            </p:tav>
                                          </p:tavLst>
                                        </p:anim>
                                        <p:anim calcmode="lin" valueType="num">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cBhvr additive="base">
                                            <p:cTn id="57" dur="500" fill="hold"/>
                                            <p:tgtEl>
                                              <p:spTgt spid="9238"/>
                                            </p:tgtEl>
                                            <p:attrNameLst>
                                              <p:attrName>ppt_x</p:attrName>
                                            </p:attrNameLst>
                                          </p:cBhvr>
                                          <p:tavLst>
                                            <p:tav tm="0">
                                              <p:val>
                                                <p:strVal val="1+#ppt_w/2"/>
                                              </p:val>
                                            </p:tav>
                                            <p:tav tm="100000">
                                              <p:val>
                                                <p:strVal val="#ppt_x"/>
                                              </p:val>
                                            </p:tav>
                                          </p:tavLst>
                                        </p:anim>
                                        <p:anim calcmode="lin" valueType="num">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cBhvr additive="base">
                                            <p:cTn id="61" dur="500" fill="hold"/>
                                            <p:tgtEl>
                                              <p:spTgt spid="9218"/>
                                            </p:tgtEl>
                                            <p:attrNameLst>
                                              <p:attrName>ppt_x</p:attrName>
                                            </p:attrNameLst>
                                          </p:cBhvr>
                                          <p:tavLst>
                                            <p:tav tm="0">
                                              <p:val>
                                                <p:strVal val="1+#ppt_w/2"/>
                                              </p:val>
                                            </p:tav>
                                            <p:tav tm="100000">
                                              <p:val>
                                                <p:strVal val="#ppt_x"/>
                                              </p:val>
                                            </p:tav>
                                          </p:tavLst>
                                        </p:anim>
                                        <p:anim calcmode="lin" valueType="num">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7" name="Group 847"/>
          <p:cNvGrpSpPr/>
          <p:nvPr/>
        </p:nvGrpSpPr>
        <p:grpSpPr>
          <a:xfrm>
            <a:off x="9597727" y="2402855"/>
            <a:ext cx="1863463" cy="3897633"/>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82613" y="1269574"/>
              <a:ext cx="1608468"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812951" y="3217465"/>
              <a:ext cx="547792" cy="628360"/>
            </a:xfrm>
            <a:prstGeom prst="rect">
              <a:avLst/>
            </a:prstGeom>
            <a:noFill/>
            <a:ln w="12700" cap="flat">
              <a:noFill/>
              <a:miter lim="400000"/>
            </a:ln>
            <a:effectLst/>
          </p:spPr>
          <p:txBody>
            <a:bodyPr wrap="none" lIns="22681" tIns="22681" rIns="22681" bIns="22681"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5" name="Shape 845"/>
            <p:cNvSpPr/>
            <p:nvPr/>
          </p:nvSpPr>
          <p:spPr>
            <a:xfrm>
              <a:off x="1812951" y="5304395"/>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6" name="Shape 846"/>
            <p:cNvSpPr/>
            <p:nvPr/>
          </p:nvSpPr>
          <p:spPr>
            <a:xfrm>
              <a:off x="1812951" y="7340028"/>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6" name="Group 856"/>
          <p:cNvGrpSpPr/>
          <p:nvPr/>
        </p:nvGrpSpPr>
        <p:grpSpPr>
          <a:xfrm>
            <a:off x="7924062" y="3135746"/>
            <a:ext cx="1513061" cy="3164718"/>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90207" y="1086218"/>
              <a:ext cx="1608467"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8281" y="2691643"/>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4" name="Shape 854"/>
            <p:cNvSpPr/>
            <p:nvPr/>
          </p:nvSpPr>
          <p:spPr>
            <a:xfrm>
              <a:off x="1478281" y="4333512"/>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5" name="Shape 855"/>
            <p:cNvSpPr/>
            <p:nvPr/>
          </p:nvSpPr>
          <p:spPr>
            <a:xfrm>
              <a:off x="1478281" y="5975384"/>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5" name="Group 865"/>
          <p:cNvGrpSpPr/>
          <p:nvPr/>
        </p:nvGrpSpPr>
        <p:grpSpPr>
          <a:xfrm>
            <a:off x="6598223" y="3878747"/>
            <a:ext cx="1165236" cy="2437151"/>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501383" y="727935"/>
              <a:ext cx="1608466"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7038" y="204955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3" name="Shape 863"/>
            <p:cNvSpPr/>
            <p:nvPr/>
          </p:nvSpPr>
          <p:spPr>
            <a:xfrm>
              <a:off x="1047038" y="330781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4" name="Shape 864"/>
            <p:cNvSpPr/>
            <p:nvPr/>
          </p:nvSpPr>
          <p:spPr>
            <a:xfrm>
              <a:off x="1047038" y="4566078"/>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8" name="Group 868"/>
          <p:cNvGrpSpPr/>
          <p:nvPr/>
        </p:nvGrpSpPr>
        <p:grpSpPr>
          <a:xfrm>
            <a:off x="1544180" y="2153398"/>
            <a:ext cx="8053546" cy="745791"/>
            <a:chOff x="0" y="72235"/>
            <a:chExt cx="19498693" cy="1670386"/>
          </a:xfrm>
        </p:grpSpPr>
        <p:sp>
          <p:nvSpPr>
            <p:cNvPr id="866" name="Shape 866"/>
            <p:cNvSpPr/>
            <p:nvPr/>
          </p:nvSpPr>
          <p:spPr>
            <a:xfrm>
              <a:off x="5280" y="72235"/>
              <a:ext cx="4748146" cy="529072"/>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749968"/>
              <a:ext cx="19498693" cy="99265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1" name="Group 871"/>
          <p:cNvGrpSpPr/>
          <p:nvPr/>
        </p:nvGrpSpPr>
        <p:grpSpPr>
          <a:xfrm>
            <a:off x="1543476" y="3264890"/>
            <a:ext cx="5054747" cy="893524"/>
            <a:chOff x="-1704" y="72235"/>
            <a:chExt cx="12238204" cy="2001271"/>
          </a:xfrm>
        </p:grpSpPr>
        <p:sp>
          <p:nvSpPr>
            <p:cNvPr id="869" name="Shape 869"/>
            <p:cNvSpPr/>
            <p:nvPr/>
          </p:nvSpPr>
          <p:spPr>
            <a:xfrm>
              <a:off x="-1704" y="72235"/>
              <a:ext cx="4748143" cy="529072"/>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0" y="419083"/>
              <a:ext cx="12236500" cy="165442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4" name="Group 874"/>
          <p:cNvGrpSpPr/>
          <p:nvPr/>
        </p:nvGrpSpPr>
        <p:grpSpPr>
          <a:xfrm>
            <a:off x="1543477" y="4376380"/>
            <a:ext cx="4682820" cy="813312"/>
            <a:chOff x="-1704" y="72233"/>
            <a:chExt cx="11337721" cy="1821613"/>
          </a:xfrm>
        </p:grpSpPr>
        <p:sp>
          <p:nvSpPr>
            <p:cNvPr id="872" name="Shape 872"/>
            <p:cNvSpPr/>
            <p:nvPr/>
          </p:nvSpPr>
          <p:spPr>
            <a:xfrm>
              <a:off x="-1704" y="72233"/>
              <a:ext cx="4748143" cy="529071"/>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2" y="598746"/>
              <a:ext cx="11336019" cy="1295100"/>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3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文本框 3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847"/>
                                        </p:tgtEl>
                                        <p:attrNameLst>
                                          <p:attrName>style.visibility</p:attrName>
                                        </p:attrNameLst>
                                      </p:cBhvr>
                                      <p:to>
                                        <p:strVal val="visible"/>
                                      </p:to>
                                    </p:set>
                                    <p:anim calcmode="lin" valueType="num">
                                      <p:cBhvr>
                                        <p:cTn id="7" dur="1000" fill="hold"/>
                                        <p:tgtEl>
                                          <p:spTgt spid="847"/>
                                        </p:tgtEl>
                                        <p:attrNameLst>
                                          <p:attrName>ppt_x</p:attrName>
                                        </p:attrNameLst>
                                      </p:cBhvr>
                                      <p:tavLst>
                                        <p:tav tm="0">
                                          <p:val>
                                            <p:strVal val="#ppt_x"/>
                                          </p:val>
                                        </p:tav>
                                        <p:tav tm="100000">
                                          <p:val>
                                            <p:strVal val="#ppt_x"/>
                                          </p:val>
                                        </p:tav>
                                      </p:tavLst>
                                    </p:anim>
                                    <p:anim calcmode="lin" valueType="num">
                                      <p:cBhvr>
                                        <p:cTn id="8" dur="1000" fill="hold"/>
                                        <p:tgtEl>
                                          <p:spTgt spid="84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868"/>
                                        </p:tgtEl>
                                        <p:attrNameLst>
                                          <p:attrName>style.visibility</p:attrName>
                                        </p:attrNameLst>
                                      </p:cBhvr>
                                      <p:to>
                                        <p:strVal val="visible"/>
                                      </p:to>
                                    </p:set>
                                    <p:anim calcmode="lin" valueType="num">
                                      <p:cBhvr>
                                        <p:cTn id="11" dur="1000" fill="hold"/>
                                        <p:tgtEl>
                                          <p:spTgt spid="868"/>
                                        </p:tgtEl>
                                        <p:attrNameLst>
                                          <p:attrName>ppt_x</p:attrName>
                                        </p:attrNameLst>
                                      </p:cBhvr>
                                      <p:tavLst>
                                        <p:tav tm="0">
                                          <p:val>
                                            <p:strVal val="0-#ppt_w/2"/>
                                          </p:val>
                                        </p:tav>
                                        <p:tav tm="100000">
                                          <p:val>
                                            <p:strVal val="#ppt_x"/>
                                          </p:val>
                                        </p:tav>
                                      </p:tavLst>
                                    </p:anim>
                                    <p:anim calcmode="lin" valueType="num">
                                      <p:cBhvr>
                                        <p:cTn id="12" dur="1000" fill="hold"/>
                                        <p:tgtEl>
                                          <p:spTgt spid="86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indefinite" fill="hold"/>
                                        <p:tgtEl>
                                          <p:spTgt spid="856"/>
                                        </p:tgtEl>
                                        <p:attrNameLst>
                                          <p:attrName>style.visibility</p:attrName>
                                        </p:attrNameLst>
                                      </p:cBhvr>
                                      <p:to>
                                        <p:strVal val="visible"/>
                                      </p:to>
                                    </p:set>
                                    <p:anim calcmode="lin" valueType="num">
                                      <p:cBhvr>
                                        <p:cTn id="17" dur="1000" fill="hold"/>
                                        <p:tgtEl>
                                          <p:spTgt spid="856"/>
                                        </p:tgtEl>
                                        <p:attrNameLst>
                                          <p:attrName>ppt_x</p:attrName>
                                        </p:attrNameLst>
                                      </p:cBhvr>
                                      <p:tavLst>
                                        <p:tav tm="0">
                                          <p:val>
                                            <p:strVal val="#ppt_x"/>
                                          </p:val>
                                        </p:tav>
                                        <p:tav tm="100000">
                                          <p:val>
                                            <p:strVal val="#ppt_x"/>
                                          </p:val>
                                        </p:tav>
                                      </p:tavLst>
                                    </p:anim>
                                    <p:anim calcmode="lin" valueType="num">
                                      <p:cBhvr>
                                        <p:cTn id="18" dur="1000" fill="hold"/>
                                        <p:tgtEl>
                                          <p:spTgt spid="85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indefinite" fill="hold"/>
                                        <p:tgtEl>
                                          <p:spTgt spid="871"/>
                                        </p:tgtEl>
                                        <p:attrNameLst>
                                          <p:attrName>style.visibility</p:attrName>
                                        </p:attrNameLst>
                                      </p:cBhvr>
                                      <p:to>
                                        <p:strVal val="visible"/>
                                      </p:to>
                                    </p:set>
                                    <p:anim calcmode="lin" valueType="num">
                                      <p:cBhvr>
                                        <p:cTn id="21" dur="1000" fill="hold"/>
                                        <p:tgtEl>
                                          <p:spTgt spid="871"/>
                                        </p:tgtEl>
                                        <p:attrNameLst>
                                          <p:attrName>ppt_x</p:attrName>
                                        </p:attrNameLst>
                                      </p:cBhvr>
                                      <p:tavLst>
                                        <p:tav tm="0">
                                          <p:val>
                                            <p:strVal val="0-#ppt_w/2"/>
                                          </p:val>
                                        </p:tav>
                                        <p:tav tm="100000">
                                          <p:val>
                                            <p:strVal val="#ppt_x"/>
                                          </p:val>
                                        </p:tav>
                                      </p:tavLst>
                                    </p:anim>
                                    <p:anim calcmode="lin" valueType="num">
                                      <p:cBhvr>
                                        <p:cTn id="22" dur="1000" fill="hold"/>
                                        <p:tgtEl>
                                          <p:spTgt spid="8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indefinite" fill="hold"/>
                                        <p:tgtEl>
                                          <p:spTgt spid="865"/>
                                        </p:tgtEl>
                                        <p:attrNameLst>
                                          <p:attrName>style.visibility</p:attrName>
                                        </p:attrNameLst>
                                      </p:cBhvr>
                                      <p:to>
                                        <p:strVal val="visible"/>
                                      </p:to>
                                    </p:set>
                                    <p:anim calcmode="lin" valueType="num">
                                      <p:cBhvr>
                                        <p:cTn id="27" dur="1000" fill="hold"/>
                                        <p:tgtEl>
                                          <p:spTgt spid="865"/>
                                        </p:tgtEl>
                                        <p:attrNameLst>
                                          <p:attrName>ppt_x</p:attrName>
                                        </p:attrNameLst>
                                      </p:cBhvr>
                                      <p:tavLst>
                                        <p:tav tm="0">
                                          <p:val>
                                            <p:strVal val="#ppt_x"/>
                                          </p:val>
                                        </p:tav>
                                        <p:tav tm="100000">
                                          <p:val>
                                            <p:strVal val="#ppt_x"/>
                                          </p:val>
                                        </p:tav>
                                      </p:tavLst>
                                    </p:anim>
                                    <p:anim calcmode="lin" valueType="num">
                                      <p:cBhvr>
                                        <p:cTn id="28" dur="1000" fill="hold"/>
                                        <p:tgtEl>
                                          <p:spTgt spid="865"/>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indefinite" fill="hold"/>
                                        <p:tgtEl>
                                          <p:spTgt spid="874"/>
                                        </p:tgtEl>
                                        <p:attrNameLst>
                                          <p:attrName>style.visibility</p:attrName>
                                        </p:attrNameLst>
                                      </p:cBhvr>
                                      <p:to>
                                        <p:strVal val="visible"/>
                                      </p:to>
                                    </p:set>
                                    <p:anim calcmode="lin" valueType="num">
                                      <p:cBhvr>
                                        <p:cTn id="31" dur="1000" fill="hold"/>
                                        <p:tgtEl>
                                          <p:spTgt spid="874"/>
                                        </p:tgtEl>
                                        <p:attrNameLst>
                                          <p:attrName>ppt_x</p:attrName>
                                        </p:attrNameLst>
                                      </p:cBhvr>
                                      <p:tavLst>
                                        <p:tav tm="0">
                                          <p:val>
                                            <p:strVal val="0-#ppt_w/2"/>
                                          </p:val>
                                        </p:tav>
                                        <p:tav tm="100000">
                                          <p:val>
                                            <p:strVal val="#ppt_x"/>
                                          </p:val>
                                        </p:tav>
                                      </p:tavLst>
                                    </p:anim>
                                    <p:anim calcmode="lin" valueType="num">
                                      <p:cBhvr>
                                        <p:cTn id="32" dur="1000" fill="hold"/>
                                        <p:tgtEl>
                                          <p:spTgt spid="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dvAuto="0"/>
      <p:bldP spid="856" grpId="0" advAuto="0"/>
      <p:bldP spid="865" grpId="0" advAuto="0"/>
      <p:bldP spid="868" grpId="0" advAuto="0"/>
      <p:bldP spid="871" grpId="0" advAuto="0"/>
      <p:bldP spid="874" grpId="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34025" y="882761"/>
            <a:ext cx="3341025" cy="3948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2355813" y="4288454"/>
            <a:ext cx="221676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736007" y="1044945"/>
            <a:ext cx="1337061" cy="2580516"/>
          </a:xfrm>
          <a:prstGeom prst="rect">
            <a:avLst/>
          </a:prstGeom>
        </p:spPr>
        <p:txBody>
          <a:bodyPr wrap="none">
            <a:spAutoFit/>
          </a:bodyPr>
          <a:lstStyle/>
          <a:p>
            <a:r>
              <a:rPr lang="en-US" altLang="zh-CN" sz="1617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3</a:t>
            </a:r>
            <a:endParaRPr lang="zh-CN" altLang="en-US" sz="267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itle 13"/>
          <p:cNvSpPr txBox="1"/>
          <p:nvPr/>
        </p:nvSpPr>
        <p:spPr>
          <a:xfrm>
            <a:off x="1915721" y="3503709"/>
            <a:ext cx="3096957" cy="755279"/>
          </a:xfrm>
          <a:prstGeom prst="rect">
            <a:avLst/>
          </a:prstGeom>
        </p:spPr>
        <p:txBody>
          <a:bodyPr vert="horz" lIns="96423" tIns="48212" rIns="96423" bIns="48212"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 ONE</a:t>
            </a:r>
            <a:endPar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Content Placeholder 2"/>
          <p:cNvSpPr txBox="1"/>
          <p:nvPr/>
        </p:nvSpPr>
        <p:spPr>
          <a:xfrm>
            <a:off x="6530619" y="3670133"/>
            <a:ext cx="5297168" cy="1314176"/>
          </a:xfrm>
          <a:prstGeom prst="rect">
            <a:avLst/>
          </a:prstGeom>
        </p:spPr>
        <p:txBody>
          <a:bodyPr vert="horz" lIns="96423" tIns="48212" rIns="96423" bIns="4821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dolor sit amet, consectetur adipiscing elit. Curabitur elementum posuere pretium. Quisque nibh dolor, dignissim ac dignissim ut, luctus ac urna. Aliquam aliquet non massa quis tincidunt. </a:t>
            </a:r>
            <a:r>
              <a:rPr lang="en-US"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Mauris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dolor sit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Curabitur</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elementum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posuere</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pretium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Quisque</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nibh</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dolor,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dignissim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ac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dignissim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luctus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ac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urna</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Aliquam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aliquet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non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massa</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quis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tincidunt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Mauris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6360653" y="3706194"/>
            <a:ext cx="0" cy="35260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p:cTn id="1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5">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791343" y="-1099772"/>
            <a:ext cx="1276066" cy="1285804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915220"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15504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0838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661728"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2485481" y="3154039"/>
            <a:ext cx="848631" cy="848631"/>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4172350" y="3154039"/>
            <a:ext cx="848631" cy="848631"/>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724307" y="3154039"/>
            <a:ext cx="848631" cy="848631"/>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47"/>
          <p:cNvGrpSpPr/>
          <p:nvPr/>
        </p:nvGrpSpPr>
        <p:grpSpPr>
          <a:xfrm>
            <a:off x="5933331" y="3154039"/>
            <a:ext cx="848631" cy="848631"/>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Group 52"/>
          <p:cNvGrpSpPr/>
          <p:nvPr/>
        </p:nvGrpSpPr>
        <p:grpSpPr>
          <a:xfrm>
            <a:off x="9459216" y="3154039"/>
            <a:ext cx="848631" cy="848631"/>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66321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56"/>
          <p:cNvSpPr txBox="1"/>
          <p:nvPr/>
        </p:nvSpPr>
        <p:spPr>
          <a:xfrm>
            <a:off x="435008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59"/>
          <p:cNvSpPr txBox="1"/>
          <p:nvPr/>
        </p:nvSpPr>
        <p:spPr>
          <a:xfrm>
            <a:off x="6106394"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60"/>
          <p:cNvSpPr txBox="1"/>
          <p:nvPr/>
        </p:nvSpPr>
        <p:spPr>
          <a:xfrm>
            <a:off x="7908463"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1"/>
          <p:cNvSpPr txBox="1"/>
          <p:nvPr/>
        </p:nvSpPr>
        <p:spPr>
          <a:xfrm>
            <a:off x="9618828" y="2601359"/>
            <a:ext cx="529406" cy="427746"/>
          </a:xfrm>
          <a:prstGeom prst="rect">
            <a:avLst/>
          </a:prstGeom>
          <a:noFill/>
        </p:spPr>
        <p:txBody>
          <a:bodyPr wrap="square" rtlCol="0">
            <a:spAutoFit/>
          </a:bodyPr>
          <a:lstStyle/>
          <a:p>
            <a:pPr algn="ctr">
              <a:lnSpc>
                <a:spcPct val="120000"/>
              </a:lnSpc>
            </a:pP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endPar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62"/>
          <p:cNvSpPr txBox="1"/>
          <p:nvPr/>
        </p:nvSpPr>
        <p:spPr>
          <a:xfrm>
            <a:off x="2305384"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a:xfrm>
            <a:off x="2642059"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637104" y="4938541"/>
            <a:ext cx="1256754" cy="236219"/>
          </a:xfrm>
          <a:prstGeom prst="rect">
            <a:avLst/>
          </a:prstGeom>
          <a:noFill/>
        </p:spPr>
        <p:txBody>
          <a:bodyPr wrap="non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49950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75"/>
          <p:cNvSpPr/>
          <p:nvPr/>
        </p:nvSpPr>
        <p:spPr>
          <a:xfrm>
            <a:off x="4836185"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83123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69858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Rectangle 78"/>
          <p:cNvSpPr/>
          <p:nvPr/>
        </p:nvSpPr>
        <p:spPr>
          <a:xfrm>
            <a:off x="7035265"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703031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892715"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Rectangle 81"/>
          <p:cNvSpPr/>
          <p:nvPr/>
        </p:nvSpPr>
        <p:spPr>
          <a:xfrm>
            <a:off x="9229390"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9224435"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817453" y="1199980"/>
            <a:ext cx="11217889" cy="4045517"/>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MH_Text_1"/>
          <p:cNvSpPr txBox="1"/>
          <p:nvPr/>
        </p:nvSpPr>
        <p:spPr>
          <a:xfrm>
            <a:off x="1460823" y="6230912"/>
            <a:ext cx="10440665" cy="553765"/>
          </a:xfrm>
          <a:prstGeom prst="rect">
            <a:avLst/>
          </a:prstGeom>
          <a:noFill/>
        </p:spPr>
        <p:txBody>
          <a:bodyPr>
            <a:norm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460824" y="5902285"/>
            <a:ext cx="1872207" cy="338554"/>
          </a:xfrm>
          <a:prstGeom prst="rect">
            <a:avLst/>
          </a:prstGeom>
          <a:noFill/>
        </p:spPr>
        <p:txBody>
          <a:bodyPr wrap="square" rtlCol="0">
            <a:spAutoFit/>
          </a:bodyPr>
          <a:lstStyle/>
          <a:p>
            <a:r>
              <a:rPr lang="zh-CN" altLang="en-US" sz="1600" dirty="0">
                <a:solidFill>
                  <a:schemeClr val="tx1">
                    <a:lumMod val="65000"/>
                    <a:lumOff val="35000"/>
                  </a:schemeClr>
                </a:solidFill>
                <a:ea typeface="微软雅黑" panose="020B0503020204020204" pitchFamily="34" charset="-122"/>
              </a:rPr>
              <a:t>请替换文字内容</a:t>
            </a:r>
            <a:endParaRPr lang="zh-CN" altLang="en-US" sz="1600" dirty="0">
              <a:solidFill>
                <a:schemeClr val="tx1">
                  <a:lumMod val="65000"/>
                  <a:lumOff val="35000"/>
                </a:schemeClr>
              </a:solidFill>
              <a:ea typeface="微软雅黑" panose="020B0503020204020204" pitchFamily="34" charset="-122"/>
            </a:endParaRPr>
          </a:p>
        </p:txBody>
      </p:sp>
      <p:sp>
        <p:nvSpPr>
          <p:cNvPr id="5" name="文本框 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文本框 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1672186" y="2032273"/>
            <a:ext cx="2104124" cy="32030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 Diagonal Corner Rectangle 35"/>
          <p:cNvSpPr/>
          <p:nvPr/>
        </p:nvSpPr>
        <p:spPr>
          <a:xfrm>
            <a:off x="4154064" y="2032273"/>
            <a:ext cx="2104124" cy="320304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 Diagonal Corner Rectangle 36"/>
          <p:cNvSpPr/>
          <p:nvPr/>
        </p:nvSpPr>
        <p:spPr>
          <a:xfrm>
            <a:off x="6624608" y="2032273"/>
            <a:ext cx="2104124" cy="32030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 Diagonal Corner Rectangle 37"/>
          <p:cNvSpPr/>
          <p:nvPr/>
        </p:nvSpPr>
        <p:spPr>
          <a:xfrm>
            <a:off x="9094609" y="2032273"/>
            <a:ext cx="2104124" cy="320304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9" name="Group 78"/>
          <p:cNvGrpSpPr/>
          <p:nvPr/>
        </p:nvGrpSpPr>
        <p:grpSpPr>
          <a:xfrm>
            <a:off x="4901803" y="2296372"/>
            <a:ext cx="608689" cy="837885"/>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334759" y="2314589"/>
            <a:ext cx="778990" cy="80152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3" name="Group 72"/>
          <p:cNvGrpSpPr/>
          <p:nvPr/>
        </p:nvGrpSpPr>
        <p:grpSpPr>
          <a:xfrm>
            <a:off x="7144406" y="2206048"/>
            <a:ext cx="1063963" cy="1018588"/>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9688492" y="2336511"/>
            <a:ext cx="916409" cy="757661"/>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TextBox 80"/>
          <p:cNvSpPr txBox="1"/>
          <p:nvPr/>
        </p:nvSpPr>
        <p:spPr>
          <a:xfrm>
            <a:off x="1898117"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9320539"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6850267"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4379995"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705511" y="5585440"/>
            <a:ext cx="9447791" cy="443198"/>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697865" y="5422930"/>
            <a:ext cx="9463023"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3088550" y="1452338"/>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Arc 87"/>
          <p:cNvSpPr/>
          <p:nvPr/>
        </p:nvSpPr>
        <p:spPr>
          <a:xfrm rot="19051047">
            <a:off x="5498964"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rc 88"/>
          <p:cNvSpPr/>
          <p:nvPr/>
        </p:nvSpPr>
        <p:spPr>
          <a:xfrm rot="19051047">
            <a:off x="7909376"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39"/>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animEffect transition="in" filter="fade">
                                      <p:cBhvr>
                                        <p:cTn id="44" dur="500"/>
                                        <p:tgtEl>
                                          <p:spTgt spid="73"/>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164344" y="3016086"/>
            <a:ext cx="2125014" cy="2127155"/>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549094" y="3402976"/>
            <a:ext cx="1355514" cy="1355514"/>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54"/>
          <p:cNvGrpSpPr/>
          <p:nvPr/>
        </p:nvGrpSpPr>
        <p:grpSpPr>
          <a:xfrm>
            <a:off x="1777453" y="2629194"/>
            <a:ext cx="2898796" cy="2900940"/>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93771" y="2247654"/>
            <a:ext cx="3666159" cy="3666159"/>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Placeholder 32"/>
          <p:cNvSpPr txBox="1"/>
          <p:nvPr/>
        </p:nvSpPr>
        <p:spPr>
          <a:xfrm>
            <a:off x="5927335" y="2437179"/>
            <a:ext cx="5451914" cy="7386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3"/>
          <p:cNvSpPr txBox="1"/>
          <p:nvPr/>
        </p:nvSpPr>
        <p:spPr>
          <a:xfrm>
            <a:off x="5915129" y="2112760"/>
            <a:ext cx="1454485" cy="26813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988271" y="3378135"/>
            <a:ext cx="523082" cy="523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3"/>
          <p:cNvSpPr txBox="1"/>
          <p:nvPr/>
        </p:nvSpPr>
        <p:spPr>
          <a:xfrm>
            <a:off x="6571563" y="3469775"/>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988269" y="4049935"/>
            <a:ext cx="523082" cy="523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571563" y="4138737"/>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973532" y="4721735"/>
            <a:ext cx="523082" cy="523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571563" y="4785386"/>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973532" y="5393534"/>
            <a:ext cx="523082" cy="523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 Placeholder 33"/>
          <p:cNvSpPr txBox="1"/>
          <p:nvPr/>
        </p:nvSpPr>
        <p:spPr>
          <a:xfrm>
            <a:off x="6571563" y="5432034"/>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236405" y="23111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236405" y="2677937"/>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236405" y="30642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236405" y="3435982"/>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571563" y="375458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571563" y="4423549"/>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571563" y="507019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571563" y="5716847"/>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34025" y="882761"/>
            <a:ext cx="3341025" cy="3948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2355813" y="4288454"/>
            <a:ext cx="221676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736007" y="1044945"/>
            <a:ext cx="1337061" cy="2580516"/>
          </a:xfrm>
          <a:prstGeom prst="rect">
            <a:avLst/>
          </a:prstGeom>
        </p:spPr>
        <p:txBody>
          <a:bodyPr wrap="none">
            <a:spAutoFit/>
          </a:bodyPr>
          <a:lstStyle/>
          <a:p>
            <a:r>
              <a:rPr lang="en-US" altLang="zh-CN" sz="1617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4</a:t>
            </a:r>
            <a:endParaRPr lang="zh-CN" altLang="en-US" sz="267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itle 13"/>
          <p:cNvSpPr txBox="1"/>
          <p:nvPr/>
        </p:nvSpPr>
        <p:spPr>
          <a:xfrm>
            <a:off x="1915721" y="3503709"/>
            <a:ext cx="3096957" cy="755279"/>
          </a:xfrm>
          <a:prstGeom prst="rect">
            <a:avLst/>
          </a:prstGeom>
        </p:spPr>
        <p:txBody>
          <a:bodyPr vert="horz" lIns="96423" tIns="48212" rIns="96423" bIns="48212"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 ONE</a:t>
            </a:r>
            <a:endPar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Content Placeholder 2"/>
          <p:cNvSpPr txBox="1"/>
          <p:nvPr/>
        </p:nvSpPr>
        <p:spPr>
          <a:xfrm>
            <a:off x="6530619" y="3670133"/>
            <a:ext cx="5297168" cy="1314176"/>
          </a:xfrm>
          <a:prstGeom prst="rect">
            <a:avLst/>
          </a:prstGeom>
        </p:spPr>
        <p:txBody>
          <a:bodyPr vert="horz" lIns="96423" tIns="48212" rIns="96423" bIns="4821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dolor sit amet, consectetur adipiscing elit. Curabitur elementum posuere pretium. Quisque nibh dolor, dignissim ac dignissim ut, luctus ac urna. Aliquam aliquet non massa quis tincidunt. </a:t>
            </a:r>
            <a:r>
              <a:rPr lang="en-US"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Mauris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dolor sit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Curabitur</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elementum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posuere</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pretium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Quisque</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nibh</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dolor,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dignissim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ac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dignissim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luctus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ac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urna</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Aliquam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aliquet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non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massa</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quis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tincidunt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Mauris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6360653" y="3706194"/>
            <a:ext cx="0" cy="35260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p:cTn id="1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5">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任意多边形 17"/>
          <p:cNvSpPr/>
          <p:nvPr/>
        </p:nvSpPr>
        <p:spPr bwMode="auto">
          <a:xfrm>
            <a:off x="3095426" y="0"/>
            <a:ext cx="5997072" cy="6425674"/>
          </a:xfrm>
          <a:custGeom>
            <a:avLst/>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ah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ln>
        </p:spPr>
        <p:txBody>
          <a:bodyPr anchor="ctr"/>
          <a:lstStyle/>
          <a:p>
            <a:endParaRPr lang="zh-CN" altLang="en-US"/>
          </a:p>
        </p:txBody>
      </p:sp>
      <p:sp>
        <p:nvSpPr>
          <p:cNvPr id="75778" name="任意多边形 12"/>
          <p:cNvSpPr/>
          <p:nvPr/>
        </p:nvSpPr>
        <p:spPr bwMode="auto">
          <a:xfrm>
            <a:off x="5303928" y="0"/>
            <a:ext cx="7554822" cy="7232650"/>
          </a:xfrm>
          <a:custGeom>
            <a:avLst/>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ah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3175" cmpd="sng">
            <a:noFill/>
            <a:round/>
          </a:ln>
        </p:spPr>
        <p:txBody>
          <a:bodyPr anchor="ctr"/>
          <a:lstStyle/>
          <a:p>
            <a:endParaRPr lang="zh-CN" altLang="en-US"/>
          </a:p>
        </p:txBody>
      </p:sp>
      <p:sp>
        <p:nvSpPr>
          <p:cNvPr id="5" name="文本框 4"/>
          <p:cNvSpPr txBox="1">
            <a:spLocks noChangeArrowheads="1"/>
          </p:cNvSpPr>
          <p:nvPr/>
        </p:nvSpPr>
        <p:spPr bwMode="auto">
          <a:xfrm>
            <a:off x="712458" y="4783108"/>
            <a:ext cx="4988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812800" y="4624437"/>
            <a:ext cx="4752528" cy="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703967" y="4223797"/>
            <a:ext cx="1691367" cy="338554"/>
          </a:xfrm>
          <a:prstGeom prst="rect">
            <a:avLst/>
          </a:prstGeom>
          <a:noFill/>
        </p:spPr>
        <p:txBody>
          <a:bodyPr wrap="square">
            <a:spAutoFit/>
          </a:bodyPr>
          <a:lstStyle/>
          <a:p>
            <a:r>
              <a:rPr lang="zh-CN" altLang="en-US" sz="1600" dirty="0">
                <a:solidFill>
                  <a:schemeClr val="tx1">
                    <a:lumMod val="65000"/>
                    <a:lumOff val="35000"/>
                  </a:schemeClr>
                </a:solidFill>
                <a:ea typeface="微软雅黑" panose="020B0503020204020204" pitchFamily="34" charset="-122"/>
              </a:rPr>
              <a:t>请替换文字内容</a:t>
            </a:r>
            <a:endParaRPr lang="zh-CN" altLang="en-US" sz="1600" dirty="0">
              <a:solidFill>
                <a:schemeClr val="tx1">
                  <a:lumMod val="65000"/>
                  <a:lumOff val="35000"/>
                </a:schemeClr>
              </a:solidFill>
              <a:ea typeface="微软雅黑" panose="020B0503020204020204" pitchFamily="34" charset="-122"/>
            </a:endParaRPr>
          </a:p>
        </p:txBody>
      </p:sp>
      <p:sp>
        <p:nvSpPr>
          <p:cNvPr id="7" name="文本框 6"/>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1000">
        <p14:gallery dir="l"/>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animBg="1"/>
      <p:bldP spid="5" grpId="0"/>
      <p:bldP spid="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1"/>
          <p:cNvGrpSpPr/>
          <p:nvPr/>
        </p:nvGrpSpPr>
        <p:grpSpPr bwMode="auto">
          <a:xfrm>
            <a:off x="381451" y="723236"/>
            <a:ext cx="4954753" cy="1034472"/>
            <a:chOff x="3886200" y="188686"/>
            <a:chExt cx="4699000" cy="979713"/>
          </a:xfrm>
        </p:grpSpPr>
        <p:sp>
          <p:nvSpPr>
            <p:cNvPr id="12" name="任意多边形 11"/>
            <p:cNvSpPr/>
            <p:nvPr/>
          </p:nvSpPr>
          <p:spPr>
            <a:xfrm>
              <a:off x="3886200" y="188686"/>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任意多边形 13"/>
            <p:cNvSpPr/>
            <p:nvPr/>
          </p:nvSpPr>
          <p:spPr>
            <a:xfrm>
              <a:off x="4089400" y="283804"/>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375" b="1" dirty="0"/>
                <a:t>目录 </a:t>
              </a:r>
              <a:r>
                <a:rPr lang="en-US" altLang="zh-CN" sz="3375" b="1" dirty="0"/>
                <a:t>/</a:t>
              </a:r>
              <a:r>
                <a:rPr lang="en-US" altLang="zh-CN" sz="3200" dirty="0"/>
                <a:t>CONTENTS</a:t>
              </a:r>
              <a:endParaRPr lang="zh-CN" altLang="en-US" sz="3200" dirty="0"/>
            </a:p>
          </p:txBody>
        </p:sp>
      </p:grpSp>
      <p:grpSp>
        <p:nvGrpSpPr>
          <p:cNvPr id="15" name="组合 41"/>
          <p:cNvGrpSpPr/>
          <p:nvPr/>
        </p:nvGrpSpPr>
        <p:grpSpPr bwMode="auto">
          <a:xfrm>
            <a:off x="4814996" y="2493033"/>
            <a:ext cx="613894" cy="555840"/>
            <a:chOff x="2727102" y="1805798"/>
            <a:chExt cx="789301" cy="714855"/>
          </a:xfrm>
        </p:grpSpPr>
        <p:grpSp>
          <p:nvGrpSpPr>
            <p:cNvPr id="16" name="组合 35"/>
            <p:cNvGrpSpPr/>
            <p:nvPr/>
          </p:nvGrpSpPr>
          <p:grpSpPr bwMode="auto">
            <a:xfrm>
              <a:off x="2727102" y="1809520"/>
              <a:ext cx="789301" cy="711133"/>
              <a:chOff x="3696385" y="1762464"/>
              <a:chExt cx="2543112" cy="2379436"/>
            </a:xfrm>
          </p:grpSpPr>
          <p:sp>
            <p:nvSpPr>
              <p:cNvPr id="18" name="矩形 17"/>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7" name="文本框 39"/>
            <p:cNvSpPr txBox="1">
              <a:spLocks noChangeArrowheads="1"/>
            </p:cNvSpPr>
            <p:nvPr/>
          </p:nvSpPr>
          <p:spPr bwMode="auto">
            <a:xfrm>
              <a:off x="2816060" y="1805798"/>
              <a:ext cx="659860"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01</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20" name="组合 42"/>
          <p:cNvGrpSpPr/>
          <p:nvPr/>
        </p:nvGrpSpPr>
        <p:grpSpPr bwMode="auto">
          <a:xfrm>
            <a:off x="5703840" y="2495232"/>
            <a:ext cx="3981051" cy="553641"/>
            <a:chOff x="3859762" y="1809521"/>
            <a:chExt cx="5116559" cy="711133"/>
          </a:xfrm>
        </p:grpSpPr>
        <p:grpSp>
          <p:nvGrpSpPr>
            <p:cNvPr id="21" name="组合 36"/>
            <p:cNvGrpSpPr/>
            <p:nvPr/>
          </p:nvGrpSpPr>
          <p:grpSpPr bwMode="auto">
            <a:xfrm>
              <a:off x="3859762" y="1809521"/>
              <a:ext cx="5116559" cy="711133"/>
              <a:chOff x="3856314" y="1762464"/>
              <a:chExt cx="2383183" cy="2379436"/>
            </a:xfrm>
          </p:grpSpPr>
          <p:sp>
            <p:nvSpPr>
              <p:cNvPr id="24" name="矩形 23"/>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3" name="矩形 22"/>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endParaRPr lang="zh-CN" altLang="en-US" sz="2400" dirty="0">
                <a:solidFill>
                  <a:schemeClr val="bg1"/>
                </a:solidFill>
                <a:ea typeface="微软雅黑" panose="020B0503020204020204" pitchFamily="34" charset="-122"/>
              </a:endParaRPr>
            </a:p>
          </p:txBody>
        </p:sp>
      </p:grpSp>
      <p:grpSp>
        <p:nvGrpSpPr>
          <p:cNvPr id="58" name="组合 41"/>
          <p:cNvGrpSpPr/>
          <p:nvPr/>
        </p:nvGrpSpPr>
        <p:grpSpPr bwMode="auto">
          <a:xfrm>
            <a:off x="4814996" y="3216844"/>
            <a:ext cx="613894" cy="555840"/>
            <a:chOff x="2727102" y="1805798"/>
            <a:chExt cx="789301" cy="714855"/>
          </a:xfrm>
        </p:grpSpPr>
        <p:grpSp>
          <p:nvGrpSpPr>
            <p:cNvPr id="59" name="组合 35"/>
            <p:cNvGrpSpPr/>
            <p:nvPr/>
          </p:nvGrpSpPr>
          <p:grpSpPr bwMode="auto">
            <a:xfrm>
              <a:off x="2727102" y="1809520"/>
              <a:ext cx="789301" cy="711133"/>
              <a:chOff x="3696385" y="1762464"/>
              <a:chExt cx="2543112" cy="2379436"/>
            </a:xfrm>
          </p:grpSpPr>
          <p:sp>
            <p:nvSpPr>
              <p:cNvPr id="61" name="矩形 6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0" name="文本框 39"/>
            <p:cNvSpPr txBox="1">
              <a:spLocks noChangeArrowheads="1"/>
            </p:cNvSpPr>
            <p:nvPr/>
          </p:nvSpPr>
          <p:spPr bwMode="auto">
            <a:xfrm>
              <a:off x="2788239" y="1805798"/>
              <a:ext cx="715502"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02</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63" name="组合 42"/>
          <p:cNvGrpSpPr/>
          <p:nvPr/>
        </p:nvGrpSpPr>
        <p:grpSpPr bwMode="auto">
          <a:xfrm>
            <a:off x="5703840" y="3219042"/>
            <a:ext cx="3981051" cy="553641"/>
            <a:chOff x="3859762" y="1809521"/>
            <a:chExt cx="5116559" cy="711133"/>
          </a:xfrm>
        </p:grpSpPr>
        <p:grpSp>
          <p:nvGrpSpPr>
            <p:cNvPr id="64" name="组合 36"/>
            <p:cNvGrpSpPr/>
            <p:nvPr/>
          </p:nvGrpSpPr>
          <p:grpSpPr bwMode="auto">
            <a:xfrm>
              <a:off x="3859762" y="1809521"/>
              <a:ext cx="5116559" cy="711133"/>
              <a:chOff x="3856314" y="1762464"/>
              <a:chExt cx="2383183" cy="2379436"/>
            </a:xfrm>
          </p:grpSpPr>
          <p:sp>
            <p:nvSpPr>
              <p:cNvPr id="66" name="矩形 6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5" name="矩形 64"/>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endParaRPr lang="zh-CN" altLang="en-US" sz="2400" dirty="0">
                <a:solidFill>
                  <a:schemeClr val="bg1"/>
                </a:solidFill>
                <a:ea typeface="微软雅黑" panose="020B0503020204020204" pitchFamily="34" charset="-122"/>
              </a:endParaRPr>
            </a:p>
          </p:txBody>
        </p:sp>
      </p:grpSp>
      <p:grpSp>
        <p:nvGrpSpPr>
          <p:cNvPr id="68" name="组合 41"/>
          <p:cNvGrpSpPr/>
          <p:nvPr/>
        </p:nvGrpSpPr>
        <p:grpSpPr bwMode="auto">
          <a:xfrm>
            <a:off x="4814996" y="3959702"/>
            <a:ext cx="613894" cy="555840"/>
            <a:chOff x="2727102" y="1805798"/>
            <a:chExt cx="789301" cy="714855"/>
          </a:xfrm>
        </p:grpSpPr>
        <p:grpSp>
          <p:nvGrpSpPr>
            <p:cNvPr id="69" name="组合 35"/>
            <p:cNvGrpSpPr/>
            <p:nvPr/>
          </p:nvGrpSpPr>
          <p:grpSpPr bwMode="auto">
            <a:xfrm>
              <a:off x="2727102" y="1809520"/>
              <a:ext cx="789301" cy="711133"/>
              <a:chOff x="3696385" y="1762464"/>
              <a:chExt cx="2543112" cy="2379436"/>
            </a:xfrm>
          </p:grpSpPr>
          <p:sp>
            <p:nvSpPr>
              <p:cNvPr id="71" name="矩形 70"/>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0" name="文本框 39"/>
            <p:cNvSpPr txBox="1">
              <a:spLocks noChangeArrowheads="1"/>
            </p:cNvSpPr>
            <p:nvPr/>
          </p:nvSpPr>
          <p:spPr bwMode="auto">
            <a:xfrm>
              <a:off x="2781026" y="1805798"/>
              <a:ext cx="729926"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03</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73" name="组合 42"/>
          <p:cNvGrpSpPr/>
          <p:nvPr/>
        </p:nvGrpSpPr>
        <p:grpSpPr bwMode="auto">
          <a:xfrm>
            <a:off x="5703840" y="3961901"/>
            <a:ext cx="3981051" cy="553641"/>
            <a:chOff x="3859762" y="1809521"/>
            <a:chExt cx="5116559" cy="711133"/>
          </a:xfrm>
        </p:grpSpPr>
        <p:grpSp>
          <p:nvGrpSpPr>
            <p:cNvPr id="74" name="组合 36"/>
            <p:cNvGrpSpPr/>
            <p:nvPr/>
          </p:nvGrpSpPr>
          <p:grpSpPr bwMode="auto">
            <a:xfrm>
              <a:off x="3859762" y="1809521"/>
              <a:ext cx="5116559" cy="711133"/>
              <a:chOff x="3856314" y="1762464"/>
              <a:chExt cx="2383183" cy="2379436"/>
            </a:xfrm>
          </p:grpSpPr>
          <p:sp>
            <p:nvSpPr>
              <p:cNvPr id="76" name="矩形 75"/>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5" name="矩形 74"/>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endParaRPr lang="zh-CN" altLang="en-US" sz="2400" dirty="0">
                <a:solidFill>
                  <a:schemeClr val="bg1"/>
                </a:solidFill>
                <a:ea typeface="微软雅黑" panose="020B0503020204020204" pitchFamily="34" charset="-122"/>
              </a:endParaRPr>
            </a:p>
          </p:txBody>
        </p:sp>
      </p:grpSp>
      <p:grpSp>
        <p:nvGrpSpPr>
          <p:cNvPr id="78" name="组合 41"/>
          <p:cNvGrpSpPr/>
          <p:nvPr/>
        </p:nvGrpSpPr>
        <p:grpSpPr bwMode="auto">
          <a:xfrm>
            <a:off x="4814996" y="4740656"/>
            <a:ext cx="613894" cy="555840"/>
            <a:chOff x="2727102" y="1805798"/>
            <a:chExt cx="789301" cy="714855"/>
          </a:xfrm>
        </p:grpSpPr>
        <p:grpSp>
          <p:nvGrpSpPr>
            <p:cNvPr id="79" name="组合 35"/>
            <p:cNvGrpSpPr/>
            <p:nvPr/>
          </p:nvGrpSpPr>
          <p:grpSpPr bwMode="auto">
            <a:xfrm>
              <a:off x="2727102" y="1809520"/>
              <a:ext cx="789301" cy="711133"/>
              <a:chOff x="3696385" y="1762464"/>
              <a:chExt cx="2543112" cy="2379436"/>
            </a:xfrm>
          </p:grpSpPr>
          <p:sp>
            <p:nvSpPr>
              <p:cNvPr id="81" name="矩形 8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0" name="文本框 39"/>
            <p:cNvSpPr txBox="1">
              <a:spLocks noChangeArrowheads="1"/>
            </p:cNvSpPr>
            <p:nvPr/>
          </p:nvSpPr>
          <p:spPr bwMode="auto">
            <a:xfrm>
              <a:off x="2788239" y="1805798"/>
              <a:ext cx="715502"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04</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83" name="组合 42"/>
          <p:cNvGrpSpPr/>
          <p:nvPr/>
        </p:nvGrpSpPr>
        <p:grpSpPr bwMode="auto">
          <a:xfrm>
            <a:off x="5703840" y="4742854"/>
            <a:ext cx="3981051" cy="553641"/>
            <a:chOff x="3859762" y="1809521"/>
            <a:chExt cx="5116559" cy="711133"/>
          </a:xfrm>
        </p:grpSpPr>
        <p:grpSp>
          <p:nvGrpSpPr>
            <p:cNvPr id="84" name="组合 36"/>
            <p:cNvGrpSpPr/>
            <p:nvPr/>
          </p:nvGrpSpPr>
          <p:grpSpPr bwMode="auto">
            <a:xfrm>
              <a:off x="3859762" y="1809521"/>
              <a:ext cx="5116559" cy="711133"/>
              <a:chOff x="3856314" y="1762464"/>
              <a:chExt cx="2383183" cy="2379436"/>
            </a:xfrm>
          </p:grpSpPr>
          <p:sp>
            <p:nvSpPr>
              <p:cNvPr id="86" name="矩形 8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5" name="矩形 84"/>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endParaRPr lang="zh-CN" altLang="en-US" sz="2400"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8" decel="10000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750" fill="hold"/>
                                        <p:tgtEl>
                                          <p:spTgt spid="15"/>
                                        </p:tgtEl>
                                        <p:attrNameLst>
                                          <p:attrName>ppt_x</p:attrName>
                                        </p:attrNameLst>
                                      </p:cBhvr>
                                      <p:tavLst>
                                        <p:tav tm="0">
                                          <p:val>
                                            <p:strVal val="0-#ppt_w/2"/>
                                          </p:val>
                                        </p:tav>
                                        <p:tav tm="100000">
                                          <p:val>
                                            <p:strVal val="#ppt_x"/>
                                          </p:val>
                                        </p:tav>
                                      </p:tavLst>
                                    </p:anim>
                                    <p:anim calcmode="lin" valueType="num">
                                      <p:cBhvr additive="base">
                                        <p:cTn id="13" dur="750" fill="hold"/>
                                        <p:tgtEl>
                                          <p:spTgt spid="15"/>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childTnLst>
                          </p:cTn>
                        </p:par>
                        <p:par>
                          <p:cTn id="17" fill="hold">
                            <p:stCondLst>
                              <p:cond delay="1000"/>
                            </p:stCondLst>
                            <p:childTnLst>
                              <p:par>
                                <p:cTn id="18" presetID="2" presetClass="entr" presetSubtype="8" decel="100000"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750" fill="hold"/>
                                        <p:tgtEl>
                                          <p:spTgt spid="58"/>
                                        </p:tgtEl>
                                        <p:attrNameLst>
                                          <p:attrName>ppt_x</p:attrName>
                                        </p:attrNameLst>
                                      </p:cBhvr>
                                      <p:tavLst>
                                        <p:tav tm="0">
                                          <p:val>
                                            <p:strVal val="0-#ppt_w/2"/>
                                          </p:val>
                                        </p:tav>
                                        <p:tav tm="100000">
                                          <p:val>
                                            <p:strVal val="#ppt_x"/>
                                          </p:val>
                                        </p:tav>
                                      </p:tavLst>
                                    </p:anim>
                                    <p:anim calcmode="lin" valueType="num">
                                      <p:cBhvr additive="base">
                                        <p:cTn id="21" dur="750" fill="hold"/>
                                        <p:tgtEl>
                                          <p:spTgt spid="58"/>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750"/>
                                        <p:tgtEl>
                                          <p:spTgt spid="63"/>
                                        </p:tgtEl>
                                      </p:cBhvr>
                                    </p:animEffect>
                                  </p:childTnLst>
                                </p:cTn>
                              </p:par>
                            </p:childTnLst>
                          </p:cTn>
                        </p:par>
                        <p:par>
                          <p:cTn id="25" fill="hold">
                            <p:stCondLst>
                              <p:cond delay="2000"/>
                            </p:stCondLst>
                            <p:childTnLst>
                              <p:par>
                                <p:cTn id="26" presetID="2" presetClass="entr" presetSubtype="8" decel="100000" fill="hold" nodeType="after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additive="base">
                                        <p:cTn id="28" dur="750" fill="hold"/>
                                        <p:tgtEl>
                                          <p:spTgt spid="68"/>
                                        </p:tgtEl>
                                        <p:attrNameLst>
                                          <p:attrName>ppt_x</p:attrName>
                                        </p:attrNameLst>
                                      </p:cBhvr>
                                      <p:tavLst>
                                        <p:tav tm="0">
                                          <p:val>
                                            <p:strVal val="0-#ppt_w/2"/>
                                          </p:val>
                                        </p:tav>
                                        <p:tav tm="100000">
                                          <p:val>
                                            <p:strVal val="#ppt_x"/>
                                          </p:val>
                                        </p:tav>
                                      </p:tavLst>
                                    </p:anim>
                                    <p:anim calcmode="lin" valueType="num">
                                      <p:cBhvr additive="base">
                                        <p:cTn id="29" dur="750" fill="hold"/>
                                        <p:tgtEl>
                                          <p:spTgt spid="68"/>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750"/>
                                        <p:tgtEl>
                                          <p:spTgt spid="73"/>
                                        </p:tgtEl>
                                      </p:cBhvr>
                                    </p:animEffect>
                                  </p:childTnLst>
                                </p:cTn>
                              </p:par>
                            </p:childTnLst>
                          </p:cTn>
                        </p:par>
                        <p:par>
                          <p:cTn id="33" fill="hold">
                            <p:stCondLst>
                              <p:cond delay="3000"/>
                            </p:stCondLst>
                            <p:childTnLst>
                              <p:par>
                                <p:cTn id="34" presetID="2" presetClass="entr" presetSubtype="8" decel="100000"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750" fill="hold"/>
                                        <p:tgtEl>
                                          <p:spTgt spid="78"/>
                                        </p:tgtEl>
                                        <p:attrNameLst>
                                          <p:attrName>ppt_x</p:attrName>
                                        </p:attrNameLst>
                                      </p:cBhvr>
                                      <p:tavLst>
                                        <p:tav tm="0">
                                          <p:val>
                                            <p:strVal val="0-#ppt_w/2"/>
                                          </p:val>
                                        </p:tav>
                                        <p:tav tm="100000">
                                          <p:val>
                                            <p:strVal val="#ppt_x"/>
                                          </p:val>
                                        </p:tav>
                                      </p:tavLst>
                                    </p:anim>
                                    <p:anim calcmode="lin" valueType="num">
                                      <p:cBhvr additive="base">
                                        <p:cTn id="37" dur="750" fill="hold"/>
                                        <p:tgtEl>
                                          <p:spTgt spid="78"/>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1153094" y="2345804"/>
          <a:ext cx="5185101" cy="3548260"/>
        </p:xfrm>
        <a:graphic>
          <a:graphicData uri="http://schemas.openxmlformats.org/drawingml/2006/chart">
            <c:chart xmlns:c="http://schemas.openxmlformats.org/drawingml/2006/chart" xmlns:r="http://schemas.openxmlformats.org/officeDocument/2006/relationships" r:id="rId1"/>
          </a:graphicData>
        </a:graphic>
      </p:graphicFrame>
      <p:grpSp>
        <p:nvGrpSpPr>
          <p:cNvPr id="2150" name="Group 2150"/>
          <p:cNvGrpSpPr/>
          <p:nvPr/>
        </p:nvGrpSpPr>
        <p:grpSpPr>
          <a:xfrm>
            <a:off x="6913325" y="2973999"/>
            <a:ext cx="2153534" cy="900740"/>
            <a:chOff x="-1" y="0"/>
            <a:chExt cx="4823912" cy="2017653"/>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815127" cy="52912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9"/>
              <a:ext cx="3392815" cy="129323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5"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913327" y="4696445"/>
            <a:ext cx="2166811" cy="900740"/>
            <a:chOff x="-1" y="0"/>
            <a:chExt cx="4853654" cy="2017656"/>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5127"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20"/>
              <a:ext cx="3392816"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9453711" y="2974000"/>
            <a:ext cx="2201083" cy="900740"/>
            <a:chOff x="0" y="0"/>
            <a:chExt cx="4930421" cy="2017656"/>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3" y="0"/>
              <a:ext cx="2815126"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9453714" y="4696445"/>
            <a:ext cx="2214360" cy="900740"/>
            <a:chOff x="0" y="0"/>
            <a:chExt cx="4960164" cy="2017656"/>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4" y="0"/>
              <a:ext cx="2815128"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20"/>
              <a:ext cx="3392814"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Off x="0" y="0"/>
            <a:chExt cx="2911316" cy="6868459"/>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2016" name="Shape 2016"/>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Off x="0" y="0"/>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Off x="0" y="0"/>
            <a:chExt cx="2911316" cy="6840792"/>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Off x="0" y="0"/>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Off x="0" y="0"/>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49"/>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文本框 50"/>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2468935" y="1456085"/>
            <a:ext cx="7353876" cy="4136556"/>
          </a:xfrm>
          <a:prstGeom prst="rect">
            <a:avLst/>
          </a:prstGeom>
        </p:spPr>
      </p:pic>
      <p:sp>
        <p:nvSpPr>
          <p:cNvPr id="11" name="TextBox 5"/>
          <p:cNvSpPr txBox="1">
            <a:spLocks noChangeArrowheads="1"/>
          </p:cNvSpPr>
          <p:nvPr/>
        </p:nvSpPr>
        <p:spPr bwMode="auto">
          <a:xfrm>
            <a:off x="3477047" y="5853822"/>
            <a:ext cx="590465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Summary report [work] [work] [] annual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meetingSummary</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report [work] [work] [] annual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meetingSummary</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report [work] [work] [] annual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meetingSummary</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report [work] [work] [] annual meeting</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6"/>
          <p:cNvSpPr txBox="1">
            <a:spLocks noChangeArrowheads="1"/>
          </p:cNvSpPr>
          <p:nvPr/>
        </p:nvSpPr>
        <p:spPr bwMode="auto">
          <a:xfrm>
            <a:off x="4098543" y="5472222"/>
            <a:ext cx="487906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800" cap="all"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主办方：您公司的名字</a:t>
            </a:r>
            <a:endParaRPr lang="zh-CN" altLang="en-US" sz="2800" cap="all"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8719" t="62943" r="23679" b="12167"/>
          <a:stretch>
            <a:fillRect/>
          </a:stretch>
        </p:blipFill>
        <p:spPr>
          <a:xfrm>
            <a:off x="3261023" y="3952462"/>
            <a:ext cx="6120680" cy="1800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366033" y="3107361"/>
            <a:ext cx="629508" cy="693129"/>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8577" tIns="64288" rIns="128577" bIns="64288" anchor="ctr"/>
          <a:lstStyle/>
          <a:p>
            <a:pPr algn="ctr" fontAlgn="base">
              <a:defRPr/>
            </a:pPr>
            <a:endParaRPr lang="zh-CN" altLang="en-US" sz="100" strike="noStrike" noProof="1">
              <a:solidFill>
                <a:prstClr val="white"/>
              </a:solidFill>
            </a:endParaRPr>
          </a:p>
        </p:txBody>
      </p:sp>
      <p:sp>
        <p:nvSpPr>
          <p:cNvPr id="4" name="矩形 3"/>
          <p:cNvSpPr/>
          <p:nvPr/>
        </p:nvSpPr>
        <p:spPr>
          <a:xfrm>
            <a:off x="2987169" y="3110709"/>
            <a:ext cx="9871228" cy="6931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9829" tIns="0" rIns="18982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9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9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9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9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353" y="2302059"/>
            <a:ext cx="9821001" cy="8170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9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9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9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53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9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9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821354" y="2297036"/>
            <a:ext cx="900733" cy="82204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77" tIns="64288" rIns="128577" bIns="64288" anchor="ctr"/>
          <a:lstStyle/>
          <a:p>
            <a:pPr algn="ctr" fontAlgn="base">
              <a:defRPr/>
            </a:pPr>
            <a:endParaRPr lang="zh-CN" altLang="en-US" sz="100" strike="noStrike" noProof="1">
              <a:solidFill>
                <a:prstClr val="white"/>
              </a:solidFill>
            </a:endParaRPr>
          </a:p>
        </p:txBody>
      </p:sp>
      <p:sp>
        <p:nvSpPr>
          <p:cNvPr id="38917" name="矩形 11"/>
          <p:cNvSpPr/>
          <p:nvPr/>
        </p:nvSpPr>
        <p:spPr>
          <a:xfrm>
            <a:off x="1955847" y="4135335"/>
            <a:ext cx="8818141" cy="1784723"/>
          </a:xfrm>
          <a:prstGeom prst="rect">
            <a:avLst/>
          </a:prstGeom>
          <a:noFill/>
          <a:ln w="25400">
            <a:noFill/>
          </a:ln>
        </p:spPr>
        <p:txBody>
          <a:bodyPr lIns="128577" tIns="64288" rIns="128577" bIns="64288" anchor="ctr"/>
          <a:p>
            <a:pPr eaLnBrk="0" hangingPunct="0">
              <a:lnSpc>
                <a:spcPts val="2400"/>
              </a:lnSpc>
            </a:pPr>
            <a:r>
              <a:rPr lang="en-US" altLang="zh-CN" sz="1475" b="1" dirty="0">
                <a:solidFill>
                  <a:srgbClr val="4A452A"/>
                </a:solidFill>
                <a:latin typeface="微软雅黑" panose="020B0503020204020204" pitchFamily="34" charset="-122"/>
                <a:ea typeface="微软雅黑" panose="020B0503020204020204" pitchFamily="34" charset="-122"/>
              </a:rPr>
              <a:t>PPT</a:t>
            </a:r>
            <a:r>
              <a:rPr lang="zh-CN" altLang="en-US" sz="1475" b="1" dirty="0">
                <a:solidFill>
                  <a:srgbClr val="4A452A"/>
                </a:solidFill>
                <a:latin typeface="微软雅黑" panose="020B0503020204020204" pitchFamily="34" charset="-122"/>
                <a:ea typeface="微软雅黑" panose="020B0503020204020204" pitchFamily="34" charset="-122"/>
              </a:rPr>
              <a:t>模板下载：</a:t>
            </a:r>
            <a:r>
              <a:rPr lang="en-US" altLang="zh-CN" sz="147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475" b="1" dirty="0">
                <a:solidFill>
                  <a:srgbClr val="FFC000"/>
                </a:solidFill>
                <a:latin typeface="微软雅黑" panose="020B0503020204020204" pitchFamily="34" charset="-122"/>
                <a:ea typeface="微软雅黑" panose="020B0503020204020204" pitchFamily="34" charset="-122"/>
              </a:rPr>
              <a:t>            </a:t>
            </a:r>
            <a:r>
              <a:rPr lang="zh-CN" altLang="en-US" sz="1475" b="1" dirty="0">
                <a:solidFill>
                  <a:srgbClr val="4A452A"/>
                </a:solidFill>
                <a:latin typeface="微软雅黑" panose="020B0503020204020204" pitchFamily="34" charset="-122"/>
                <a:ea typeface="微软雅黑" panose="020B0503020204020204" pitchFamily="34" charset="-122"/>
              </a:rPr>
              <a:t>行业</a:t>
            </a:r>
            <a:r>
              <a:rPr lang="en-US" altLang="zh-CN" sz="1475" b="1" dirty="0">
                <a:solidFill>
                  <a:srgbClr val="4A452A"/>
                </a:solidFill>
                <a:latin typeface="微软雅黑" panose="020B0503020204020204" pitchFamily="34" charset="-122"/>
                <a:ea typeface="微软雅黑" panose="020B0503020204020204" pitchFamily="34" charset="-122"/>
              </a:rPr>
              <a:t>PPT</a:t>
            </a:r>
            <a:r>
              <a:rPr lang="zh-CN" altLang="en-US" sz="1475" b="1" dirty="0">
                <a:solidFill>
                  <a:srgbClr val="4A452A"/>
                </a:solidFill>
                <a:latin typeface="微软雅黑" panose="020B0503020204020204" pitchFamily="34" charset="-122"/>
                <a:ea typeface="微软雅黑" panose="020B0503020204020204" pitchFamily="34" charset="-122"/>
              </a:rPr>
              <a:t>模板：</a:t>
            </a:r>
            <a:r>
              <a:rPr lang="en-US" altLang="zh-CN" sz="147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47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75" b="1" dirty="0">
                <a:solidFill>
                  <a:srgbClr val="4A452A"/>
                </a:solidFill>
                <a:latin typeface="微软雅黑" panose="020B0503020204020204" pitchFamily="34" charset="-122"/>
                <a:ea typeface="微软雅黑" panose="020B0503020204020204" pitchFamily="34" charset="-122"/>
              </a:rPr>
              <a:t>工作</a:t>
            </a:r>
            <a:r>
              <a:rPr lang="en-US" altLang="zh-CN" sz="1475" b="1" dirty="0">
                <a:solidFill>
                  <a:srgbClr val="4A452A"/>
                </a:solidFill>
                <a:latin typeface="微软雅黑" panose="020B0503020204020204" pitchFamily="34" charset="-122"/>
                <a:ea typeface="微软雅黑" panose="020B0503020204020204" pitchFamily="34" charset="-122"/>
              </a:rPr>
              <a:t>PPT</a:t>
            </a:r>
            <a:r>
              <a:rPr lang="zh-CN" altLang="en-US" sz="1475" b="1" dirty="0">
                <a:solidFill>
                  <a:srgbClr val="4A452A"/>
                </a:solidFill>
                <a:latin typeface="微软雅黑" panose="020B0503020204020204" pitchFamily="34" charset="-122"/>
                <a:ea typeface="微软雅黑" panose="020B0503020204020204" pitchFamily="34" charset="-122"/>
              </a:rPr>
              <a:t>模板：</a:t>
            </a:r>
            <a:r>
              <a:rPr lang="en-US" altLang="zh-CN" sz="147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475" b="1" dirty="0">
                <a:solidFill>
                  <a:srgbClr val="4A452A"/>
                </a:solidFill>
                <a:latin typeface="微软雅黑" panose="020B0503020204020204" pitchFamily="34" charset="-122"/>
                <a:ea typeface="微软雅黑" panose="020B0503020204020204" pitchFamily="34" charset="-122"/>
              </a:rPr>
              <a:t>         </a:t>
            </a:r>
            <a:r>
              <a:rPr lang="zh-CN" altLang="en-US" sz="1475" b="1" dirty="0">
                <a:solidFill>
                  <a:srgbClr val="4A452A"/>
                </a:solidFill>
                <a:latin typeface="微软雅黑" panose="020B0503020204020204" pitchFamily="34" charset="-122"/>
                <a:ea typeface="微软雅黑" panose="020B0503020204020204" pitchFamily="34" charset="-122"/>
              </a:rPr>
              <a:t>节日</a:t>
            </a:r>
            <a:r>
              <a:rPr lang="en-US" altLang="zh-CN" sz="1475" b="1" dirty="0">
                <a:solidFill>
                  <a:srgbClr val="4A452A"/>
                </a:solidFill>
                <a:latin typeface="微软雅黑" panose="020B0503020204020204" pitchFamily="34" charset="-122"/>
                <a:ea typeface="微软雅黑" panose="020B0503020204020204" pitchFamily="34" charset="-122"/>
              </a:rPr>
              <a:t>PPT</a:t>
            </a:r>
            <a:r>
              <a:rPr lang="zh-CN" altLang="en-US" sz="1475" b="1" dirty="0">
                <a:solidFill>
                  <a:srgbClr val="4A452A"/>
                </a:solidFill>
                <a:latin typeface="微软雅黑" panose="020B0503020204020204" pitchFamily="34" charset="-122"/>
                <a:ea typeface="微软雅黑" panose="020B0503020204020204" pitchFamily="34" charset="-122"/>
              </a:rPr>
              <a:t>模板：</a:t>
            </a:r>
            <a:r>
              <a:rPr lang="en-US" altLang="zh-CN" sz="147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47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75" b="1" dirty="0">
                <a:solidFill>
                  <a:srgbClr val="4A452A"/>
                </a:solidFill>
                <a:latin typeface="微软雅黑" panose="020B0503020204020204" pitchFamily="34" charset="-122"/>
                <a:ea typeface="微软雅黑" panose="020B0503020204020204" pitchFamily="34" charset="-122"/>
              </a:rPr>
              <a:t>PPT</a:t>
            </a:r>
            <a:r>
              <a:rPr lang="zh-CN" altLang="en-US" sz="1475" b="1" dirty="0">
                <a:solidFill>
                  <a:srgbClr val="4A452A"/>
                </a:solidFill>
                <a:latin typeface="微软雅黑" panose="020B0503020204020204" pitchFamily="34" charset="-122"/>
                <a:ea typeface="微软雅黑" panose="020B0503020204020204" pitchFamily="34" charset="-122"/>
              </a:rPr>
              <a:t>背景图片：</a:t>
            </a:r>
            <a:r>
              <a:rPr lang="en-US" altLang="zh-CN" sz="1475" b="1" dirty="0">
                <a:solidFill>
                  <a:srgbClr val="4A452A"/>
                </a:solidFill>
                <a:latin typeface="微软雅黑" panose="020B0503020204020204" pitchFamily="34" charset="-122"/>
                <a:ea typeface="微软雅黑" panose="020B0503020204020204" pitchFamily="34" charset="-122"/>
              </a:rPr>
              <a:t> </a:t>
            </a:r>
            <a:r>
              <a:rPr lang="en-US" altLang="zh-CN" sz="1475"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475" b="1" dirty="0">
                <a:solidFill>
                  <a:srgbClr val="4A452A"/>
                </a:solidFill>
                <a:latin typeface="微软雅黑" panose="020B0503020204020204" pitchFamily="34" charset="-122"/>
                <a:ea typeface="微软雅黑" panose="020B0503020204020204" pitchFamily="34" charset="-122"/>
              </a:rPr>
              <a:t>            PPT</a:t>
            </a:r>
            <a:r>
              <a:rPr lang="zh-CN" altLang="en-US" sz="1475" b="1" dirty="0">
                <a:solidFill>
                  <a:srgbClr val="4A452A"/>
                </a:solidFill>
                <a:latin typeface="微软雅黑" panose="020B0503020204020204" pitchFamily="34" charset="-122"/>
                <a:ea typeface="微软雅黑" panose="020B0503020204020204" pitchFamily="34" charset="-122"/>
              </a:rPr>
              <a:t>课件模板：</a:t>
            </a:r>
            <a:r>
              <a:rPr lang="en-US" altLang="zh-CN" sz="1475"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47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356685" y="164074"/>
            <a:ext cx="4018139" cy="2009069"/>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34025" y="882761"/>
            <a:ext cx="3341025" cy="3948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2355813" y="4288454"/>
            <a:ext cx="221676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736007" y="1044945"/>
            <a:ext cx="1337061" cy="2580516"/>
          </a:xfrm>
          <a:prstGeom prst="rect">
            <a:avLst/>
          </a:prstGeom>
        </p:spPr>
        <p:txBody>
          <a:bodyPr wrap="none">
            <a:spAutoFit/>
          </a:bodyPr>
          <a:lstStyle/>
          <a:p>
            <a:r>
              <a:rPr lang="en-US" altLang="zh-CN" sz="1617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1</a:t>
            </a:r>
            <a:endParaRPr lang="zh-CN" altLang="en-US" sz="267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itle 13"/>
          <p:cNvSpPr txBox="1"/>
          <p:nvPr/>
        </p:nvSpPr>
        <p:spPr>
          <a:xfrm>
            <a:off x="1915721" y="3503709"/>
            <a:ext cx="3096957" cy="755279"/>
          </a:xfrm>
          <a:prstGeom prst="rect">
            <a:avLst/>
          </a:prstGeom>
        </p:spPr>
        <p:txBody>
          <a:bodyPr vert="horz" lIns="96423" tIns="48212" rIns="96423" bIns="48212"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 ONE</a:t>
            </a:r>
            <a:endPar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Content Placeholder 2"/>
          <p:cNvSpPr txBox="1"/>
          <p:nvPr/>
        </p:nvSpPr>
        <p:spPr>
          <a:xfrm>
            <a:off x="6530619" y="3670133"/>
            <a:ext cx="5297168" cy="1314176"/>
          </a:xfrm>
          <a:prstGeom prst="rect">
            <a:avLst/>
          </a:prstGeom>
        </p:spPr>
        <p:txBody>
          <a:bodyPr vert="horz" lIns="96423" tIns="48212" rIns="96423" bIns="4821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dolor sit amet, consectetur adipiscing elit. Curabitur elementum posuere pretium. Quisque nibh dolor, dignissim ac dignissim ut, luctus ac urna. Aliquam aliquet non massa quis tincidunt. </a:t>
            </a:r>
            <a:r>
              <a:rPr lang="en-US"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Mauris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dolor sit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Curabitur</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elementum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posuere</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pretium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Quisque</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nibh</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dolor,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dignissim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ac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dignissim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luctus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ac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urna</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Aliquam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aliquet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non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massa</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quis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tincidunt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Mauris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6360653" y="3706194"/>
            <a:ext cx="0" cy="35260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p:cTn id="1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5">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26549" y="-29064"/>
            <a:ext cx="12884505" cy="7281428"/>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8048397"/>
              <a:gd name="connsiteY0-22" fmla="*/ 1987826 h 5134136"/>
              <a:gd name="connsiteX1-23" fmla="*/ 8048397 w 8048397"/>
              <a:gd name="connsiteY1-24" fmla="*/ 0 h 5134136"/>
              <a:gd name="connsiteX2-25" fmla="*/ 5584755 w 8048397"/>
              <a:gd name="connsiteY2-26" fmla="*/ 5134136 h 5134136"/>
              <a:gd name="connsiteX3-27" fmla="*/ 0 w 8048397"/>
              <a:gd name="connsiteY3-28" fmla="*/ 5119666 h 5134136"/>
              <a:gd name="connsiteX4-29" fmla="*/ 0 w 8048397"/>
              <a:gd name="connsiteY4-30" fmla="*/ 1987826 h 5134136"/>
              <a:gd name="connsiteX0-31" fmla="*/ 0 w 7075940"/>
              <a:gd name="connsiteY0-32" fmla="*/ 2016764 h 5163074"/>
              <a:gd name="connsiteX1-33" fmla="*/ 7075940 w 7075940"/>
              <a:gd name="connsiteY1-34" fmla="*/ 0 h 5163074"/>
              <a:gd name="connsiteX2-35" fmla="*/ 5584755 w 7075940"/>
              <a:gd name="connsiteY2-36" fmla="*/ 5163074 h 5163074"/>
              <a:gd name="connsiteX3-37" fmla="*/ 0 w 7075940"/>
              <a:gd name="connsiteY3-38" fmla="*/ 5148604 h 5163074"/>
              <a:gd name="connsiteX4-39" fmla="*/ 0 w 7075940"/>
              <a:gd name="connsiteY4-40" fmla="*/ 2016764 h 5163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4">
                <a:moveTo>
                  <a:pt x="0" y="2016764"/>
                </a:moveTo>
                <a:lnTo>
                  <a:pt x="7075940" y="0"/>
                </a:lnTo>
                <a:lnTo>
                  <a:pt x="5584755" y="5163074"/>
                </a:lnTo>
                <a:lnTo>
                  <a:pt x="0" y="5148604"/>
                </a:lnTo>
                <a:lnTo>
                  <a:pt x="0" y="20167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549" y="-29067"/>
            <a:ext cx="9948084" cy="7281429"/>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89" y="1794075"/>
            <a:ext cx="5742660" cy="5429205"/>
          </a:xfrm>
          <a:custGeom>
            <a:avLst/>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1" fmla="*/ 0 w 4546352"/>
              <a:gd name="connsiteY0-2" fmla="*/ 508000 h 3649641"/>
              <a:gd name="connsiteX1-3" fmla="*/ 4546352 w 4546352"/>
              <a:gd name="connsiteY1-4" fmla="*/ 0 h 3649641"/>
              <a:gd name="connsiteX2-5" fmla="*/ 4139952 w 4546352"/>
              <a:gd name="connsiteY2-6" fmla="*/ 3649641 h 3649641"/>
              <a:gd name="connsiteX3-7" fmla="*/ 0 w 4546352"/>
              <a:gd name="connsiteY3-8" fmla="*/ 3649641 h 3649641"/>
              <a:gd name="connsiteX4-9" fmla="*/ 0 w 4546352"/>
              <a:gd name="connsiteY4-10" fmla="*/ 508000 h 3649641"/>
              <a:gd name="connsiteX0-11" fmla="*/ 0 w 4641602"/>
              <a:gd name="connsiteY0-12" fmla="*/ 755650 h 3897291"/>
              <a:gd name="connsiteX1-13" fmla="*/ 4641602 w 4641602"/>
              <a:gd name="connsiteY1-14" fmla="*/ 0 h 3897291"/>
              <a:gd name="connsiteX2-15" fmla="*/ 4139952 w 4641602"/>
              <a:gd name="connsiteY2-16" fmla="*/ 3897291 h 3897291"/>
              <a:gd name="connsiteX3-17" fmla="*/ 0 w 4641602"/>
              <a:gd name="connsiteY3-18" fmla="*/ 3897291 h 3897291"/>
              <a:gd name="connsiteX4-19" fmla="*/ 0 w 4641602"/>
              <a:gd name="connsiteY4-20" fmla="*/ 755650 h 3897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1602" h="3897291">
                <a:moveTo>
                  <a:pt x="0" y="755650"/>
                </a:moveTo>
                <a:lnTo>
                  <a:pt x="4641602" y="0"/>
                </a:lnTo>
                <a:lnTo>
                  <a:pt x="4139952" y="3897291"/>
                </a:lnTo>
                <a:lnTo>
                  <a:pt x="0" y="3897291"/>
                </a:lnTo>
                <a:lnTo>
                  <a:pt x="0" y="75565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a:spLocks noChangeArrowheads="1"/>
          </p:cNvSpPr>
          <p:nvPr/>
        </p:nvSpPr>
        <p:spPr bwMode="auto">
          <a:xfrm>
            <a:off x="5725971" y="4398455"/>
            <a:ext cx="5235389" cy="80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803023" y="4365932"/>
            <a:ext cx="4938958" cy="45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4" name="文本框 13"/>
          <p:cNvSpPr txBox="1"/>
          <p:nvPr/>
        </p:nvSpPr>
        <p:spPr>
          <a:xfrm>
            <a:off x="5725971" y="3904322"/>
            <a:ext cx="2215572" cy="377026"/>
          </a:xfrm>
          <a:prstGeom prst="rect">
            <a:avLst/>
          </a:prstGeom>
          <a:noFill/>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4" name="Group 814"/>
          <p:cNvGrpSpPr/>
          <p:nvPr/>
        </p:nvGrpSpPr>
        <p:grpSpPr>
          <a:xfrm>
            <a:off x="1608794" y="4840461"/>
            <a:ext cx="9641163" cy="844733"/>
            <a:chOff x="0" y="264288"/>
            <a:chExt cx="21593823" cy="1891993"/>
          </a:xfrm>
        </p:grpSpPr>
        <p:sp>
          <p:nvSpPr>
            <p:cNvPr id="812" name="Shape 812"/>
            <p:cNvSpPr/>
            <p:nvPr/>
          </p:nvSpPr>
          <p:spPr>
            <a:xfrm>
              <a:off x="0" y="832742"/>
              <a:ext cx="21593823" cy="1323539"/>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8"/>
              <a:ext cx="4748144" cy="529072"/>
            </a:xfrm>
            <a:prstGeom prst="rect">
              <a:avLst/>
            </a:prstGeom>
            <a:noFill/>
            <a:ln w="12700" cap="flat">
              <a:noFill/>
              <a:miter lim="400000"/>
            </a:ln>
            <a:effectLst/>
          </p:spPr>
          <p:txBody>
            <a:bodyPr wrap="square" lIns="0" tIns="0" rIns="0" bIns="0" numCol="1" anchor="ctr">
              <a:spAutoFit/>
            </a:bodyPr>
            <a:lstStyle>
              <a:lvl1pPr algn="l" defTabSz="817245">
                <a:defRPr sz="4950">
                  <a:solidFill>
                    <a:srgbClr val="114A70"/>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9224965" y="2804631"/>
            <a:ext cx="2039606" cy="1427747"/>
            <a:chOff x="0" y="0"/>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633875" y="2804631"/>
            <a:ext cx="2039606" cy="1427747"/>
            <a:chOff x="0" y="0"/>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4164237" y="2804631"/>
            <a:ext cx="2039606" cy="1427747"/>
            <a:chOff x="0" y="0"/>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3"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694601" y="2804631"/>
            <a:ext cx="2039606" cy="1427747"/>
            <a:chOff x="0" y="0"/>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2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2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U-Turn Arrow 79"/>
          <p:cNvSpPr/>
          <p:nvPr/>
        </p:nvSpPr>
        <p:spPr>
          <a:xfrm rot="16200000" flipV="1">
            <a:off x="8857991" y="1281694"/>
            <a:ext cx="1491999" cy="4607466"/>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U-Turn Arrow 83"/>
          <p:cNvSpPr/>
          <p:nvPr/>
        </p:nvSpPr>
        <p:spPr>
          <a:xfrm rot="5400000" flipV="1">
            <a:off x="2428966" y="535696"/>
            <a:ext cx="1491999" cy="4607466"/>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U-Turn Arrow 84"/>
          <p:cNvSpPr/>
          <p:nvPr/>
        </p:nvSpPr>
        <p:spPr>
          <a:xfrm rot="5400000" flipV="1">
            <a:off x="2428966" y="2610505"/>
            <a:ext cx="1491999" cy="4607466"/>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U-Turn Arrow 85"/>
          <p:cNvSpPr/>
          <p:nvPr/>
        </p:nvSpPr>
        <p:spPr>
          <a:xfrm rot="16200000" flipV="1">
            <a:off x="8857991" y="3356504"/>
            <a:ext cx="1491999" cy="4607466"/>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17"/>
          <p:cNvGrpSpPr/>
          <p:nvPr/>
        </p:nvGrpSpPr>
        <p:grpSpPr>
          <a:xfrm>
            <a:off x="5157250" y="2782807"/>
            <a:ext cx="2571609" cy="802622"/>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ounded Rectangle 87"/>
            <p:cNvSpPr/>
            <p:nvPr/>
          </p:nvSpPr>
          <p:spPr bwMode="auto">
            <a:xfrm>
              <a:off x="3657600" y="2019259"/>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8"/>
          <p:cNvGrpSpPr/>
          <p:nvPr/>
        </p:nvGrpSpPr>
        <p:grpSpPr>
          <a:xfrm>
            <a:off x="5157250" y="3820211"/>
            <a:ext cx="2571609" cy="802622"/>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bwMode="auto">
            <a:xfrm>
              <a:off x="3657600" y="2757009"/>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19"/>
          <p:cNvGrpSpPr/>
          <p:nvPr/>
        </p:nvGrpSpPr>
        <p:grpSpPr>
          <a:xfrm>
            <a:off x="5157250" y="4857617"/>
            <a:ext cx="2571609" cy="802622"/>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ounded Rectangle 89"/>
            <p:cNvSpPr/>
            <p:nvPr/>
          </p:nvSpPr>
          <p:spPr bwMode="auto">
            <a:xfrm>
              <a:off x="3657600" y="3494760"/>
              <a:ext cx="1828800" cy="530519"/>
            </a:xfrm>
            <a:prstGeom prst="roundRect">
              <a:avLst/>
            </a:prstGeom>
            <a:solidFill>
              <a:schemeClr val="accent4"/>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90"/>
          <p:cNvGrpSpPr/>
          <p:nvPr/>
        </p:nvGrpSpPr>
        <p:grpSpPr>
          <a:xfrm>
            <a:off x="6814177" y="5948900"/>
            <a:ext cx="749887" cy="749880"/>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93"/>
          <p:cNvGrpSpPr/>
          <p:nvPr/>
        </p:nvGrpSpPr>
        <p:grpSpPr>
          <a:xfrm rot="10800000">
            <a:off x="5049038" y="1811281"/>
            <a:ext cx="749887" cy="749880"/>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58"/>
          <p:cNvGrpSpPr/>
          <p:nvPr/>
        </p:nvGrpSpPr>
        <p:grpSpPr>
          <a:xfrm>
            <a:off x="1559743" y="2390852"/>
            <a:ext cx="3200724" cy="563356"/>
            <a:chOff x="7174424" y="1400217"/>
            <a:chExt cx="2276195" cy="400630"/>
          </a:xfrm>
        </p:grpSpPr>
        <p:sp>
          <p:nvSpPr>
            <p:cNvPr id="11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58"/>
          <p:cNvGrpSpPr/>
          <p:nvPr/>
        </p:nvGrpSpPr>
        <p:grpSpPr>
          <a:xfrm>
            <a:off x="8053849" y="3379897"/>
            <a:ext cx="3200724" cy="563356"/>
            <a:chOff x="7174424" y="1400217"/>
            <a:chExt cx="2276195" cy="400630"/>
          </a:xfrm>
        </p:grpSpPr>
        <p:sp>
          <p:nvSpPr>
            <p:cNvPr id="4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58"/>
          <p:cNvGrpSpPr/>
          <p:nvPr/>
        </p:nvGrpSpPr>
        <p:grpSpPr>
          <a:xfrm>
            <a:off x="1578404" y="4406264"/>
            <a:ext cx="3200724" cy="563356"/>
            <a:chOff x="7174424" y="1400217"/>
            <a:chExt cx="2276195" cy="400630"/>
          </a:xfrm>
        </p:grpSpPr>
        <p:sp>
          <p:nvSpPr>
            <p:cNvPr id="43"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58"/>
          <p:cNvGrpSpPr/>
          <p:nvPr/>
        </p:nvGrpSpPr>
        <p:grpSpPr>
          <a:xfrm>
            <a:off x="8165817" y="5507276"/>
            <a:ext cx="3200724" cy="563356"/>
            <a:chOff x="7174424" y="1400217"/>
            <a:chExt cx="2276195" cy="400630"/>
          </a:xfrm>
        </p:grpSpPr>
        <p:sp>
          <p:nvSpPr>
            <p:cNvPr id="46"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9290816" y="5026631"/>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820678" y="3816271"/>
            <a:ext cx="2713354" cy="738664"/>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3794437" y="4882282"/>
            <a:ext cx="5269876" cy="1213162"/>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4660210" y="3657600"/>
            <a:ext cx="3538330" cy="1224682"/>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5538092" y="2404123"/>
            <a:ext cx="1782568" cy="12470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0" y="5359400"/>
            <a:ext cx="1628775" cy="258763"/>
          </a:xfrm>
          <a:prstGeom prst="rect">
            <a:avLst/>
          </a:prstGeom>
        </p:spPr>
        <p:txBody>
          <a:bodyPr wrap="square" lIns="0" tIns="0" rIns="0" bIns="0" anchor="ctr">
            <a:spAutoFit/>
          </a:bodyPr>
          <a:lstStyle/>
          <a:p>
            <a:pPr marL="0" indent="0" algn="ctr">
              <a:lnSpc>
                <a:spcPct val="120000"/>
              </a:lnSpc>
              <a:buNone/>
            </a:pPr>
            <a:r>
              <a:rPr lang="zh-CN" altLang="en-US" sz="1400">
                <a:solidFill>
                  <a:srgbClr val="FCFCFC"/>
                </a:solidFill>
                <a:latin typeface="+mn-ea"/>
                <a:ea typeface="+mn-ea"/>
                <a:sym typeface="Arial" panose="020B0604020202020204" pitchFamily="34" charset="0"/>
              </a:rPr>
              <a:t>请替换文字内容</a:t>
            </a:r>
            <a:endParaRPr lang="id-ID" sz="1400" dirty="0">
              <a:solidFill>
                <a:srgbClr val="FCFCFC"/>
              </a:solidFill>
              <a:latin typeface="+mn-ea"/>
              <a:ea typeface="+mn-ea"/>
              <a:sym typeface="Arial" panose="020B0604020202020204" pitchFamily="34" charset="0"/>
            </a:endParaRPr>
          </a:p>
        </p:txBody>
      </p:sp>
      <p:sp>
        <p:nvSpPr>
          <p:cNvPr id="20" name="Text Placeholder 3"/>
          <p:cNvSpPr txBox="1"/>
          <p:nvPr/>
        </p:nvSpPr>
        <p:spPr>
          <a:xfrm>
            <a:off x="6008004" y="3032691"/>
            <a:ext cx="842738" cy="49475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5743573" y="4146146"/>
            <a:ext cx="1371602"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7466146" y="2559203"/>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文本框 1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34025" y="882761"/>
            <a:ext cx="3341025" cy="3948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2355813" y="4288454"/>
            <a:ext cx="221676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736007" y="1044945"/>
            <a:ext cx="1337061" cy="2580516"/>
          </a:xfrm>
          <a:prstGeom prst="rect">
            <a:avLst/>
          </a:prstGeom>
        </p:spPr>
        <p:txBody>
          <a:bodyPr wrap="none">
            <a:spAutoFit/>
          </a:bodyPr>
          <a:lstStyle/>
          <a:p>
            <a:r>
              <a:rPr lang="en-US" altLang="zh-CN" sz="1617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a:t>
            </a:r>
            <a:endParaRPr lang="zh-CN" altLang="en-US" sz="267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itle 13"/>
          <p:cNvSpPr txBox="1"/>
          <p:nvPr/>
        </p:nvSpPr>
        <p:spPr>
          <a:xfrm>
            <a:off x="1915721" y="3503709"/>
            <a:ext cx="3096957" cy="755279"/>
          </a:xfrm>
          <a:prstGeom prst="rect">
            <a:avLst/>
          </a:prstGeom>
        </p:spPr>
        <p:txBody>
          <a:bodyPr vert="horz" lIns="96423" tIns="48212" rIns="96423" bIns="48212"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 ONE</a:t>
            </a:r>
            <a:endParaRPr lang="en-US" sz="337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Content Placeholder 2"/>
          <p:cNvSpPr txBox="1"/>
          <p:nvPr/>
        </p:nvSpPr>
        <p:spPr>
          <a:xfrm>
            <a:off x="6530619" y="3670133"/>
            <a:ext cx="5297168" cy="1314176"/>
          </a:xfrm>
          <a:prstGeom prst="rect">
            <a:avLst/>
          </a:prstGeom>
        </p:spPr>
        <p:txBody>
          <a:bodyPr vert="horz" lIns="96423" tIns="48212" rIns="96423" bIns="4821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dolor sit amet, consectetur adipiscing elit. Curabitur elementum posuere pretium. Quisque nibh dolor, dignissim ac dignissim ut, luctus ac urna. Aliquam aliquet non massa quis tincidunt. </a:t>
            </a:r>
            <a:r>
              <a:rPr lang="en-US"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Mauris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dolor sit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amet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consectetur</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adipiscing</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elit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Curabitur</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elementum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posuere</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pretium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Quisque</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nibh</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dolor,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dignissim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ac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dignissim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luctus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ac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urna</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Aliquam</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aliquet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non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massa</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quis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tincidunt</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05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Mauris</a:t>
            </a:r>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6360653" y="3706194"/>
            <a:ext cx="0" cy="35260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p:cTn id="1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5">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100150" y="2472407"/>
            <a:ext cx="12752618" cy="4759598"/>
          </a:xfrm>
          <a:custGeom>
            <a:avLst/>
            <a:gdLst>
              <a:gd name="T0" fmla="*/ 3815 w 5688"/>
              <a:gd name="T1" fmla="*/ 0 h 2122"/>
              <a:gd name="T2" fmla="*/ 5688 w 5688"/>
              <a:gd name="T3" fmla="*/ 2122 h 2122"/>
              <a:gd name="T4" fmla="*/ 0 w 5688"/>
              <a:gd name="T5" fmla="*/ 2122 h 2122"/>
              <a:gd name="T6" fmla="*/ 3815 w 5688"/>
              <a:gd name="T7" fmla="*/ 0 h 2122"/>
            </a:gdLst>
            <a:ah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57" tIns="64278" rIns="128557" bIns="64278" numCol="1" anchor="t" anchorCtr="0" compatLnSpc="1"/>
          <a:lstStyle/>
          <a:p>
            <a:endParaRPr lang="zh-CN" altLang="en-US" sz="2000"/>
          </a:p>
        </p:txBody>
      </p:sp>
      <p:sp>
        <p:nvSpPr>
          <p:cNvPr id="11" name="Freeform 7"/>
          <p:cNvSpPr/>
          <p:nvPr/>
        </p:nvSpPr>
        <p:spPr bwMode="auto">
          <a:xfrm>
            <a:off x="1501" y="649"/>
            <a:ext cx="8566764" cy="7141639"/>
          </a:xfrm>
          <a:custGeom>
            <a:avLst/>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ah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ln>
        </p:spPr>
        <p:txBody>
          <a:bodyPr vert="horz" wrap="square" lIns="128557" tIns="64278" rIns="128557" bIns="64278" numCol="1" anchor="t" anchorCtr="0" compatLnSpc="1"/>
          <a:lstStyle/>
          <a:p>
            <a:endParaRPr lang="zh-CN" altLang="en-US" sz="2000"/>
          </a:p>
        </p:txBody>
      </p:sp>
      <p:sp>
        <p:nvSpPr>
          <p:cNvPr id="6" name="TextBox 32"/>
          <p:cNvSpPr txBox="1"/>
          <p:nvPr/>
        </p:nvSpPr>
        <p:spPr>
          <a:xfrm>
            <a:off x="759591" y="1933862"/>
            <a:ext cx="3872637" cy="1077090"/>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ADD RELATED</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759591" y="3002915"/>
            <a:ext cx="3872637" cy="808683"/>
          </a:xfrm>
          <a:prstGeom prst="rect">
            <a:avLst/>
          </a:prstGeom>
          <a:noFill/>
        </p:spPr>
        <p:txBody>
          <a:bodyPr wrap="square" rtlCol="0">
            <a:spAutoFit/>
          </a:bodyPr>
          <a:lstStyle/>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tags/tag1.xml><?xml version="1.0" encoding="utf-8"?>
<p:tagLst xmlns:p="http://schemas.openxmlformats.org/presentationml/2006/main">
  <p:tag name="ISPRING_PRESENTATION_TITLE" val="bt040.pptx"/>
</p:tagLst>
</file>

<file path=ppt/theme/theme1.xml><?xml version="1.0" encoding="utf-8"?>
<a:theme xmlns:a="http://schemas.openxmlformats.org/drawingml/2006/main" name="1_自定义设计方案">
  <a:themeElements>
    <a:clrScheme name="自定义 266">
      <a:dk1>
        <a:sysClr val="windowText" lastClr="000000"/>
      </a:dk1>
      <a:lt1>
        <a:sysClr val="window" lastClr="FFFFFF"/>
      </a:lt1>
      <a:dk2>
        <a:srgbClr val="44546A"/>
      </a:dk2>
      <a:lt2>
        <a:srgbClr val="E7E6E6"/>
      </a:lt2>
      <a:accent1>
        <a:srgbClr val="FFC000"/>
      </a:accent1>
      <a:accent2>
        <a:srgbClr val="EE7B10"/>
      </a:accent2>
      <a:accent3>
        <a:srgbClr val="FFC000"/>
      </a:accent3>
      <a:accent4>
        <a:srgbClr val="EE7B10"/>
      </a:accent4>
      <a:accent5>
        <a:srgbClr val="FFC000"/>
      </a:accent5>
      <a:accent6>
        <a:srgbClr val="EE7B10"/>
      </a:accent6>
      <a:hlink>
        <a:srgbClr val="FFC000"/>
      </a:hlink>
      <a:folHlink>
        <a:srgbClr val="EE7B1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13060</Words>
  <Application>WPS 演示</Application>
  <PresentationFormat>自定义</PresentationFormat>
  <Paragraphs>406</Paragraphs>
  <Slides>23</Slides>
  <Notes>14</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23</vt:i4>
      </vt:variant>
    </vt:vector>
  </HeadingPairs>
  <TitlesOfParts>
    <vt:vector size="48" baseType="lpstr">
      <vt:lpstr>Arial</vt:lpstr>
      <vt:lpstr>宋体</vt:lpstr>
      <vt:lpstr>Wingdings</vt:lpstr>
      <vt:lpstr>Calibri</vt:lpstr>
      <vt:lpstr>微软雅黑</vt:lpstr>
      <vt:lpstr>方正正准黑简体</vt:lpstr>
      <vt:lpstr>黑体</vt:lpstr>
      <vt:lpstr>Impact</vt:lpstr>
      <vt:lpstr>时尚中黑简体</vt:lpstr>
      <vt:lpstr>Source Sans Pro Light</vt:lpstr>
      <vt:lpstr>STIXGeneral-Regular</vt:lpstr>
      <vt:lpstr>STIXGeneral-Bold</vt:lpstr>
      <vt:lpstr>FontAwesome</vt:lpstr>
      <vt:lpstr>Open Sans</vt:lpstr>
      <vt:lpstr>Segoe Print</vt:lpstr>
      <vt:lpstr>Open Sans</vt:lpstr>
      <vt:lpstr>Arial Unicode MS</vt:lpstr>
      <vt:lpstr>Calibri Light</vt:lpstr>
      <vt:lpstr>Neris Thin</vt:lpstr>
      <vt:lpstr>Sosa</vt:lpstr>
      <vt:lpstr>Helvetica</vt:lpstr>
      <vt:lpstr>Roboto Light</vt:lpstr>
      <vt:lpstr>Meiryo</vt:lpstr>
      <vt:lpstr>Yu Gothic UI</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xiaoke</cp:lastModifiedBy>
  <cp:revision>2</cp:revision>
  <dcterms:created xsi:type="dcterms:W3CDTF">2016-10-17T14:00:00Z</dcterms:created>
  <dcterms:modified xsi:type="dcterms:W3CDTF">2020-04-17T02:10:17Z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