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29.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3"/>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微软雅黑" panose="020B0503020204020204" pitchFamily="34" charset="-122"/>
      <p:regular r:id="rId31"/>
    </p:embeddedFont>
    <p:embeddedFont>
      <p:font typeface="Calibri" panose="020F0502020204030204" pitchFamily="34" charset="0"/>
      <p:regular r:id="rId32"/>
      <p:bold r:id="rId33"/>
      <p:italic r:id="rId34"/>
      <p:boldItalic r:id="rId35"/>
    </p:embeddedFont>
    <p:embeddedFont>
      <p:font typeface="等线" panose="02010600030101010101" pitchFamily="2" charset="-122"/>
      <p:regular r:id="rId36"/>
    </p:embeddedFont>
    <p:embeddedFont>
      <p:font typeface="Verdana" panose="020B0604030504040204" pitchFamily="34" charset="0"/>
      <p:regular r:id="rId37"/>
      <p:bold r:id="rId38"/>
      <p:italic r:id="rId39"/>
      <p:boldItalic r:id="rId40"/>
    </p:embeddedFont>
    <p:embeddedFont>
      <p:font typeface="Broadway" panose="04040905080B02020502" pitchFamily="82" charset="0"/>
      <p:regular r:id="rId41"/>
    </p:embeddedFont>
    <p:embeddedFont>
      <p:font typeface="华文琥珀" panose="02010800040101010101" pitchFamily="2" charset="-122"/>
      <p:regular r:id="rId42"/>
    </p:embeddedFont>
    <p:embeddedFont>
      <p:font typeface="Calibri" panose="020F0502020204030204"/>
      <p:regular r:id="rId43"/>
      <p:bold r:id="rId44"/>
      <p:italic r:id="rId45"/>
      <p:boldItalic r:id="rId46"/>
    </p:embeddedFont>
    <p:embeddedFont>
      <p:font typeface="Impact" panose="020B0806030902050204" pitchFamily="34" charset="0"/>
      <p:regular r:id="rId47"/>
    </p:embeddedFont>
    <p:embeddedFont>
      <p:font typeface="方正姚体" panose="02010601030101010101" pitchFamily="2" charset="-122"/>
      <p:regular r:id="rId48"/>
    </p:embeddedFont>
    <p:embeddedFont>
      <p:font typeface="Calibri Light" panose="020F0302020204030204"/>
      <p:regular r:id="rId49"/>
      <p:italic r:id="rId50"/>
    </p:embeddedFont>
    <p:embeddedFont>
      <p:font typeface="方正兰亭黑_GBK" panose="02000000000000000000" pitchFamily="2" charset="-122"/>
      <p:regular r:id="rId51"/>
    </p:embeddedFont>
    <p:embeddedFont>
      <p:font typeface="Agency FB" panose="020B0503020202020204" pitchFamily="34" charset="0"/>
      <p:regular r:id="rId52"/>
    </p:embeddedFont>
    <p:embeddedFont>
      <p:font typeface="Open Sans Light" panose="020B0306030504020204" pitchFamily="34" charset="0"/>
      <p:regular r:id="rId53"/>
      <p:italic r:id="rId54"/>
    </p:embeddedFont>
    <p:embeddedFont>
      <p:font typeface="等线 Light" panose="02010600030101010101" charset="-122"/>
      <p:regular r:id="rId55"/>
    </p:embeddedFont>
    <p:embeddedFont>
      <p:font typeface="Franklin Gothic Book" panose="020B0503020102020204" pitchFamily="34" charset="0"/>
      <p:regular r:id="rId56"/>
      <p:italic r:id="rId57"/>
    </p:embeddedFont>
    <p:embeddedFont>
      <p:font typeface="Segoe UI Emoji" panose="020B0502040204020203" pitchFamily="34" charset="0"/>
      <p:regular r:id="rId58"/>
    </p:embeddedFont>
    <p:embeddedFont>
      <p:font typeface="Raleway" panose="020B0003030101060003" pitchFamily="34" charset="0"/>
      <p:regular r:id="rId5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5" autoAdjust="0"/>
  </p:normalViewPr>
  <p:slideViewPr>
    <p:cSldViewPr snapToGrid="0">
      <p:cViewPr varScale="1">
        <p:scale>
          <a:sx n="83" d="100"/>
          <a:sy n="83" d="100"/>
        </p:scale>
        <p:origin x="4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font" Target="fonts/font29.fntdata"/><Relationship Id="rId58" Type="http://schemas.openxmlformats.org/officeDocument/2006/relationships/font" Target="fonts/font28.fntdata"/><Relationship Id="rId57" Type="http://schemas.openxmlformats.org/officeDocument/2006/relationships/font" Target="fonts/font27.fntdata"/><Relationship Id="rId56" Type="http://schemas.openxmlformats.org/officeDocument/2006/relationships/font" Target="fonts/font26.fntdata"/><Relationship Id="rId55" Type="http://schemas.openxmlformats.org/officeDocument/2006/relationships/font" Target="fonts/font25.fntdata"/><Relationship Id="rId54" Type="http://schemas.openxmlformats.org/officeDocument/2006/relationships/font" Target="fonts/font24.fntdata"/><Relationship Id="rId53" Type="http://schemas.openxmlformats.org/officeDocument/2006/relationships/font" Target="fonts/font23.fntdata"/><Relationship Id="rId52" Type="http://schemas.openxmlformats.org/officeDocument/2006/relationships/font" Target="fonts/font22.fntdata"/><Relationship Id="rId51" Type="http://schemas.openxmlformats.org/officeDocument/2006/relationships/font" Target="fonts/font21.fntdata"/><Relationship Id="rId50" Type="http://schemas.openxmlformats.org/officeDocument/2006/relationships/font" Target="fonts/font20.fntdata"/><Relationship Id="rId5" Type="http://schemas.openxmlformats.org/officeDocument/2006/relationships/slide" Target="slides/slide2.xml"/><Relationship Id="rId49" Type="http://schemas.openxmlformats.org/officeDocument/2006/relationships/font" Target="fonts/font19.fntdata"/><Relationship Id="rId48" Type="http://schemas.openxmlformats.org/officeDocument/2006/relationships/font" Target="fonts/font18.fntdata"/><Relationship Id="rId47" Type="http://schemas.openxmlformats.org/officeDocument/2006/relationships/font" Target="fonts/font17.fntdata"/><Relationship Id="rId46" Type="http://schemas.openxmlformats.org/officeDocument/2006/relationships/font" Target="fonts/font16.fntdata"/><Relationship Id="rId45" Type="http://schemas.openxmlformats.org/officeDocument/2006/relationships/font" Target="fonts/font15.fntdata"/><Relationship Id="rId44" Type="http://schemas.openxmlformats.org/officeDocument/2006/relationships/font" Target="fonts/font14.fntdata"/><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notesMaster" Target="notesMasters/notesMaster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92058-054A-4159-A3E4-61FD739F4A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E77C9-747C-4F75-9921-AC574A6F07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281195B-83DD-40CD-B552-C649BE2EA05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FC212A0-7918-443B-BC26-B2C355370B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等线" panose="02010600030101010101" pitchFamily="2" charset="-122"/>
                <a:ea typeface="+mn-ea"/>
                <a:cs typeface="+mn-cs"/>
              </a:rPr>
            </a:fld>
            <a:endParaRPr kumimoji="0" lang="en-GB"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281195B-83DD-40CD-B552-C649BE2EA05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C147A23-5BA8-44CE-9215-79B767159C4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01BCE49C-2114-404F-AF2A-058CF607A9D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281195B-83DD-40CD-B552-C649BE2EA05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96B96F7-238A-436E-8798-5DD8D861D65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845D2DAF-7A11-4887-8CD5-B116BE4C238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3EF2083-0386-4B43-BE3F-5071C6BB4FA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06749DE-0A4A-4294-B127-30FDF2A88CD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405597"/>
            <a:ext cx="976368"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8" name="文本框 37"/>
          <p:cNvSpPr txBox="1"/>
          <p:nvPr userDrawn="1"/>
        </p:nvSpPr>
        <p:spPr>
          <a:xfrm>
            <a:off x="1079534" y="453589"/>
            <a:ext cx="1281073" cy="420542"/>
          </a:xfrm>
          <a:prstGeom prst="rect">
            <a:avLst/>
          </a:prstGeom>
          <a:noFill/>
        </p:spPr>
        <p:txBody>
          <a:bodyPr wrap="none" lIns="91417" tIns="45709" rIns="91417" bIns="45709" rtlCol="0">
            <a:spAutoFit/>
          </a:bodyPr>
          <a:lstStyle/>
          <a:p>
            <a:pPr algn="ctr"/>
            <a:r>
              <a:rPr lang="zh-CN" altLang="en-US" sz="2135" b="0" dirty="0">
                <a:solidFill>
                  <a:schemeClr val="bg1">
                    <a:lumMod val="65000"/>
                  </a:schemeClr>
                </a:solidFill>
                <a:latin typeface="微软雅黑" panose="020B0503020204020204" pitchFamily="34" charset="-122"/>
                <a:ea typeface="微软雅黑" panose="020B0503020204020204" pitchFamily="34" charset="-122"/>
              </a:rPr>
              <a:t>工作评价</a:t>
            </a:r>
            <a:endParaRPr lang="en-US" altLang="zh-CN" sz="2135"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405597"/>
            <a:ext cx="976368"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8" name="文本框 37"/>
          <p:cNvSpPr txBox="1"/>
          <p:nvPr userDrawn="1"/>
        </p:nvSpPr>
        <p:spPr>
          <a:xfrm>
            <a:off x="1079534" y="453589"/>
            <a:ext cx="1281073" cy="420542"/>
          </a:xfrm>
          <a:prstGeom prst="rect">
            <a:avLst/>
          </a:prstGeom>
          <a:noFill/>
        </p:spPr>
        <p:txBody>
          <a:bodyPr wrap="none" lIns="91417" tIns="45709" rIns="91417" bIns="45709" rtlCol="0">
            <a:spAutoFit/>
          </a:bodyPr>
          <a:lstStyle/>
          <a:p>
            <a:pPr algn="ctr"/>
            <a:r>
              <a:rPr lang="zh-CN" altLang="en-US" sz="2135" b="0" dirty="0">
                <a:solidFill>
                  <a:schemeClr val="bg1">
                    <a:lumMod val="65000"/>
                  </a:schemeClr>
                </a:solidFill>
                <a:latin typeface="微软雅黑" panose="020B0503020204020204" pitchFamily="34" charset="-122"/>
                <a:ea typeface="微软雅黑" panose="020B0503020204020204" pitchFamily="34" charset="-122"/>
              </a:rPr>
              <a:t>自我评价</a:t>
            </a:r>
            <a:endParaRPr lang="en-US" altLang="zh-CN" sz="2135"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405597"/>
            <a:ext cx="976368"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8" name="文本框 37"/>
          <p:cNvSpPr txBox="1"/>
          <p:nvPr userDrawn="1"/>
        </p:nvSpPr>
        <p:spPr>
          <a:xfrm>
            <a:off x="1079534" y="453589"/>
            <a:ext cx="1281073" cy="420542"/>
          </a:xfrm>
          <a:prstGeom prst="rect">
            <a:avLst/>
          </a:prstGeom>
          <a:noFill/>
        </p:spPr>
        <p:txBody>
          <a:bodyPr wrap="none" lIns="91417" tIns="45709" rIns="91417" bIns="45709" rtlCol="0">
            <a:spAutoFit/>
          </a:bodyPr>
          <a:lstStyle/>
          <a:p>
            <a:pPr algn="ctr"/>
            <a:r>
              <a:rPr lang="zh-CN" altLang="en-US" sz="2135" b="0" dirty="0">
                <a:solidFill>
                  <a:schemeClr val="bg1">
                    <a:lumMod val="65000"/>
                  </a:schemeClr>
                </a:solidFill>
                <a:latin typeface="微软雅黑" panose="020B0503020204020204" pitchFamily="34" charset="-122"/>
                <a:ea typeface="微软雅黑" panose="020B0503020204020204" pitchFamily="34" charset="-122"/>
              </a:rPr>
              <a:t>工作体会</a:t>
            </a:r>
            <a:endParaRPr lang="en-US" altLang="zh-CN" sz="2135"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fld>
            <a:endParaRPr lang="zh-CN" altLang="en-US"/>
          </a:p>
        </p:txBody>
      </p:sp>
      <p:sp>
        <p:nvSpPr>
          <p:cNvPr id="7" name="矩形 6"/>
          <p:cNvSpPr/>
          <p:nvPr userDrawn="1"/>
        </p:nvSpPr>
        <p:spPr>
          <a:xfrm>
            <a:off x="1" y="405597"/>
            <a:ext cx="976368"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400"/>
            <a:endParaRPr lang="zh-CN" altLang="en-US" sz="1865" dirty="0">
              <a:solidFill>
                <a:srgbClr val="E7E6E6">
                  <a:lumMod val="50000"/>
                </a:srgbClr>
              </a:solidFill>
              <a:cs typeface="+mn-ea"/>
              <a:sym typeface="+mn-lt"/>
            </a:endParaRPr>
          </a:p>
        </p:txBody>
      </p:sp>
      <p:sp>
        <p:nvSpPr>
          <p:cNvPr id="8" name="文本框 37"/>
          <p:cNvSpPr txBox="1"/>
          <p:nvPr userDrawn="1"/>
        </p:nvSpPr>
        <p:spPr>
          <a:xfrm>
            <a:off x="1016723" y="453589"/>
            <a:ext cx="2103413" cy="420542"/>
          </a:xfrm>
          <a:prstGeom prst="rect">
            <a:avLst/>
          </a:prstGeom>
          <a:noFill/>
        </p:spPr>
        <p:txBody>
          <a:bodyPr wrap="none" lIns="91417" tIns="45709" rIns="91417" bIns="45709" rtlCol="0">
            <a:spAutoFit/>
          </a:bodyPr>
          <a:lstStyle/>
          <a:p>
            <a:pPr algn="ctr"/>
            <a:r>
              <a:rPr lang="zh-CN" altLang="en-US" sz="2135" b="0" dirty="0">
                <a:solidFill>
                  <a:schemeClr val="bg1">
                    <a:lumMod val="65000"/>
                  </a:schemeClr>
                </a:solidFill>
                <a:latin typeface="微软雅黑" panose="020B0503020204020204" pitchFamily="34" charset="-122"/>
                <a:ea typeface="微软雅黑" panose="020B0503020204020204" pitchFamily="34" charset="-122"/>
              </a:rPr>
              <a:t>工作规划和展望</a:t>
            </a:r>
            <a:endParaRPr lang="en-US" altLang="zh-CN" sz="2135"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399"/>
            <a:ext cx="3932237" cy="3811589"/>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4"/>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5459779" y="270757"/>
            <a:ext cx="1415669" cy="461486"/>
          </a:xfrm>
          <a:prstGeom prst="rect">
            <a:avLst/>
          </a:prstGeom>
          <a:noFill/>
        </p:spPr>
        <p:txBody>
          <a:bodyPr wrap="none" lIns="91389" tIns="45695" rIns="91389" bIns="45695"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320"/>
            <a:ext cx="10972800" cy="1143000"/>
          </a:xfrm>
        </p:spPr>
        <p:txBody>
          <a:bodyPr/>
          <a:lstStyle/>
          <a:p>
            <a:r>
              <a:rPr lang="zh-CN" altLang="en-US" noProof="1"/>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fld>
            <a:endParaRPr lang="zh-CN" altLang="en-US" sz="24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fld>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524000" y="498764"/>
            <a:ext cx="9144000" cy="697490"/>
          </a:xfrm>
        </p:spPr>
        <p:txBody>
          <a:bodyPr anchor="b">
            <a:normAutofit/>
          </a:bodyPr>
          <a:lstStyle>
            <a:lvl1pPr algn="ctr">
              <a:defRPr sz="4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524000" y="1223966"/>
            <a:ext cx="9144000" cy="374216"/>
          </a:xfrm>
        </p:spPr>
        <p:txBody>
          <a:bodyPr>
            <a:normAutofit/>
          </a:bodyPr>
          <a:lstStyle>
            <a:lvl1pPr marL="0" indent="0" algn="ctr">
              <a:buNone/>
              <a:defRPr sz="1465">
                <a:solidFill>
                  <a:schemeClr val="bg1">
                    <a:lumMod val="50000"/>
                  </a:schemeClr>
                </a:solidFill>
              </a:defRPr>
            </a:lvl1pPr>
            <a:lvl2pPr marL="457200" indent="0" algn="ctr">
              <a:buNone/>
              <a:defRPr sz="2000"/>
            </a:lvl2pPr>
            <a:lvl3pPr marL="914400" indent="0" algn="ctr">
              <a:buNone/>
              <a:defRPr sz="1865"/>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838201" y="2004684"/>
            <a:ext cx="5256212" cy="471600"/>
          </a:xfrm>
        </p:spPr>
        <p:txBody>
          <a:bodyPr>
            <a:noAutofit/>
          </a:bodyPr>
          <a:lstStyle>
            <a:lvl1pPr marL="0" indent="0">
              <a:buNone/>
              <a:defRPr sz="2400">
                <a:solidFill>
                  <a:schemeClr val="accent1"/>
                </a:solidFill>
              </a:defRPr>
            </a:lvl1pPr>
          </a:lstStyle>
          <a:p>
            <a:pPr lvl="0"/>
            <a:endParaRPr lang="en-AU" dirty="0"/>
          </a:p>
        </p:txBody>
      </p:sp>
      <p:sp>
        <p:nvSpPr>
          <p:cNvPr id="11" name="Text Placeholder 9"/>
          <p:cNvSpPr>
            <a:spLocks noGrp="1"/>
          </p:cNvSpPr>
          <p:nvPr>
            <p:ph type="body" sz="quarter" idx="14"/>
          </p:nvPr>
        </p:nvSpPr>
        <p:spPr>
          <a:xfrm>
            <a:off x="838201" y="2491524"/>
            <a:ext cx="5256212" cy="1759526"/>
          </a:xfrm>
        </p:spPr>
        <p:txBody>
          <a:bodyPr>
            <a:normAutofit/>
          </a:bodyPr>
          <a:lstStyle>
            <a:lvl1pPr marL="0" indent="0">
              <a:buNone/>
              <a:defRPr sz="1465">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839789" y="4383089"/>
            <a:ext cx="5254625" cy="493712"/>
          </a:xfrm>
        </p:spPr>
        <p:txBody>
          <a:bodyPr>
            <a:normAutofit/>
          </a:bodyPr>
          <a:lstStyle>
            <a:lvl1pPr marL="0" indent="0">
              <a:buNone/>
              <a:defRPr sz="16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839789" y="4876802"/>
            <a:ext cx="5254625" cy="493713"/>
          </a:xfrm>
        </p:spPr>
        <p:txBody>
          <a:bodyPr>
            <a:normAutofit/>
          </a:bodyPr>
          <a:lstStyle>
            <a:lvl1pPr marL="0" indent="0">
              <a:buNone/>
              <a:defRPr sz="12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839789" y="5370513"/>
            <a:ext cx="5256212" cy="360362"/>
          </a:xfrm>
        </p:spPr>
        <p:txBody>
          <a:bodyPr>
            <a:normAutofit/>
          </a:bodyPr>
          <a:lstStyle>
            <a:lvl1pPr marL="0" indent="0">
              <a:buNone/>
              <a:defRPr sz="12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838200" y="6356351"/>
            <a:ext cx="2743200" cy="365125"/>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4038600" y="6356351"/>
            <a:ext cx="4114800" cy="365125"/>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8610600" y="6356351"/>
            <a:ext cx="2743200" cy="365125"/>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6816726" y="2005015"/>
            <a:ext cx="4335463" cy="471486"/>
          </a:xfrm>
        </p:spPr>
        <p:txBody>
          <a:bodyPr>
            <a:normAutofit/>
          </a:bodyPr>
          <a:lstStyle>
            <a:lvl1pPr marL="0" indent="0">
              <a:buNone/>
              <a:defRPr sz="1865"/>
            </a:lvl1pPr>
          </a:lstStyle>
          <a:p>
            <a:pPr lvl="0"/>
            <a:endParaRPr lang="en-AU" dirty="0"/>
          </a:p>
        </p:txBody>
      </p:sp>
      <p:sp>
        <p:nvSpPr>
          <p:cNvPr id="21" name="Text Placeholder 20"/>
          <p:cNvSpPr>
            <a:spLocks noGrp="1"/>
          </p:cNvSpPr>
          <p:nvPr>
            <p:ph type="body" sz="quarter" idx="19"/>
          </p:nvPr>
        </p:nvSpPr>
        <p:spPr>
          <a:xfrm>
            <a:off x="6816726" y="2490788"/>
            <a:ext cx="4335463" cy="938212"/>
          </a:xfrm>
        </p:spPr>
        <p:txBody>
          <a:bodyPr>
            <a:normAutofit/>
          </a:bodyPr>
          <a:lstStyle>
            <a:lvl1pPr marL="0" indent="0">
              <a:buNone/>
              <a:defRPr sz="12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3"/>
            <a:ext cx="10515600"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6"/>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6"/>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4"/>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4"/>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43A5-E55D-4A40-B5C2-476537EC4AD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D845EF-EAA8-4820-87FA-4DECC3938AA1}" type="slidenum">
              <a:rPr lang="zh-CN" altLang="en-US" smtClean="0"/>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843A5-E55D-4A40-B5C2-476537EC4AD4}" type="datetimeFigureOut">
              <a:rPr lang="zh-CN" altLang="en-US" smtClean="0"/>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845EF-EAA8-4820-87FA-4DECC3938AA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7.xml"/><Relationship Id="rId7" Type="http://schemas.openxmlformats.org/officeDocument/2006/relationships/image" Target="../media/image8.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50957" y="4032044"/>
            <a:ext cx="6073893" cy="584362"/>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09600">
              <a:lnSpc>
                <a:spcPct val="150000"/>
              </a:lnSpc>
            </a:pPr>
            <a:r>
              <a:rPr lang="en-US" altLang="zh-CN" sz="1065" dirty="0">
                <a:solidFill>
                  <a:prstClr val="black">
                    <a:lumMod val="50000"/>
                    <a:lumOff val="50000"/>
                  </a:prstClr>
                </a:solidFill>
                <a:ea typeface="等线" panose="02010600030101010101" pitchFamily="2" charset="-122"/>
              </a:rPr>
              <a:t>Chinadaily.com.cn is the largest English portal in China, providing news, business information, BBS, learning materials. The Website has channels as China,</a:t>
            </a:r>
            <a:endParaRPr lang="id-ID" altLang="zh-CN" sz="800" dirty="0">
              <a:solidFill>
                <a:prstClr val="black">
                  <a:lumMod val="50000"/>
                  <a:lumOff val="50000"/>
                </a:prstClr>
              </a:solidFill>
              <a:latin typeface="Lato" pitchFamily="34" charset="0"/>
              <a:ea typeface="Clear Sans Light" pitchFamily="34" charset="0"/>
              <a:cs typeface="Clear Sans Light" pitchFamily="34" charset="0"/>
            </a:endParaRPr>
          </a:p>
        </p:txBody>
      </p:sp>
      <p:sp>
        <p:nvSpPr>
          <p:cNvPr id="6" name="TextBox 6"/>
          <p:cNvSpPr txBox="1">
            <a:spLocks noChangeArrowheads="1"/>
          </p:cNvSpPr>
          <p:nvPr/>
        </p:nvSpPr>
        <p:spPr bwMode="auto">
          <a:xfrm>
            <a:off x="407137" y="3503270"/>
            <a:ext cx="5710872" cy="379463"/>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defTabSz="609600" fontAlgn="base"/>
            <a:r>
              <a:rPr lang="zh-CN" altLang="en-US" sz="1865" dirty="0">
                <a:solidFill>
                  <a:prstClr val="black">
                    <a:lumMod val="75000"/>
                    <a:lumOff val="25000"/>
                  </a:prstClr>
                </a:solidFill>
                <a:latin typeface="Verdana" panose="020B0604030504040204" pitchFamily="34" charset="0"/>
              </a:rPr>
              <a:t>动态</a:t>
            </a:r>
            <a:r>
              <a:rPr lang="en-US" altLang="zh-CN" sz="1865" dirty="0">
                <a:solidFill>
                  <a:prstClr val="black">
                    <a:lumMod val="75000"/>
                    <a:lumOff val="25000"/>
                  </a:prstClr>
                </a:solidFill>
                <a:latin typeface="Verdana" panose="020B0604030504040204" pitchFamily="34" charset="0"/>
              </a:rPr>
              <a:t>PPT/</a:t>
            </a:r>
            <a:r>
              <a:rPr lang="zh-CN" altLang="en-US" sz="1865" dirty="0">
                <a:solidFill>
                  <a:prstClr val="black">
                    <a:lumMod val="75000"/>
                    <a:lumOff val="25000"/>
                  </a:prstClr>
                </a:solidFill>
                <a:latin typeface="Verdana" panose="020B0604030504040204" pitchFamily="34" charset="0"/>
              </a:rPr>
              <a:t>策划方案</a:t>
            </a:r>
            <a:r>
              <a:rPr lang="en-US" altLang="zh-CN" sz="1865" dirty="0">
                <a:solidFill>
                  <a:prstClr val="black">
                    <a:lumMod val="75000"/>
                    <a:lumOff val="25000"/>
                  </a:prstClr>
                </a:solidFill>
                <a:latin typeface="Verdana" panose="020B0604030504040204" pitchFamily="34" charset="0"/>
              </a:rPr>
              <a:t>/</a:t>
            </a:r>
            <a:r>
              <a:rPr lang="zh-CN" altLang="en-US" sz="1865" dirty="0">
                <a:solidFill>
                  <a:prstClr val="black">
                    <a:lumMod val="75000"/>
                    <a:lumOff val="25000"/>
                  </a:prstClr>
                </a:solidFill>
                <a:latin typeface="Verdana" panose="020B0604030504040204" pitchFamily="34" charset="0"/>
              </a:rPr>
              <a:t>总结计划</a:t>
            </a:r>
            <a:r>
              <a:rPr lang="en-US" altLang="zh-CN" sz="1865" dirty="0">
                <a:solidFill>
                  <a:prstClr val="black">
                    <a:lumMod val="75000"/>
                    <a:lumOff val="25000"/>
                  </a:prstClr>
                </a:solidFill>
                <a:latin typeface="Verdana" panose="020B0604030504040204" pitchFamily="34" charset="0"/>
              </a:rPr>
              <a:t>/</a:t>
            </a:r>
            <a:r>
              <a:rPr lang="zh-CN" altLang="en-US" sz="1865" dirty="0">
                <a:solidFill>
                  <a:prstClr val="black">
                    <a:lumMod val="75000"/>
                    <a:lumOff val="25000"/>
                  </a:prstClr>
                </a:solidFill>
                <a:latin typeface="Verdana" panose="020B0604030504040204" pitchFamily="34" charset="0"/>
              </a:rPr>
              <a:t>工作报告</a:t>
            </a:r>
            <a:r>
              <a:rPr lang="en-US" altLang="zh-CN" sz="1865" dirty="0">
                <a:solidFill>
                  <a:prstClr val="black">
                    <a:lumMod val="75000"/>
                    <a:lumOff val="25000"/>
                  </a:prstClr>
                </a:solidFill>
                <a:latin typeface="Verdana" panose="020B0604030504040204" pitchFamily="34" charset="0"/>
              </a:rPr>
              <a:t>/</a:t>
            </a:r>
            <a:r>
              <a:rPr lang="zh-CN" altLang="en-US" sz="1865" dirty="0">
                <a:solidFill>
                  <a:prstClr val="black">
                    <a:lumMod val="75000"/>
                    <a:lumOff val="25000"/>
                  </a:prstClr>
                </a:solidFill>
                <a:latin typeface="Verdana" panose="020B0604030504040204" pitchFamily="34" charset="0"/>
              </a:rPr>
              <a:t>企业策划等</a:t>
            </a:r>
            <a:endParaRPr lang="en-US" altLang="zh-CN" sz="1865" dirty="0">
              <a:solidFill>
                <a:prstClr val="black">
                  <a:lumMod val="75000"/>
                  <a:lumOff val="25000"/>
                </a:prstClr>
              </a:solidFill>
              <a:latin typeface="Verdana" panose="020B0604030504040204" pitchFamily="34" charset="0"/>
            </a:endParaRPr>
          </a:p>
        </p:txBody>
      </p:sp>
      <p:sp>
        <p:nvSpPr>
          <p:cNvPr id="7" name="TextBox 5"/>
          <p:cNvSpPr txBox="1"/>
          <p:nvPr/>
        </p:nvSpPr>
        <p:spPr>
          <a:xfrm>
            <a:off x="406634" y="2240044"/>
            <a:ext cx="6118216" cy="1323154"/>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09600">
              <a:lnSpc>
                <a:spcPct val="150000"/>
              </a:lnSpc>
            </a:pPr>
            <a:r>
              <a:rPr lang="zh-CN" altLang="en-US" sz="5330" dirty="0">
                <a:solidFill>
                  <a:prstClr val="black"/>
                </a:solidFill>
                <a:latin typeface="微软雅黑" panose="020B0503020204020204" pitchFamily="34" charset="-122"/>
                <a:ea typeface="微软雅黑" panose="020B0503020204020204" pitchFamily="34" charset="-122"/>
                <a:cs typeface="Clear Sans Light" pitchFamily="34" charset="0"/>
              </a:rPr>
              <a:t>企业培训</a:t>
            </a:r>
            <a:r>
              <a:rPr lang="en-US" altLang="zh-CN" sz="5330" dirty="0">
                <a:solidFill>
                  <a:prstClr val="black"/>
                </a:solidFill>
                <a:latin typeface="微软雅黑" panose="020B0503020204020204" pitchFamily="34" charset="-122"/>
                <a:ea typeface="微软雅黑" panose="020B0503020204020204" pitchFamily="34" charset="-122"/>
                <a:cs typeface="Clear Sans Light" pitchFamily="34" charset="0"/>
              </a:rPr>
              <a:t>PPT</a:t>
            </a:r>
            <a:r>
              <a:rPr lang="zh-CN" altLang="en-US" sz="5330" dirty="0">
                <a:solidFill>
                  <a:prstClr val="black"/>
                </a:solidFill>
                <a:latin typeface="微软雅黑" panose="020B0503020204020204" pitchFamily="34" charset="-122"/>
                <a:ea typeface="微软雅黑" panose="020B0503020204020204" pitchFamily="34" charset="-122"/>
                <a:cs typeface="Clear Sans Light" pitchFamily="34" charset="0"/>
              </a:rPr>
              <a:t>模板</a:t>
            </a:r>
            <a:endParaRPr lang="id-ID" altLang="zh-CN" sz="5330" dirty="0">
              <a:solidFill>
                <a:prstClr val="black"/>
              </a:solidFill>
              <a:latin typeface="微软雅黑" panose="020B0503020204020204" pitchFamily="34" charset="-122"/>
              <a:ea typeface="微软雅黑" panose="020B0503020204020204" pitchFamily="34" charset="-122"/>
              <a:cs typeface="Clear Sans Light" pitchFamily="34" charset="0"/>
            </a:endParaRPr>
          </a:p>
        </p:txBody>
      </p:sp>
      <p:sp>
        <p:nvSpPr>
          <p:cNvPr id="8" name="TextBox 5"/>
          <p:cNvSpPr txBox="1"/>
          <p:nvPr/>
        </p:nvSpPr>
        <p:spPr>
          <a:xfrm>
            <a:off x="78863" y="960870"/>
            <a:ext cx="3555587" cy="1753850"/>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09600">
              <a:lnSpc>
                <a:spcPct val="150000"/>
              </a:lnSpc>
            </a:pPr>
            <a:r>
              <a:rPr lang="en-US" altLang="zh-CN" sz="7200" dirty="0" smtClean="0">
                <a:solidFill>
                  <a:srgbClr val="1A7ACA"/>
                </a:solidFill>
                <a:latin typeface="Broadway" panose="04040905080B02020502" pitchFamily="82" charset="0"/>
                <a:ea typeface="华文琥珀" panose="02010800040101010101" pitchFamily="2" charset="-122"/>
                <a:cs typeface="Clear Sans Light" pitchFamily="34" charset="0"/>
              </a:rPr>
              <a:t>20XX</a:t>
            </a:r>
            <a:endParaRPr lang="id-ID" altLang="zh-CN" sz="7200" dirty="0">
              <a:solidFill>
                <a:srgbClr val="1A7ACA"/>
              </a:solidFill>
              <a:latin typeface="Broadway" panose="04040905080B02020502" pitchFamily="82" charset="0"/>
              <a:ea typeface="华文琥珀" panose="02010800040101010101" pitchFamily="2" charset="-122"/>
              <a:cs typeface="Clear Sans Light" pitchFamily="34" charset="0"/>
            </a:endParaRPr>
          </a:p>
        </p:txBody>
      </p:sp>
      <p:pic>
        <p:nvPicPr>
          <p:cNvPr id="9" name="月亮门 moon gate">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68141" y="1724240"/>
            <a:ext cx="765506" cy="812549"/>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55927" t="52361" r="5569" b="13146"/>
          <a:stretch>
            <a:fillRect/>
          </a:stretch>
        </p:blipFill>
        <p:spPr>
          <a:xfrm>
            <a:off x="6448979" y="991522"/>
            <a:ext cx="5741141" cy="5143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2"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Scale>
                                      <p:cBhvr>
                                        <p:cTn id="15"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
                                            <p:txEl>
                                              <p:pRg st="0" end="0"/>
                                            </p:txEl>
                                          </p:spTgt>
                                        </p:tgtEl>
                                        <p:attrNameLst>
                                          <p:attrName>ppt_x</p:attrName>
                                          <p:attrName>ppt_y</p:attrName>
                                        </p:attrNameLst>
                                      </p:cBhvr>
                                    </p:animMotion>
                                    <p:animEffect transition="in" filter="fade">
                                      <p:cBhvr>
                                        <p:cTn id="17" dur="1000"/>
                                        <p:tgtEl>
                                          <p:spTgt spid="8">
                                            <p:txEl>
                                              <p:pRg st="0" end="0"/>
                                            </p:txEl>
                                          </p:spTgt>
                                        </p:tgtEl>
                                      </p:cBhvr>
                                    </p:animEffect>
                                  </p:childTnLst>
                                </p:cTn>
                              </p:par>
                            </p:childTnLst>
                          </p:cTn>
                        </p:par>
                        <p:par>
                          <p:cTn id="18" fill="hold">
                            <p:stCondLst>
                              <p:cond delay="1000"/>
                            </p:stCondLst>
                            <p:childTnLst>
                              <p:par>
                                <p:cTn id="19" presetID="52" presetClass="entr" presetSubtype="0"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Scale>
                                      <p:cBhvr>
                                        <p:cTn id="21"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xEl>
                                              <p:pRg st="0" end="0"/>
                                            </p:txEl>
                                          </p:spTgt>
                                        </p:tgtEl>
                                        <p:attrNameLst>
                                          <p:attrName>ppt_x</p:attrName>
                                          <p:attrName>ppt_y</p:attrName>
                                        </p:attrNameLst>
                                      </p:cBhvr>
                                    </p:animMotion>
                                    <p:animEffect transition="in" filter="fade">
                                      <p:cBhvr>
                                        <p:cTn id="23" dur="1000"/>
                                        <p:tgtEl>
                                          <p:spTgt spid="7">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4" repeatCount="indefinite" fill="hold" display="0">
                  <p:stCondLst>
                    <p:cond delay="indefinite"/>
                  </p:stCondLst>
                  <p:endCondLst>
                    <p:cond evt="onStopAudio" delay="0">
                      <p:tgtEl>
                        <p:sldTgt/>
                      </p:tgtEl>
                    </p:cond>
                  </p:endCondLst>
                </p:cTn>
                <p:tgtEl>
                  <p:spTgt spid="9"/>
                </p:tgtEl>
              </p:cMediaNode>
            </p:audio>
          </p:childTnLst>
        </p:cTn>
      </p:par>
    </p:tnLst>
    <p:bldLst>
      <p:bldP spid="4" grpId="0"/>
      <p:bldP spid="6" grpId="0"/>
      <p:bldP spid="7" grpId="0" build="p"/>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p:nvPr/>
        </p:nvSpPr>
        <p:spPr>
          <a:xfrm>
            <a:off x="6347956" y="1124662"/>
            <a:ext cx="5123253" cy="499114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sp>
        <p:nvSpPr>
          <p:cNvPr id="13" name="Rectangle: Folded Corner 1"/>
          <p:cNvSpPr/>
          <p:nvPr/>
        </p:nvSpPr>
        <p:spPr>
          <a:xfrm>
            <a:off x="5612375" y="1124668"/>
            <a:ext cx="967264" cy="1155934"/>
          </a:xfrm>
          <a:prstGeom prst="foldedCorne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09600"/>
            <a:r>
              <a:rPr lang="zh-CN" altLang="en-US" sz="1600" b="1" dirty="0">
                <a:solidFill>
                  <a:prstClr val="white"/>
                </a:solidFill>
                <a:latin typeface="Calibri" panose="020F0502020204030204"/>
                <a:ea typeface="等线" panose="02010600030101010101" pitchFamily="2" charset="-122"/>
              </a:rPr>
              <a:t>标题文本</a:t>
            </a:r>
            <a:endParaRPr lang="zh-CN" altLang="en-US" sz="1600" b="1" dirty="0">
              <a:solidFill>
                <a:prstClr val="white"/>
              </a:solidFill>
              <a:latin typeface="Calibri" panose="020F0502020204030204"/>
              <a:ea typeface="等线" panose="02010600030101010101" pitchFamily="2" charset="-122"/>
            </a:endParaRPr>
          </a:p>
        </p:txBody>
      </p:sp>
      <p:grpSp>
        <p:nvGrpSpPr>
          <p:cNvPr id="14" name="Group 13"/>
          <p:cNvGrpSpPr/>
          <p:nvPr/>
        </p:nvGrpSpPr>
        <p:grpSpPr>
          <a:xfrm>
            <a:off x="720806" y="1654241"/>
            <a:ext cx="3487618" cy="903301"/>
            <a:chOff x="6487915" y="1484784"/>
            <a:chExt cx="4953305" cy="903580"/>
          </a:xfrm>
        </p:grpSpPr>
        <p:sp>
          <p:nvSpPr>
            <p:cNvPr id="24" name="TextBox 16"/>
            <p:cNvSpPr txBox="1"/>
            <p:nvPr/>
          </p:nvSpPr>
          <p:spPr>
            <a:xfrm>
              <a:off x="6487915" y="1484784"/>
              <a:ext cx="4953305" cy="377026"/>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0" tIns="0" rIns="0" bIns="0" anchor="b" anchorCtr="0">
              <a:normAutofit fontScale="92500" lnSpcReduction="20000"/>
            </a:bodyPr>
            <a:lstStyle/>
            <a:p>
              <a:pPr defTabSz="609600"/>
              <a:r>
                <a:rPr lang="zh-CN" altLang="en-US" sz="3200" b="1">
                  <a:solidFill>
                    <a:prstClr val="black"/>
                  </a:solidFill>
                  <a:latin typeface="Calibri" panose="020F0502020204030204"/>
                  <a:ea typeface="等线" panose="02010600030101010101" pitchFamily="2" charset="-122"/>
                </a:rPr>
                <a:t>标题文本预设</a:t>
              </a:r>
              <a:endParaRPr lang="zh-CN" altLang="en-US" sz="3200" b="1">
                <a:solidFill>
                  <a:prstClr val="black"/>
                </a:solidFill>
                <a:latin typeface="Calibri" panose="020F0502020204030204"/>
                <a:ea typeface="等线" panose="02010600030101010101" pitchFamily="2" charset="-122"/>
              </a:endParaRPr>
            </a:p>
          </p:txBody>
        </p:sp>
        <p:sp>
          <p:nvSpPr>
            <p:cNvPr id="25" name="TextBox 21"/>
            <p:cNvSpPr txBox="1"/>
            <p:nvPr/>
          </p:nvSpPr>
          <p:spPr>
            <a:xfrm>
              <a:off x="6487915" y="1861810"/>
              <a:ext cx="4953305" cy="526554"/>
            </a:xfrm>
            <a:prstGeom prst="rect">
              <a:avLst/>
            </a:prstGeom>
            <a:noFill/>
          </p:spPr>
          <p:txBody>
            <a:bodyPr wrap="square" lIns="0" tIns="0" rIns="0" bIns="0" anchor="t" anchorCtr="0">
              <a:normAutofit fontScale="85000" lnSpcReduction="20000"/>
            </a:bodyPr>
            <a:lstStyle/>
            <a:p>
              <a:pPr defTabSz="609600">
                <a:lnSpc>
                  <a:spcPct val="120000"/>
                </a:lnSpc>
              </a:pPr>
              <a:r>
                <a:rPr lang="zh-CN" altLang="en-US" sz="1335" dirty="0">
                  <a:solidFill>
                    <a:prstClr val="black">
                      <a:lumMod val="100000"/>
                    </a:prstClr>
                  </a:solidFill>
                  <a:latin typeface="Calibri" panose="020F0502020204030204"/>
                  <a:ea typeface="等线" panose="02010600030101010101" pitchFamily="2" charset="-122"/>
                </a:rPr>
                <a:t>此部分内容作为文字排版占位显示 （建议使用主题字体）</a:t>
              </a:r>
              <a:br>
                <a:rPr lang="zh-CN" altLang="en-US" sz="1335" dirty="0">
                  <a:solidFill>
                    <a:prstClr val="black">
                      <a:lumMod val="100000"/>
                    </a:prstClr>
                  </a:solidFill>
                  <a:latin typeface="Calibri" panose="020F0502020204030204"/>
                  <a:ea typeface="等线" panose="02010600030101010101" pitchFamily="2" charset="-122"/>
                </a:rPr>
              </a:br>
              <a:r>
                <a:rPr lang="zh-CN" altLang="en-US" sz="1335" dirty="0">
                  <a:solidFill>
                    <a:prstClr val="black">
                      <a:lumMod val="100000"/>
                    </a:prstClr>
                  </a:solidFill>
                  <a:latin typeface="Calibri" panose="020F0502020204030204"/>
                  <a:ea typeface="等线" panose="02010600030101010101" pitchFamily="2" charset="-122"/>
                </a:rPr>
                <a:t>如需更改请在（设置形状格式）菜单下（文本选项）中调整</a:t>
              </a:r>
              <a:endParaRPr lang="zh-CN" altLang="en-US" sz="1335" dirty="0">
                <a:solidFill>
                  <a:prstClr val="black">
                    <a:lumMod val="100000"/>
                  </a:prstClr>
                </a:solidFill>
                <a:latin typeface="Calibri" panose="020F0502020204030204"/>
                <a:ea typeface="等线" panose="02010600030101010101" pitchFamily="2" charset="-122"/>
              </a:endParaRPr>
            </a:p>
          </p:txBody>
        </p:sp>
      </p:grpSp>
      <p:grpSp>
        <p:nvGrpSpPr>
          <p:cNvPr id="28" name="组合 27"/>
          <p:cNvGrpSpPr/>
          <p:nvPr/>
        </p:nvGrpSpPr>
        <p:grpSpPr>
          <a:xfrm>
            <a:off x="720806" y="2834478"/>
            <a:ext cx="1813775" cy="1952046"/>
            <a:chOff x="539359" y="2125721"/>
            <a:chExt cx="1360751" cy="1464486"/>
          </a:xfrm>
        </p:grpSpPr>
        <p:sp>
          <p:nvSpPr>
            <p:cNvPr id="4" name="Rectangle: Rounded Corners 17"/>
            <p:cNvSpPr/>
            <p:nvPr/>
          </p:nvSpPr>
          <p:spPr>
            <a:xfrm>
              <a:off x="539359" y="2125723"/>
              <a:ext cx="1186577" cy="1464482"/>
            </a:xfrm>
            <a:prstGeom prst="roundRect">
              <a:avLst>
                <a:gd name="adj" fmla="val 4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09600"/>
              <a:endParaRPr lang="zh-CN" altLang="en-US" sz="1865">
                <a:solidFill>
                  <a:prstClr val="white"/>
                </a:solidFill>
                <a:latin typeface="Calibri" panose="020F0502020204030204"/>
                <a:ea typeface="等线" panose="02010600030101010101" pitchFamily="2" charset="-122"/>
              </a:endParaRPr>
            </a:p>
          </p:txBody>
        </p:sp>
        <p:sp>
          <p:nvSpPr>
            <p:cNvPr id="7" name="Freeform: Shape 3"/>
            <p:cNvSpPr/>
            <p:nvPr/>
          </p:nvSpPr>
          <p:spPr>
            <a:xfrm>
              <a:off x="783434"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609600"/>
              <a:endParaRPr sz="2400">
                <a:solidFill>
                  <a:prstClr val="white"/>
                </a:solidFill>
                <a:latin typeface="Calibri" panose="020F0502020204030204"/>
              </a:endParaRPr>
            </a:p>
          </p:txBody>
        </p:sp>
        <p:sp>
          <p:nvSpPr>
            <p:cNvPr id="8" name="Flowchart: Extract 5"/>
            <p:cNvSpPr/>
            <p:nvPr/>
          </p:nvSpPr>
          <p:spPr>
            <a:xfrm rot="5400000">
              <a:off x="1700996" y="3289330"/>
              <a:ext cx="215167" cy="183060"/>
            </a:xfrm>
            <a:prstGeom prst="flowChartExtract">
              <a:avLst/>
            </a:prstGeom>
            <a:solidFill>
              <a:schemeClr val="accent1"/>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defTabSz="609600"/>
              <a:endParaRPr sz="2400">
                <a:solidFill>
                  <a:prstClr val="black">
                    <a:hueOff val="0"/>
                    <a:satOff val="0"/>
                    <a:lumOff val="0"/>
                    <a:alphaOff val="0"/>
                  </a:prstClr>
                </a:solidFill>
                <a:latin typeface="Calibri" panose="020F0502020204030204"/>
              </a:endParaRPr>
            </a:p>
          </p:txBody>
        </p:sp>
        <p:grpSp>
          <p:nvGrpSpPr>
            <p:cNvPr id="15" name="Group 15"/>
            <p:cNvGrpSpPr/>
            <p:nvPr/>
          </p:nvGrpSpPr>
          <p:grpSpPr>
            <a:xfrm>
              <a:off x="539359" y="2125724"/>
              <a:ext cx="1186577" cy="1464483"/>
              <a:chOff x="4886324" y="2414406"/>
              <a:chExt cx="7305675" cy="1360668"/>
            </a:xfrm>
          </p:grpSpPr>
          <p:sp>
            <p:nvSpPr>
              <p:cNvPr id="22" name="Rectangle 20"/>
              <p:cNvSpPr/>
              <p:nvPr/>
            </p:nvSpPr>
            <p:spPr>
              <a:xfrm>
                <a:off x="4886324" y="2414406"/>
                <a:ext cx="7305675" cy="506244"/>
              </a:xfrm>
              <a:prstGeom prst="rect">
                <a:avLst/>
              </a:prstGeom>
            </p:spPr>
            <p:txBody>
              <a:bodyPr wrap="none" anchor="b" anchorCtr="0">
                <a:normAutofit/>
              </a:bodyPr>
              <a:lstStyle/>
              <a:p>
                <a:pPr algn="ctr" defTabSz="609600"/>
                <a:r>
                  <a:rPr lang="zh-CN" altLang="en-US" sz="1600" b="1">
                    <a:solidFill>
                      <a:prstClr val="white">
                        <a:lumMod val="100000"/>
                      </a:prstClr>
                    </a:solidFill>
                    <a:latin typeface="Calibri" panose="020F0502020204030204"/>
                    <a:ea typeface="等线" panose="02010600030101010101" pitchFamily="2" charset="-122"/>
                  </a:rPr>
                  <a:t>标题文本预设</a:t>
                </a:r>
                <a:endParaRPr lang="zh-CN" altLang="en-US" sz="1600" b="1">
                  <a:solidFill>
                    <a:prstClr val="white">
                      <a:lumMod val="100000"/>
                    </a:prstClr>
                  </a:solidFill>
                  <a:latin typeface="Calibri" panose="020F0502020204030204"/>
                  <a:ea typeface="等线" panose="02010600030101010101" pitchFamily="2" charset="-122"/>
                </a:endParaRPr>
              </a:p>
            </p:txBody>
          </p:sp>
          <p:sp>
            <p:nvSpPr>
              <p:cNvPr id="23" name="Rectangle 22"/>
              <p:cNvSpPr/>
              <p:nvPr/>
            </p:nvSpPr>
            <p:spPr>
              <a:xfrm>
                <a:off x="4886324" y="2897959"/>
                <a:ext cx="7305675" cy="877115"/>
              </a:xfrm>
              <a:prstGeom prst="rect">
                <a:avLst/>
              </a:prstGeom>
            </p:spPr>
            <p:txBody>
              <a:bodyPr wrap="square" anchor="t" anchorCtr="0">
                <a:noAutofit/>
              </a:bodyPr>
              <a:lstStyle/>
              <a:p>
                <a:pPr algn="ctr" defTabSz="609600">
                  <a:lnSpc>
                    <a:spcPct val="120000"/>
                  </a:lnSpc>
                </a:pPr>
                <a:r>
                  <a:rPr lang="zh-CN" altLang="en-US" sz="1400">
                    <a:solidFill>
                      <a:prstClr val="white">
                        <a:lumMod val="100000"/>
                      </a:prstClr>
                    </a:solidFill>
                    <a:latin typeface="Calibri" panose="020F0502020204030204"/>
                    <a:ea typeface="等线" panose="02010600030101010101" pitchFamily="2" charset="-122"/>
                  </a:rPr>
                  <a:t>此部分内容作为文字排版占位显示 （建议使用主题字体）</a:t>
                </a:r>
                <a:endParaRPr lang="zh-CN" altLang="en-US" sz="1400">
                  <a:solidFill>
                    <a:prstClr val="white">
                      <a:lumMod val="100000"/>
                    </a:prstClr>
                  </a:solidFill>
                  <a:latin typeface="Calibri" panose="020F0502020204030204"/>
                  <a:ea typeface="等线" panose="02010600030101010101" pitchFamily="2" charset="-122"/>
                </a:endParaRPr>
              </a:p>
            </p:txBody>
          </p:sp>
        </p:grpSp>
      </p:grpSp>
      <p:grpSp>
        <p:nvGrpSpPr>
          <p:cNvPr id="29" name="组合 28"/>
          <p:cNvGrpSpPr/>
          <p:nvPr/>
        </p:nvGrpSpPr>
        <p:grpSpPr>
          <a:xfrm>
            <a:off x="2427106" y="2834478"/>
            <a:ext cx="1791106" cy="1952046"/>
            <a:chOff x="1819480" y="2125721"/>
            <a:chExt cx="1343744" cy="1464486"/>
          </a:xfrm>
        </p:grpSpPr>
        <p:sp>
          <p:nvSpPr>
            <p:cNvPr id="5" name="Rectangle: Rounded Corners 18"/>
            <p:cNvSpPr/>
            <p:nvPr/>
          </p:nvSpPr>
          <p:spPr>
            <a:xfrm>
              <a:off x="1819480" y="2125723"/>
              <a:ext cx="1186577" cy="1464482"/>
            </a:xfrm>
            <a:prstGeom prst="roundRect">
              <a:avLst>
                <a:gd name="adj" fmla="val 46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9" name="Freeform: Shape 6"/>
            <p:cNvSpPr/>
            <p:nvPr/>
          </p:nvSpPr>
          <p:spPr>
            <a:xfrm>
              <a:off x="2046549"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609600"/>
              <a:endParaRPr sz="2400">
                <a:solidFill>
                  <a:prstClr val="white"/>
                </a:solidFill>
                <a:latin typeface="Calibri" panose="020F0502020204030204"/>
              </a:endParaRPr>
            </a:p>
          </p:txBody>
        </p:sp>
        <p:sp>
          <p:nvSpPr>
            <p:cNvPr id="10" name="Flowchart: Extract 8"/>
            <p:cNvSpPr/>
            <p:nvPr/>
          </p:nvSpPr>
          <p:spPr>
            <a:xfrm rot="5400000">
              <a:off x="2964110" y="3289330"/>
              <a:ext cx="215167" cy="183060"/>
            </a:xfrm>
            <a:prstGeom prst="flowChartExtract">
              <a:avLst/>
            </a:prstGeom>
            <a:solidFill>
              <a:schemeClr val="accent2"/>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defTabSz="609600"/>
              <a:endParaRPr sz="2400">
                <a:solidFill>
                  <a:prstClr val="black">
                    <a:hueOff val="0"/>
                    <a:satOff val="0"/>
                    <a:lumOff val="0"/>
                    <a:alphaOff val="0"/>
                  </a:prstClr>
                </a:solidFill>
                <a:latin typeface="Calibri" panose="020F0502020204030204"/>
              </a:endParaRPr>
            </a:p>
          </p:txBody>
        </p:sp>
        <p:grpSp>
          <p:nvGrpSpPr>
            <p:cNvPr id="16" name="Group 23"/>
            <p:cNvGrpSpPr/>
            <p:nvPr/>
          </p:nvGrpSpPr>
          <p:grpSpPr>
            <a:xfrm>
              <a:off x="1819480" y="2125724"/>
              <a:ext cx="1186577" cy="1464483"/>
              <a:chOff x="4886324" y="2414406"/>
              <a:chExt cx="7305675" cy="1360668"/>
            </a:xfrm>
          </p:grpSpPr>
          <p:sp>
            <p:nvSpPr>
              <p:cNvPr id="20" name="Rectangle 24"/>
              <p:cNvSpPr/>
              <p:nvPr/>
            </p:nvSpPr>
            <p:spPr>
              <a:xfrm>
                <a:off x="4886324" y="2414406"/>
                <a:ext cx="7305675" cy="506244"/>
              </a:xfrm>
              <a:prstGeom prst="rect">
                <a:avLst/>
              </a:prstGeom>
            </p:spPr>
            <p:txBody>
              <a:bodyPr wrap="none" anchor="b" anchorCtr="0">
                <a:normAutofit/>
              </a:bodyPr>
              <a:lstStyle/>
              <a:p>
                <a:pPr algn="ctr" defTabSz="609600"/>
                <a:r>
                  <a:rPr lang="zh-CN" altLang="en-US" sz="1600" b="1">
                    <a:solidFill>
                      <a:prstClr val="white">
                        <a:lumMod val="100000"/>
                      </a:prstClr>
                    </a:solidFill>
                    <a:latin typeface="Calibri" panose="020F0502020204030204"/>
                    <a:ea typeface="等线" panose="02010600030101010101" pitchFamily="2" charset="-122"/>
                  </a:rPr>
                  <a:t>标题文本预设</a:t>
                </a:r>
                <a:endParaRPr lang="zh-CN" altLang="en-US" sz="1600" b="1">
                  <a:solidFill>
                    <a:prstClr val="white">
                      <a:lumMod val="100000"/>
                    </a:prstClr>
                  </a:solidFill>
                  <a:latin typeface="Calibri" panose="020F0502020204030204"/>
                  <a:ea typeface="等线" panose="02010600030101010101" pitchFamily="2" charset="-122"/>
                </a:endParaRPr>
              </a:p>
            </p:txBody>
          </p:sp>
          <p:sp>
            <p:nvSpPr>
              <p:cNvPr id="21" name="Rectangle 25"/>
              <p:cNvSpPr/>
              <p:nvPr/>
            </p:nvSpPr>
            <p:spPr>
              <a:xfrm>
                <a:off x="4886324" y="2897959"/>
                <a:ext cx="7305675" cy="877115"/>
              </a:xfrm>
              <a:prstGeom prst="rect">
                <a:avLst/>
              </a:prstGeom>
            </p:spPr>
            <p:txBody>
              <a:bodyPr wrap="square" anchor="t" anchorCtr="0">
                <a:noAutofit/>
              </a:bodyPr>
              <a:lstStyle/>
              <a:p>
                <a:pPr algn="ctr" defTabSz="609600">
                  <a:lnSpc>
                    <a:spcPct val="120000"/>
                  </a:lnSpc>
                </a:pPr>
                <a:r>
                  <a:rPr lang="zh-CN" altLang="en-US" sz="1400" dirty="0">
                    <a:solidFill>
                      <a:prstClr val="white">
                        <a:lumMod val="100000"/>
                      </a:prstClr>
                    </a:solidFill>
                    <a:latin typeface="Calibri" panose="020F0502020204030204"/>
                    <a:ea typeface="等线" panose="02010600030101010101" pitchFamily="2" charset="-122"/>
                  </a:rPr>
                  <a:t>此部分内容作为文字排版占位显示 （建议使用主题字体）</a:t>
                </a:r>
                <a:endParaRPr lang="zh-CN" altLang="en-US" sz="1400" dirty="0">
                  <a:solidFill>
                    <a:prstClr val="white">
                      <a:lumMod val="100000"/>
                    </a:prstClr>
                  </a:solidFill>
                  <a:latin typeface="Calibri" panose="020F0502020204030204"/>
                  <a:ea typeface="等线" panose="02010600030101010101" pitchFamily="2" charset="-122"/>
                </a:endParaRPr>
              </a:p>
            </p:txBody>
          </p:sp>
        </p:grpSp>
      </p:grpSp>
      <p:grpSp>
        <p:nvGrpSpPr>
          <p:cNvPr id="30" name="组合 29"/>
          <p:cNvGrpSpPr/>
          <p:nvPr/>
        </p:nvGrpSpPr>
        <p:grpSpPr>
          <a:xfrm>
            <a:off x="4133161" y="2834478"/>
            <a:ext cx="1581615" cy="1952046"/>
            <a:chOff x="3099415" y="2125721"/>
            <a:chExt cx="1186577" cy="1464486"/>
          </a:xfrm>
        </p:grpSpPr>
        <p:sp>
          <p:nvSpPr>
            <p:cNvPr id="6" name="Rectangle: Rounded Corners 19"/>
            <p:cNvSpPr/>
            <p:nvPr/>
          </p:nvSpPr>
          <p:spPr>
            <a:xfrm>
              <a:off x="3099415" y="2125723"/>
              <a:ext cx="1186577" cy="1464482"/>
            </a:xfrm>
            <a:prstGeom prst="roundRect">
              <a:avLst>
                <a:gd name="adj" fmla="val 46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11" name="Freeform: Shape 9"/>
            <p:cNvSpPr/>
            <p:nvPr/>
          </p:nvSpPr>
          <p:spPr>
            <a:xfrm>
              <a:off x="3309663"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defTabSz="609600"/>
              <a:endParaRPr sz="2400">
                <a:solidFill>
                  <a:prstClr val="white"/>
                </a:solidFill>
                <a:latin typeface="Calibri" panose="020F0502020204030204"/>
              </a:endParaRPr>
            </a:p>
          </p:txBody>
        </p:sp>
        <p:grpSp>
          <p:nvGrpSpPr>
            <p:cNvPr id="17" name="Group 26"/>
            <p:cNvGrpSpPr/>
            <p:nvPr/>
          </p:nvGrpSpPr>
          <p:grpSpPr>
            <a:xfrm>
              <a:off x="3099415" y="2125724"/>
              <a:ext cx="1186577" cy="1464483"/>
              <a:chOff x="4886324" y="2414406"/>
              <a:chExt cx="7305675" cy="1360668"/>
            </a:xfrm>
          </p:grpSpPr>
          <p:sp>
            <p:nvSpPr>
              <p:cNvPr id="18" name="Rectangle 27"/>
              <p:cNvSpPr/>
              <p:nvPr/>
            </p:nvSpPr>
            <p:spPr>
              <a:xfrm>
                <a:off x="4886324" y="2414406"/>
                <a:ext cx="7305675" cy="506244"/>
              </a:xfrm>
              <a:prstGeom prst="rect">
                <a:avLst/>
              </a:prstGeom>
            </p:spPr>
            <p:txBody>
              <a:bodyPr wrap="none" anchor="b" anchorCtr="0">
                <a:normAutofit/>
              </a:bodyPr>
              <a:lstStyle/>
              <a:p>
                <a:pPr algn="ctr" defTabSz="609600"/>
                <a:r>
                  <a:rPr lang="zh-CN" altLang="en-US" sz="1600" b="1">
                    <a:solidFill>
                      <a:prstClr val="white">
                        <a:lumMod val="100000"/>
                      </a:prstClr>
                    </a:solidFill>
                    <a:latin typeface="Calibri" panose="020F0502020204030204"/>
                    <a:ea typeface="等线" panose="02010600030101010101" pitchFamily="2" charset="-122"/>
                  </a:rPr>
                  <a:t>标题文本预设</a:t>
                </a:r>
                <a:endParaRPr lang="zh-CN" altLang="en-US" sz="1600" b="1">
                  <a:solidFill>
                    <a:prstClr val="white">
                      <a:lumMod val="100000"/>
                    </a:prstClr>
                  </a:solidFill>
                  <a:latin typeface="Calibri" panose="020F0502020204030204"/>
                  <a:ea typeface="等线" panose="02010600030101010101" pitchFamily="2" charset="-122"/>
                </a:endParaRPr>
              </a:p>
            </p:txBody>
          </p:sp>
          <p:sp>
            <p:nvSpPr>
              <p:cNvPr id="19" name="Rectangle 28"/>
              <p:cNvSpPr/>
              <p:nvPr/>
            </p:nvSpPr>
            <p:spPr>
              <a:xfrm>
                <a:off x="4886324" y="2897959"/>
                <a:ext cx="7305675" cy="877115"/>
              </a:xfrm>
              <a:prstGeom prst="rect">
                <a:avLst/>
              </a:prstGeom>
            </p:spPr>
            <p:txBody>
              <a:bodyPr wrap="square" anchor="t" anchorCtr="0">
                <a:noAutofit/>
              </a:bodyPr>
              <a:lstStyle/>
              <a:p>
                <a:pPr algn="ctr" defTabSz="609600">
                  <a:lnSpc>
                    <a:spcPct val="120000"/>
                  </a:lnSpc>
                </a:pPr>
                <a:r>
                  <a:rPr lang="zh-CN" altLang="en-US" sz="1400" dirty="0">
                    <a:solidFill>
                      <a:prstClr val="white">
                        <a:lumMod val="100000"/>
                      </a:prstClr>
                    </a:solidFill>
                    <a:latin typeface="Calibri" panose="020F0502020204030204"/>
                    <a:ea typeface="等线" panose="02010600030101010101" pitchFamily="2" charset="-122"/>
                  </a:rPr>
                  <a:t>此部分内容作为文字排版占位显示 （建议使用主题字体）</a:t>
                </a:r>
                <a:endParaRPr lang="zh-CN" altLang="en-US" sz="1400" dirty="0">
                  <a:solidFill>
                    <a:prstClr val="white">
                      <a:lumMod val="100000"/>
                    </a:prstClr>
                  </a:solidFill>
                  <a:latin typeface="Calibri" panose="020F0502020204030204"/>
                  <a:ea typeface="等线" panose="02010600030101010101" pitchFamily="2" charset="-122"/>
                </a:endParaRPr>
              </a:p>
            </p:txBody>
          </p:sp>
        </p:grpSp>
      </p:grpSp>
      <p:sp>
        <p:nvSpPr>
          <p:cNvPr id="27" name="Title 1"/>
          <p:cNvSpPr txBox="1"/>
          <p:nvPr/>
        </p:nvSpPr>
        <p:spPr>
          <a:xfrm>
            <a:off x="817043" y="235179"/>
            <a:ext cx="2839049" cy="50581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defTabSz="1218565"/>
            <a:r>
              <a:rPr lang="zh-CN" altLang="en-US" sz="2400" dirty="0">
                <a:solidFill>
                  <a:srgbClr val="002060"/>
                </a:solidFill>
                <a:latin typeface="微软雅黑" panose="020B0503020204020204" pitchFamily="34" charset="-122"/>
                <a:ea typeface="微软雅黑" panose="020B0503020204020204" pitchFamily="34" charset="-122"/>
              </a:rPr>
              <a:t>明年工作计划</a:t>
            </a:r>
            <a:endParaRPr lang="en-GB" altLang="zh-CN" sz="24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8421254" y="2552127"/>
            <a:ext cx="2263124" cy="1753751"/>
            <a:chOff x="6316477" y="1913891"/>
            <a:chExt cx="1697867" cy="1315719"/>
          </a:xfrm>
        </p:grpSpPr>
        <p:sp>
          <p:nvSpPr>
            <p:cNvPr id="4" name="任意多边形: 形状 3"/>
            <p:cNvSpPr/>
            <p:nvPr/>
          </p:nvSpPr>
          <p:spPr>
            <a:xfrm rot="5400000">
              <a:off x="6507551" y="1722817"/>
              <a:ext cx="1315719" cy="1697867"/>
            </a:xfrm>
            <a:custGeom>
              <a:avLst/>
              <a:gdLst>
                <a:gd name="connsiteX0" fmla="*/ 0 w 2218896"/>
                <a:gd name="connsiteY0" fmla="*/ 678180 h 2863370"/>
                <a:gd name="connsiteX1" fmla="*/ 1109448 w 2218896"/>
                <a:gd name="connsiteY1" fmla="*/ 0 h 2863370"/>
                <a:gd name="connsiteX2" fmla="*/ 2218896 w 2218896"/>
                <a:gd name="connsiteY2" fmla="*/ 678180 h 2863370"/>
                <a:gd name="connsiteX3" fmla="*/ 1920003 w 2218896"/>
                <a:gd name="connsiteY3" fmla="*/ 678180 h 2863370"/>
                <a:gd name="connsiteX4" fmla="*/ 1920003 w 2218896"/>
                <a:gd name="connsiteY4" fmla="*/ 2863370 h 2863370"/>
                <a:gd name="connsiteX5" fmla="*/ 317946 w 2218896"/>
                <a:gd name="connsiteY5" fmla="*/ 2863370 h 2863370"/>
                <a:gd name="connsiteX6" fmla="*/ 317946 w 2218896"/>
                <a:gd name="connsiteY6" fmla="*/ 678180 h 286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896" h="2863370">
                  <a:moveTo>
                    <a:pt x="0" y="678180"/>
                  </a:moveTo>
                  <a:lnTo>
                    <a:pt x="1109448" y="0"/>
                  </a:lnTo>
                  <a:lnTo>
                    <a:pt x="2218896" y="678180"/>
                  </a:lnTo>
                  <a:lnTo>
                    <a:pt x="1920003" y="678180"/>
                  </a:lnTo>
                  <a:lnTo>
                    <a:pt x="1920003" y="2863370"/>
                  </a:lnTo>
                  <a:lnTo>
                    <a:pt x="317946" y="2863370"/>
                  </a:lnTo>
                  <a:lnTo>
                    <a:pt x="317946" y="678180"/>
                  </a:lnTo>
                  <a:close/>
                </a:path>
              </a:pathLst>
            </a:custGeom>
            <a:solidFill>
              <a:schemeClr val="accent6"/>
            </a:solidFill>
            <a:ln w="76200">
              <a:noFill/>
            </a:ln>
            <a:effectLst>
              <a:outerShdw dist="76200" algn="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grpSp>
          <p:nvGrpSpPr>
            <p:cNvPr id="5" name="组合 4"/>
            <p:cNvGrpSpPr/>
            <p:nvPr/>
          </p:nvGrpSpPr>
          <p:grpSpPr>
            <a:xfrm>
              <a:off x="6431418" y="2325632"/>
              <a:ext cx="1427622" cy="495583"/>
              <a:chOff x="609599" y="3139323"/>
              <a:chExt cx="2407615" cy="835777"/>
            </a:xfrm>
          </p:grpSpPr>
          <p:sp>
            <p:nvSpPr>
              <p:cNvPr id="22" name="文本框 37"/>
              <p:cNvSpPr txBox="1"/>
              <p:nvPr/>
            </p:nvSpPr>
            <p:spPr>
              <a:xfrm>
                <a:off x="609599" y="3385544"/>
                <a:ext cx="2407615" cy="589556"/>
              </a:xfrm>
              <a:prstGeom prst="rect">
                <a:avLst/>
              </a:prstGeom>
              <a:noFill/>
            </p:spPr>
            <p:txBody>
              <a:bodyPr wrap="square" lIns="95970" tIns="0" rIns="95970" bIns="0" anchor="ctr" anchorCtr="0">
                <a:normAutofit fontScale="77500" lnSpcReduction="20000"/>
              </a:bodyPr>
              <a:lstStyle/>
              <a:p>
                <a:pPr algn="r" defTabSz="1218565">
                  <a:lnSpc>
                    <a:spcPct val="120000"/>
                  </a:lnSpc>
                  <a:defRPr/>
                </a:pPr>
                <a:r>
                  <a:rPr lang="zh-CN" altLang="en-US" sz="1335">
                    <a:solidFill>
                      <a:prstClr val="white"/>
                    </a:solidFill>
                    <a:latin typeface="Calibri" panose="020F0502020204030204"/>
                    <a:ea typeface="等线" panose="02010600030101010101" pitchFamily="2" charset="-122"/>
                  </a:rPr>
                  <a:t>此部分内容作为文字排版占位显示</a:t>
                </a:r>
                <a:br>
                  <a:rPr lang="zh-CN" altLang="en-US" sz="1335">
                    <a:solidFill>
                      <a:prstClr val="white"/>
                    </a:solidFill>
                    <a:latin typeface="Calibri" panose="020F0502020204030204"/>
                    <a:ea typeface="等线" panose="02010600030101010101" pitchFamily="2" charset="-122"/>
                  </a:rPr>
                </a:br>
                <a:r>
                  <a:rPr lang="zh-CN" altLang="en-US" sz="1335">
                    <a:solidFill>
                      <a:prstClr val="white"/>
                    </a:solidFill>
                    <a:latin typeface="Calibri" panose="020F0502020204030204"/>
                    <a:ea typeface="等线" panose="02010600030101010101" pitchFamily="2" charset="-122"/>
                  </a:rPr>
                  <a:t>（建议使用主题字体）</a:t>
                </a:r>
                <a:endParaRPr lang="zh-CN" altLang="en-US" sz="1335">
                  <a:solidFill>
                    <a:prstClr val="white"/>
                  </a:solidFill>
                  <a:latin typeface="Calibri" panose="020F0502020204030204"/>
                  <a:ea typeface="等线" panose="02010600030101010101" pitchFamily="2" charset="-122"/>
                </a:endParaRPr>
              </a:p>
            </p:txBody>
          </p:sp>
          <p:sp>
            <p:nvSpPr>
              <p:cNvPr id="23" name="矩形 22"/>
              <p:cNvSpPr/>
              <p:nvPr/>
            </p:nvSpPr>
            <p:spPr>
              <a:xfrm>
                <a:off x="609599" y="3139323"/>
                <a:ext cx="2407615" cy="246221"/>
              </a:xfrm>
              <a:prstGeom prst="rect">
                <a:avLst/>
              </a:prstGeom>
            </p:spPr>
            <p:txBody>
              <a:bodyPr wrap="none" lIns="95970" tIns="0" rIns="95970" bIns="0">
                <a:normAutofit fontScale="70000" lnSpcReduction="20000"/>
              </a:bodyPr>
              <a:lstStyle/>
              <a:p>
                <a:pPr algn="r" defTabSz="1218565">
                  <a:defRPr/>
                </a:pPr>
                <a:r>
                  <a:rPr lang="zh-CN" altLang="en-US" sz="2135" b="1">
                    <a:solidFill>
                      <a:prstClr val="white"/>
                    </a:solidFill>
                    <a:latin typeface="Calibri" panose="020F0502020204030204"/>
                    <a:ea typeface="等线" panose="02010600030101010101" pitchFamily="2" charset="-122"/>
                  </a:rPr>
                  <a:t>标题文本预设</a:t>
                </a:r>
                <a:endParaRPr lang="zh-CN" altLang="en-US" sz="2135" b="1">
                  <a:solidFill>
                    <a:prstClr val="white"/>
                  </a:solidFill>
                  <a:latin typeface="Calibri" panose="020F0502020204030204"/>
                  <a:ea typeface="等线" panose="02010600030101010101" pitchFamily="2" charset="-122"/>
                </a:endParaRPr>
              </a:p>
            </p:txBody>
          </p:sp>
        </p:grpSp>
      </p:grpSp>
      <p:grpSp>
        <p:nvGrpSpPr>
          <p:cNvPr id="26" name="组合 25"/>
          <p:cNvGrpSpPr/>
          <p:nvPr/>
        </p:nvGrpSpPr>
        <p:grpSpPr>
          <a:xfrm>
            <a:off x="6576640" y="2552126"/>
            <a:ext cx="2263124" cy="1753751"/>
            <a:chOff x="4932590" y="1913890"/>
            <a:chExt cx="1697867" cy="1315719"/>
          </a:xfrm>
        </p:grpSpPr>
        <p:sp>
          <p:nvSpPr>
            <p:cNvPr id="6" name="任意多边形: 形状 5"/>
            <p:cNvSpPr/>
            <p:nvPr/>
          </p:nvSpPr>
          <p:spPr>
            <a:xfrm>
              <a:off x="4932590" y="1913890"/>
              <a:ext cx="1697867" cy="1315719"/>
            </a:xfrm>
            <a:custGeom>
              <a:avLst/>
              <a:gdLst>
                <a:gd name="connsiteX0" fmla="*/ 2185191 w 2863371"/>
                <a:gd name="connsiteY0" fmla="*/ 0 h 2218896"/>
                <a:gd name="connsiteX1" fmla="*/ 2863371 w 2863371"/>
                <a:gd name="connsiteY1" fmla="*/ 1109448 h 2218896"/>
                <a:gd name="connsiteX2" fmla="*/ 2185191 w 2863371"/>
                <a:gd name="connsiteY2" fmla="*/ 2218896 h 2218896"/>
                <a:gd name="connsiteX3" fmla="*/ 2185191 w 2863371"/>
                <a:gd name="connsiteY3" fmla="*/ 1916826 h 2218896"/>
                <a:gd name="connsiteX4" fmla="*/ 0 w 2863371"/>
                <a:gd name="connsiteY4" fmla="*/ 1916826 h 2218896"/>
                <a:gd name="connsiteX5" fmla="*/ 0 w 2863371"/>
                <a:gd name="connsiteY5" fmla="*/ 314769 h 2218896"/>
                <a:gd name="connsiteX6" fmla="*/ 2185191 w 2863371"/>
                <a:gd name="connsiteY6" fmla="*/ 314769 h 22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371" h="2218896">
                  <a:moveTo>
                    <a:pt x="2185191" y="0"/>
                  </a:moveTo>
                  <a:lnTo>
                    <a:pt x="2863371" y="1109448"/>
                  </a:lnTo>
                  <a:lnTo>
                    <a:pt x="2185191" y="2218896"/>
                  </a:lnTo>
                  <a:lnTo>
                    <a:pt x="2185191" y="1916826"/>
                  </a:lnTo>
                  <a:lnTo>
                    <a:pt x="0" y="1916826"/>
                  </a:lnTo>
                  <a:lnTo>
                    <a:pt x="0" y="314769"/>
                  </a:lnTo>
                  <a:lnTo>
                    <a:pt x="2185191" y="314769"/>
                  </a:lnTo>
                  <a:close/>
                </a:path>
              </a:pathLst>
            </a:custGeom>
            <a:solidFill>
              <a:schemeClr val="accent2"/>
            </a:solidFill>
            <a:ln w="76200">
              <a:noFill/>
            </a:ln>
            <a:effectLst>
              <a:outerShdw dist="76200" algn="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grpSp>
          <p:nvGrpSpPr>
            <p:cNvPr id="7" name="组合 6"/>
            <p:cNvGrpSpPr/>
            <p:nvPr/>
          </p:nvGrpSpPr>
          <p:grpSpPr>
            <a:xfrm>
              <a:off x="5020743" y="2325632"/>
              <a:ext cx="1427622" cy="495583"/>
              <a:chOff x="609599" y="3139323"/>
              <a:chExt cx="2407615" cy="835777"/>
            </a:xfrm>
          </p:grpSpPr>
          <p:sp>
            <p:nvSpPr>
              <p:cNvPr id="20" name="文本框 34"/>
              <p:cNvSpPr txBox="1"/>
              <p:nvPr/>
            </p:nvSpPr>
            <p:spPr>
              <a:xfrm>
                <a:off x="609599" y="3385544"/>
                <a:ext cx="2407615" cy="589556"/>
              </a:xfrm>
              <a:prstGeom prst="rect">
                <a:avLst/>
              </a:prstGeom>
              <a:noFill/>
            </p:spPr>
            <p:txBody>
              <a:bodyPr wrap="square" lIns="95970" tIns="0" rIns="95970" bIns="0" anchor="ctr" anchorCtr="0">
                <a:normAutofit fontScale="77500" lnSpcReduction="20000"/>
              </a:bodyPr>
              <a:lstStyle/>
              <a:p>
                <a:pPr algn="r" defTabSz="1218565">
                  <a:lnSpc>
                    <a:spcPct val="120000"/>
                  </a:lnSpc>
                  <a:defRPr/>
                </a:pPr>
                <a:r>
                  <a:rPr lang="zh-CN" altLang="en-US" sz="1335">
                    <a:solidFill>
                      <a:prstClr val="white"/>
                    </a:solidFill>
                    <a:latin typeface="Calibri" panose="020F0502020204030204"/>
                    <a:ea typeface="等线" panose="02010600030101010101" pitchFamily="2" charset="-122"/>
                  </a:rPr>
                  <a:t>此部分内容作为文字排版占位显示</a:t>
                </a:r>
                <a:br>
                  <a:rPr lang="zh-CN" altLang="en-US" sz="1335">
                    <a:solidFill>
                      <a:prstClr val="white"/>
                    </a:solidFill>
                    <a:latin typeface="Calibri" panose="020F0502020204030204"/>
                    <a:ea typeface="等线" panose="02010600030101010101" pitchFamily="2" charset="-122"/>
                  </a:rPr>
                </a:br>
                <a:r>
                  <a:rPr lang="zh-CN" altLang="en-US" sz="1335">
                    <a:solidFill>
                      <a:prstClr val="white"/>
                    </a:solidFill>
                    <a:latin typeface="Calibri" panose="020F0502020204030204"/>
                    <a:ea typeface="等线" panose="02010600030101010101" pitchFamily="2" charset="-122"/>
                  </a:rPr>
                  <a:t>（建议使用主题字体）</a:t>
                </a:r>
                <a:endParaRPr lang="zh-CN" altLang="en-US" sz="1335">
                  <a:solidFill>
                    <a:prstClr val="white"/>
                  </a:solidFill>
                  <a:latin typeface="Calibri" panose="020F0502020204030204"/>
                  <a:ea typeface="等线" panose="02010600030101010101" pitchFamily="2" charset="-122"/>
                </a:endParaRPr>
              </a:p>
            </p:txBody>
          </p:sp>
          <p:sp>
            <p:nvSpPr>
              <p:cNvPr id="21" name="矩形 20"/>
              <p:cNvSpPr/>
              <p:nvPr/>
            </p:nvSpPr>
            <p:spPr>
              <a:xfrm>
                <a:off x="609599" y="3139323"/>
                <a:ext cx="2407615" cy="246221"/>
              </a:xfrm>
              <a:prstGeom prst="rect">
                <a:avLst/>
              </a:prstGeom>
            </p:spPr>
            <p:txBody>
              <a:bodyPr wrap="none" lIns="95970" tIns="0" rIns="95970" bIns="0">
                <a:normAutofit fontScale="70000" lnSpcReduction="20000"/>
              </a:bodyPr>
              <a:lstStyle/>
              <a:p>
                <a:pPr algn="r" defTabSz="1218565">
                  <a:defRPr/>
                </a:pPr>
                <a:r>
                  <a:rPr lang="zh-CN" altLang="en-US" sz="2135" b="1">
                    <a:solidFill>
                      <a:prstClr val="white"/>
                    </a:solidFill>
                    <a:latin typeface="Calibri" panose="020F0502020204030204"/>
                    <a:ea typeface="等线" panose="02010600030101010101" pitchFamily="2" charset="-122"/>
                  </a:rPr>
                  <a:t>标题文本预设</a:t>
                </a:r>
                <a:endParaRPr lang="zh-CN" altLang="en-US" sz="2135" b="1">
                  <a:solidFill>
                    <a:prstClr val="white"/>
                  </a:solidFill>
                  <a:latin typeface="Calibri" panose="020F0502020204030204"/>
                  <a:ea typeface="等线" panose="02010600030101010101" pitchFamily="2" charset="-122"/>
                </a:endParaRPr>
              </a:p>
            </p:txBody>
          </p:sp>
        </p:grpSp>
      </p:grpSp>
      <p:grpSp>
        <p:nvGrpSpPr>
          <p:cNvPr id="25" name="组合 24"/>
          <p:cNvGrpSpPr/>
          <p:nvPr/>
        </p:nvGrpSpPr>
        <p:grpSpPr>
          <a:xfrm>
            <a:off x="4715128" y="2548362"/>
            <a:ext cx="2263122" cy="1753751"/>
            <a:chOff x="3536025" y="1911066"/>
            <a:chExt cx="1697865" cy="1315719"/>
          </a:xfrm>
        </p:grpSpPr>
        <p:sp>
          <p:nvSpPr>
            <p:cNvPr id="8" name="任意多边形: 形状 7"/>
            <p:cNvSpPr/>
            <p:nvPr/>
          </p:nvSpPr>
          <p:spPr>
            <a:xfrm>
              <a:off x="3536025" y="1911066"/>
              <a:ext cx="1697865" cy="1315719"/>
            </a:xfrm>
            <a:custGeom>
              <a:avLst/>
              <a:gdLst>
                <a:gd name="connsiteX0" fmla="*/ 2185188 w 2863368"/>
                <a:gd name="connsiteY0" fmla="*/ 0 h 2218896"/>
                <a:gd name="connsiteX1" fmla="*/ 2863368 w 2863368"/>
                <a:gd name="connsiteY1" fmla="*/ 1109448 h 2218896"/>
                <a:gd name="connsiteX2" fmla="*/ 2185188 w 2863368"/>
                <a:gd name="connsiteY2" fmla="*/ 2218896 h 2218896"/>
                <a:gd name="connsiteX3" fmla="*/ 2185188 w 2863368"/>
                <a:gd name="connsiteY3" fmla="*/ 1915239 h 2218896"/>
                <a:gd name="connsiteX4" fmla="*/ 0 w 2863368"/>
                <a:gd name="connsiteY4" fmla="*/ 1915239 h 2218896"/>
                <a:gd name="connsiteX5" fmla="*/ 0 w 2863368"/>
                <a:gd name="connsiteY5" fmla="*/ 313182 h 2218896"/>
                <a:gd name="connsiteX6" fmla="*/ 2185188 w 2863368"/>
                <a:gd name="connsiteY6" fmla="*/ 313182 h 22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368" h="2218896">
                  <a:moveTo>
                    <a:pt x="2185188" y="0"/>
                  </a:moveTo>
                  <a:lnTo>
                    <a:pt x="2863368" y="1109448"/>
                  </a:lnTo>
                  <a:lnTo>
                    <a:pt x="2185188" y="2218896"/>
                  </a:lnTo>
                  <a:lnTo>
                    <a:pt x="2185188" y="1915239"/>
                  </a:lnTo>
                  <a:lnTo>
                    <a:pt x="0" y="1915239"/>
                  </a:lnTo>
                  <a:lnTo>
                    <a:pt x="0" y="313182"/>
                  </a:lnTo>
                  <a:lnTo>
                    <a:pt x="2185188" y="313182"/>
                  </a:lnTo>
                  <a:close/>
                </a:path>
              </a:pathLst>
            </a:custGeom>
            <a:solidFill>
              <a:schemeClr val="accent1"/>
            </a:solidFill>
            <a:ln w="76200">
              <a:noFill/>
            </a:ln>
            <a:effectLst>
              <a:outerShdw dist="76200" algn="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grpSp>
          <p:nvGrpSpPr>
            <p:cNvPr id="9" name="组合 8"/>
            <p:cNvGrpSpPr/>
            <p:nvPr/>
          </p:nvGrpSpPr>
          <p:grpSpPr>
            <a:xfrm>
              <a:off x="3648511" y="2340693"/>
              <a:ext cx="1427622" cy="495583"/>
              <a:chOff x="609599" y="3139323"/>
              <a:chExt cx="2407615" cy="835777"/>
            </a:xfrm>
          </p:grpSpPr>
          <p:sp>
            <p:nvSpPr>
              <p:cNvPr id="18" name="文本框 31"/>
              <p:cNvSpPr txBox="1"/>
              <p:nvPr/>
            </p:nvSpPr>
            <p:spPr>
              <a:xfrm>
                <a:off x="609599" y="3385544"/>
                <a:ext cx="2407615" cy="589556"/>
              </a:xfrm>
              <a:prstGeom prst="rect">
                <a:avLst/>
              </a:prstGeom>
              <a:noFill/>
            </p:spPr>
            <p:txBody>
              <a:bodyPr wrap="square" lIns="95970" tIns="0" rIns="95970" bIns="0" anchor="ctr" anchorCtr="0">
                <a:normAutofit fontScale="77500" lnSpcReduction="20000"/>
              </a:bodyPr>
              <a:lstStyle/>
              <a:p>
                <a:pPr algn="r" defTabSz="1218565">
                  <a:lnSpc>
                    <a:spcPct val="120000"/>
                  </a:lnSpc>
                  <a:defRPr/>
                </a:pPr>
                <a:r>
                  <a:rPr lang="zh-CN" altLang="en-US" sz="1335">
                    <a:solidFill>
                      <a:prstClr val="white"/>
                    </a:solidFill>
                    <a:latin typeface="Calibri" panose="020F0502020204030204"/>
                    <a:ea typeface="等线" panose="02010600030101010101" pitchFamily="2" charset="-122"/>
                  </a:rPr>
                  <a:t>此部分内容作为文字排版占位显示</a:t>
                </a:r>
                <a:br>
                  <a:rPr lang="zh-CN" altLang="en-US" sz="1335">
                    <a:solidFill>
                      <a:prstClr val="white"/>
                    </a:solidFill>
                    <a:latin typeface="Calibri" panose="020F0502020204030204"/>
                    <a:ea typeface="等线" panose="02010600030101010101" pitchFamily="2" charset="-122"/>
                  </a:rPr>
                </a:br>
                <a:r>
                  <a:rPr lang="zh-CN" altLang="en-US" sz="1335">
                    <a:solidFill>
                      <a:prstClr val="white"/>
                    </a:solidFill>
                    <a:latin typeface="Calibri" panose="020F0502020204030204"/>
                    <a:ea typeface="等线" panose="02010600030101010101" pitchFamily="2" charset="-122"/>
                  </a:rPr>
                  <a:t>（建议使用主题字体）</a:t>
                </a:r>
                <a:endParaRPr lang="zh-CN" altLang="en-US" sz="1335">
                  <a:solidFill>
                    <a:prstClr val="white"/>
                  </a:solidFill>
                  <a:latin typeface="Calibri" panose="020F0502020204030204"/>
                  <a:ea typeface="等线" panose="02010600030101010101" pitchFamily="2" charset="-122"/>
                </a:endParaRPr>
              </a:p>
            </p:txBody>
          </p:sp>
          <p:sp>
            <p:nvSpPr>
              <p:cNvPr id="19" name="矩形 18"/>
              <p:cNvSpPr/>
              <p:nvPr/>
            </p:nvSpPr>
            <p:spPr>
              <a:xfrm>
                <a:off x="609599" y="3139323"/>
                <a:ext cx="2407615" cy="246221"/>
              </a:xfrm>
              <a:prstGeom prst="rect">
                <a:avLst/>
              </a:prstGeom>
            </p:spPr>
            <p:txBody>
              <a:bodyPr wrap="none" lIns="95970" tIns="0" rIns="95970" bIns="0">
                <a:normAutofit fontScale="70000" lnSpcReduction="20000"/>
              </a:bodyPr>
              <a:lstStyle/>
              <a:p>
                <a:pPr algn="r" defTabSz="1218565">
                  <a:defRPr/>
                </a:pPr>
                <a:r>
                  <a:rPr lang="zh-CN" altLang="en-US" sz="2135" b="1">
                    <a:solidFill>
                      <a:prstClr val="white"/>
                    </a:solidFill>
                    <a:latin typeface="Calibri" panose="020F0502020204030204"/>
                    <a:ea typeface="等线" panose="02010600030101010101" pitchFamily="2" charset="-122"/>
                  </a:rPr>
                  <a:t>标题文本预设</a:t>
                </a:r>
                <a:endParaRPr lang="zh-CN" altLang="en-US" sz="2135" b="1">
                  <a:solidFill>
                    <a:prstClr val="white"/>
                  </a:solidFill>
                  <a:latin typeface="Calibri" panose="020F0502020204030204"/>
                  <a:ea typeface="等线" panose="02010600030101010101" pitchFamily="2" charset="-122"/>
                </a:endParaRPr>
              </a:p>
            </p:txBody>
          </p:sp>
        </p:grpSp>
      </p:grpSp>
      <p:grpSp>
        <p:nvGrpSpPr>
          <p:cNvPr id="24" name="组合 23"/>
          <p:cNvGrpSpPr/>
          <p:nvPr/>
        </p:nvGrpSpPr>
        <p:grpSpPr>
          <a:xfrm>
            <a:off x="1507626" y="2083216"/>
            <a:ext cx="3614543" cy="2691571"/>
            <a:chOff x="1129657" y="1562099"/>
            <a:chExt cx="2711744" cy="2019301"/>
          </a:xfrm>
        </p:grpSpPr>
        <p:grpSp>
          <p:nvGrpSpPr>
            <p:cNvPr id="10" name="组合 9"/>
            <p:cNvGrpSpPr/>
            <p:nvPr/>
          </p:nvGrpSpPr>
          <p:grpSpPr>
            <a:xfrm rot="5400000">
              <a:off x="758659" y="1933097"/>
              <a:ext cx="2019301" cy="1277306"/>
              <a:chOff x="5131461" y="2278067"/>
              <a:chExt cx="3405452" cy="2374904"/>
            </a:xfrm>
          </p:grpSpPr>
          <p:sp>
            <p:nvSpPr>
              <p:cNvPr id="14" name="任意多边形: 形状 13"/>
              <p:cNvSpPr/>
              <p:nvPr/>
            </p:nvSpPr>
            <p:spPr>
              <a:xfrm rot="5400000">
                <a:off x="6562724" y="2678777"/>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sp>
            <p:nvSpPr>
              <p:cNvPr id="15" name="任意多边形: 形状 14"/>
              <p:cNvSpPr/>
              <p:nvPr/>
            </p:nvSpPr>
            <p:spPr>
              <a:xfrm rot="16200000" flipH="1">
                <a:off x="4730751" y="2678781"/>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sp>
            <p:nvSpPr>
              <p:cNvPr id="16" name="任意多边形: 形状 15"/>
              <p:cNvSpPr/>
              <p:nvPr/>
            </p:nvSpPr>
            <p:spPr>
              <a:xfrm rot="5400000">
                <a:off x="5651500" y="2678781"/>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sp>
            <p:nvSpPr>
              <p:cNvPr id="17" name="任意多边形: 形状 16"/>
              <p:cNvSpPr/>
              <p:nvPr/>
            </p:nvSpPr>
            <p:spPr>
              <a:xfrm rot="16200000" flipH="1">
                <a:off x="5641976" y="2678780"/>
                <a:ext cx="2374900" cy="1573478"/>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grpSp>
        <p:sp>
          <p:nvSpPr>
            <p:cNvPr id="11" name="任意多边形: 形状 10"/>
            <p:cNvSpPr/>
            <p:nvPr/>
          </p:nvSpPr>
          <p:spPr>
            <a:xfrm>
              <a:off x="2398330" y="1912949"/>
              <a:ext cx="1443071" cy="1315720"/>
            </a:xfrm>
            <a:custGeom>
              <a:avLst/>
              <a:gdLst>
                <a:gd name="connsiteX0" fmla="*/ 1857262 w 2433669"/>
                <a:gd name="connsiteY0" fmla="*/ 0 h 2218897"/>
                <a:gd name="connsiteX1" fmla="*/ 2433669 w 2433669"/>
                <a:gd name="connsiteY1" fmla="*/ 1109449 h 2218897"/>
                <a:gd name="connsiteX2" fmla="*/ 1857262 w 2433669"/>
                <a:gd name="connsiteY2" fmla="*/ 2218897 h 2218897"/>
                <a:gd name="connsiteX3" fmla="*/ 1857262 w 2433669"/>
                <a:gd name="connsiteY3" fmla="*/ 1915239 h 2218897"/>
                <a:gd name="connsiteX4" fmla="*/ 0 w 2433669"/>
                <a:gd name="connsiteY4" fmla="*/ 1915239 h 2218897"/>
                <a:gd name="connsiteX5" fmla="*/ 0 w 2433669"/>
                <a:gd name="connsiteY5" fmla="*/ 313182 h 2218897"/>
                <a:gd name="connsiteX6" fmla="*/ 1857262 w 2433669"/>
                <a:gd name="connsiteY6" fmla="*/ 313182 h 22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3669" h="2218897">
                  <a:moveTo>
                    <a:pt x="1857262" y="0"/>
                  </a:moveTo>
                  <a:lnTo>
                    <a:pt x="2433669" y="1109449"/>
                  </a:lnTo>
                  <a:lnTo>
                    <a:pt x="1857262" y="2218897"/>
                  </a:lnTo>
                  <a:lnTo>
                    <a:pt x="1857262" y="1915239"/>
                  </a:lnTo>
                  <a:lnTo>
                    <a:pt x="0" y="1915239"/>
                  </a:lnTo>
                  <a:lnTo>
                    <a:pt x="0" y="313182"/>
                  </a:lnTo>
                  <a:lnTo>
                    <a:pt x="1857262" y="313182"/>
                  </a:lnTo>
                  <a:close/>
                </a:path>
              </a:pathLst>
            </a:custGeom>
            <a:solidFill>
              <a:schemeClr val="accent4"/>
            </a:solidFill>
            <a:ln w="76200">
              <a:noFill/>
            </a:ln>
            <a:effectLst>
              <a:outerShdw dist="76200" algn="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prstClr val="white"/>
                </a:solidFill>
                <a:latin typeface="Calibri" panose="020F0502020204030204"/>
              </a:endParaRPr>
            </a:p>
          </p:txBody>
        </p:sp>
        <p:sp>
          <p:nvSpPr>
            <p:cNvPr id="12" name="文本框 28"/>
            <p:cNvSpPr txBox="1"/>
            <p:nvPr/>
          </p:nvSpPr>
          <p:spPr>
            <a:xfrm>
              <a:off x="2361922" y="2482927"/>
              <a:ext cx="1294411" cy="349584"/>
            </a:xfrm>
            <a:prstGeom prst="rect">
              <a:avLst/>
            </a:prstGeom>
            <a:noFill/>
          </p:spPr>
          <p:txBody>
            <a:bodyPr wrap="square" lIns="95970" tIns="0" rIns="95970" bIns="0" anchor="ctr" anchorCtr="0">
              <a:normAutofit fontScale="77500" lnSpcReduction="20000"/>
            </a:bodyPr>
            <a:lstStyle/>
            <a:p>
              <a:pPr algn="r" defTabSz="1218565">
                <a:lnSpc>
                  <a:spcPct val="120000"/>
                </a:lnSpc>
                <a:defRPr/>
              </a:pPr>
              <a:r>
                <a:rPr lang="zh-CN" altLang="en-US" sz="1335">
                  <a:solidFill>
                    <a:prstClr val="white"/>
                  </a:solidFill>
                  <a:latin typeface="Calibri" panose="020F0502020204030204"/>
                  <a:ea typeface="等线" panose="02010600030101010101" pitchFamily="2" charset="-122"/>
                </a:rPr>
                <a:t>此部分内容作为文字排版占位显示</a:t>
              </a:r>
              <a:br>
                <a:rPr lang="zh-CN" altLang="en-US" sz="1335">
                  <a:solidFill>
                    <a:prstClr val="white"/>
                  </a:solidFill>
                  <a:latin typeface="Calibri" panose="020F0502020204030204"/>
                  <a:ea typeface="等线" panose="02010600030101010101" pitchFamily="2" charset="-122"/>
                </a:rPr>
              </a:br>
              <a:r>
                <a:rPr lang="zh-CN" altLang="en-US" sz="1335">
                  <a:solidFill>
                    <a:prstClr val="white"/>
                  </a:solidFill>
                  <a:latin typeface="Calibri" panose="020F0502020204030204"/>
                  <a:ea typeface="等线" panose="02010600030101010101" pitchFamily="2" charset="-122"/>
                </a:rPr>
                <a:t>（建议使用主题字体）</a:t>
              </a:r>
              <a:endParaRPr lang="zh-CN" altLang="en-US" sz="1335">
                <a:solidFill>
                  <a:prstClr val="white"/>
                </a:solidFill>
                <a:latin typeface="Calibri" panose="020F0502020204030204"/>
                <a:ea typeface="等线" panose="02010600030101010101" pitchFamily="2" charset="-122"/>
              </a:endParaRPr>
            </a:p>
          </p:txBody>
        </p:sp>
        <p:sp>
          <p:nvSpPr>
            <p:cNvPr id="13" name="矩形 12"/>
            <p:cNvSpPr/>
            <p:nvPr/>
          </p:nvSpPr>
          <p:spPr>
            <a:xfrm>
              <a:off x="2361922" y="2336928"/>
              <a:ext cx="1294411" cy="146000"/>
            </a:xfrm>
            <a:prstGeom prst="rect">
              <a:avLst/>
            </a:prstGeom>
          </p:spPr>
          <p:txBody>
            <a:bodyPr wrap="none" lIns="95970" tIns="0" rIns="95970" bIns="0">
              <a:normAutofit fontScale="70000" lnSpcReduction="20000"/>
            </a:bodyPr>
            <a:lstStyle/>
            <a:p>
              <a:pPr algn="r" defTabSz="1218565">
                <a:defRPr/>
              </a:pPr>
              <a:r>
                <a:rPr lang="zh-CN" altLang="en-US" sz="2135" b="1">
                  <a:solidFill>
                    <a:prstClr val="white"/>
                  </a:solidFill>
                  <a:latin typeface="Calibri" panose="020F0502020204030204"/>
                  <a:ea typeface="等线" panose="02010600030101010101" pitchFamily="2" charset="-122"/>
                </a:rPr>
                <a:t>标题文本预设</a:t>
              </a:r>
              <a:endParaRPr lang="zh-CN" altLang="en-US" sz="2135" b="1">
                <a:solidFill>
                  <a:prstClr val="white"/>
                </a:solidFill>
                <a:latin typeface="Calibri" panose="020F0502020204030204"/>
                <a:ea typeface="等线"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80299" y="2666987"/>
            <a:ext cx="4235609" cy="656334"/>
          </a:xfrm>
          <a:prstGeom prst="rect">
            <a:avLst/>
          </a:prstGeom>
        </p:spPr>
        <p:txBody>
          <a:bodyPr wrap="square" lIns="0" tIns="0" rIns="0" bIns="0">
            <a:spAutoFit/>
          </a:bodyPr>
          <a:lstStyle/>
          <a:p>
            <a:pPr defTabSz="609600"/>
            <a:r>
              <a:rPr lang="zh-CN" altLang="en-US" sz="4265" dirty="0">
                <a:solidFill>
                  <a:prstClr val="black">
                    <a:lumMod val="75000"/>
                    <a:lumOff val="25000"/>
                  </a:prstClr>
                </a:solidFill>
                <a:latin typeface="微软雅黑" panose="020B0503020204020204" pitchFamily="34" charset="-122"/>
                <a:ea typeface="微软雅黑" panose="020B0503020204020204" pitchFamily="34" charset="-122"/>
              </a:rPr>
              <a:t>工作体会</a:t>
            </a:r>
            <a:endParaRPr lang="zh-CN" altLang="en-US" sz="3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5005838" y="3489027"/>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7038316" y="3489027"/>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005838" y="3844044"/>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7038316" y="3844044"/>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2394948" y="2578226"/>
            <a:ext cx="3285946" cy="1520515"/>
            <a:chOff x="1386700" y="2272036"/>
            <a:chExt cx="2465220" cy="1140738"/>
          </a:xfrm>
        </p:grpSpPr>
        <p:sp>
          <p:nvSpPr>
            <p:cNvPr id="15" name="圆角矩形 13"/>
            <p:cNvSpPr/>
            <p:nvPr/>
          </p:nvSpPr>
          <p:spPr>
            <a:xfrm>
              <a:off x="1900116" y="2312229"/>
              <a:ext cx="1261255" cy="1100545"/>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2050" name="文本框 2"/>
            <p:cNvSpPr txBox="1">
              <a:spLocks noChangeArrowheads="1"/>
            </p:cNvSpPr>
            <p:nvPr>
              <p:custDataLst>
                <p:tags r:id="rId1"/>
              </p:custDataLst>
            </p:nvPr>
          </p:nvSpPr>
          <p:spPr bwMode="auto">
            <a:xfrm>
              <a:off x="1955204" y="2272036"/>
              <a:ext cx="1206167" cy="92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7995"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7995"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1386700" y="3051629"/>
              <a:ext cx="2465220" cy="276988"/>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zh-CN" altLang="en-US"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4*#ppt_w"/>
                                          </p:val>
                                        </p:tav>
                                        <p:tav tm="100000">
                                          <p:val>
                                            <p:strVal val="#ppt_w"/>
                                          </p:val>
                                        </p:tav>
                                      </p:tavLst>
                                    </p:anim>
                                    <p:anim calcmode="lin" valueType="num">
                                      <p:cBhvr>
                                        <p:cTn id="15" dur="500" fill="hold"/>
                                        <p:tgtEl>
                                          <p:spTgt spid="8"/>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弧形 57"/>
          <p:cNvSpPr/>
          <p:nvPr/>
        </p:nvSpPr>
        <p:spPr>
          <a:xfrm rot="13095499">
            <a:off x="1986278" y="2009423"/>
            <a:ext cx="3482748" cy="3702964"/>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lIns="86668" tIns="43333" rIns="86668" bIns="43333" rtlCol="0" anchor="ctr"/>
          <a:lstStyle/>
          <a:p>
            <a:pPr algn="ctr" defTabSz="609600"/>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4" name="弧形 93"/>
          <p:cNvSpPr/>
          <p:nvPr/>
        </p:nvSpPr>
        <p:spPr>
          <a:xfrm rot="13095499">
            <a:off x="2976044" y="2714675"/>
            <a:ext cx="2156125" cy="2292459"/>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lIns="86668" tIns="43333" rIns="86668" bIns="43333" rtlCol="0" anchor="ctr"/>
          <a:lstStyle/>
          <a:p>
            <a:pPr algn="ctr" defTabSz="609600"/>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5" name="弧形 94"/>
          <p:cNvSpPr/>
          <p:nvPr/>
        </p:nvSpPr>
        <p:spPr>
          <a:xfrm rot="13095499">
            <a:off x="3493931" y="3291161"/>
            <a:ext cx="960472" cy="1021203"/>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lIns="86668" tIns="43333" rIns="86668" bIns="43333" rtlCol="0" anchor="ctr"/>
          <a:lstStyle/>
          <a:p>
            <a:pPr algn="ctr" defTabSz="609600"/>
            <a:endParaRPr lang="zh-CN" altLang="en-US" sz="2400">
              <a:solidFill>
                <a:prstClr val="black"/>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5728581" y="4535896"/>
            <a:ext cx="1495372" cy="744093"/>
            <a:chOff x="6040947" y="4783891"/>
            <a:chExt cx="1577637" cy="784879"/>
          </a:xfrm>
        </p:grpSpPr>
        <p:grpSp>
          <p:nvGrpSpPr>
            <p:cNvPr id="3" name="组合 29"/>
            <p:cNvGrpSpPr/>
            <p:nvPr/>
          </p:nvGrpSpPr>
          <p:grpSpPr>
            <a:xfrm>
              <a:off x="6957175" y="4783891"/>
              <a:ext cx="661409" cy="784879"/>
              <a:chOff x="5950416" y="3480496"/>
              <a:chExt cx="627191" cy="744273"/>
            </a:xfrm>
          </p:grpSpPr>
          <p:sp>
            <p:nvSpPr>
              <p:cNvPr id="31" name="弧形 30"/>
              <p:cNvSpPr/>
              <p:nvPr/>
            </p:nvSpPr>
            <p:spPr>
              <a:xfrm rot="13095499">
                <a:off x="5950416" y="3516891"/>
                <a:ext cx="627191" cy="666722"/>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sp>
            <p:nvSpPr>
              <p:cNvPr id="32" name="饼形 31"/>
              <p:cNvSpPr/>
              <p:nvPr/>
            </p:nvSpPr>
            <p:spPr>
              <a:xfrm>
                <a:off x="6273537" y="3480496"/>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sp>
            <p:nvSpPr>
              <p:cNvPr id="33" name="饼形 32"/>
              <p:cNvSpPr/>
              <p:nvPr/>
            </p:nvSpPr>
            <p:spPr>
              <a:xfrm>
                <a:off x="6273537" y="4142484"/>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6040947" y="5191152"/>
              <a:ext cx="8939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5709541" y="3117018"/>
            <a:ext cx="1504892" cy="744093"/>
            <a:chOff x="6020861" y="3287240"/>
            <a:chExt cx="1587680" cy="784879"/>
          </a:xfrm>
        </p:grpSpPr>
        <p:grpSp>
          <p:nvGrpSpPr>
            <p:cNvPr id="5" name="组合 24"/>
            <p:cNvGrpSpPr/>
            <p:nvPr/>
          </p:nvGrpSpPr>
          <p:grpSpPr>
            <a:xfrm>
              <a:off x="6947132" y="3287240"/>
              <a:ext cx="661409" cy="784879"/>
              <a:chOff x="5950416" y="3480496"/>
              <a:chExt cx="627191" cy="744273"/>
            </a:xfrm>
          </p:grpSpPr>
          <p:sp>
            <p:nvSpPr>
              <p:cNvPr id="22" name="弧形 21"/>
              <p:cNvSpPr/>
              <p:nvPr/>
            </p:nvSpPr>
            <p:spPr>
              <a:xfrm rot="13095499">
                <a:off x="5950416" y="3516891"/>
                <a:ext cx="627191" cy="666722"/>
              </a:xfrm>
              <a:prstGeom prst="arc">
                <a:avLst>
                  <a:gd name="adj1" fmla="val 13430170"/>
                  <a:gd name="adj2" fmla="val 33965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sp>
            <p:nvSpPr>
              <p:cNvPr id="23" name="饼形 22"/>
              <p:cNvSpPr/>
              <p:nvPr/>
            </p:nvSpPr>
            <p:spPr>
              <a:xfrm>
                <a:off x="6273537" y="3480496"/>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sp>
            <p:nvSpPr>
              <p:cNvPr id="24" name="饼形 23"/>
              <p:cNvSpPr/>
              <p:nvPr/>
            </p:nvSpPr>
            <p:spPr>
              <a:xfrm>
                <a:off x="6273537" y="4142484"/>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a:off x="6020861" y="3692237"/>
              <a:ext cx="8939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 name="组合 2"/>
          <p:cNvGrpSpPr/>
          <p:nvPr/>
        </p:nvGrpSpPr>
        <p:grpSpPr>
          <a:xfrm>
            <a:off x="5714303" y="1682728"/>
            <a:ext cx="1500130" cy="744093"/>
            <a:chOff x="6025884" y="1774333"/>
            <a:chExt cx="1582656" cy="784879"/>
          </a:xfrm>
        </p:grpSpPr>
        <p:grpSp>
          <p:nvGrpSpPr>
            <p:cNvPr id="7" name="组合 25"/>
            <p:cNvGrpSpPr/>
            <p:nvPr/>
          </p:nvGrpSpPr>
          <p:grpSpPr>
            <a:xfrm>
              <a:off x="6947131" y="1774333"/>
              <a:ext cx="661409" cy="784879"/>
              <a:chOff x="5950416" y="3480496"/>
              <a:chExt cx="627191" cy="744273"/>
            </a:xfrm>
          </p:grpSpPr>
          <p:sp>
            <p:nvSpPr>
              <p:cNvPr id="27" name="弧形 26"/>
              <p:cNvSpPr/>
              <p:nvPr/>
            </p:nvSpPr>
            <p:spPr>
              <a:xfrm rot="13095499">
                <a:off x="5950416" y="3516891"/>
                <a:ext cx="627191" cy="666722"/>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sp>
            <p:nvSpPr>
              <p:cNvPr id="28" name="饼形 27"/>
              <p:cNvSpPr/>
              <p:nvPr/>
            </p:nvSpPr>
            <p:spPr>
              <a:xfrm>
                <a:off x="6273537" y="3480496"/>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sp>
            <p:nvSpPr>
              <p:cNvPr id="29" name="饼形 28"/>
              <p:cNvSpPr/>
              <p:nvPr/>
            </p:nvSpPr>
            <p:spPr>
              <a:xfrm>
                <a:off x="6273537" y="4142484"/>
                <a:ext cx="82285" cy="82285"/>
              </a:xfrm>
              <a:prstGeom prst="pie">
                <a:avLst>
                  <a:gd name="adj1" fmla="val 5510857"/>
                  <a:gd name="adj2" fmla="val 16200000"/>
                </a:avLst>
              </a:prstGeom>
              <a:solidFill>
                <a:srgbClr val="A1A1A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a:solidFill>
                    <a:prstClr val="white">
                      <a:lumMod val="95000"/>
                    </a:prstClr>
                  </a:solidFill>
                  <a:latin typeface="微软雅黑" panose="020B0503020204020204" pitchFamily="34" charset="-122"/>
                  <a:ea typeface="微软雅黑" panose="020B0503020204020204" pitchFamily="34" charset="-122"/>
                </a:endParaRPr>
              </a:p>
            </p:txBody>
          </p:sp>
        </p:grpSp>
        <p:cxnSp>
          <p:nvCxnSpPr>
            <p:cNvPr id="39" name="直接连接符 38"/>
            <p:cNvCxnSpPr/>
            <p:nvPr/>
          </p:nvCxnSpPr>
          <p:spPr>
            <a:xfrm>
              <a:off x="6025884" y="2171554"/>
              <a:ext cx="8939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组合 1"/>
          <p:cNvGrpSpPr/>
          <p:nvPr/>
        </p:nvGrpSpPr>
        <p:grpSpPr>
          <a:xfrm>
            <a:off x="3906416" y="1841469"/>
            <a:ext cx="1807965" cy="4000348"/>
            <a:chOff x="4118540" y="1941776"/>
            <a:chExt cx="1907425" cy="4219617"/>
          </a:xfrm>
          <a:solidFill>
            <a:srgbClr val="0170C1"/>
          </a:solidFill>
        </p:grpSpPr>
        <p:sp>
          <p:nvSpPr>
            <p:cNvPr id="81" name="矩形 80"/>
            <p:cNvSpPr/>
            <p:nvPr/>
          </p:nvSpPr>
          <p:spPr>
            <a:xfrm>
              <a:off x="4119300" y="5725074"/>
              <a:ext cx="1901640"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82" name="矩形 81"/>
            <p:cNvSpPr/>
            <p:nvPr/>
          </p:nvSpPr>
          <p:spPr>
            <a:xfrm>
              <a:off x="4118540" y="4182002"/>
              <a:ext cx="1901640" cy="436319"/>
            </a:xfrm>
            <a:prstGeom prst="rect">
              <a:avLst/>
            </a:prstGeom>
            <a:solidFill>
              <a:schemeClr val="accent4"/>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83" name="矩形 82"/>
            <p:cNvSpPr/>
            <p:nvPr/>
          </p:nvSpPr>
          <p:spPr>
            <a:xfrm>
              <a:off x="4120162" y="3459009"/>
              <a:ext cx="1901640" cy="436319"/>
            </a:xfrm>
            <a:prstGeom prst="rect">
              <a:avLst/>
            </a:prstGeom>
            <a:solidFill>
              <a:schemeClr val="accent3"/>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r>
                <a:rPr lang="en-US" altLang="zh-CN" sz="1865" b="1" dirty="0">
                  <a:solidFill>
                    <a:prstClr val="white"/>
                  </a:solidFill>
                  <a:latin typeface="Franklin Gothic Book" panose="020B0503020102020204" pitchFamily="34" charset="0"/>
                  <a:ea typeface="Segoe UI Emoji" panose="020B0502040204020203" pitchFamily="34" charset="0"/>
                </a:rPr>
                <a:t>YOUR TITLE</a:t>
              </a:r>
              <a:endParaRPr lang="zh-CN" altLang="en-US" sz="1865" b="1" dirty="0">
                <a:solidFill>
                  <a:prstClr val="white"/>
                </a:solidFill>
                <a:latin typeface="Franklin Gothic Book" panose="020B0503020102020204" pitchFamily="34" charset="0"/>
                <a:ea typeface="等线" panose="02010600030101010101" pitchFamily="2" charset="-122"/>
              </a:endParaRPr>
            </a:p>
          </p:txBody>
        </p:sp>
        <p:sp>
          <p:nvSpPr>
            <p:cNvPr id="84" name="矩形 83"/>
            <p:cNvSpPr/>
            <p:nvPr/>
          </p:nvSpPr>
          <p:spPr>
            <a:xfrm>
              <a:off x="4120162" y="4955660"/>
              <a:ext cx="1901640"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r>
                <a:rPr lang="en-US" altLang="zh-CN" sz="1865" b="1" dirty="0">
                  <a:solidFill>
                    <a:prstClr val="white"/>
                  </a:solidFill>
                  <a:latin typeface="Franklin Gothic Book" panose="020B0503020102020204" pitchFamily="34" charset="0"/>
                  <a:ea typeface="Segoe UI Emoji" panose="020B0502040204020203" pitchFamily="34" charset="0"/>
                </a:rPr>
                <a:t>YOUR TITLE</a:t>
              </a:r>
              <a:endParaRPr lang="zh-CN" altLang="en-US" sz="1865" b="1" dirty="0">
                <a:solidFill>
                  <a:prstClr val="white"/>
                </a:solidFill>
                <a:latin typeface="Franklin Gothic Book" panose="020B0503020102020204" pitchFamily="34" charset="0"/>
                <a:ea typeface="等线" panose="02010600030101010101" pitchFamily="2" charset="-122"/>
              </a:endParaRPr>
            </a:p>
          </p:txBody>
        </p:sp>
        <p:sp>
          <p:nvSpPr>
            <p:cNvPr id="85" name="矩形 84"/>
            <p:cNvSpPr/>
            <p:nvPr/>
          </p:nvSpPr>
          <p:spPr>
            <a:xfrm>
              <a:off x="4124325" y="2680221"/>
              <a:ext cx="1901640"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00"/>
              <a:endParaRPr lang="zh-CN" altLang="en-US" sz="24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86" name="矩形 85"/>
            <p:cNvSpPr/>
            <p:nvPr/>
          </p:nvSpPr>
          <p:spPr>
            <a:xfrm>
              <a:off x="4120162" y="1941776"/>
              <a:ext cx="1901640"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r>
                <a:rPr lang="en-US" altLang="zh-CN" sz="1865" b="1" dirty="0">
                  <a:solidFill>
                    <a:prstClr val="white"/>
                  </a:solidFill>
                  <a:latin typeface="Franklin Gothic Book" panose="020B0503020102020204" pitchFamily="34" charset="0"/>
                  <a:ea typeface="Segoe UI Emoji" panose="020B0502040204020203" pitchFamily="34" charset="0"/>
                </a:rPr>
                <a:t>YOUR TITLE</a:t>
              </a:r>
              <a:endParaRPr lang="zh-CN" altLang="en-US" sz="1865" b="1" dirty="0">
                <a:solidFill>
                  <a:prstClr val="white"/>
                </a:solidFill>
                <a:latin typeface="Franklin Gothic Book" panose="020B0503020102020204" pitchFamily="34" charset="0"/>
                <a:ea typeface="等线" panose="02010600030101010101" pitchFamily="2" charset="-122"/>
              </a:endParaRPr>
            </a:p>
          </p:txBody>
        </p:sp>
      </p:grpSp>
      <p:sp>
        <p:nvSpPr>
          <p:cNvPr id="90" name="矩形 89"/>
          <p:cNvSpPr/>
          <p:nvPr/>
        </p:nvSpPr>
        <p:spPr>
          <a:xfrm>
            <a:off x="1041370" y="3572020"/>
            <a:ext cx="2174637" cy="554268"/>
          </a:xfrm>
          <a:prstGeom prst="rect">
            <a:avLst/>
          </a:prstGeom>
          <a:solidFill>
            <a:schemeClr val="accent4"/>
          </a:solidFill>
          <a:ln>
            <a:noFill/>
          </a:ln>
          <a:effectLst>
            <a:outerShdw blurRad="50800" dist="38100" dir="8100000" algn="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defRPr/>
            </a:pPr>
            <a:r>
              <a:rPr lang="en-US" altLang="zh-CN" sz="2400" b="1" dirty="0">
                <a:solidFill>
                  <a:prstClr val="white"/>
                </a:solidFill>
                <a:latin typeface="Franklin Gothic Book" panose="020B0503020102020204" pitchFamily="34" charset="0"/>
                <a:ea typeface="Segoe UI Emoji" panose="020B0502040204020203" pitchFamily="34" charset="0"/>
              </a:rPr>
              <a:t>YOUR TITLE</a:t>
            </a:r>
            <a:endParaRPr lang="zh-CN" altLang="en-US" sz="2400" b="1" dirty="0">
              <a:solidFill>
                <a:prstClr val="white"/>
              </a:solidFill>
              <a:latin typeface="Franklin Gothic Book" panose="020B0503020102020204" pitchFamily="34" charset="0"/>
              <a:ea typeface="等线" panose="02010600030101010101" pitchFamily="2" charset="-122"/>
            </a:endParaRPr>
          </a:p>
        </p:txBody>
      </p:sp>
      <p:sp>
        <p:nvSpPr>
          <p:cNvPr id="74" name="TextBox 41"/>
          <p:cNvSpPr txBox="1"/>
          <p:nvPr/>
        </p:nvSpPr>
        <p:spPr>
          <a:xfrm>
            <a:off x="7330527" y="2108283"/>
            <a:ext cx="3133678" cy="574305"/>
          </a:xfrm>
          <a:prstGeom prst="rect">
            <a:avLst/>
          </a:prstGeom>
          <a:noFill/>
        </p:spPr>
        <p:txBody>
          <a:bodyPr wrap="square" lIns="81195" tIns="40599" rIns="81195" bIns="40599" rtlCol="0">
            <a:spAutoFit/>
          </a:bodyPr>
          <a:lstStyle/>
          <a:p>
            <a:pPr algn="just" defTabSz="609600">
              <a:lnSpc>
                <a:spcPct val="120000"/>
              </a:lnSpc>
              <a:defRPr sz="1800">
                <a:solidFill>
                  <a:srgbClr val="000000"/>
                </a:solidFill>
              </a:defRPr>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70"/>
          <p:cNvSpPr txBox="1"/>
          <p:nvPr/>
        </p:nvSpPr>
        <p:spPr>
          <a:xfrm>
            <a:off x="7330527" y="1754424"/>
            <a:ext cx="2303505" cy="436872"/>
          </a:xfrm>
          <a:prstGeom prst="rect">
            <a:avLst/>
          </a:prstGeom>
          <a:noFill/>
        </p:spPr>
        <p:txBody>
          <a:bodyPr wrap="square" lIns="91398" tIns="45699" rIns="91398" bIns="45699" rtlCol="0">
            <a:spAutoFit/>
          </a:bodyPr>
          <a:lstStyle/>
          <a:p>
            <a:pPr defTabSz="609600">
              <a:lnSpc>
                <a:spcPct val="120000"/>
              </a:lnSpc>
            </a:pPr>
            <a:r>
              <a:rPr lang="zh-CN" altLang="en-US"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41"/>
          <p:cNvSpPr txBox="1"/>
          <p:nvPr/>
        </p:nvSpPr>
        <p:spPr>
          <a:xfrm>
            <a:off x="7330527" y="3739677"/>
            <a:ext cx="3133678" cy="574305"/>
          </a:xfrm>
          <a:prstGeom prst="rect">
            <a:avLst/>
          </a:prstGeom>
          <a:noFill/>
        </p:spPr>
        <p:txBody>
          <a:bodyPr wrap="square" lIns="81195" tIns="40599" rIns="81195" bIns="40599" rtlCol="0">
            <a:spAutoFit/>
          </a:bodyPr>
          <a:lstStyle/>
          <a:p>
            <a:pPr algn="just" defTabSz="609600">
              <a:lnSpc>
                <a:spcPct val="120000"/>
              </a:lnSpc>
              <a:defRPr sz="1800">
                <a:solidFill>
                  <a:srgbClr val="000000"/>
                </a:solidFill>
              </a:defRPr>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70"/>
          <p:cNvSpPr txBox="1"/>
          <p:nvPr/>
        </p:nvSpPr>
        <p:spPr>
          <a:xfrm>
            <a:off x="7330527" y="3312107"/>
            <a:ext cx="2303505" cy="436872"/>
          </a:xfrm>
          <a:prstGeom prst="rect">
            <a:avLst/>
          </a:prstGeom>
          <a:noFill/>
        </p:spPr>
        <p:txBody>
          <a:bodyPr wrap="square" lIns="91398" tIns="45699" rIns="91398" bIns="45699" rtlCol="0">
            <a:spAutoFit/>
          </a:bodyPr>
          <a:lstStyle/>
          <a:p>
            <a:pPr defTabSz="609600">
              <a:lnSpc>
                <a:spcPct val="120000"/>
              </a:lnSpc>
            </a:pPr>
            <a:r>
              <a:rPr lang="zh-CN" altLang="en-US"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Box 41"/>
          <p:cNvSpPr txBox="1"/>
          <p:nvPr/>
        </p:nvSpPr>
        <p:spPr>
          <a:xfrm>
            <a:off x="7343536" y="5156361"/>
            <a:ext cx="3133678" cy="574305"/>
          </a:xfrm>
          <a:prstGeom prst="rect">
            <a:avLst/>
          </a:prstGeom>
          <a:noFill/>
        </p:spPr>
        <p:txBody>
          <a:bodyPr wrap="square" lIns="81195" tIns="40599" rIns="81195" bIns="40599" rtlCol="0">
            <a:spAutoFit/>
          </a:bodyPr>
          <a:lstStyle/>
          <a:p>
            <a:pPr algn="just" defTabSz="609600">
              <a:lnSpc>
                <a:spcPct val="120000"/>
              </a:lnSpc>
              <a:defRPr sz="1800">
                <a:solidFill>
                  <a:srgbClr val="000000"/>
                </a:solidFill>
              </a:defRPr>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170"/>
          <p:cNvSpPr txBox="1"/>
          <p:nvPr/>
        </p:nvSpPr>
        <p:spPr>
          <a:xfrm>
            <a:off x="7330527" y="4802064"/>
            <a:ext cx="2303505" cy="436872"/>
          </a:xfrm>
          <a:prstGeom prst="rect">
            <a:avLst/>
          </a:prstGeom>
          <a:noFill/>
        </p:spPr>
        <p:txBody>
          <a:bodyPr wrap="square" lIns="91398" tIns="45699" rIns="91398" bIns="45699" rtlCol="0">
            <a:spAutoFit/>
          </a:bodyPr>
          <a:lstStyle/>
          <a:p>
            <a:pPr defTabSz="609600">
              <a:lnSpc>
                <a:spcPct val="120000"/>
              </a:lnSpc>
            </a:pPr>
            <a:r>
              <a:rPr lang="zh-CN" altLang="en-US"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outHorizontal)">
                                      <p:cBhvr>
                                        <p:cTn id="11" dur="500"/>
                                        <p:tgtEl>
                                          <p:spTgt spid="58"/>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barn(outHorizontal)">
                                      <p:cBhvr>
                                        <p:cTn id="14" dur="500"/>
                                        <p:tgtEl>
                                          <p:spTgt spid="94"/>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barn(outHorizontal)">
                                      <p:cBhvr>
                                        <p:cTn id="17" dur="500"/>
                                        <p:tgtEl>
                                          <p:spTgt spid="95"/>
                                        </p:tgtEl>
                                      </p:cBhvr>
                                    </p:animEffect>
                                  </p:childTnLst>
                                </p:cTn>
                              </p:par>
                            </p:childTnLst>
                          </p:cTn>
                        </p:par>
                        <p:par>
                          <p:cTn id="18" fill="hold">
                            <p:stCondLst>
                              <p:cond delay="1000"/>
                            </p:stCondLst>
                            <p:childTnLst>
                              <p:par>
                                <p:cTn id="19" presetID="16" presetClass="entr" presetSubtype="4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Horizontal)">
                                      <p:cBhvr>
                                        <p:cTn id="21" dur="500"/>
                                        <p:tgtEl>
                                          <p:spTgt spid="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anim calcmode="lin" valueType="num">
                                      <p:cBhvr>
                                        <p:cTn id="34" dur="500" fill="hold"/>
                                        <p:tgtEl>
                                          <p:spTgt spid="74"/>
                                        </p:tgtEl>
                                        <p:attrNameLst>
                                          <p:attrName>ppt_x</p:attrName>
                                        </p:attrNameLst>
                                      </p:cBhvr>
                                      <p:tavLst>
                                        <p:tav tm="0">
                                          <p:val>
                                            <p:strVal val="#ppt_x"/>
                                          </p:val>
                                        </p:tav>
                                        <p:tav tm="100000">
                                          <p:val>
                                            <p:strVal val="#ppt_x"/>
                                          </p:val>
                                        </p:tav>
                                      </p:tavLst>
                                    </p:anim>
                                    <p:anim calcmode="lin" valueType="num">
                                      <p:cBhvr>
                                        <p:cTn id="35" dur="5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47"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anim calcmode="lin" valueType="num">
                                      <p:cBhvr>
                                        <p:cTn id="48" dur="500" fill="hold"/>
                                        <p:tgtEl>
                                          <p:spTgt spid="88"/>
                                        </p:tgtEl>
                                        <p:attrNameLst>
                                          <p:attrName>ppt_x</p:attrName>
                                        </p:attrNameLst>
                                      </p:cBhvr>
                                      <p:tavLst>
                                        <p:tav tm="0">
                                          <p:val>
                                            <p:strVal val="#ppt_x"/>
                                          </p:val>
                                        </p:tav>
                                        <p:tav tm="100000">
                                          <p:val>
                                            <p:strVal val="#ppt_x"/>
                                          </p:val>
                                        </p:tav>
                                      </p:tavLst>
                                    </p:anim>
                                    <p:anim calcmode="lin" valueType="num">
                                      <p:cBhvr>
                                        <p:cTn id="49" dur="5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anim calcmode="lin" valueType="num">
                                      <p:cBhvr>
                                        <p:cTn id="57" dur="500" fill="hold"/>
                                        <p:tgtEl>
                                          <p:spTgt spid="93"/>
                                        </p:tgtEl>
                                        <p:attrNameLst>
                                          <p:attrName>ppt_x</p:attrName>
                                        </p:attrNameLst>
                                      </p:cBhvr>
                                      <p:tavLst>
                                        <p:tav tm="0">
                                          <p:val>
                                            <p:strVal val="#ppt_x"/>
                                          </p:val>
                                        </p:tav>
                                        <p:tav tm="100000">
                                          <p:val>
                                            <p:strVal val="#ppt_x"/>
                                          </p:val>
                                        </p:tav>
                                      </p:tavLst>
                                    </p:anim>
                                    <p:anim calcmode="lin" valueType="num">
                                      <p:cBhvr>
                                        <p:cTn id="58" dur="500" fill="hold"/>
                                        <p:tgtEl>
                                          <p:spTgt spid="9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anim calcmode="lin" valueType="num">
                                      <p:cBhvr>
                                        <p:cTn id="62" dur="500" fill="hold"/>
                                        <p:tgtEl>
                                          <p:spTgt spid="92"/>
                                        </p:tgtEl>
                                        <p:attrNameLst>
                                          <p:attrName>ppt_x</p:attrName>
                                        </p:attrNameLst>
                                      </p:cBhvr>
                                      <p:tavLst>
                                        <p:tav tm="0">
                                          <p:val>
                                            <p:strVal val="#ppt_x"/>
                                          </p:val>
                                        </p:tav>
                                        <p:tav tm="100000">
                                          <p:val>
                                            <p:strVal val="#ppt_x"/>
                                          </p:val>
                                        </p:tav>
                                      </p:tavLst>
                                    </p:anim>
                                    <p:anim calcmode="lin" valueType="num">
                                      <p:cBhvr>
                                        <p:cTn id="63"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4" grpId="0" animBg="1"/>
      <p:bldP spid="95" grpId="0" animBg="1"/>
      <p:bldP spid="90" grpId="0" animBg="1"/>
      <p:bldP spid="74" grpId="0"/>
      <p:bldP spid="75" grpId="0"/>
      <p:bldP spid="88" grpId="0"/>
      <p:bldP spid="91" grpId="0"/>
      <p:bldP spid="92" grpId="0"/>
      <p:bldP spid="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55089" y="5378296"/>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10%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1908607" y="5373427"/>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20%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3162127" y="5378296"/>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30%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4415644" y="5377154"/>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40%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5669162" y="5378296"/>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50%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6922681" y="5373427"/>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60%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8176198" y="5373427"/>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70%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7"/>
          <p:cNvSpPr txBox="1"/>
          <p:nvPr/>
        </p:nvSpPr>
        <p:spPr>
          <a:xfrm>
            <a:off x="9429716" y="5373427"/>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80%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10683239" y="5373427"/>
            <a:ext cx="792185" cy="530582"/>
          </a:xfrm>
          <a:prstGeom prst="rect">
            <a:avLst/>
          </a:prstGeom>
          <a:noFill/>
        </p:spPr>
        <p:txBody>
          <a:bodyPr wrap="none" lIns="86668" tIns="43333" rIns="86668" bIns="43333" rtlCol="0">
            <a:spAutoFit/>
          </a:bodyPr>
          <a:lstStyle/>
          <a:p>
            <a:pPr algn="just" defTabSz="609600">
              <a:lnSpc>
                <a:spcPct val="120000"/>
              </a:lnSpc>
            </a:pPr>
            <a:r>
              <a:rPr lang="en-US"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90%</a:t>
            </a:r>
            <a:endParaRPr lang="en-GB" sz="24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935318" y="4734904"/>
            <a:ext cx="2109272" cy="548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lnSpc>
                <a:spcPct val="120000"/>
              </a:lnSpc>
            </a:pPr>
            <a:r>
              <a:rPr lang="en-US" sz="1865" dirty="0">
                <a:solidFill>
                  <a:prstClr val="white"/>
                </a:solidFill>
                <a:latin typeface="Arial" panose="020B0604020202020204" pitchFamily="34" charset="0"/>
                <a:ea typeface="微软雅黑" panose="020B0503020204020204" pitchFamily="34" charset="-122"/>
                <a:sym typeface="Arial" panose="020B0604020202020204" pitchFamily="34" charset="0"/>
              </a:rPr>
              <a:t>2013</a:t>
            </a:r>
            <a:endParaRPr lang="en-GB" sz="18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3044587" y="4734904"/>
            <a:ext cx="3431082" cy="548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lnSpc>
                <a:spcPct val="120000"/>
              </a:lnSpc>
            </a:pPr>
            <a:r>
              <a:rPr lang="en-US" sz="1865" dirty="0">
                <a:solidFill>
                  <a:prstClr val="white"/>
                </a:solidFill>
                <a:latin typeface="Arial" panose="020B0604020202020204" pitchFamily="34" charset="0"/>
                <a:ea typeface="微软雅黑" panose="020B0503020204020204" pitchFamily="34" charset="-122"/>
                <a:sym typeface="Arial" panose="020B0604020202020204" pitchFamily="34" charset="0"/>
              </a:rPr>
              <a:t>2014</a:t>
            </a:r>
            <a:endParaRPr lang="en-GB" sz="18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6475671" y="4734904"/>
            <a:ext cx="4781014" cy="5485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68" tIns="43333" rIns="86668" bIns="43333" rtlCol="0" anchor="ctr"/>
          <a:lstStyle/>
          <a:p>
            <a:pPr algn="ctr" defTabSz="609600">
              <a:lnSpc>
                <a:spcPct val="120000"/>
              </a:lnSpc>
            </a:pPr>
            <a:r>
              <a:rPr lang="en-US" sz="1865" dirty="0">
                <a:solidFill>
                  <a:prstClr val="white"/>
                </a:solidFill>
                <a:latin typeface="Arial" panose="020B0604020202020204" pitchFamily="34" charset="0"/>
                <a:ea typeface="微软雅黑" panose="020B0503020204020204" pitchFamily="34" charset="-122"/>
                <a:sym typeface="Arial" panose="020B0604020202020204" pitchFamily="34" charset="0"/>
              </a:rPr>
              <a:t>2015</a:t>
            </a:r>
            <a:endParaRPr lang="en-GB" sz="186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2"/>
          <p:cNvSpPr>
            <a:spLocks noEditPoints="1"/>
          </p:cNvSpPr>
          <p:nvPr/>
        </p:nvSpPr>
        <p:spPr bwMode="auto">
          <a:xfrm>
            <a:off x="9277715" y="2457825"/>
            <a:ext cx="536212" cy="56983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5767851" y="2477379"/>
            <a:ext cx="656300" cy="53072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2421847" y="2421513"/>
            <a:ext cx="438463" cy="64245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1397" tIns="45699" rIns="91397" bIns="4569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a:lnSpc>
                <a:spcPct val="120000"/>
              </a:lnSpc>
            </a:pPr>
            <a:endParaRPr lang="zh-CN" altLang="en-US" sz="93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1541858" y="3248337"/>
            <a:ext cx="2198441" cy="1226909"/>
            <a:chOff x="1469669" y="2631526"/>
            <a:chExt cx="2339926" cy="1338115"/>
          </a:xfrm>
        </p:grpSpPr>
        <p:sp>
          <p:nvSpPr>
            <p:cNvPr id="26" name="TextBox 25"/>
            <p:cNvSpPr txBox="1"/>
            <p:nvPr/>
          </p:nvSpPr>
          <p:spPr>
            <a:xfrm>
              <a:off x="2032916" y="2631526"/>
              <a:ext cx="1213427" cy="476515"/>
            </a:xfrm>
            <a:prstGeom prst="rect">
              <a:avLst/>
            </a:prstGeom>
            <a:noFill/>
          </p:spPr>
          <p:txBody>
            <a:bodyPr wrap="none" rtlCol="0">
              <a:spAutoFit/>
            </a:bodyPr>
            <a:lstStyle/>
            <a:p>
              <a:pPr algn="just" defTabSz="609600">
                <a:lnSpc>
                  <a:spcPct val="120000"/>
                </a:lnSpc>
              </a:pPr>
              <a:r>
                <a:rPr lang="zh-CN" altLang="en-US"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865"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1469669" y="3063533"/>
              <a:ext cx="2339926" cy="906108"/>
            </a:xfrm>
            <a:prstGeom prst="rect">
              <a:avLst/>
            </a:prstGeom>
          </p:spPr>
          <p:txBody>
            <a:bodyPr wrap="square">
              <a:spAutoFit/>
            </a:bodyPr>
            <a:lstStyle/>
            <a:p>
              <a:pPr algn="just" defTabSz="609600">
                <a:lnSpc>
                  <a:spcPct val="120000"/>
                </a:lnSpc>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335"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4"/>
          <p:cNvGrpSpPr/>
          <p:nvPr/>
        </p:nvGrpSpPr>
        <p:grpSpPr>
          <a:xfrm>
            <a:off x="4996781" y="3248339"/>
            <a:ext cx="2198441" cy="1226910"/>
            <a:chOff x="4926037" y="2631523"/>
            <a:chExt cx="2339926" cy="1338115"/>
          </a:xfrm>
        </p:grpSpPr>
        <p:sp>
          <p:nvSpPr>
            <p:cNvPr id="28" name="TextBox 27"/>
            <p:cNvSpPr txBox="1"/>
            <p:nvPr/>
          </p:nvSpPr>
          <p:spPr>
            <a:xfrm>
              <a:off x="5489284" y="2631523"/>
              <a:ext cx="1213427" cy="476515"/>
            </a:xfrm>
            <a:prstGeom prst="rect">
              <a:avLst/>
            </a:prstGeom>
            <a:noFill/>
          </p:spPr>
          <p:txBody>
            <a:bodyPr wrap="none" rtlCol="0">
              <a:spAutoFit/>
            </a:bodyPr>
            <a:lstStyle/>
            <a:p>
              <a:pPr algn="just" defTabSz="609600">
                <a:lnSpc>
                  <a:spcPct val="120000"/>
                </a:lnSpc>
              </a:pPr>
              <a:r>
                <a:rPr lang="zh-CN" altLang="en-US"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865"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8"/>
            <p:cNvSpPr/>
            <p:nvPr/>
          </p:nvSpPr>
          <p:spPr>
            <a:xfrm>
              <a:off x="4926037" y="3063530"/>
              <a:ext cx="2339926" cy="906108"/>
            </a:xfrm>
            <a:prstGeom prst="rect">
              <a:avLst/>
            </a:prstGeom>
          </p:spPr>
          <p:txBody>
            <a:bodyPr wrap="square">
              <a:spAutoFit/>
            </a:bodyPr>
            <a:lstStyle/>
            <a:p>
              <a:pPr algn="just" defTabSz="609600">
                <a:lnSpc>
                  <a:spcPct val="120000"/>
                </a:lnSpc>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335"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5"/>
          <p:cNvGrpSpPr/>
          <p:nvPr/>
        </p:nvGrpSpPr>
        <p:grpSpPr>
          <a:xfrm>
            <a:off x="8451704" y="3248335"/>
            <a:ext cx="2198441" cy="1226909"/>
            <a:chOff x="8382405" y="2631518"/>
            <a:chExt cx="2339926" cy="1338115"/>
          </a:xfrm>
        </p:grpSpPr>
        <p:sp>
          <p:nvSpPr>
            <p:cNvPr id="32" name="TextBox 31"/>
            <p:cNvSpPr txBox="1"/>
            <p:nvPr/>
          </p:nvSpPr>
          <p:spPr>
            <a:xfrm>
              <a:off x="8945652" y="2631518"/>
              <a:ext cx="1213427" cy="476515"/>
            </a:xfrm>
            <a:prstGeom prst="rect">
              <a:avLst/>
            </a:prstGeom>
            <a:noFill/>
          </p:spPr>
          <p:txBody>
            <a:bodyPr wrap="none" rtlCol="0">
              <a:spAutoFit/>
            </a:bodyPr>
            <a:lstStyle/>
            <a:p>
              <a:pPr algn="just" defTabSz="609600">
                <a:lnSpc>
                  <a:spcPct val="120000"/>
                </a:lnSpc>
              </a:pPr>
              <a:r>
                <a:rPr lang="zh-CN" altLang="en-US" sz="1865" b="1"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865"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2"/>
            <p:cNvSpPr/>
            <p:nvPr/>
          </p:nvSpPr>
          <p:spPr>
            <a:xfrm>
              <a:off x="8382405" y="3063525"/>
              <a:ext cx="2339926" cy="906108"/>
            </a:xfrm>
            <a:prstGeom prst="rect">
              <a:avLst/>
            </a:prstGeom>
          </p:spPr>
          <p:txBody>
            <a:bodyPr wrap="square">
              <a:spAutoFit/>
            </a:bodyPr>
            <a:lstStyle/>
            <a:p>
              <a:pPr algn="just" defTabSz="609600">
                <a:lnSpc>
                  <a:spcPct val="120000"/>
                </a:lnSpc>
              </a:pPr>
              <a:r>
                <a:rPr lang="zh-CN" altLang="en-US" sz="133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335" dirty="0">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ustDataLst>
      <p:tags r:id="rId1"/>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down)">
                                      <p:cBhvr>
                                        <p:cTn id="21" dur="500"/>
                                        <p:tgtEl>
                                          <p:spTgt spid="3"/>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ppt_y</p:attrName>
                                        </p:attrNameLst>
                                      </p:cBhvr>
                                      <p:tavLst>
                                        <p:tav tm="0">
                                          <p:val>
                                            <p:strVal val="#ppt_y-#ppt_h*1.125000"/>
                                          </p:val>
                                        </p:tav>
                                        <p:tav tm="100000">
                                          <p:val>
                                            <p:strVal val="#ppt_y"/>
                                          </p:val>
                                        </p:tav>
                                      </p:tavLst>
                                    </p:anim>
                                    <p:animEffect transition="in" filter="wipe(down)">
                                      <p:cBhvr>
                                        <p:cTn id="30" dur="500"/>
                                        <p:tgtEl>
                                          <p:spTgt spid="4"/>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d0ebba6-f384-40eb-a03d-5ef309df2408"/>
          <p:cNvGrpSpPr>
            <a:grpSpLocks noChangeAspect="1"/>
          </p:cNvGrpSpPr>
          <p:nvPr/>
        </p:nvGrpSpPr>
        <p:grpSpPr>
          <a:xfrm>
            <a:off x="530301" y="1029474"/>
            <a:ext cx="11131403" cy="4463118"/>
            <a:chOff x="528581" y="1196752"/>
            <a:chExt cx="11134839" cy="4464496"/>
          </a:xfrm>
        </p:grpSpPr>
        <p:cxnSp>
          <p:nvCxnSpPr>
            <p:cNvPr id="4" name="直接箭头连接符 3"/>
            <p:cNvCxnSpPr/>
            <p:nvPr/>
          </p:nvCxnSpPr>
          <p:spPr>
            <a:xfrm rot="10800000">
              <a:off x="528581" y="3586987"/>
              <a:ext cx="0" cy="1887345"/>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5" name="直接箭头连接符 4"/>
            <p:cNvCxnSpPr/>
            <p:nvPr/>
          </p:nvCxnSpPr>
          <p:spPr>
            <a:xfrm>
              <a:off x="528581" y="3589710"/>
              <a:ext cx="37051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6" name="直接箭头连接符 5"/>
            <p:cNvCxnSpPr/>
            <p:nvPr/>
          </p:nvCxnSpPr>
          <p:spPr>
            <a:xfrm>
              <a:off x="528581" y="5469185"/>
              <a:ext cx="37051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7" name="直接箭头连接符 6"/>
            <p:cNvCxnSpPr/>
            <p:nvPr/>
          </p:nvCxnSpPr>
          <p:spPr>
            <a:xfrm rot="10800000" flipH="1">
              <a:off x="7777241" y="3586987"/>
              <a:ext cx="0" cy="1887345"/>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8" name="直接箭头连接符 7"/>
            <p:cNvCxnSpPr/>
            <p:nvPr/>
          </p:nvCxnSpPr>
          <p:spPr>
            <a:xfrm flipH="1">
              <a:off x="7376070" y="3589710"/>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9" name="直接箭头连接符 8"/>
            <p:cNvCxnSpPr/>
            <p:nvPr/>
          </p:nvCxnSpPr>
          <p:spPr>
            <a:xfrm flipH="1">
              <a:off x="7376070" y="5469185"/>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0" name="直接箭头连接符 9"/>
            <p:cNvCxnSpPr/>
            <p:nvPr/>
          </p:nvCxnSpPr>
          <p:spPr>
            <a:xfrm rot="10800000" flipH="1">
              <a:off x="11663420" y="3586987"/>
              <a:ext cx="0" cy="1887345"/>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1" name="直接箭头连接符 10"/>
            <p:cNvCxnSpPr/>
            <p:nvPr/>
          </p:nvCxnSpPr>
          <p:spPr>
            <a:xfrm flipH="1">
              <a:off x="11262249" y="3589710"/>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2" name="直接箭头连接符 11"/>
            <p:cNvCxnSpPr/>
            <p:nvPr/>
          </p:nvCxnSpPr>
          <p:spPr>
            <a:xfrm flipH="1">
              <a:off x="11262249" y="5469185"/>
              <a:ext cx="401171"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3" name="直接箭头连接符 12"/>
            <p:cNvCxnSpPr/>
            <p:nvPr/>
          </p:nvCxnSpPr>
          <p:spPr>
            <a:xfrm rot="10800000">
              <a:off x="4066068" y="2279385"/>
              <a:ext cx="0" cy="1327447"/>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4" name="直接箭头连接符 13"/>
            <p:cNvCxnSpPr/>
            <p:nvPr/>
          </p:nvCxnSpPr>
          <p:spPr>
            <a:xfrm>
              <a:off x="4066068" y="2281300"/>
              <a:ext cx="553103"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5" name="直接箭头连接符 14"/>
            <p:cNvCxnSpPr/>
            <p:nvPr/>
          </p:nvCxnSpPr>
          <p:spPr>
            <a:xfrm>
              <a:off x="3512769" y="3603212"/>
              <a:ext cx="553103"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6" name="直接箭头连接符 15"/>
            <p:cNvCxnSpPr/>
            <p:nvPr/>
          </p:nvCxnSpPr>
          <p:spPr>
            <a:xfrm rot="10800000">
              <a:off x="4609645" y="2279385"/>
              <a:ext cx="0" cy="1327447"/>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7" name="直接箭头连接符 16"/>
            <p:cNvCxnSpPr/>
            <p:nvPr/>
          </p:nvCxnSpPr>
          <p:spPr>
            <a:xfrm rot="10800000">
              <a:off x="4609451" y="3603212"/>
              <a:ext cx="164372" cy="664"/>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8" name="直接箭头连接符 17"/>
            <p:cNvCxnSpPr/>
            <p:nvPr/>
          </p:nvCxnSpPr>
          <p:spPr>
            <a:xfrm rot="10800000" flipH="1">
              <a:off x="8105394" y="2279385"/>
              <a:ext cx="0" cy="1327447"/>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19" name="直接箭头连接符 18"/>
            <p:cNvCxnSpPr/>
            <p:nvPr/>
          </p:nvCxnSpPr>
          <p:spPr>
            <a:xfrm flipH="1">
              <a:off x="7547694" y="2281300"/>
              <a:ext cx="557700" cy="0"/>
            </a:xfrm>
            <a:prstGeom prst="straightConnector1">
              <a:avLst/>
            </a:prstGeom>
            <a:noFill/>
            <a:ln w="9525" cap="flat" cmpd="sng">
              <a:solidFill>
                <a:schemeClr val="tx1">
                  <a:lumMod val="75000"/>
                </a:schemeClr>
              </a:solidFill>
              <a:prstDash val="solid"/>
              <a:miter/>
              <a:headEnd type="none" w="med" len="med"/>
              <a:tailEnd type="none" w="med" len="med"/>
            </a:ln>
          </p:spPr>
        </p:cxnSp>
        <p:cxnSp>
          <p:nvCxnSpPr>
            <p:cNvPr id="20" name="直接箭头连接符 19"/>
            <p:cNvCxnSpPr/>
            <p:nvPr/>
          </p:nvCxnSpPr>
          <p:spPr>
            <a:xfrm flipH="1">
              <a:off x="8105592" y="3603212"/>
              <a:ext cx="557700" cy="0"/>
            </a:xfrm>
            <a:prstGeom prst="straightConnector1">
              <a:avLst/>
            </a:prstGeom>
            <a:noFill/>
            <a:ln w="9525" cap="flat" cmpd="sng">
              <a:solidFill>
                <a:schemeClr val="tx1">
                  <a:lumMod val="75000"/>
                </a:schemeClr>
              </a:solidFill>
              <a:prstDash val="solid"/>
              <a:miter/>
              <a:headEnd type="none" w="med" len="med"/>
              <a:tailEnd type="none" w="med" len="med"/>
            </a:ln>
          </p:spPr>
        </p:cxnSp>
        <p:sp>
          <p:nvSpPr>
            <p:cNvPr id="21" name="任意多边形: 形状 20"/>
            <p:cNvSpPr/>
            <p:nvPr/>
          </p:nvSpPr>
          <p:spPr>
            <a:xfrm>
              <a:off x="5538250" y="1744049"/>
              <a:ext cx="1084851" cy="3377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22" name="任意多边形: 形状 21"/>
            <p:cNvSpPr/>
            <p:nvPr/>
          </p:nvSpPr>
          <p:spPr>
            <a:xfrm>
              <a:off x="5830572" y="1196752"/>
              <a:ext cx="500197" cy="500197"/>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23" name="矩形: 圆角 22"/>
            <p:cNvSpPr/>
            <p:nvPr/>
          </p:nvSpPr>
          <p:spPr>
            <a:xfrm>
              <a:off x="4609561" y="2083240"/>
              <a:ext cx="2942228" cy="392297"/>
            </a:xfrm>
            <a:prstGeom prst="roundRect">
              <a:avLst>
                <a:gd name="adj" fmla="val 50000"/>
              </a:avLst>
            </a:prstGeom>
            <a:solidFill>
              <a:schemeClr val="bg2">
                <a:lumMod val="50000"/>
              </a:schemeClr>
            </a:solidFill>
            <a:ln>
              <a:noFill/>
            </a:ln>
          </p:spPr>
          <p:txBody>
            <a:bodyPr wrap="none" lIns="121862" tIns="60915" rIns="121862" bIns="60915" anchor="ctr" anchorCtr="0">
              <a:normAutofit fontScale="62500" lnSpcReduction="20000"/>
            </a:bodyPr>
            <a:lstStyle/>
            <a:p>
              <a:pPr algn="ctr" defTabSz="609600"/>
              <a:r>
                <a:rPr lang="zh-CN" altLang="en-US" sz="1800">
                  <a:solidFill>
                    <a:prstClr val="white"/>
                  </a:solidFill>
                  <a:latin typeface="Calibri" panose="020F0502020204030204"/>
                  <a:ea typeface="等线" panose="02010600030101010101" pitchFamily="2" charset="-122"/>
                  <a:cs typeface="+mn-ea"/>
                  <a:sym typeface="+mn-lt"/>
                </a:rPr>
                <a:t>标题文本预设</a:t>
              </a:r>
              <a:endParaRPr lang="zh-CN" altLang="en-US" sz="1800">
                <a:solidFill>
                  <a:prstClr val="white"/>
                </a:solidFill>
                <a:latin typeface="Calibri" panose="020F0502020204030204"/>
                <a:ea typeface="等线" panose="02010600030101010101" pitchFamily="2" charset="-122"/>
                <a:cs typeface="+mn-ea"/>
                <a:sym typeface="+mn-lt"/>
              </a:endParaRPr>
            </a:p>
          </p:txBody>
        </p:sp>
        <p:sp>
          <p:nvSpPr>
            <p:cNvPr id="24" name="矩形: 圆角 23"/>
            <p:cNvSpPr/>
            <p:nvPr/>
          </p:nvSpPr>
          <p:spPr>
            <a:xfrm>
              <a:off x="4773837" y="3407730"/>
              <a:ext cx="2613676" cy="392297"/>
            </a:xfrm>
            <a:prstGeom prst="roundRect">
              <a:avLst>
                <a:gd name="adj" fmla="val 50000"/>
              </a:avLst>
            </a:prstGeom>
            <a:solidFill>
              <a:schemeClr val="accent2">
                <a:lumMod val="100000"/>
              </a:schemeClr>
            </a:solidFill>
            <a:ln>
              <a:noFill/>
            </a:ln>
          </p:spPr>
          <p:txBody>
            <a:bodyPr wrap="none" lIns="121862" tIns="60915" rIns="121862" bIns="60915" anchor="ctr" anchorCtr="0">
              <a:normAutofit fontScale="62500" lnSpcReduction="20000"/>
            </a:bodyPr>
            <a:lstStyle/>
            <a:p>
              <a:pPr algn="ctr" defTabSz="609600"/>
              <a:r>
                <a:rPr lang="zh-CN" altLang="en-US" sz="1800">
                  <a:solidFill>
                    <a:prstClr val="white"/>
                  </a:solidFill>
                  <a:latin typeface="Calibri" panose="020F0502020204030204"/>
                  <a:ea typeface="等线" panose="02010600030101010101" pitchFamily="2" charset="-122"/>
                  <a:cs typeface="+mn-ea"/>
                  <a:sym typeface="+mn-lt"/>
                </a:rPr>
                <a:t>标题文本预设</a:t>
              </a:r>
              <a:endParaRPr lang="zh-CN" altLang="en-US" sz="1800">
                <a:solidFill>
                  <a:prstClr val="white"/>
                </a:solidFill>
                <a:latin typeface="Calibri" panose="020F0502020204030204"/>
                <a:ea typeface="等线" panose="02010600030101010101" pitchFamily="2" charset="-122"/>
                <a:cs typeface="+mn-ea"/>
                <a:sym typeface="+mn-lt"/>
              </a:endParaRPr>
            </a:p>
          </p:txBody>
        </p:sp>
        <p:sp>
          <p:nvSpPr>
            <p:cNvPr id="25" name="任意多边形: 形状 24"/>
            <p:cNvSpPr/>
            <p:nvPr/>
          </p:nvSpPr>
          <p:spPr>
            <a:xfrm>
              <a:off x="5700552" y="3171008"/>
              <a:ext cx="760243" cy="236721"/>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26" name="任意多边形: 形状 25"/>
            <p:cNvSpPr/>
            <p:nvPr/>
          </p:nvSpPr>
          <p:spPr>
            <a:xfrm>
              <a:off x="5905406" y="2787472"/>
              <a:ext cx="350529" cy="350529"/>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27" name="矩形: 圆角 26"/>
            <p:cNvSpPr/>
            <p:nvPr/>
          </p:nvSpPr>
          <p:spPr>
            <a:xfrm>
              <a:off x="899091" y="5268951"/>
              <a:ext cx="2613676" cy="392297"/>
            </a:xfrm>
            <a:prstGeom prst="roundRect">
              <a:avLst>
                <a:gd name="adj" fmla="val 50000"/>
              </a:avLst>
            </a:prstGeom>
            <a:solidFill>
              <a:schemeClr val="accent4">
                <a:lumMod val="100000"/>
              </a:schemeClr>
            </a:solidFill>
            <a:ln>
              <a:noFill/>
            </a:ln>
          </p:spPr>
          <p:txBody>
            <a:bodyPr wrap="none" lIns="121862" tIns="60915" rIns="121862" bIns="60915" anchor="ctr" anchorCtr="0">
              <a:normAutofit fontScale="62500" lnSpcReduction="20000"/>
            </a:bodyPr>
            <a:lstStyle/>
            <a:p>
              <a:pPr algn="ctr" defTabSz="609600"/>
              <a:r>
                <a:rPr lang="zh-CN" altLang="en-US" sz="1800">
                  <a:solidFill>
                    <a:prstClr val="white"/>
                  </a:solidFill>
                  <a:latin typeface="Calibri" panose="020F0502020204030204"/>
                  <a:ea typeface="等线" panose="02010600030101010101" pitchFamily="2" charset="-122"/>
                  <a:cs typeface="+mn-ea"/>
                  <a:sym typeface="+mn-lt"/>
                </a:rPr>
                <a:t>标题文本预设</a:t>
              </a:r>
              <a:endParaRPr lang="zh-CN" altLang="en-US" sz="1800">
                <a:solidFill>
                  <a:prstClr val="white"/>
                </a:solidFill>
                <a:latin typeface="Calibri" panose="020F0502020204030204"/>
                <a:ea typeface="等线" panose="02010600030101010101" pitchFamily="2" charset="-122"/>
                <a:cs typeface="+mn-ea"/>
                <a:sym typeface="+mn-lt"/>
              </a:endParaRPr>
            </a:p>
          </p:txBody>
        </p:sp>
        <p:grpSp>
          <p:nvGrpSpPr>
            <p:cNvPr id="28" name="组合 27"/>
            <p:cNvGrpSpPr/>
            <p:nvPr/>
          </p:nvGrpSpPr>
          <p:grpSpPr>
            <a:xfrm>
              <a:off x="1825809" y="4648693"/>
              <a:ext cx="760243" cy="620257"/>
              <a:chOff x="3112799" y="2067558"/>
              <a:chExt cx="418132" cy="341140"/>
            </a:xfrm>
          </p:grpSpPr>
          <p:sp>
            <p:nvSpPr>
              <p:cNvPr id="61" name="任意多边形: 形状 60"/>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62" name="任意多边形: 形状 61"/>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grpSp>
          <p:nvGrpSpPr>
            <p:cNvPr id="29" name="组合 28"/>
            <p:cNvGrpSpPr/>
            <p:nvPr/>
          </p:nvGrpSpPr>
          <p:grpSpPr>
            <a:xfrm>
              <a:off x="1268200" y="4814008"/>
              <a:ext cx="557609" cy="454933"/>
              <a:chOff x="3112799" y="2067558"/>
              <a:chExt cx="418132" cy="341140"/>
            </a:xfrm>
          </p:grpSpPr>
          <p:sp>
            <p:nvSpPr>
              <p:cNvPr id="59" name="任意多边形: 形状 58"/>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60" name="任意多边形: 形状 59"/>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grpSp>
          <p:nvGrpSpPr>
            <p:cNvPr id="30" name="组合 29"/>
            <p:cNvGrpSpPr/>
            <p:nvPr/>
          </p:nvGrpSpPr>
          <p:grpSpPr>
            <a:xfrm>
              <a:off x="2586052" y="4814008"/>
              <a:ext cx="557609" cy="454933"/>
              <a:chOff x="3112799" y="2067558"/>
              <a:chExt cx="418132" cy="341140"/>
            </a:xfrm>
          </p:grpSpPr>
          <p:sp>
            <p:nvSpPr>
              <p:cNvPr id="57" name="任意多边形: 形状 56"/>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58" name="任意多边形: 形状 57"/>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sp>
          <p:nvSpPr>
            <p:cNvPr id="31" name="矩形: 圆角 30"/>
            <p:cNvSpPr/>
            <p:nvPr/>
          </p:nvSpPr>
          <p:spPr>
            <a:xfrm>
              <a:off x="4773837" y="5268951"/>
              <a:ext cx="2613676" cy="392297"/>
            </a:xfrm>
            <a:prstGeom prst="roundRect">
              <a:avLst>
                <a:gd name="adj" fmla="val 50000"/>
              </a:avLst>
            </a:prstGeom>
            <a:solidFill>
              <a:schemeClr val="accent5">
                <a:lumMod val="100000"/>
              </a:schemeClr>
            </a:solidFill>
            <a:ln>
              <a:noFill/>
            </a:ln>
          </p:spPr>
          <p:txBody>
            <a:bodyPr wrap="none" lIns="121862" tIns="60915" rIns="121862" bIns="60915" anchor="ctr" anchorCtr="0">
              <a:normAutofit fontScale="62500" lnSpcReduction="20000"/>
            </a:bodyPr>
            <a:lstStyle/>
            <a:p>
              <a:pPr algn="ctr" defTabSz="609600"/>
              <a:r>
                <a:rPr lang="zh-CN" altLang="en-US" sz="1800">
                  <a:solidFill>
                    <a:prstClr val="white"/>
                  </a:solidFill>
                  <a:latin typeface="Calibri" panose="020F0502020204030204"/>
                  <a:ea typeface="等线" panose="02010600030101010101" pitchFamily="2" charset="-122"/>
                  <a:cs typeface="+mn-ea"/>
                  <a:sym typeface="+mn-lt"/>
                </a:rPr>
                <a:t>标题文本预设</a:t>
              </a:r>
              <a:endParaRPr lang="zh-CN" altLang="en-US" sz="1800">
                <a:solidFill>
                  <a:prstClr val="white"/>
                </a:solidFill>
                <a:latin typeface="Calibri" panose="020F0502020204030204"/>
                <a:ea typeface="等线" panose="02010600030101010101" pitchFamily="2" charset="-122"/>
                <a:cs typeface="+mn-ea"/>
                <a:sym typeface="+mn-lt"/>
              </a:endParaRPr>
            </a:p>
          </p:txBody>
        </p:sp>
        <p:grpSp>
          <p:nvGrpSpPr>
            <p:cNvPr id="32" name="组合 31"/>
            <p:cNvGrpSpPr/>
            <p:nvPr/>
          </p:nvGrpSpPr>
          <p:grpSpPr>
            <a:xfrm>
              <a:off x="5700553" y="4648693"/>
              <a:ext cx="760243" cy="620257"/>
              <a:chOff x="3112799" y="2067558"/>
              <a:chExt cx="418132" cy="341140"/>
            </a:xfrm>
          </p:grpSpPr>
          <p:sp>
            <p:nvSpPr>
              <p:cNvPr id="55" name="任意多边形: 形状 54"/>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56" name="任意多边形: 形状 55"/>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grpSp>
          <p:nvGrpSpPr>
            <p:cNvPr id="33" name="组合 32"/>
            <p:cNvGrpSpPr/>
            <p:nvPr/>
          </p:nvGrpSpPr>
          <p:grpSpPr>
            <a:xfrm>
              <a:off x="5142944" y="4814008"/>
              <a:ext cx="557609" cy="454933"/>
              <a:chOff x="3112799" y="2067558"/>
              <a:chExt cx="418132" cy="341140"/>
            </a:xfrm>
          </p:grpSpPr>
          <p:sp>
            <p:nvSpPr>
              <p:cNvPr id="53" name="任意多边形: 形状 52"/>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54" name="任意多边形: 形状 53"/>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grpSp>
          <p:nvGrpSpPr>
            <p:cNvPr id="34" name="组合 33"/>
            <p:cNvGrpSpPr/>
            <p:nvPr/>
          </p:nvGrpSpPr>
          <p:grpSpPr>
            <a:xfrm>
              <a:off x="6460796" y="4814008"/>
              <a:ext cx="557609" cy="454933"/>
              <a:chOff x="3112799" y="2067558"/>
              <a:chExt cx="418132" cy="341140"/>
            </a:xfrm>
          </p:grpSpPr>
          <p:sp>
            <p:nvSpPr>
              <p:cNvPr id="51" name="任意多边形: 形状 50"/>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52" name="任意多边形: 形状 51"/>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sp>
          <p:nvSpPr>
            <p:cNvPr id="35" name="矩形: 圆角 34"/>
            <p:cNvSpPr/>
            <p:nvPr/>
          </p:nvSpPr>
          <p:spPr>
            <a:xfrm>
              <a:off x="8648576" y="5268951"/>
              <a:ext cx="2613676" cy="392297"/>
            </a:xfrm>
            <a:prstGeom prst="roundRect">
              <a:avLst>
                <a:gd name="adj" fmla="val 50000"/>
              </a:avLst>
            </a:prstGeom>
            <a:solidFill>
              <a:schemeClr val="accent6">
                <a:lumMod val="100000"/>
              </a:schemeClr>
            </a:solidFill>
            <a:ln>
              <a:noFill/>
            </a:ln>
          </p:spPr>
          <p:txBody>
            <a:bodyPr wrap="none" lIns="121862" tIns="60915" rIns="121862" bIns="60915" anchor="ctr" anchorCtr="0">
              <a:normAutofit fontScale="62500" lnSpcReduction="20000"/>
            </a:bodyPr>
            <a:lstStyle/>
            <a:p>
              <a:pPr algn="ctr" defTabSz="609600"/>
              <a:r>
                <a:rPr lang="zh-CN" altLang="en-US" sz="1800">
                  <a:solidFill>
                    <a:prstClr val="white"/>
                  </a:solidFill>
                  <a:latin typeface="Calibri" panose="020F0502020204030204"/>
                  <a:ea typeface="等线" panose="02010600030101010101" pitchFamily="2" charset="-122"/>
                  <a:cs typeface="+mn-ea"/>
                  <a:sym typeface="+mn-lt"/>
                </a:rPr>
                <a:t>标题文本预设</a:t>
              </a:r>
              <a:endParaRPr lang="zh-CN" altLang="en-US" sz="1800">
                <a:solidFill>
                  <a:prstClr val="white"/>
                </a:solidFill>
                <a:latin typeface="Calibri" panose="020F0502020204030204"/>
                <a:ea typeface="等线" panose="02010600030101010101" pitchFamily="2" charset="-122"/>
                <a:cs typeface="+mn-ea"/>
                <a:sym typeface="+mn-lt"/>
              </a:endParaRPr>
            </a:p>
          </p:txBody>
        </p:sp>
        <p:grpSp>
          <p:nvGrpSpPr>
            <p:cNvPr id="36" name="组合 35"/>
            <p:cNvGrpSpPr/>
            <p:nvPr/>
          </p:nvGrpSpPr>
          <p:grpSpPr>
            <a:xfrm>
              <a:off x="9575295" y="4648693"/>
              <a:ext cx="760243" cy="620257"/>
              <a:chOff x="3112799" y="2067558"/>
              <a:chExt cx="418132" cy="341140"/>
            </a:xfrm>
          </p:grpSpPr>
          <p:sp>
            <p:nvSpPr>
              <p:cNvPr id="49" name="任意多边形: 形状 48"/>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50" name="任意多边形: 形状 49"/>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grpSp>
          <p:nvGrpSpPr>
            <p:cNvPr id="37" name="组合 36"/>
            <p:cNvGrpSpPr/>
            <p:nvPr/>
          </p:nvGrpSpPr>
          <p:grpSpPr>
            <a:xfrm>
              <a:off x="9017686" y="4814008"/>
              <a:ext cx="557609" cy="454933"/>
              <a:chOff x="3112799" y="2067558"/>
              <a:chExt cx="418132" cy="341140"/>
            </a:xfrm>
          </p:grpSpPr>
          <p:sp>
            <p:nvSpPr>
              <p:cNvPr id="47" name="任意多边形: 形状 46"/>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48" name="任意多边形: 形状 47"/>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grpSp>
          <p:nvGrpSpPr>
            <p:cNvPr id="38" name="组合 37"/>
            <p:cNvGrpSpPr/>
            <p:nvPr/>
          </p:nvGrpSpPr>
          <p:grpSpPr>
            <a:xfrm>
              <a:off x="10335538" y="4814008"/>
              <a:ext cx="557609" cy="454933"/>
              <a:chOff x="3112799" y="2067558"/>
              <a:chExt cx="418132" cy="341140"/>
            </a:xfrm>
          </p:grpSpPr>
          <p:sp>
            <p:nvSpPr>
              <p:cNvPr id="45" name="任意多边形: 形状 44"/>
              <p:cNvSpPr/>
              <p:nvPr/>
            </p:nvSpPr>
            <p:spPr>
              <a:xfrm>
                <a:off x="3112799" y="2278502"/>
                <a:ext cx="418132" cy="130196"/>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46" name="任意多边形: 形状 45"/>
              <p:cNvSpPr/>
              <p:nvPr/>
            </p:nvSpPr>
            <p:spPr>
              <a:xfrm>
                <a:off x="3225468" y="2067558"/>
                <a:ext cx="192790" cy="192790"/>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sp>
          <p:nvSpPr>
            <p:cNvPr id="39" name="矩形: 圆角 38"/>
            <p:cNvSpPr/>
            <p:nvPr/>
          </p:nvSpPr>
          <p:spPr>
            <a:xfrm>
              <a:off x="8648576" y="3407730"/>
              <a:ext cx="2613676" cy="392297"/>
            </a:xfrm>
            <a:prstGeom prst="roundRect">
              <a:avLst>
                <a:gd name="adj" fmla="val 50000"/>
              </a:avLst>
            </a:prstGeom>
            <a:solidFill>
              <a:schemeClr val="accent3">
                <a:lumMod val="100000"/>
              </a:schemeClr>
            </a:solidFill>
            <a:ln>
              <a:noFill/>
            </a:ln>
          </p:spPr>
          <p:txBody>
            <a:bodyPr wrap="none" lIns="121862" tIns="60915" rIns="121862" bIns="60915" anchor="ctr" anchorCtr="0">
              <a:normAutofit fontScale="62500" lnSpcReduction="20000"/>
            </a:bodyPr>
            <a:lstStyle/>
            <a:p>
              <a:pPr algn="ctr" defTabSz="609600"/>
              <a:r>
                <a:rPr lang="zh-CN" altLang="en-US" sz="1800">
                  <a:solidFill>
                    <a:prstClr val="white"/>
                  </a:solidFill>
                  <a:latin typeface="Calibri" panose="020F0502020204030204"/>
                  <a:ea typeface="等线" panose="02010600030101010101" pitchFamily="2" charset="-122"/>
                  <a:cs typeface="+mn-ea"/>
                  <a:sym typeface="+mn-lt"/>
                </a:rPr>
                <a:t>标题文本预设</a:t>
              </a:r>
              <a:endParaRPr lang="zh-CN" altLang="en-US" sz="1800">
                <a:solidFill>
                  <a:prstClr val="white"/>
                </a:solidFill>
                <a:latin typeface="Calibri" panose="020F0502020204030204"/>
                <a:ea typeface="等线" panose="02010600030101010101" pitchFamily="2" charset="-122"/>
                <a:cs typeface="+mn-ea"/>
                <a:sym typeface="+mn-lt"/>
              </a:endParaRPr>
            </a:p>
          </p:txBody>
        </p:sp>
        <p:sp>
          <p:nvSpPr>
            <p:cNvPr id="40" name="任意多边形: 形状 39"/>
            <p:cNvSpPr/>
            <p:nvPr/>
          </p:nvSpPr>
          <p:spPr>
            <a:xfrm>
              <a:off x="9575295" y="3171008"/>
              <a:ext cx="760243" cy="236721"/>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41" name="任意多边形: 形状 40"/>
            <p:cNvSpPr/>
            <p:nvPr/>
          </p:nvSpPr>
          <p:spPr>
            <a:xfrm>
              <a:off x="9780149" y="2787472"/>
              <a:ext cx="350529" cy="350529"/>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42" name="矩形: 圆角 41"/>
            <p:cNvSpPr/>
            <p:nvPr/>
          </p:nvSpPr>
          <p:spPr>
            <a:xfrm>
              <a:off x="899091" y="3407730"/>
              <a:ext cx="2613676" cy="392297"/>
            </a:xfrm>
            <a:prstGeom prst="roundRect">
              <a:avLst>
                <a:gd name="adj" fmla="val 50000"/>
              </a:avLst>
            </a:prstGeom>
            <a:solidFill>
              <a:schemeClr val="accent1">
                <a:lumMod val="100000"/>
              </a:schemeClr>
            </a:solidFill>
            <a:ln>
              <a:noFill/>
            </a:ln>
          </p:spPr>
          <p:txBody>
            <a:bodyPr wrap="none" lIns="121862" tIns="60915" rIns="121862" bIns="60915" anchor="ctr" anchorCtr="0">
              <a:normAutofit fontScale="62500" lnSpcReduction="20000"/>
            </a:bodyPr>
            <a:lstStyle/>
            <a:p>
              <a:pPr algn="ctr" defTabSz="609600"/>
              <a:r>
                <a:rPr lang="zh-CN" altLang="en-US" sz="1800">
                  <a:solidFill>
                    <a:prstClr val="white"/>
                  </a:solidFill>
                  <a:latin typeface="Calibri" panose="020F0502020204030204"/>
                  <a:ea typeface="等线" panose="02010600030101010101" pitchFamily="2" charset="-122"/>
                  <a:cs typeface="+mn-ea"/>
                  <a:sym typeface="+mn-lt"/>
                </a:rPr>
                <a:t>标题文本预设</a:t>
              </a:r>
              <a:endParaRPr lang="zh-CN" altLang="en-US" sz="1800">
                <a:solidFill>
                  <a:prstClr val="white"/>
                </a:solidFill>
                <a:latin typeface="Calibri" panose="020F0502020204030204"/>
                <a:ea typeface="等线" panose="02010600030101010101" pitchFamily="2" charset="-122"/>
                <a:cs typeface="+mn-ea"/>
                <a:sym typeface="+mn-lt"/>
              </a:endParaRPr>
            </a:p>
          </p:txBody>
        </p:sp>
        <p:sp>
          <p:nvSpPr>
            <p:cNvPr id="43" name="任意多边形: 形状 42"/>
            <p:cNvSpPr/>
            <p:nvPr/>
          </p:nvSpPr>
          <p:spPr>
            <a:xfrm>
              <a:off x="1825809" y="3170998"/>
              <a:ext cx="760243" cy="236720"/>
            </a:xfrm>
            <a:custGeom>
              <a:avLst/>
              <a:gdLst/>
              <a:ahLst/>
              <a:cxnLst/>
              <a:rect l="0" t="0" r="0" b="0"/>
              <a:pathLst>
                <a:path w="120000" h="120000" extrusionOk="0">
                  <a:moveTo>
                    <a:pt x="79880" y="0"/>
                  </a:moveTo>
                  <a:lnTo>
                    <a:pt x="66447" y="84172"/>
                  </a:lnTo>
                  <a:lnTo>
                    <a:pt x="64335" y="29352"/>
                  </a:lnTo>
                  <a:lnTo>
                    <a:pt x="67660" y="20719"/>
                  </a:lnTo>
                  <a:lnTo>
                    <a:pt x="52250" y="20719"/>
                  </a:lnTo>
                  <a:lnTo>
                    <a:pt x="55574" y="29352"/>
                  </a:lnTo>
                  <a:lnTo>
                    <a:pt x="53508" y="84172"/>
                  </a:lnTo>
                  <a:lnTo>
                    <a:pt x="40119" y="0"/>
                  </a:lnTo>
                  <a:lnTo>
                    <a:pt x="40119" y="0"/>
                  </a:lnTo>
                  <a:lnTo>
                    <a:pt x="37918" y="1007"/>
                  </a:lnTo>
                  <a:lnTo>
                    <a:pt x="35761" y="2158"/>
                  </a:lnTo>
                  <a:lnTo>
                    <a:pt x="33695" y="3453"/>
                  </a:lnTo>
                  <a:lnTo>
                    <a:pt x="31628" y="4892"/>
                  </a:lnTo>
                  <a:lnTo>
                    <a:pt x="29651" y="6474"/>
                  </a:lnTo>
                  <a:lnTo>
                    <a:pt x="27719" y="8057"/>
                  </a:lnTo>
                  <a:lnTo>
                    <a:pt x="25788" y="10071"/>
                  </a:lnTo>
                  <a:lnTo>
                    <a:pt x="23991" y="12086"/>
                  </a:lnTo>
                  <a:lnTo>
                    <a:pt x="22193" y="14244"/>
                  </a:lnTo>
                  <a:lnTo>
                    <a:pt x="20441" y="16546"/>
                  </a:lnTo>
                  <a:lnTo>
                    <a:pt x="18734" y="19136"/>
                  </a:lnTo>
                  <a:lnTo>
                    <a:pt x="17117" y="21870"/>
                  </a:lnTo>
                  <a:lnTo>
                    <a:pt x="15589" y="24748"/>
                  </a:lnTo>
                  <a:lnTo>
                    <a:pt x="14062" y="27769"/>
                  </a:lnTo>
                  <a:lnTo>
                    <a:pt x="12669" y="31223"/>
                  </a:lnTo>
                  <a:lnTo>
                    <a:pt x="11321" y="34676"/>
                  </a:lnTo>
                  <a:lnTo>
                    <a:pt x="9973" y="38273"/>
                  </a:lnTo>
                  <a:lnTo>
                    <a:pt x="8760" y="42014"/>
                  </a:lnTo>
                  <a:lnTo>
                    <a:pt x="7592" y="46187"/>
                  </a:lnTo>
                  <a:lnTo>
                    <a:pt x="6514" y="50503"/>
                  </a:lnTo>
                  <a:lnTo>
                    <a:pt x="5481" y="54964"/>
                  </a:lnTo>
                  <a:lnTo>
                    <a:pt x="4582" y="59712"/>
                  </a:lnTo>
                  <a:lnTo>
                    <a:pt x="3773" y="64604"/>
                  </a:lnTo>
                  <a:lnTo>
                    <a:pt x="2965" y="69784"/>
                  </a:lnTo>
                  <a:lnTo>
                    <a:pt x="2291" y="75251"/>
                  </a:lnTo>
                  <a:lnTo>
                    <a:pt x="1662" y="80863"/>
                  </a:lnTo>
                  <a:lnTo>
                    <a:pt x="1168" y="86762"/>
                  </a:lnTo>
                  <a:lnTo>
                    <a:pt x="763" y="92949"/>
                  </a:lnTo>
                  <a:lnTo>
                    <a:pt x="449" y="99280"/>
                  </a:lnTo>
                  <a:lnTo>
                    <a:pt x="224" y="105899"/>
                  </a:lnTo>
                  <a:lnTo>
                    <a:pt x="44" y="112805"/>
                  </a:lnTo>
                  <a:lnTo>
                    <a:pt x="0" y="119999"/>
                  </a:lnTo>
                  <a:lnTo>
                    <a:pt x="120000" y="119999"/>
                  </a:lnTo>
                  <a:lnTo>
                    <a:pt x="120000" y="119999"/>
                  </a:lnTo>
                  <a:lnTo>
                    <a:pt x="119955" y="112805"/>
                  </a:lnTo>
                  <a:lnTo>
                    <a:pt x="119775" y="105899"/>
                  </a:lnTo>
                  <a:lnTo>
                    <a:pt x="119550" y="99280"/>
                  </a:lnTo>
                  <a:lnTo>
                    <a:pt x="119191" y="92949"/>
                  </a:lnTo>
                  <a:lnTo>
                    <a:pt x="118742" y="86762"/>
                  </a:lnTo>
                  <a:lnTo>
                    <a:pt x="118247" y="80863"/>
                  </a:lnTo>
                  <a:lnTo>
                    <a:pt x="117708" y="75251"/>
                  </a:lnTo>
                  <a:lnTo>
                    <a:pt x="117034" y="69784"/>
                  </a:lnTo>
                  <a:lnTo>
                    <a:pt x="116226" y="64604"/>
                  </a:lnTo>
                  <a:lnTo>
                    <a:pt x="115372" y="59712"/>
                  </a:lnTo>
                  <a:lnTo>
                    <a:pt x="114473" y="54964"/>
                  </a:lnTo>
                  <a:lnTo>
                    <a:pt x="113485" y="50503"/>
                  </a:lnTo>
                  <a:lnTo>
                    <a:pt x="112317" y="46187"/>
                  </a:lnTo>
                  <a:lnTo>
                    <a:pt x="111194" y="42014"/>
                  </a:lnTo>
                  <a:lnTo>
                    <a:pt x="109981" y="38273"/>
                  </a:lnTo>
                  <a:lnTo>
                    <a:pt x="108678" y="34676"/>
                  </a:lnTo>
                  <a:lnTo>
                    <a:pt x="107330" y="31079"/>
                  </a:lnTo>
                  <a:lnTo>
                    <a:pt x="105892" y="27769"/>
                  </a:lnTo>
                  <a:lnTo>
                    <a:pt x="104410" y="24748"/>
                  </a:lnTo>
                  <a:lnTo>
                    <a:pt x="102792" y="21870"/>
                  </a:lnTo>
                  <a:lnTo>
                    <a:pt x="101220" y="19136"/>
                  </a:lnTo>
                  <a:lnTo>
                    <a:pt x="99558" y="16546"/>
                  </a:lnTo>
                  <a:lnTo>
                    <a:pt x="97806" y="14244"/>
                  </a:lnTo>
                  <a:lnTo>
                    <a:pt x="96008" y="12086"/>
                  </a:lnTo>
                  <a:lnTo>
                    <a:pt x="94122" y="10071"/>
                  </a:lnTo>
                  <a:lnTo>
                    <a:pt x="92280" y="8057"/>
                  </a:lnTo>
                  <a:lnTo>
                    <a:pt x="90303" y="6474"/>
                  </a:lnTo>
                  <a:lnTo>
                    <a:pt x="88326" y="4892"/>
                  </a:lnTo>
                  <a:lnTo>
                    <a:pt x="86304" y="3453"/>
                  </a:lnTo>
                  <a:lnTo>
                    <a:pt x="84238" y="2158"/>
                  </a:lnTo>
                  <a:lnTo>
                    <a:pt x="82081" y="1007"/>
                  </a:lnTo>
                  <a:lnTo>
                    <a:pt x="79880" y="0"/>
                  </a:lnTo>
                  <a:lnTo>
                    <a:pt x="79880" y="0"/>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sp>
          <p:nvSpPr>
            <p:cNvPr id="44" name="任意多边形: 形状 43"/>
            <p:cNvSpPr/>
            <p:nvPr/>
          </p:nvSpPr>
          <p:spPr>
            <a:xfrm>
              <a:off x="2030663" y="2787463"/>
              <a:ext cx="350529" cy="350528"/>
            </a:xfrm>
            <a:custGeom>
              <a:avLst/>
              <a:gdLst/>
              <a:ahLst/>
              <a:cxnLst/>
              <a:rect l="0" t="0" r="0" b="0"/>
              <a:pathLst>
                <a:path w="120000" h="120000" extrusionOk="0">
                  <a:moveTo>
                    <a:pt x="120000" y="59999"/>
                  </a:moveTo>
                  <a:lnTo>
                    <a:pt x="120000" y="59999"/>
                  </a:lnTo>
                  <a:lnTo>
                    <a:pt x="119902" y="63029"/>
                  </a:lnTo>
                  <a:lnTo>
                    <a:pt x="119609" y="66156"/>
                  </a:lnTo>
                  <a:lnTo>
                    <a:pt x="119218" y="69185"/>
                  </a:lnTo>
                  <a:lnTo>
                    <a:pt x="118730" y="72117"/>
                  </a:lnTo>
                  <a:lnTo>
                    <a:pt x="118047" y="75048"/>
                  </a:lnTo>
                  <a:lnTo>
                    <a:pt x="117266" y="77882"/>
                  </a:lnTo>
                  <a:lnTo>
                    <a:pt x="116289" y="80716"/>
                  </a:lnTo>
                  <a:lnTo>
                    <a:pt x="115215" y="83355"/>
                  </a:lnTo>
                  <a:lnTo>
                    <a:pt x="113946" y="85993"/>
                  </a:lnTo>
                  <a:lnTo>
                    <a:pt x="112676" y="88631"/>
                  </a:lnTo>
                  <a:lnTo>
                    <a:pt x="111310" y="91074"/>
                  </a:lnTo>
                  <a:lnTo>
                    <a:pt x="109650" y="93615"/>
                  </a:lnTo>
                  <a:lnTo>
                    <a:pt x="107990" y="95863"/>
                  </a:lnTo>
                  <a:lnTo>
                    <a:pt x="106232" y="98208"/>
                  </a:lnTo>
                  <a:lnTo>
                    <a:pt x="104279" y="100358"/>
                  </a:lnTo>
                  <a:lnTo>
                    <a:pt x="102327" y="102410"/>
                  </a:lnTo>
                  <a:lnTo>
                    <a:pt x="100276" y="104462"/>
                  </a:lnTo>
                  <a:lnTo>
                    <a:pt x="98030" y="106319"/>
                  </a:lnTo>
                  <a:lnTo>
                    <a:pt x="95882" y="108175"/>
                  </a:lnTo>
                  <a:lnTo>
                    <a:pt x="93539" y="109739"/>
                  </a:lnTo>
                  <a:lnTo>
                    <a:pt x="91098" y="111302"/>
                  </a:lnTo>
                  <a:lnTo>
                    <a:pt x="88462" y="112768"/>
                  </a:lnTo>
                  <a:lnTo>
                    <a:pt x="85923" y="114136"/>
                  </a:lnTo>
                  <a:lnTo>
                    <a:pt x="83287" y="115211"/>
                  </a:lnTo>
                  <a:lnTo>
                    <a:pt x="80553" y="116384"/>
                  </a:lnTo>
                  <a:lnTo>
                    <a:pt x="77721" y="117361"/>
                  </a:lnTo>
                  <a:lnTo>
                    <a:pt x="74890" y="118045"/>
                  </a:lnTo>
                  <a:lnTo>
                    <a:pt x="72058" y="118827"/>
                  </a:lnTo>
                  <a:lnTo>
                    <a:pt x="69031" y="119315"/>
                  </a:lnTo>
                  <a:lnTo>
                    <a:pt x="66102" y="119706"/>
                  </a:lnTo>
                  <a:lnTo>
                    <a:pt x="63075" y="119902"/>
                  </a:lnTo>
                  <a:lnTo>
                    <a:pt x="59951" y="119999"/>
                  </a:lnTo>
                  <a:lnTo>
                    <a:pt x="59951" y="119999"/>
                  </a:lnTo>
                  <a:lnTo>
                    <a:pt x="56924" y="119902"/>
                  </a:lnTo>
                  <a:lnTo>
                    <a:pt x="53897" y="119706"/>
                  </a:lnTo>
                  <a:lnTo>
                    <a:pt x="50772" y="119315"/>
                  </a:lnTo>
                  <a:lnTo>
                    <a:pt x="47843" y="118827"/>
                  </a:lnTo>
                  <a:lnTo>
                    <a:pt x="44914" y="118045"/>
                  </a:lnTo>
                  <a:lnTo>
                    <a:pt x="42082" y="117361"/>
                  </a:lnTo>
                  <a:lnTo>
                    <a:pt x="39251" y="116384"/>
                  </a:lnTo>
                  <a:lnTo>
                    <a:pt x="36615" y="115211"/>
                  </a:lnTo>
                  <a:lnTo>
                    <a:pt x="33978" y="114136"/>
                  </a:lnTo>
                  <a:lnTo>
                    <a:pt x="31342" y="112768"/>
                  </a:lnTo>
                  <a:lnTo>
                    <a:pt x="28901" y="111302"/>
                  </a:lnTo>
                  <a:lnTo>
                    <a:pt x="26460" y="109739"/>
                  </a:lnTo>
                  <a:lnTo>
                    <a:pt x="24117" y="108175"/>
                  </a:lnTo>
                  <a:lnTo>
                    <a:pt x="21773" y="106319"/>
                  </a:lnTo>
                  <a:lnTo>
                    <a:pt x="19723" y="104462"/>
                  </a:lnTo>
                  <a:lnTo>
                    <a:pt x="17575" y="102410"/>
                  </a:lnTo>
                  <a:lnTo>
                    <a:pt x="15524" y="100358"/>
                  </a:lnTo>
                  <a:lnTo>
                    <a:pt x="13669" y="98208"/>
                  </a:lnTo>
                  <a:lnTo>
                    <a:pt x="11814" y="95863"/>
                  </a:lnTo>
                  <a:lnTo>
                    <a:pt x="10252" y="93615"/>
                  </a:lnTo>
                  <a:lnTo>
                    <a:pt x="8689" y="91074"/>
                  </a:lnTo>
                  <a:lnTo>
                    <a:pt x="7225" y="88631"/>
                  </a:lnTo>
                  <a:lnTo>
                    <a:pt x="5858" y="85993"/>
                  </a:lnTo>
                  <a:lnTo>
                    <a:pt x="4784" y="83355"/>
                  </a:lnTo>
                  <a:lnTo>
                    <a:pt x="3612" y="80716"/>
                  </a:lnTo>
                  <a:lnTo>
                    <a:pt x="2636" y="77882"/>
                  </a:lnTo>
                  <a:lnTo>
                    <a:pt x="1952" y="75048"/>
                  </a:lnTo>
                  <a:lnTo>
                    <a:pt x="1171" y="72117"/>
                  </a:lnTo>
                  <a:lnTo>
                    <a:pt x="683" y="69185"/>
                  </a:lnTo>
                  <a:lnTo>
                    <a:pt x="292" y="66156"/>
                  </a:lnTo>
                  <a:lnTo>
                    <a:pt x="97" y="63029"/>
                  </a:lnTo>
                  <a:lnTo>
                    <a:pt x="0" y="59999"/>
                  </a:lnTo>
                  <a:lnTo>
                    <a:pt x="0" y="59999"/>
                  </a:lnTo>
                  <a:lnTo>
                    <a:pt x="97" y="56970"/>
                  </a:lnTo>
                  <a:lnTo>
                    <a:pt x="292" y="53843"/>
                  </a:lnTo>
                  <a:lnTo>
                    <a:pt x="683" y="50912"/>
                  </a:lnTo>
                  <a:lnTo>
                    <a:pt x="1171" y="47882"/>
                  </a:lnTo>
                  <a:lnTo>
                    <a:pt x="1952" y="45048"/>
                  </a:lnTo>
                  <a:lnTo>
                    <a:pt x="2636" y="42117"/>
                  </a:lnTo>
                  <a:lnTo>
                    <a:pt x="3612" y="39381"/>
                  </a:lnTo>
                  <a:lnTo>
                    <a:pt x="4784" y="36644"/>
                  </a:lnTo>
                  <a:lnTo>
                    <a:pt x="5858" y="34006"/>
                  </a:lnTo>
                  <a:lnTo>
                    <a:pt x="7225" y="31465"/>
                  </a:lnTo>
                  <a:lnTo>
                    <a:pt x="8689" y="28925"/>
                  </a:lnTo>
                  <a:lnTo>
                    <a:pt x="10252" y="26384"/>
                  </a:lnTo>
                  <a:lnTo>
                    <a:pt x="11814" y="24136"/>
                  </a:lnTo>
                  <a:lnTo>
                    <a:pt x="13669" y="21889"/>
                  </a:lnTo>
                  <a:lnTo>
                    <a:pt x="15524" y="19739"/>
                  </a:lnTo>
                  <a:lnTo>
                    <a:pt x="17575" y="17589"/>
                  </a:lnTo>
                  <a:lnTo>
                    <a:pt x="19723" y="15635"/>
                  </a:lnTo>
                  <a:lnTo>
                    <a:pt x="21773" y="13680"/>
                  </a:lnTo>
                  <a:lnTo>
                    <a:pt x="24117" y="12019"/>
                  </a:lnTo>
                  <a:lnTo>
                    <a:pt x="26460" y="10260"/>
                  </a:lnTo>
                  <a:lnTo>
                    <a:pt x="28901" y="8697"/>
                  </a:lnTo>
                  <a:lnTo>
                    <a:pt x="31342" y="7231"/>
                  </a:lnTo>
                  <a:lnTo>
                    <a:pt x="33978" y="5960"/>
                  </a:lnTo>
                  <a:lnTo>
                    <a:pt x="36615" y="4788"/>
                  </a:lnTo>
                  <a:lnTo>
                    <a:pt x="39251" y="3615"/>
                  </a:lnTo>
                  <a:lnTo>
                    <a:pt x="42082" y="2638"/>
                  </a:lnTo>
                  <a:lnTo>
                    <a:pt x="44914" y="1954"/>
                  </a:lnTo>
                  <a:lnTo>
                    <a:pt x="47843" y="1172"/>
                  </a:lnTo>
                  <a:lnTo>
                    <a:pt x="50772" y="684"/>
                  </a:lnTo>
                  <a:lnTo>
                    <a:pt x="53897" y="293"/>
                  </a:lnTo>
                  <a:lnTo>
                    <a:pt x="56924" y="97"/>
                  </a:lnTo>
                  <a:lnTo>
                    <a:pt x="59951" y="0"/>
                  </a:lnTo>
                  <a:lnTo>
                    <a:pt x="59951" y="0"/>
                  </a:lnTo>
                  <a:lnTo>
                    <a:pt x="63075" y="97"/>
                  </a:lnTo>
                  <a:lnTo>
                    <a:pt x="66102" y="293"/>
                  </a:lnTo>
                  <a:lnTo>
                    <a:pt x="69031" y="684"/>
                  </a:lnTo>
                  <a:lnTo>
                    <a:pt x="72058" y="1172"/>
                  </a:lnTo>
                  <a:lnTo>
                    <a:pt x="74890" y="1954"/>
                  </a:lnTo>
                  <a:lnTo>
                    <a:pt x="77721" y="2638"/>
                  </a:lnTo>
                  <a:lnTo>
                    <a:pt x="80553" y="3615"/>
                  </a:lnTo>
                  <a:lnTo>
                    <a:pt x="83287" y="4788"/>
                  </a:lnTo>
                  <a:lnTo>
                    <a:pt x="85923" y="5960"/>
                  </a:lnTo>
                  <a:lnTo>
                    <a:pt x="88462" y="7231"/>
                  </a:lnTo>
                  <a:lnTo>
                    <a:pt x="91098" y="8697"/>
                  </a:lnTo>
                  <a:lnTo>
                    <a:pt x="93539" y="10260"/>
                  </a:lnTo>
                  <a:lnTo>
                    <a:pt x="95882" y="12019"/>
                  </a:lnTo>
                  <a:lnTo>
                    <a:pt x="98030" y="13680"/>
                  </a:lnTo>
                  <a:lnTo>
                    <a:pt x="100276" y="15635"/>
                  </a:lnTo>
                  <a:lnTo>
                    <a:pt x="102327" y="17589"/>
                  </a:lnTo>
                  <a:lnTo>
                    <a:pt x="104279" y="19739"/>
                  </a:lnTo>
                  <a:lnTo>
                    <a:pt x="106232" y="21889"/>
                  </a:lnTo>
                  <a:lnTo>
                    <a:pt x="107990" y="24136"/>
                  </a:lnTo>
                  <a:lnTo>
                    <a:pt x="109650" y="26384"/>
                  </a:lnTo>
                  <a:lnTo>
                    <a:pt x="111310" y="28925"/>
                  </a:lnTo>
                  <a:lnTo>
                    <a:pt x="112676" y="31465"/>
                  </a:lnTo>
                  <a:lnTo>
                    <a:pt x="113946" y="34006"/>
                  </a:lnTo>
                  <a:lnTo>
                    <a:pt x="115215" y="36644"/>
                  </a:lnTo>
                  <a:lnTo>
                    <a:pt x="116289" y="39381"/>
                  </a:lnTo>
                  <a:lnTo>
                    <a:pt x="117266" y="42117"/>
                  </a:lnTo>
                  <a:lnTo>
                    <a:pt x="118047" y="45048"/>
                  </a:lnTo>
                  <a:lnTo>
                    <a:pt x="118730" y="47882"/>
                  </a:lnTo>
                  <a:lnTo>
                    <a:pt x="119218" y="50912"/>
                  </a:lnTo>
                  <a:lnTo>
                    <a:pt x="119609" y="53843"/>
                  </a:lnTo>
                  <a:lnTo>
                    <a:pt x="119902" y="56970"/>
                  </a:lnTo>
                  <a:lnTo>
                    <a:pt x="120000" y="59999"/>
                  </a:lnTo>
                  <a:lnTo>
                    <a:pt x="120000" y="59999"/>
                  </a:lnTo>
                  <a:close/>
                </a:path>
              </a:pathLst>
            </a:custGeom>
            <a:solidFill>
              <a:srgbClr val="5F5F5F"/>
            </a:solidFill>
            <a:ln>
              <a:noFill/>
            </a:ln>
          </p:spPr>
          <p:txBody>
            <a:bodyPr anchor="ctr"/>
            <a:lstStyle/>
            <a:p>
              <a:pPr algn="ctr" defTabSz="609600"/>
              <a:endParaRPr sz="2400">
                <a:solidFill>
                  <a:prstClr val="black"/>
                </a:solidFill>
                <a:latin typeface="Calibri" panose="020F0502020204030204"/>
                <a:sym typeface="+mn-lt"/>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2336649" y="-219367"/>
            <a:ext cx="191962" cy="1919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85" tIns="60943" rIns="121885" bIns="60943"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pic>
        <p:nvPicPr>
          <p:cNvPr id="68"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898712" y="2003375"/>
            <a:ext cx="5331404" cy="3555379"/>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3" name="组合 12"/>
          <p:cNvGrpSpPr/>
          <p:nvPr/>
        </p:nvGrpSpPr>
        <p:grpSpPr bwMode="auto">
          <a:xfrm>
            <a:off x="535182" y="1908140"/>
            <a:ext cx="3140693" cy="590449"/>
            <a:chOff x="0" y="0"/>
            <a:chExt cx="3141314" cy="590550"/>
          </a:xfrm>
        </p:grpSpPr>
        <p:sp>
          <p:nvSpPr>
            <p:cNvPr id="70" name="TextBox 1"/>
            <p:cNvSpPr>
              <a:spLocks noChangeArrowheads="1"/>
            </p:cNvSpPr>
            <p:nvPr/>
          </p:nvSpPr>
          <p:spPr bwMode="auto">
            <a:xfrm>
              <a:off x="0" y="0"/>
              <a:ext cx="394738" cy="5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609600"/>
              <a:r>
                <a:rPr lang="en-US" sz="2800" dirty="0">
                  <a:solidFill>
                    <a:prstClr val="black">
                      <a:lumMod val="65000"/>
                      <a:lumOff val="35000"/>
                    </a:prstClr>
                  </a:solidFill>
                  <a:latin typeface="微软雅黑" panose="020B0503020204020204" pitchFamily="34" charset="-122"/>
                  <a:ea typeface="微软雅黑" panose="020B0503020204020204" pitchFamily="34" charset="-122"/>
                  <a:sym typeface="Impact" panose="020B0806030902050204" pitchFamily="34" charset="0"/>
                </a:rPr>
                <a:t>1</a:t>
              </a:r>
              <a:endParaRPr lang="zh-CN" altLang="en-US" sz="2800" dirty="0">
                <a:solidFill>
                  <a:prstClr val="black">
                    <a:lumMod val="65000"/>
                    <a:lumOff val="35000"/>
                  </a:prst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71" name="直接连接符 15"/>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pPr defTabSz="609600"/>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2" name="矩形 7"/>
            <p:cNvSpPr>
              <a:spLocks noChangeArrowheads="1"/>
            </p:cNvSpPr>
            <p:nvPr/>
          </p:nvSpPr>
          <p:spPr bwMode="auto">
            <a:xfrm>
              <a:off x="452436" y="95250"/>
              <a:ext cx="2688878" cy="3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defTabSz="609600"/>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rPr>
                <a:t>经验分享</a:t>
              </a:r>
              <a:endPar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73" name="矩形 8"/>
          <p:cNvSpPr>
            <a:spLocks noChangeArrowheads="1"/>
          </p:cNvSpPr>
          <p:nvPr/>
        </p:nvSpPr>
        <p:spPr bwMode="auto">
          <a:xfrm>
            <a:off x="987482" y="2485890"/>
            <a:ext cx="4343647" cy="10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7" rIns="91414" bIns="45707">
            <a:spAutoFit/>
          </a:bodyPr>
          <a:lstStyle/>
          <a:p>
            <a:pPr algn="just" defTabSz="609600">
              <a:lnSpc>
                <a:spcPct val="15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18"/>
          <p:cNvGrpSpPr/>
          <p:nvPr/>
        </p:nvGrpSpPr>
        <p:grpSpPr bwMode="auto">
          <a:xfrm>
            <a:off x="539942" y="3971532"/>
            <a:ext cx="1587616" cy="590449"/>
            <a:chOff x="0" y="0"/>
            <a:chExt cx="1588024" cy="590550"/>
          </a:xfrm>
        </p:grpSpPr>
        <p:sp>
          <p:nvSpPr>
            <p:cNvPr id="75" name="TextBox 10"/>
            <p:cNvSpPr>
              <a:spLocks noChangeArrowheads="1"/>
            </p:cNvSpPr>
            <p:nvPr/>
          </p:nvSpPr>
          <p:spPr bwMode="auto">
            <a:xfrm>
              <a:off x="0" y="0"/>
              <a:ext cx="394761" cy="5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609600"/>
              <a:r>
                <a:rPr lang="en-US" sz="2800" dirty="0">
                  <a:solidFill>
                    <a:prstClr val="black">
                      <a:lumMod val="65000"/>
                      <a:lumOff val="35000"/>
                    </a:prstClr>
                  </a:solidFill>
                  <a:latin typeface="微软雅黑" panose="020B0503020204020204" pitchFamily="34" charset="-122"/>
                  <a:ea typeface="微软雅黑" panose="020B0503020204020204" pitchFamily="34" charset="-122"/>
                  <a:sym typeface="Impact" panose="020B0806030902050204" pitchFamily="34" charset="0"/>
                </a:rPr>
                <a:t>2</a:t>
              </a:r>
              <a:endParaRPr lang="zh-CN" altLang="en-US" sz="2800" dirty="0">
                <a:solidFill>
                  <a:prstClr val="black">
                    <a:lumMod val="65000"/>
                    <a:lumOff val="35000"/>
                  </a:prst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76" name="直接连接符 20"/>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pPr defTabSz="609600"/>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7" name="矩形 12"/>
            <p:cNvSpPr>
              <a:spLocks noChangeArrowheads="1"/>
            </p:cNvSpPr>
            <p:nvPr/>
          </p:nvSpPr>
          <p:spPr bwMode="auto">
            <a:xfrm>
              <a:off x="447675" y="95250"/>
              <a:ext cx="1140349" cy="3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defTabSz="609600"/>
              <a:r>
                <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rPr>
                <a:t>经验分享</a:t>
              </a:r>
              <a:endParaRPr lang="zh-CN" altLang="en-US" sz="1865"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78" name="矩形 9"/>
          <p:cNvSpPr>
            <a:spLocks noChangeArrowheads="1"/>
          </p:cNvSpPr>
          <p:nvPr/>
        </p:nvSpPr>
        <p:spPr bwMode="auto">
          <a:xfrm>
            <a:off x="987482" y="4495318"/>
            <a:ext cx="4343647" cy="10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4" tIns="45707" rIns="91414" bIns="45707">
            <a:spAutoFit/>
          </a:bodyPr>
          <a:lstStyle/>
          <a:p>
            <a:pPr algn="just" defTabSz="609600">
              <a:lnSpc>
                <a:spcPct val="150000"/>
              </a:lnSpc>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500"/>
                            </p:stCondLst>
                            <p:childTnLst>
                              <p:par>
                                <p:cTn id="15" presetID="26" presetClass="emph" presetSubtype="0" fill="hold" nodeType="afterEffect">
                                  <p:stCondLst>
                                    <p:cond delay="0"/>
                                  </p:stCondLst>
                                  <p:childTnLst>
                                    <p:animEffect transition="out" filter="fade">
                                      <p:cBhvr>
                                        <p:cTn id="16" dur="500" tmFilter="0, 0; .2, .5; .8, .5; 1, 0"/>
                                        <p:tgtEl>
                                          <p:spTgt spid="68"/>
                                        </p:tgtEl>
                                      </p:cBhvr>
                                    </p:animEffect>
                                    <p:animScale>
                                      <p:cBhvr>
                                        <p:cTn id="17" dur="250" autoRev="1" fill="hold"/>
                                        <p:tgtEl>
                                          <p:spTgt spid="68"/>
                                        </p:tgtEl>
                                      </p:cBhvr>
                                      <p:by x="105000" y="105000"/>
                                    </p:animScale>
                                  </p:childTnLst>
                                </p:cTn>
                              </p:par>
                            </p:childTnLst>
                          </p:cTn>
                        </p:par>
                        <p:par>
                          <p:cTn id="18" fill="hold">
                            <p:stCondLst>
                              <p:cond delay="2000"/>
                            </p:stCondLst>
                            <p:childTnLst>
                              <p:par>
                                <p:cTn id="19" presetID="2" presetClass="entr" presetSubtype="2" decel="10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1+#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ppt_x</p:attrName>
                                        </p:attrNameLst>
                                      </p:cBhvr>
                                      <p:tavLst>
                                        <p:tav tm="0">
                                          <p:val>
                                            <p:strVal val="0-#ppt_w/2"/>
                                          </p:val>
                                        </p:tav>
                                        <p:tav tm="100000">
                                          <p:val>
                                            <p:strVal val="#ppt_x"/>
                                          </p:val>
                                        </p:tav>
                                      </p:tavLst>
                                    </p:anim>
                                    <p:anim calcmode="lin" valueType="num">
                                      <p:cBhvr>
                                        <p:cTn id="26" dur="500" fill="hold"/>
                                        <p:tgtEl>
                                          <p:spTgt spid="7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decel="10000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1+#ppt_w/2"/>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ppt_x</p:attrName>
                                        </p:attrNameLst>
                                      </p:cBhvr>
                                      <p:tavLst>
                                        <p:tav tm="0">
                                          <p:val>
                                            <p:strVal val="0-#ppt_w/2"/>
                                          </p:val>
                                        </p:tav>
                                        <p:tav tm="100000">
                                          <p:val>
                                            <p:strVal val="#ppt_x"/>
                                          </p:val>
                                        </p:tav>
                                      </p:tavLst>
                                    </p:anim>
                                    <p:anim calcmode="lin" valueType="num">
                                      <p:cBhvr>
                                        <p:cTn id="35"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bldLvl="0" autoUpdateAnimBg="0"/>
      <p:bldP spid="7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箭头 2"/>
          <p:cNvSpPr>
            <a:spLocks noChangeArrowheads="1"/>
          </p:cNvSpPr>
          <p:nvPr/>
        </p:nvSpPr>
        <p:spPr bwMode="auto">
          <a:xfrm>
            <a:off x="6747936" y="3422609"/>
            <a:ext cx="1113331" cy="551760"/>
          </a:xfrm>
          <a:prstGeom prst="notchedRightArrow">
            <a:avLst>
              <a:gd name="adj1" fmla="val 50000"/>
              <a:gd name="adj2" fmla="val 49984"/>
            </a:avLst>
          </a:prstGeom>
          <a:solidFill>
            <a:schemeClr val="bg1">
              <a:lumMod val="50000"/>
            </a:schemeClr>
          </a:solidFill>
          <a:ln>
            <a:noFill/>
          </a:ln>
          <a:effectLst/>
        </p:spPr>
        <p:txBody>
          <a:bodyPr lIns="34275" tIns="17137" rIns="34275" bIns="17137"/>
          <a:lstStyle/>
          <a:p>
            <a:pPr defTabSz="609600">
              <a:defRPr/>
            </a:pPr>
            <a:endParaRPr lang="zh-CN" altLang="en-US" sz="1465" dirty="0">
              <a:solidFill>
                <a:prstClr val="black"/>
              </a:solidFill>
              <a:latin typeface="Corbel" panose="020B0503020204020204" pitchFamily="34" charset="0"/>
              <a:ea typeface="等线" panose="02010600030101010101" pitchFamily="2" charset="-122"/>
            </a:endParaRPr>
          </a:p>
        </p:txBody>
      </p:sp>
      <p:grpSp>
        <p:nvGrpSpPr>
          <p:cNvPr id="4" name="组合 3"/>
          <p:cNvGrpSpPr/>
          <p:nvPr/>
        </p:nvGrpSpPr>
        <p:grpSpPr>
          <a:xfrm>
            <a:off x="7422369" y="1503834"/>
            <a:ext cx="1402255" cy="1605507"/>
            <a:chOff x="7421812" y="1503834"/>
            <a:chExt cx="1402505" cy="1605507"/>
          </a:xfrm>
        </p:grpSpPr>
        <p:sp>
          <p:nvSpPr>
            <p:cNvPr id="5" name="任意多边形 4"/>
            <p:cNvSpPr/>
            <p:nvPr/>
          </p:nvSpPr>
          <p:spPr bwMode="auto">
            <a:xfrm>
              <a:off x="7427071" y="1503834"/>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 name="文本框 34"/>
            <p:cNvSpPr txBox="1"/>
            <p:nvPr/>
          </p:nvSpPr>
          <p:spPr>
            <a:xfrm>
              <a:off x="7421812" y="2417860"/>
              <a:ext cx="1402505" cy="276999"/>
            </a:xfrm>
            <a:prstGeom prst="rect">
              <a:avLst/>
            </a:prstGeom>
            <a:no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600"/>
              <a:r>
                <a:rPr lang="zh-CN" altLang="en-US" sz="1600" kern="0" dirty="0">
                  <a:solidFill>
                    <a:prstClr val="white"/>
                  </a:solidFill>
                  <a:latin typeface="微软雅黑" panose="020B0503020204020204" pitchFamily="34" charset="-122"/>
                  <a:ea typeface="微软雅黑" panose="020B0503020204020204" pitchFamily="34" charset="-122"/>
                </a:rPr>
                <a:t>输入标题</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7" name="Freeform 270"/>
            <p:cNvSpPr>
              <a:spLocks noEditPoints="1"/>
            </p:cNvSpPr>
            <p:nvPr/>
          </p:nvSpPr>
          <p:spPr bwMode="auto">
            <a:xfrm>
              <a:off x="7860390" y="1742314"/>
              <a:ext cx="525347" cy="561923"/>
            </a:xfrm>
            <a:custGeom>
              <a:avLst/>
              <a:gdLst>
                <a:gd name="T0" fmla="*/ 46 w 158"/>
                <a:gd name="T1" fmla="*/ 68 h 169"/>
                <a:gd name="T2" fmla="*/ 66 w 158"/>
                <a:gd name="T3" fmla="*/ 62 h 169"/>
                <a:gd name="T4" fmla="*/ 81 w 158"/>
                <a:gd name="T5" fmla="*/ 75 h 169"/>
                <a:gd name="T6" fmla="*/ 94 w 158"/>
                <a:gd name="T7" fmla="*/ 88 h 169"/>
                <a:gd name="T8" fmla="*/ 107 w 158"/>
                <a:gd name="T9" fmla="*/ 103 h 169"/>
                <a:gd name="T10" fmla="*/ 101 w 158"/>
                <a:gd name="T11" fmla="*/ 117 h 169"/>
                <a:gd name="T12" fmla="*/ 101 w 158"/>
                <a:gd name="T13" fmla="*/ 139 h 169"/>
                <a:gd name="T14" fmla="*/ 85 w 158"/>
                <a:gd name="T15" fmla="*/ 150 h 169"/>
                <a:gd name="T16" fmla="*/ 70 w 158"/>
                <a:gd name="T17" fmla="*/ 160 h 169"/>
                <a:gd name="T18" fmla="*/ 52 w 158"/>
                <a:gd name="T19" fmla="*/ 169 h 169"/>
                <a:gd name="T20" fmla="*/ 39 w 158"/>
                <a:gd name="T21" fmla="*/ 160 h 169"/>
                <a:gd name="T22" fmla="*/ 19 w 158"/>
                <a:gd name="T23" fmla="*/ 154 h 169"/>
                <a:gd name="T24" fmla="*/ 11 w 158"/>
                <a:gd name="T25" fmla="*/ 136 h 169"/>
                <a:gd name="T26" fmla="*/ 8 w 158"/>
                <a:gd name="T27" fmla="*/ 117 h 169"/>
                <a:gd name="T28" fmla="*/ 2 w 158"/>
                <a:gd name="T29" fmla="*/ 99 h 169"/>
                <a:gd name="T30" fmla="*/ 15 w 158"/>
                <a:gd name="T31" fmla="*/ 88 h 169"/>
                <a:gd name="T32" fmla="*/ 26 w 158"/>
                <a:gd name="T33" fmla="*/ 70 h 169"/>
                <a:gd name="T34" fmla="*/ 94 w 158"/>
                <a:gd name="T35" fmla="*/ 13 h 169"/>
                <a:gd name="T36" fmla="*/ 83 w 158"/>
                <a:gd name="T37" fmla="*/ 24 h 169"/>
                <a:gd name="T38" fmla="*/ 74 w 158"/>
                <a:gd name="T39" fmla="*/ 35 h 169"/>
                <a:gd name="T40" fmla="*/ 79 w 158"/>
                <a:gd name="T41" fmla="*/ 48 h 169"/>
                <a:gd name="T42" fmla="*/ 79 w 158"/>
                <a:gd name="T43" fmla="*/ 64 h 169"/>
                <a:gd name="T44" fmla="*/ 92 w 158"/>
                <a:gd name="T45" fmla="*/ 72 h 169"/>
                <a:gd name="T46" fmla="*/ 105 w 158"/>
                <a:gd name="T47" fmla="*/ 79 h 169"/>
                <a:gd name="T48" fmla="*/ 120 w 158"/>
                <a:gd name="T49" fmla="*/ 86 h 169"/>
                <a:gd name="T50" fmla="*/ 129 w 158"/>
                <a:gd name="T51" fmla="*/ 77 h 169"/>
                <a:gd name="T52" fmla="*/ 145 w 158"/>
                <a:gd name="T53" fmla="*/ 73 h 169"/>
                <a:gd name="T54" fmla="*/ 149 w 158"/>
                <a:gd name="T55" fmla="*/ 59 h 169"/>
                <a:gd name="T56" fmla="*/ 153 w 158"/>
                <a:gd name="T57" fmla="*/ 44 h 169"/>
                <a:gd name="T58" fmla="*/ 155 w 158"/>
                <a:gd name="T59" fmla="*/ 29 h 169"/>
                <a:gd name="T60" fmla="*/ 145 w 158"/>
                <a:gd name="T61" fmla="*/ 22 h 169"/>
                <a:gd name="T62" fmla="*/ 136 w 158"/>
                <a:gd name="T63" fmla="*/ 7 h 169"/>
                <a:gd name="T64" fmla="*/ 122 w 158"/>
                <a:gd name="T65" fmla="*/ 5 h 169"/>
                <a:gd name="T66" fmla="*/ 107 w 158"/>
                <a:gd name="T67" fmla="*/ 7 h 169"/>
                <a:gd name="T68" fmla="*/ 109 w 158"/>
                <a:gd name="T69" fmla="*/ 31 h 169"/>
                <a:gd name="T70" fmla="*/ 127 w 158"/>
                <a:gd name="T71" fmla="*/ 37 h 169"/>
                <a:gd name="T72" fmla="*/ 118 w 158"/>
                <a:gd name="T73" fmla="*/ 55 h 169"/>
                <a:gd name="T74" fmla="*/ 103 w 158"/>
                <a:gd name="T75" fmla="*/ 40 h 169"/>
                <a:gd name="T76" fmla="*/ 122 w 158"/>
                <a:gd name="T77" fmla="*/ 37 h 169"/>
                <a:gd name="T78" fmla="*/ 120 w 158"/>
                <a:gd name="T79" fmla="*/ 51 h 169"/>
                <a:gd name="T80" fmla="*/ 107 w 158"/>
                <a:gd name="T81" fmla="*/ 48 h 169"/>
                <a:gd name="T82" fmla="*/ 114 w 158"/>
                <a:gd name="T83" fmla="*/ 35 h 169"/>
                <a:gd name="T84" fmla="*/ 101 w 158"/>
                <a:gd name="T85" fmla="*/ 20 h 169"/>
                <a:gd name="T86" fmla="*/ 101 w 158"/>
                <a:gd name="T87" fmla="*/ 64 h 169"/>
                <a:gd name="T88" fmla="*/ 140 w 158"/>
                <a:gd name="T89" fmla="*/ 49 h 169"/>
                <a:gd name="T90" fmla="*/ 122 w 158"/>
                <a:gd name="T91" fmla="*/ 18 h 169"/>
                <a:gd name="T92" fmla="*/ 43 w 158"/>
                <a:gd name="T93" fmla="*/ 121 h 169"/>
                <a:gd name="T94" fmla="*/ 61 w 158"/>
                <a:gd name="T95" fmla="*/ 127 h 169"/>
                <a:gd name="T96" fmla="*/ 63 w 158"/>
                <a:gd name="T97" fmla="*/ 105 h 169"/>
                <a:gd name="T98" fmla="*/ 57 w 158"/>
                <a:gd name="T99" fmla="*/ 106 h 169"/>
                <a:gd name="T100" fmla="*/ 46 w 158"/>
                <a:gd name="T101" fmla="*/ 116 h 169"/>
                <a:gd name="T102" fmla="*/ 59 w 158"/>
                <a:gd name="T103" fmla="*/ 123 h 169"/>
                <a:gd name="T104" fmla="*/ 63 w 158"/>
                <a:gd name="T105" fmla="*/ 110 h 169"/>
                <a:gd name="T106" fmla="*/ 50 w 158"/>
                <a:gd name="T107" fmla="*/ 83 h 169"/>
                <a:gd name="T108" fmla="*/ 22 w 158"/>
                <a:gd name="T109" fmla="*/ 106 h 169"/>
                <a:gd name="T110" fmla="*/ 30 w 158"/>
                <a:gd name="T111" fmla="*/ 136 h 169"/>
                <a:gd name="T112" fmla="*/ 65 w 158"/>
                <a:gd name="T113" fmla="*/ 147 h 169"/>
                <a:gd name="T114" fmla="*/ 87 w 158"/>
                <a:gd name="T115" fmla="*/ 123 h 169"/>
                <a:gd name="T116" fmla="*/ 74 w 158"/>
                <a:gd name="T117" fmla="*/ 8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 h="169">
                  <a:moveTo>
                    <a:pt x="33" y="73"/>
                  </a:moveTo>
                  <a:lnTo>
                    <a:pt x="33" y="73"/>
                  </a:lnTo>
                  <a:lnTo>
                    <a:pt x="39" y="70"/>
                  </a:lnTo>
                  <a:lnTo>
                    <a:pt x="39" y="64"/>
                  </a:lnTo>
                  <a:lnTo>
                    <a:pt x="43" y="62"/>
                  </a:lnTo>
                  <a:lnTo>
                    <a:pt x="46" y="68"/>
                  </a:lnTo>
                  <a:lnTo>
                    <a:pt x="46" y="68"/>
                  </a:lnTo>
                  <a:lnTo>
                    <a:pt x="52" y="68"/>
                  </a:lnTo>
                  <a:lnTo>
                    <a:pt x="52" y="61"/>
                  </a:lnTo>
                  <a:lnTo>
                    <a:pt x="57" y="61"/>
                  </a:lnTo>
                  <a:lnTo>
                    <a:pt x="57" y="68"/>
                  </a:lnTo>
                  <a:lnTo>
                    <a:pt x="57" y="68"/>
                  </a:lnTo>
                  <a:lnTo>
                    <a:pt x="63" y="68"/>
                  </a:lnTo>
                  <a:lnTo>
                    <a:pt x="66" y="62"/>
                  </a:lnTo>
                  <a:lnTo>
                    <a:pt x="70" y="64"/>
                  </a:lnTo>
                  <a:lnTo>
                    <a:pt x="70" y="70"/>
                  </a:lnTo>
                  <a:lnTo>
                    <a:pt x="70" y="70"/>
                  </a:lnTo>
                  <a:lnTo>
                    <a:pt x="76" y="73"/>
                  </a:lnTo>
                  <a:lnTo>
                    <a:pt x="79" y="68"/>
                  </a:lnTo>
                  <a:lnTo>
                    <a:pt x="83" y="70"/>
                  </a:lnTo>
                  <a:lnTo>
                    <a:pt x="81" y="75"/>
                  </a:lnTo>
                  <a:lnTo>
                    <a:pt x="81" y="75"/>
                  </a:lnTo>
                  <a:lnTo>
                    <a:pt x="85" y="79"/>
                  </a:lnTo>
                  <a:lnTo>
                    <a:pt x="90" y="75"/>
                  </a:lnTo>
                  <a:lnTo>
                    <a:pt x="94" y="79"/>
                  </a:lnTo>
                  <a:lnTo>
                    <a:pt x="90" y="84"/>
                  </a:lnTo>
                  <a:lnTo>
                    <a:pt x="90" y="84"/>
                  </a:lnTo>
                  <a:lnTo>
                    <a:pt x="94" y="88"/>
                  </a:lnTo>
                  <a:lnTo>
                    <a:pt x="99" y="86"/>
                  </a:lnTo>
                  <a:lnTo>
                    <a:pt x="101" y="90"/>
                  </a:lnTo>
                  <a:lnTo>
                    <a:pt x="96" y="94"/>
                  </a:lnTo>
                  <a:lnTo>
                    <a:pt x="96" y="94"/>
                  </a:lnTo>
                  <a:lnTo>
                    <a:pt x="99" y="99"/>
                  </a:lnTo>
                  <a:lnTo>
                    <a:pt x="105" y="99"/>
                  </a:lnTo>
                  <a:lnTo>
                    <a:pt x="107" y="103"/>
                  </a:lnTo>
                  <a:lnTo>
                    <a:pt x="101" y="106"/>
                  </a:lnTo>
                  <a:lnTo>
                    <a:pt x="101" y="106"/>
                  </a:lnTo>
                  <a:lnTo>
                    <a:pt x="101" y="112"/>
                  </a:lnTo>
                  <a:lnTo>
                    <a:pt x="109" y="112"/>
                  </a:lnTo>
                  <a:lnTo>
                    <a:pt x="109" y="117"/>
                  </a:lnTo>
                  <a:lnTo>
                    <a:pt x="101" y="117"/>
                  </a:lnTo>
                  <a:lnTo>
                    <a:pt x="101" y="117"/>
                  </a:lnTo>
                  <a:lnTo>
                    <a:pt x="101" y="123"/>
                  </a:lnTo>
                  <a:lnTo>
                    <a:pt x="107" y="127"/>
                  </a:lnTo>
                  <a:lnTo>
                    <a:pt x="105" y="130"/>
                  </a:lnTo>
                  <a:lnTo>
                    <a:pt x="99" y="130"/>
                  </a:lnTo>
                  <a:lnTo>
                    <a:pt x="99" y="130"/>
                  </a:lnTo>
                  <a:lnTo>
                    <a:pt x="96" y="136"/>
                  </a:lnTo>
                  <a:lnTo>
                    <a:pt x="101" y="139"/>
                  </a:lnTo>
                  <a:lnTo>
                    <a:pt x="99" y="143"/>
                  </a:lnTo>
                  <a:lnTo>
                    <a:pt x="94" y="141"/>
                  </a:lnTo>
                  <a:lnTo>
                    <a:pt x="94" y="141"/>
                  </a:lnTo>
                  <a:lnTo>
                    <a:pt x="90" y="145"/>
                  </a:lnTo>
                  <a:lnTo>
                    <a:pt x="94" y="150"/>
                  </a:lnTo>
                  <a:lnTo>
                    <a:pt x="90" y="154"/>
                  </a:lnTo>
                  <a:lnTo>
                    <a:pt x="85" y="150"/>
                  </a:lnTo>
                  <a:lnTo>
                    <a:pt x="85" y="150"/>
                  </a:lnTo>
                  <a:lnTo>
                    <a:pt x="81" y="154"/>
                  </a:lnTo>
                  <a:lnTo>
                    <a:pt x="83" y="160"/>
                  </a:lnTo>
                  <a:lnTo>
                    <a:pt x="79" y="163"/>
                  </a:lnTo>
                  <a:lnTo>
                    <a:pt x="76" y="158"/>
                  </a:lnTo>
                  <a:lnTo>
                    <a:pt x="76" y="158"/>
                  </a:lnTo>
                  <a:lnTo>
                    <a:pt x="70" y="160"/>
                  </a:lnTo>
                  <a:lnTo>
                    <a:pt x="70" y="167"/>
                  </a:lnTo>
                  <a:lnTo>
                    <a:pt x="66" y="167"/>
                  </a:lnTo>
                  <a:lnTo>
                    <a:pt x="63" y="161"/>
                  </a:lnTo>
                  <a:lnTo>
                    <a:pt x="63" y="161"/>
                  </a:lnTo>
                  <a:lnTo>
                    <a:pt x="57" y="161"/>
                  </a:lnTo>
                  <a:lnTo>
                    <a:pt x="57" y="169"/>
                  </a:lnTo>
                  <a:lnTo>
                    <a:pt x="52" y="169"/>
                  </a:lnTo>
                  <a:lnTo>
                    <a:pt x="52" y="161"/>
                  </a:lnTo>
                  <a:lnTo>
                    <a:pt x="52" y="161"/>
                  </a:lnTo>
                  <a:lnTo>
                    <a:pt x="46" y="161"/>
                  </a:lnTo>
                  <a:lnTo>
                    <a:pt x="43" y="167"/>
                  </a:lnTo>
                  <a:lnTo>
                    <a:pt x="39" y="167"/>
                  </a:lnTo>
                  <a:lnTo>
                    <a:pt x="39" y="160"/>
                  </a:lnTo>
                  <a:lnTo>
                    <a:pt x="39" y="160"/>
                  </a:lnTo>
                  <a:lnTo>
                    <a:pt x="33" y="158"/>
                  </a:lnTo>
                  <a:lnTo>
                    <a:pt x="30" y="163"/>
                  </a:lnTo>
                  <a:lnTo>
                    <a:pt x="26" y="160"/>
                  </a:lnTo>
                  <a:lnTo>
                    <a:pt x="28" y="154"/>
                  </a:lnTo>
                  <a:lnTo>
                    <a:pt x="28" y="154"/>
                  </a:lnTo>
                  <a:lnTo>
                    <a:pt x="24" y="150"/>
                  </a:lnTo>
                  <a:lnTo>
                    <a:pt x="19" y="154"/>
                  </a:lnTo>
                  <a:lnTo>
                    <a:pt x="15" y="150"/>
                  </a:lnTo>
                  <a:lnTo>
                    <a:pt x="19" y="145"/>
                  </a:lnTo>
                  <a:lnTo>
                    <a:pt x="19" y="145"/>
                  </a:lnTo>
                  <a:lnTo>
                    <a:pt x="15" y="141"/>
                  </a:lnTo>
                  <a:lnTo>
                    <a:pt x="10" y="143"/>
                  </a:lnTo>
                  <a:lnTo>
                    <a:pt x="6" y="139"/>
                  </a:lnTo>
                  <a:lnTo>
                    <a:pt x="11" y="136"/>
                  </a:lnTo>
                  <a:lnTo>
                    <a:pt x="11" y="136"/>
                  </a:lnTo>
                  <a:lnTo>
                    <a:pt x="10" y="130"/>
                  </a:lnTo>
                  <a:lnTo>
                    <a:pt x="2" y="130"/>
                  </a:lnTo>
                  <a:lnTo>
                    <a:pt x="2" y="127"/>
                  </a:lnTo>
                  <a:lnTo>
                    <a:pt x="8" y="123"/>
                  </a:lnTo>
                  <a:lnTo>
                    <a:pt x="8" y="123"/>
                  </a:lnTo>
                  <a:lnTo>
                    <a:pt x="8" y="117"/>
                  </a:lnTo>
                  <a:lnTo>
                    <a:pt x="0" y="117"/>
                  </a:lnTo>
                  <a:lnTo>
                    <a:pt x="0" y="112"/>
                  </a:lnTo>
                  <a:lnTo>
                    <a:pt x="8" y="112"/>
                  </a:lnTo>
                  <a:lnTo>
                    <a:pt x="8" y="112"/>
                  </a:lnTo>
                  <a:lnTo>
                    <a:pt x="8" y="106"/>
                  </a:lnTo>
                  <a:lnTo>
                    <a:pt x="2" y="103"/>
                  </a:lnTo>
                  <a:lnTo>
                    <a:pt x="2" y="99"/>
                  </a:lnTo>
                  <a:lnTo>
                    <a:pt x="10" y="99"/>
                  </a:lnTo>
                  <a:lnTo>
                    <a:pt x="10" y="99"/>
                  </a:lnTo>
                  <a:lnTo>
                    <a:pt x="11" y="94"/>
                  </a:lnTo>
                  <a:lnTo>
                    <a:pt x="6" y="90"/>
                  </a:lnTo>
                  <a:lnTo>
                    <a:pt x="10" y="86"/>
                  </a:lnTo>
                  <a:lnTo>
                    <a:pt x="15" y="88"/>
                  </a:lnTo>
                  <a:lnTo>
                    <a:pt x="15" y="88"/>
                  </a:lnTo>
                  <a:lnTo>
                    <a:pt x="19" y="84"/>
                  </a:lnTo>
                  <a:lnTo>
                    <a:pt x="15" y="79"/>
                  </a:lnTo>
                  <a:lnTo>
                    <a:pt x="19" y="75"/>
                  </a:lnTo>
                  <a:lnTo>
                    <a:pt x="24" y="79"/>
                  </a:lnTo>
                  <a:lnTo>
                    <a:pt x="24" y="79"/>
                  </a:lnTo>
                  <a:lnTo>
                    <a:pt x="28" y="75"/>
                  </a:lnTo>
                  <a:lnTo>
                    <a:pt x="26" y="70"/>
                  </a:lnTo>
                  <a:lnTo>
                    <a:pt x="30" y="68"/>
                  </a:lnTo>
                  <a:lnTo>
                    <a:pt x="33" y="73"/>
                  </a:lnTo>
                  <a:lnTo>
                    <a:pt x="33" y="73"/>
                  </a:lnTo>
                  <a:close/>
                  <a:moveTo>
                    <a:pt x="98" y="11"/>
                  </a:moveTo>
                  <a:lnTo>
                    <a:pt x="94" y="5"/>
                  </a:lnTo>
                  <a:lnTo>
                    <a:pt x="90" y="7"/>
                  </a:lnTo>
                  <a:lnTo>
                    <a:pt x="94" y="13"/>
                  </a:lnTo>
                  <a:lnTo>
                    <a:pt x="94" y="13"/>
                  </a:lnTo>
                  <a:lnTo>
                    <a:pt x="90" y="16"/>
                  </a:lnTo>
                  <a:lnTo>
                    <a:pt x="85" y="13"/>
                  </a:lnTo>
                  <a:lnTo>
                    <a:pt x="83" y="16"/>
                  </a:lnTo>
                  <a:lnTo>
                    <a:pt x="87" y="20"/>
                  </a:lnTo>
                  <a:lnTo>
                    <a:pt x="87" y="20"/>
                  </a:lnTo>
                  <a:lnTo>
                    <a:pt x="83" y="24"/>
                  </a:lnTo>
                  <a:lnTo>
                    <a:pt x="79" y="22"/>
                  </a:lnTo>
                  <a:lnTo>
                    <a:pt x="77" y="26"/>
                  </a:lnTo>
                  <a:lnTo>
                    <a:pt x="81" y="27"/>
                  </a:lnTo>
                  <a:lnTo>
                    <a:pt x="81" y="27"/>
                  </a:lnTo>
                  <a:lnTo>
                    <a:pt x="79" y="33"/>
                  </a:lnTo>
                  <a:lnTo>
                    <a:pt x="74" y="31"/>
                  </a:lnTo>
                  <a:lnTo>
                    <a:pt x="74" y="35"/>
                  </a:lnTo>
                  <a:lnTo>
                    <a:pt x="79" y="37"/>
                  </a:lnTo>
                  <a:lnTo>
                    <a:pt x="79" y="37"/>
                  </a:lnTo>
                  <a:lnTo>
                    <a:pt x="77" y="42"/>
                  </a:lnTo>
                  <a:lnTo>
                    <a:pt x="74" y="42"/>
                  </a:lnTo>
                  <a:lnTo>
                    <a:pt x="74" y="46"/>
                  </a:lnTo>
                  <a:lnTo>
                    <a:pt x="79" y="48"/>
                  </a:lnTo>
                  <a:lnTo>
                    <a:pt x="79" y="48"/>
                  </a:lnTo>
                  <a:lnTo>
                    <a:pt x="79" y="51"/>
                  </a:lnTo>
                  <a:lnTo>
                    <a:pt x="74" y="53"/>
                  </a:lnTo>
                  <a:lnTo>
                    <a:pt x="76" y="57"/>
                  </a:lnTo>
                  <a:lnTo>
                    <a:pt x="81" y="57"/>
                  </a:lnTo>
                  <a:lnTo>
                    <a:pt x="81" y="57"/>
                  </a:lnTo>
                  <a:lnTo>
                    <a:pt x="83" y="61"/>
                  </a:lnTo>
                  <a:lnTo>
                    <a:pt x="79" y="64"/>
                  </a:lnTo>
                  <a:lnTo>
                    <a:pt x="81" y="68"/>
                  </a:lnTo>
                  <a:lnTo>
                    <a:pt x="85" y="64"/>
                  </a:lnTo>
                  <a:lnTo>
                    <a:pt x="85" y="64"/>
                  </a:lnTo>
                  <a:lnTo>
                    <a:pt x="88" y="68"/>
                  </a:lnTo>
                  <a:lnTo>
                    <a:pt x="85" y="73"/>
                  </a:lnTo>
                  <a:lnTo>
                    <a:pt x="88" y="75"/>
                  </a:lnTo>
                  <a:lnTo>
                    <a:pt x="92" y="72"/>
                  </a:lnTo>
                  <a:lnTo>
                    <a:pt x="92" y="72"/>
                  </a:lnTo>
                  <a:lnTo>
                    <a:pt x="96" y="75"/>
                  </a:lnTo>
                  <a:lnTo>
                    <a:pt x="94" y="79"/>
                  </a:lnTo>
                  <a:lnTo>
                    <a:pt x="98" y="81"/>
                  </a:lnTo>
                  <a:lnTo>
                    <a:pt x="99" y="77"/>
                  </a:lnTo>
                  <a:lnTo>
                    <a:pt x="99" y="77"/>
                  </a:lnTo>
                  <a:lnTo>
                    <a:pt x="105" y="79"/>
                  </a:lnTo>
                  <a:lnTo>
                    <a:pt x="105" y="84"/>
                  </a:lnTo>
                  <a:lnTo>
                    <a:pt x="109" y="84"/>
                  </a:lnTo>
                  <a:lnTo>
                    <a:pt x="110" y="79"/>
                  </a:lnTo>
                  <a:lnTo>
                    <a:pt x="110" y="79"/>
                  </a:lnTo>
                  <a:lnTo>
                    <a:pt x="114" y="81"/>
                  </a:lnTo>
                  <a:lnTo>
                    <a:pt x="116" y="86"/>
                  </a:lnTo>
                  <a:lnTo>
                    <a:pt x="120" y="86"/>
                  </a:lnTo>
                  <a:lnTo>
                    <a:pt x="120" y="81"/>
                  </a:lnTo>
                  <a:lnTo>
                    <a:pt x="120" y="81"/>
                  </a:lnTo>
                  <a:lnTo>
                    <a:pt x="123" y="79"/>
                  </a:lnTo>
                  <a:lnTo>
                    <a:pt x="127" y="84"/>
                  </a:lnTo>
                  <a:lnTo>
                    <a:pt x="129" y="83"/>
                  </a:lnTo>
                  <a:lnTo>
                    <a:pt x="129" y="77"/>
                  </a:lnTo>
                  <a:lnTo>
                    <a:pt x="129" y="77"/>
                  </a:lnTo>
                  <a:lnTo>
                    <a:pt x="133" y="75"/>
                  </a:lnTo>
                  <a:lnTo>
                    <a:pt x="136" y="81"/>
                  </a:lnTo>
                  <a:lnTo>
                    <a:pt x="140" y="77"/>
                  </a:lnTo>
                  <a:lnTo>
                    <a:pt x="138" y="73"/>
                  </a:lnTo>
                  <a:lnTo>
                    <a:pt x="138" y="73"/>
                  </a:lnTo>
                  <a:lnTo>
                    <a:pt x="140" y="70"/>
                  </a:lnTo>
                  <a:lnTo>
                    <a:pt x="145" y="73"/>
                  </a:lnTo>
                  <a:lnTo>
                    <a:pt x="147" y="70"/>
                  </a:lnTo>
                  <a:lnTo>
                    <a:pt x="144" y="66"/>
                  </a:lnTo>
                  <a:lnTo>
                    <a:pt x="144" y="66"/>
                  </a:lnTo>
                  <a:lnTo>
                    <a:pt x="147" y="62"/>
                  </a:lnTo>
                  <a:lnTo>
                    <a:pt x="153" y="64"/>
                  </a:lnTo>
                  <a:lnTo>
                    <a:pt x="155" y="61"/>
                  </a:lnTo>
                  <a:lnTo>
                    <a:pt x="149" y="59"/>
                  </a:lnTo>
                  <a:lnTo>
                    <a:pt x="149" y="59"/>
                  </a:lnTo>
                  <a:lnTo>
                    <a:pt x="151" y="53"/>
                  </a:lnTo>
                  <a:lnTo>
                    <a:pt x="156" y="55"/>
                  </a:lnTo>
                  <a:lnTo>
                    <a:pt x="156" y="51"/>
                  </a:lnTo>
                  <a:lnTo>
                    <a:pt x="153" y="49"/>
                  </a:lnTo>
                  <a:lnTo>
                    <a:pt x="153" y="49"/>
                  </a:lnTo>
                  <a:lnTo>
                    <a:pt x="153" y="44"/>
                  </a:lnTo>
                  <a:lnTo>
                    <a:pt x="158" y="44"/>
                  </a:lnTo>
                  <a:lnTo>
                    <a:pt x="158" y="40"/>
                  </a:lnTo>
                  <a:lnTo>
                    <a:pt x="153" y="38"/>
                  </a:lnTo>
                  <a:lnTo>
                    <a:pt x="153" y="38"/>
                  </a:lnTo>
                  <a:lnTo>
                    <a:pt x="151" y="35"/>
                  </a:lnTo>
                  <a:lnTo>
                    <a:pt x="156" y="33"/>
                  </a:lnTo>
                  <a:lnTo>
                    <a:pt x="155" y="29"/>
                  </a:lnTo>
                  <a:lnTo>
                    <a:pt x="151" y="29"/>
                  </a:lnTo>
                  <a:lnTo>
                    <a:pt x="151" y="29"/>
                  </a:lnTo>
                  <a:lnTo>
                    <a:pt x="147" y="26"/>
                  </a:lnTo>
                  <a:lnTo>
                    <a:pt x="153" y="22"/>
                  </a:lnTo>
                  <a:lnTo>
                    <a:pt x="151" y="18"/>
                  </a:lnTo>
                  <a:lnTo>
                    <a:pt x="145" y="22"/>
                  </a:lnTo>
                  <a:lnTo>
                    <a:pt x="145" y="22"/>
                  </a:lnTo>
                  <a:lnTo>
                    <a:pt x="142" y="18"/>
                  </a:lnTo>
                  <a:lnTo>
                    <a:pt x="145" y="13"/>
                  </a:lnTo>
                  <a:lnTo>
                    <a:pt x="144" y="11"/>
                  </a:lnTo>
                  <a:lnTo>
                    <a:pt x="138" y="15"/>
                  </a:lnTo>
                  <a:lnTo>
                    <a:pt x="138" y="15"/>
                  </a:lnTo>
                  <a:lnTo>
                    <a:pt x="134" y="11"/>
                  </a:lnTo>
                  <a:lnTo>
                    <a:pt x="136" y="7"/>
                  </a:lnTo>
                  <a:lnTo>
                    <a:pt x="134" y="5"/>
                  </a:lnTo>
                  <a:lnTo>
                    <a:pt x="131" y="9"/>
                  </a:lnTo>
                  <a:lnTo>
                    <a:pt x="131" y="9"/>
                  </a:lnTo>
                  <a:lnTo>
                    <a:pt x="127" y="7"/>
                  </a:lnTo>
                  <a:lnTo>
                    <a:pt x="127" y="2"/>
                  </a:lnTo>
                  <a:lnTo>
                    <a:pt x="123" y="2"/>
                  </a:lnTo>
                  <a:lnTo>
                    <a:pt x="122" y="5"/>
                  </a:lnTo>
                  <a:lnTo>
                    <a:pt x="122" y="5"/>
                  </a:lnTo>
                  <a:lnTo>
                    <a:pt x="116" y="5"/>
                  </a:lnTo>
                  <a:lnTo>
                    <a:pt x="116" y="0"/>
                  </a:lnTo>
                  <a:lnTo>
                    <a:pt x="112" y="0"/>
                  </a:lnTo>
                  <a:lnTo>
                    <a:pt x="110" y="5"/>
                  </a:lnTo>
                  <a:lnTo>
                    <a:pt x="110" y="5"/>
                  </a:lnTo>
                  <a:lnTo>
                    <a:pt x="107" y="7"/>
                  </a:lnTo>
                  <a:lnTo>
                    <a:pt x="105" y="2"/>
                  </a:lnTo>
                  <a:lnTo>
                    <a:pt x="101" y="4"/>
                  </a:lnTo>
                  <a:lnTo>
                    <a:pt x="101" y="9"/>
                  </a:lnTo>
                  <a:lnTo>
                    <a:pt x="101" y="9"/>
                  </a:lnTo>
                  <a:lnTo>
                    <a:pt x="98" y="11"/>
                  </a:lnTo>
                  <a:lnTo>
                    <a:pt x="98" y="11"/>
                  </a:lnTo>
                  <a:close/>
                  <a:moveTo>
                    <a:pt x="109" y="31"/>
                  </a:moveTo>
                  <a:lnTo>
                    <a:pt x="109" y="31"/>
                  </a:lnTo>
                  <a:lnTo>
                    <a:pt x="114" y="29"/>
                  </a:lnTo>
                  <a:lnTo>
                    <a:pt x="118" y="31"/>
                  </a:lnTo>
                  <a:lnTo>
                    <a:pt x="118" y="31"/>
                  </a:lnTo>
                  <a:lnTo>
                    <a:pt x="123" y="33"/>
                  </a:lnTo>
                  <a:lnTo>
                    <a:pt x="127" y="37"/>
                  </a:lnTo>
                  <a:lnTo>
                    <a:pt x="127" y="37"/>
                  </a:lnTo>
                  <a:lnTo>
                    <a:pt x="129" y="42"/>
                  </a:lnTo>
                  <a:lnTo>
                    <a:pt x="127" y="46"/>
                  </a:lnTo>
                  <a:lnTo>
                    <a:pt x="127" y="46"/>
                  </a:lnTo>
                  <a:lnTo>
                    <a:pt x="125" y="51"/>
                  </a:lnTo>
                  <a:lnTo>
                    <a:pt x="122" y="55"/>
                  </a:lnTo>
                  <a:lnTo>
                    <a:pt x="122" y="55"/>
                  </a:lnTo>
                  <a:lnTo>
                    <a:pt x="118" y="55"/>
                  </a:lnTo>
                  <a:lnTo>
                    <a:pt x="112" y="55"/>
                  </a:lnTo>
                  <a:lnTo>
                    <a:pt x="112" y="55"/>
                  </a:lnTo>
                  <a:lnTo>
                    <a:pt x="107" y="53"/>
                  </a:lnTo>
                  <a:lnTo>
                    <a:pt x="105" y="49"/>
                  </a:lnTo>
                  <a:lnTo>
                    <a:pt x="105" y="49"/>
                  </a:lnTo>
                  <a:lnTo>
                    <a:pt x="103" y="44"/>
                  </a:lnTo>
                  <a:lnTo>
                    <a:pt x="103" y="40"/>
                  </a:lnTo>
                  <a:lnTo>
                    <a:pt x="103" y="40"/>
                  </a:lnTo>
                  <a:lnTo>
                    <a:pt x="105" y="35"/>
                  </a:lnTo>
                  <a:lnTo>
                    <a:pt x="109" y="31"/>
                  </a:lnTo>
                  <a:lnTo>
                    <a:pt x="109" y="31"/>
                  </a:lnTo>
                  <a:close/>
                  <a:moveTo>
                    <a:pt x="118" y="35"/>
                  </a:moveTo>
                  <a:lnTo>
                    <a:pt x="118" y="35"/>
                  </a:lnTo>
                  <a:lnTo>
                    <a:pt x="122" y="37"/>
                  </a:lnTo>
                  <a:lnTo>
                    <a:pt x="123" y="38"/>
                  </a:lnTo>
                  <a:lnTo>
                    <a:pt x="123" y="38"/>
                  </a:lnTo>
                  <a:lnTo>
                    <a:pt x="125" y="42"/>
                  </a:lnTo>
                  <a:lnTo>
                    <a:pt x="123" y="46"/>
                  </a:lnTo>
                  <a:lnTo>
                    <a:pt x="123" y="46"/>
                  </a:lnTo>
                  <a:lnTo>
                    <a:pt x="123" y="48"/>
                  </a:lnTo>
                  <a:lnTo>
                    <a:pt x="120" y="51"/>
                  </a:lnTo>
                  <a:lnTo>
                    <a:pt x="120" y="51"/>
                  </a:lnTo>
                  <a:lnTo>
                    <a:pt x="116" y="51"/>
                  </a:lnTo>
                  <a:lnTo>
                    <a:pt x="112" y="51"/>
                  </a:lnTo>
                  <a:lnTo>
                    <a:pt x="112" y="51"/>
                  </a:lnTo>
                  <a:lnTo>
                    <a:pt x="110" y="49"/>
                  </a:lnTo>
                  <a:lnTo>
                    <a:pt x="107" y="48"/>
                  </a:lnTo>
                  <a:lnTo>
                    <a:pt x="107" y="48"/>
                  </a:lnTo>
                  <a:lnTo>
                    <a:pt x="107" y="44"/>
                  </a:lnTo>
                  <a:lnTo>
                    <a:pt x="107" y="40"/>
                  </a:lnTo>
                  <a:lnTo>
                    <a:pt x="107" y="40"/>
                  </a:lnTo>
                  <a:lnTo>
                    <a:pt x="109" y="37"/>
                  </a:lnTo>
                  <a:lnTo>
                    <a:pt x="110" y="35"/>
                  </a:lnTo>
                  <a:lnTo>
                    <a:pt x="110" y="35"/>
                  </a:lnTo>
                  <a:lnTo>
                    <a:pt x="114" y="35"/>
                  </a:lnTo>
                  <a:lnTo>
                    <a:pt x="118" y="35"/>
                  </a:lnTo>
                  <a:lnTo>
                    <a:pt x="118" y="35"/>
                  </a:lnTo>
                  <a:close/>
                  <a:moveTo>
                    <a:pt x="122" y="18"/>
                  </a:moveTo>
                  <a:lnTo>
                    <a:pt x="122" y="18"/>
                  </a:lnTo>
                  <a:lnTo>
                    <a:pt x="110" y="18"/>
                  </a:lnTo>
                  <a:lnTo>
                    <a:pt x="101" y="20"/>
                  </a:lnTo>
                  <a:lnTo>
                    <a:pt x="101" y="20"/>
                  </a:lnTo>
                  <a:lnTo>
                    <a:pt x="94" y="27"/>
                  </a:lnTo>
                  <a:lnTo>
                    <a:pt x="90" y="37"/>
                  </a:lnTo>
                  <a:lnTo>
                    <a:pt x="90" y="37"/>
                  </a:lnTo>
                  <a:lnTo>
                    <a:pt x="90" y="48"/>
                  </a:lnTo>
                  <a:lnTo>
                    <a:pt x="94" y="57"/>
                  </a:lnTo>
                  <a:lnTo>
                    <a:pt x="94" y="57"/>
                  </a:lnTo>
                  <a:lnTo>
                    <a:pt x="101" y="64"/>
                  </a:lnTo>
                  <a:lnTo>
                    <a:pt x="109" y="68"/>
                  </a:lnTo>
                  <a:lnTo>
                    <a:pt x="109" y="68"/>
                  </a:lnTo>
                  <a:lnTo>
                    <a:pt x="120" y="68"/>
                  </a:lnTo>
                  <a:lnTo>
                    <a:pt x="129" y="64"/>
                  </a:lnTo>
                  <a:lnTo>
                    <a:pt x="129" y="64"/>
                  </a:lnTo>
                  <a:lnTo>
                    <a:pt x="136" y="59"/>
                  </a:lnTo>
                  <a:lnTo>
                    <a:pt x="140" y="49"/>
                  </a:lnTo>
                  <a:lnTo>
                    <a:pt x="140" y="49"/>
                  </a:lnTo>
                  <a:lnTo>
                    <a:pt x="142" y="38"/>
                  </a:lnTo>
                  <a:lnTo>
                    <a:pt x="138" y="29"/>
                  </a:lnTo>
                  <a:lnTo>
                    <a:pt x="138" y="29"/>
                  </a:lnTo>
                  <a:lnTo>
                    <a:pt x="131" y="22"/>
                  </a:lnTo>
                  <a:lnTo>
                    <a:pt x="122" y="18"/>
                  </a:lnTo>
                  <a:lnTo>
                    <a:pt x="122" y="18"/>
                  </a:lnTo>
                  <a:close/>
                  <a:moveTo>
                    <a:pt x="48" y="103"/>
                  </a:moveTo>
                  <a:lnTo>
                    <a:pt x="48" y="103"/>
                  </a:lnTo>
                  <a:lnTo>
                    <a:pt x="44" y="106"/>
                  </a:lnTo>
                  <a:lnTo>
                    <a:pt x="43" y="112"/>
                  </a:lnTo>
                  <a:lnTo>
                    <a:pt x="43" y="112"/>
                  </a:lnTo>
                  <a:lnTo>
                    <a:pt x="41" y="116"/>
                  </a:lnTo>
                  <a:lnTo>
                    <a:pt x="43" y="121"/>
                  </a:lnTo>
                  <a:lnTo>
                    <a:pt x="43" y="121"/>
                  </a:lnTo>
                  <a:lnTo>
                    <a:pt x="46" y="125"/>
                  </a:lnTo>
                  <a:lnTo>
                    <a:pt x="52" y="127"/>
                  </a:lnTo>
                  <a:lnTo>
                    <a:pt x="52" y="127"/>
                  </a:lnTo>
                  <a:lnTo>
                    <a:pt x="55" y="128"/>
                  </a:lnTo>
                  <a:lnTo>
                    <a:pt x="61" y="127"/>
                  </a:lnTo>
                  <a:lnTo>
                    <a:pt x="61" y="127"/>
                  </a:lnTo>
                  <a:lnTo>
                    <a:pt x="65" y="123"/>
                  </a:lnTo>
                  <a:lnTo>
                    <a:pt x="66" y="117"/>
                  </a:lnTo>
                  <a:lnTo>
                    <a:pt x="66" y="117"/>
                  </a:lnTo>
                  <a:lnTo>
                    <a:pt x="66" y="114"/>
                  </a:lnTo>
                  <a:lnTo>
                    <a:pt x="66" y="108"/>
                  </a:lnTo>
                  <a:lnTo>
                    <a:pt x="66" y="108"/>
                  </a:lnTo>
                  <a:lnTo>
                    <a:pt x="63" y="105"/>
                  </a:lnTo>
                  <a:lnTo>
                    <a:pt x="57" y="103"/>
                  </a:lnTo>
                  <a:lnTo>
                    <a:pt x="57" y="103"/>
                  </a:lnTo>
                  <a:lnTo>
                    <a:pt x="54" y="103"/>
                  </a:lnTo>
                  <a:lnTo>
                    <a:pt x="48" y="103"/>
                  </a:lnTo>
                  <a:lnTo>
                    <a:pt x="48" y="103"/>
                  </a:lnTo>
                  <a:close/>
                  <a:moveTo>
                    <a:pt x="57" y="106"/>
                  </a:moveTo>
                  <a:lnTo>
                    <a:pt x="57" y="106"/>
                  </a:lnTo>
                  <a:lnTo>
                    <a:pt x="54" y="106"/>
                  </a:lnTo>
                  <a:lnTo>
                    <a:pt x="50" y="106"/>
                  </a:lnTo>
                  <a:lnTo>
                    <a:pt x="50" y="106"/>
                  </a:lnTo>
                  <a:lnTo>
                    <a:pt x="46" y="110"/>
                  </a:lnTo>
                  <a:lnTo>
                    <a:pt x="46" y="112"/>
                  </a:lnTo>
                  <a:lnTo>
                    <a:pt x="46" y="112"/>
                  </a:lnTo>
                  <a:lnTo>
                    <a:pt x="46" y="116"/>
                  </a:lnTo>
                  <a:lnTo>
                    <a:pt x="46" y="119"/>
                  </a:lnTo>
                  <a:lnTo>
                    <a:pt x="46" y="119"/>
                  </a:lnTo>
                  <a:lnTo>
                    <a:pt x="48" y="123"/>
                  </a:lnTo>
                  <a:lnTo>
                    <a:pt x="52" y="123"/>
                  </a:lnTo>
                  <a:lnTo>
                    <a:pt x="52" y="123"/>
                  </a:lnTo>
                  <a:lnTo>
                    <a:pt x="55" y="123"/>
                  </a:lnTo>
                  <a:lnTo>
                    <a:pt x="59" y="123"/>
                  </a:lnTo>
                  <a:lnTo>
                    <a:pt x="59" y="123"/>
                  </a:lnTo>
                  <a:lnTo>
                    <a:pt x="61" y="121"/>
                  </a:lnTo>
                  <a:lnTo>
                    <a:pt x="63" y="117"/>
                  </a:lnTo>
                  <a:lnTo>
                    <a:pt x="63" y="117"/>
                  </a:lnTo>
                  <a:lnTo>
                    <a:pt x="63" y="114"/>
                  </a:lnTo>
                  <a:lnTo>
                    <a:pt x="63" y="110"/>
                  </a:lnTo>
                  <a:lnTo>
                    <a:pt x="63" y="110"/>
                  </a:lnTo>
                  <a:lnTo>
                    <a:pt x="59" y="108"/>
                  </a:lnTo>
                  <a:lnTo>
                    <a:pt x="57" y="106"/>
                  </a:lnTo>
                  <a:lnTo>
                    <a:pt x="57" y="106"/>
                  </a:lnTo>
                  <a:close/>
                  <a:moveTo>
                    <a:pt x="63" y="83"/>
                  </a:moveTo>
                  <a:lnTo>
                    <a:pt x="63" y="83"/>
                  </a:lnTo>
                  <a:lnTo>
                    <a:pt x="57" y="83"/>
                  </a:lnTo>
                  <a:lnTo>
                    <a:pt x="50" y="83"/>
                  </a:lnTo>
                  <a:lnTo>
                    <a:pt x="44" y="84"/>
                  </a:lnTo>
                  <a:lnTo>
                    <a:pt x="37" y="86"/>
                  </a:lnTo>
                  <a:lnTo>
                    <a:pt x="37" y="86"/>
                  </a:lnTo>
                  <a:lnTo>
                    <a:pt x="33" y="90"/>
                  </a:lnTo>
                  <a:lnTo>
                    <a:pt x="28" y="95"/>
                  </a:lnTo>
                  <a:lnTo>
                    <a:pt x="24" y="101"/>
                  </a:lnTo>
                  <a:lnTo>
                    <a:pt x="22" y="106"/>
                  </a:lnTo>
                  <a:lnTo>
                    <a:pt x="22" y="106"/>
                  </a:lnTo>
                  <a:lnTo>
                    <a:pt x="22" y="112"/>
                  </a:lnTo>
                  <a:lnTo>
                    <a:pt x="22" y="119"/>
                  </a:lnTo>
                  <a:lnTo>
                    <a:pt x="22" y="125"/>
                  </a:lnTo>
                  <a:lnTo>
                    <a:pt x="26" y="132"/>
                  </a:lnTo>
                  <a:lnTo>
                    <a:pt x="26" y="132"/>
                  </a:lnTo>
                  <a:lnTo>
                    <a:pt x="30" y="136"/>
                  </a:lnTo>
                  <a:lnTo>
                    <a:pt x="35" y="141"/>
                  </a:lnTo>
                  <a:lnTo>
                    <a:pt x="41" y="145"/>
                  </a:lnTo>
                  <a:lnTo>
                    <a:pt x="46" y="147"/>
                  </a:lnTo>
                  <a:lnTo>
                    <a:pt x="46" y="147"/>
                  </a:lnTo>
                  <a:lnTo>
                    <a:pt x="52" y="147"/>
                  </a:lnTo>
                  <a:lnTo>
                    <a:pt x="59" y="147"/>
                  </a:lnTo>
                  <a:lnTo>
                    <a:pt x="65" y="147"/>
                  </a:lnTo>
                  <a:lnTo>
                    <a:pt x="70" y="143"/>
                  </a:lnTo>
                  <a:lnTo>
                    <a:pt x="70" y="143"/>
                  </a:lnTo>
                  <a:lnTo>
                    <a:pt x="76" y="139"/>
                  </a:lnTo>
                  <a:lnTo>
                    <a:pt x="81" y="134"/>
                  </a:lnTo>
                  <a:lnTo>
                    <a:pt x="85" y="128"/>
                  </a:lnTo>
                  <a:lnTo>
                    <a:pt x="87" y="123"/>
                  </a:lnTo>
                  <a:lnTo>
                    <a:pt x="87" y="123"/>
                  </a:lnTo>
                  <a:lnTo>
                    <a:pt x="87" y="117"/>
                  </a:lnTo>
                  <a:lnTo>
                    <a:pt x="87" y="110"/>
                  </a:lnTo>
                  <a:lnTo>
                    <a:pt x="85" y="105"/>
                  </a:lnTo>
                  <a:lnTo>
                    <a:pt x="83" y="99"/>
                  </a:lnTo>
                  <a:lnTo>
                    <a:pt x="83" y="99"/>
                  </a:lnTo>
                  <a:lnTo>
                    <a:pt x="79" y="94"/>
                  </a:lnTo>
                  <a:lnTo>
                    <a:pt x="74" y="88"/>
                  </a:lnTo>
                  <a:lnTo>
                    <a:pt x="68" y="84"/>
                  </a:lnTo>
                  <a:lnTo>
                    <a:pt x="63" y="83"/>
                  </a:lnTo>
                  <a:lnTo>
                    <a:pt x="63" y="83"/>
                  </a:lnTo>
                  <a:close/>
                </a:path>
              </a:pathLst>
            </a:custGeom>
            <a:solidFill>
              <a:schemeClr val="bg1"/>
            </a:solid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989942" y="1484784"/>
            <a:ext cx="1438116" cy="1605507"/>
            <a:chOff x="8989664" y="1484784"/>
            <a:chExt cx="1438373" cy="1605507"/>
          </a:xfrm>
        </p:grpSpPr>
        <p:sp>
          <p:nvSpPr>
            <p:cNvPr id="9" name="任意多边形 8"/>
            <p:cNvSpPr/>
            <p:nvPr/>
          </p:nvSpPr>
          <p:spPr bwMode="auto">
            <a:xfrm>
              <a:off x="9030791" y="1484784"/>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0" name="文本框 35"/>
            <p:cNvSpPr txBox="1"/>
            <p:nvPr/>
          </p:nvSpPr>
          <p:spPr>
            <a:xfrm>
              <a:off x="8989664" y="2392651"/>
              <a:ext cx="1402505" cy="276999"/>
            </a:xfrm>
            <a:prstGeom prst="rect">
              <a:avLst/>
            </a:prstGeom>
            <a:no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600"/>
              <a:r>
                <a:rPr lang="zh-CN" altLang="en-US" sz="1600" kern="0" dirty="0">
                  <a:solidFill>
                    <a:prstClr val="white"/>
                  </a:solidFill>
                  <a:latin typeface="微软雅黑" panose="020B0503020204020204" pitchFamily="34" charset="-122"/>
                  <a:ea typeface="微软雅黑" panose="020B0503020204020204" pitchFamily="34" charset="-122"/>
                </a:rPr>
                <a:t>输入标题</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1" name="Freeform 296"/>
            <p:cNvSpPr/>
            <p:nvPr/>
          </p:nvSpPr>
          <p:spPr bwMode="auto">
            <a:xfrm>
              <a:off x="9568553" y="1811711"/>
              <a:ext cx="430761" cy="430761"/>
            </a:xfrm>
            <a:custGeom>
              <a:avLst/>
              <a:gdLst>
                <a:gd name="T0" fmla="*/ 24 w 165"/>
                <a:gd name="T1" fmla="*/ 31 h 165"/>
                <a:gd name="T2" fmla="*/ 40 w 165"/>
                <a:gd name="T3" fmla="*/ 37 h 165"/>
                <a:gd name="T4" fmla="*/ 48 w 165"/>
                <a:gd name="T5" fmla="*/ 53 h 165"/>
                <a:gd name="T6" fmla="*/ 123 w 165"/>
                <a:gd name="T7" fmla="*/ 72 h 165"/>
                <a:gd name="T8" fmla="*/ 110 w 165"/>
                <a:gd name="T9" fmla="*/ 35 h 165"/>
                <a:gd name="T10" fmla="*/ 105 w 165"/>
                <a:gd name="T11" fmla="*/ 37 h 165"/>
                <a:gd name="T12" fmla="*/ 97 w 165"/>
                <a:gd name="T13" fmla="*/ 35 h 165"/>
                <a:gd name="T14" fmla="*/ 88 w 165"/>
                <a:gd name="T15" fmla="*/ 26 h 165"/>
                <a:gd name="T16" fmla="*/ 86 w 165"/>
                <a:gd name="T17" fmla="*/ 19 h 165"/>
                <a:gd name="T18" fmla="*/ 92 w 165"/>
                <a:gd name="T19" fmla="*/ 6 h 165"/>
                <a:gd name="T20" fmla="*/ 105 w 165"/>
                <a:gd name="T21" fmla="*/ 0 h 165"/>
                <a:gd name="T22" fmla="*/ 112 w 165"/>
                <a:gd name="T23" fmla="*/ 2 h 165"/>
                <a:gd name="T24" fmla="*/ 121 w 165"/>
                <a:gd name="T25" fmla="*/ 11 h 165"/>
                <a:gd name="T26" fmla="*/ 123 w 165"/>
                <a:gd name="T27" fmla="*/ 19 h 165"/>
                <a:gd name="T28" fmla="*/ 119 w 165"/>
                <a:gd name="T29" fmla="*/ 30 h 165"/>
                <a:gd name="T30" fmla="*/ 138 w 165"/>
                <a:gd name="T31" fmla="*/ 59 h 165"/>
                <a:gd name="T32" fmla="*/ 143 w 165"/>
                <a:gd name="T33" fmla="*/ 57 h 165"/>
                <a:gd name="T34" fmla="*/ 160 w 165"/>
                <a:gd name="T35" fmla="*/ 64 h 165"/>
                <a:gd name="T36" fmla="*/ 165 w 165"/>
                <a:gd name="T37" fmla="*/ 79 h 165"/>
                <a:gd name="T38" fmla="*/ 163 w 165"/>
                <a:gd name="T39" fmla="*/ 88 h 165"/>
                <a:gd name="T40" fmla="*/ 152 w 165"/>
                <a:gd name="T41" fmla="*/ 101 h 165"/>
                <a:gd name="T42" fmla="*/ 143 w 165"/>
                <a:gd name="T43" fmla="*/ 103 h 165"/>
                <a:gd name="T44" fmla="*/ 130 w 165"/>
                <a:gd name="T45" fmla="*/ 97 h 165"/>
                <a:gd name="T46" fmla="*/ 121 w 165"/>
                <a:gd name="T47" fmla="*/ 85 h 165"/>
                <a:gd name="T48" fmla="*/ 46 w 165"/>
                <a:gd name="T49" fmla="*/ 66 h 165"/>
                <a:gd name="T50" fmla="*/ 37 w 165"/>
                <a:gd name="T51" fmla="*/ 74 h 165"/>
                <a:gd name="T52" fmla="*/ 50 w 165"/>
                <a:gd name="T53" fmla="*/ 110 h 165"/>
                <a:gd name="T54" fmla="*/ 53 w 165"/>
                <a:gd name="T55" fmla="*/ 108 h 165"/>
                <a:gd name="T56" fmla="*/ 64 w 165"/>
                <a:gd name="T57" fmla="*/ 112 h 165"/>
                <a:gd name="T58" fmla="*/ 79 w 165"/>
                <a:gd name="T59" fmla="*/ 127 h 165"/>
                <a:gd name="T60" fmla="*/ 81 w 165"/>
                <a:gd name="T61" fmla="*/ 138 h 165"/>
                <a:gd name="T62" fmla="*/ 81 w 165"/>
                <a:gd name="T63" fmla="*/ 143 h 165"/>
                <a:gd name="T64" fmla="*/ 73 w 165"/>
                <a:gd name="T65" fmla="*/ 156 h 165"/>
                <a:gd name="T66" fmla="*/ 59 w 165"/>
                <a:gd name="T67" fmla="*/ 164 h 165"/>
                <a:gd name="T68" fmla="*/ 53 w 165"/>
                <a:gd name="T69" fmla="*/ 165 h 165"/>
                <a:gd name="T70" fmla="*/ 42 w 165"/>
                <a:gd name="T71" fmla="*/ 164 h 165"/>
                <a:gd name="T72" fmla="*/ 28 w 165"/>
                <a:gd name="T73" fmla="*/ 149 h 165"/>
                <a:gd name="T74" fmla="*/ 26 w 165"/>
                <a:gd name="T75" fmla="*/ 138 h 165"/>
                <a:gd name="T76" fmla="*/ 26 w 165"/>
                <a:gd name="T77" fmla="*/ 131 h 165"/>
                <a:gd name="T78" fmla="*/ 33 w 165"/>
                <a:gd name="T79" fmla="*/ 118 h 165"/>
                <a:gd name="T80" fmla="*/ 26 w 165"/>
                <a:gd name="T81" fmla="*/ 77 h 165"/>
                <a:gd name="T82" fmla="*/ 24 w 165"/>
                <a:gd name="T83" fmla="*/ 77 h 165"/>
                <a:gd name="T84" fmla="*/ 15 w 165"/>
                <a:gd name="T85" fmla="*/ 75 h 165"/>
                <a:gd name="T86" fmla="*/ 2 w 165"/>
                <a:gd name="T87" fmla="*/ 63 h 165"/>
                <a:gd name="T88" fmla="*/ 0 w 165"/>
                <a:gd name="T89" fmla="*/ 53 h 165"/>
                <a:gd name="T90" fmla="*/ 7 w 165"/>
                <a:gd name="T91" fmla="*/ 37 h 165"/>
                <a:gd name="T92" fmla="*/ 24 w 165"/>
                <a:gd name="T93" fmla="*/ 3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65">
                  <a:moveTo>
                    <a:pt x="24" y="31"/>
                  </a:moveTo>
                  <a:lnTo>
                    <a:pt x="24" y="31"/>
                  </a:lnTo>
                  <a:lnTo>
                    <a:pt x="33" y="33"/>
                  </a:lnTo>
                  <a:lnTo>
                    <a:pt x="40" y="37"/>
                  </a:lnTo>
                  <a:lnTo>
                    <a:pt x="46" y="44"/>
                  </a:lnTo>
                  <a:lnTo>
                    <a:pt x="48" y="53"/>
                  </a:lnTo>
                  <a:lnTo>
                    <a:pt x="123" y="72"/>
                  </a:lnTo>
                  <a:lnTo>
                    <a:pt x="123" y="72"/>
                  </a:lnTo>
                  <a:lnTo>
                    <a:pt x="127" y="64"/>
                  </a:lnTo>
                  <a:lnTo>
                    <a:pt x="110" y="35"/>
                  </a:lnTo>
                  <a:lnTo>
                    <a:pt x="110" y="35"/>
                  </a:lnTo>
                  <a:lnTo>
                    <a:pt x="105" y="37"/>
                  </a:lnTo>
                  <a:lnTo>
                    <a:pt x="105" y="37"/>
                  </a:lnTo>
                  <a:lnTo>
                    <a:pt x="97" y="35"/>
                  </a:lnTo>
                  <a:lnTo>
                    <a:pt x="92" y="31"/>
                  </a:lnTo>
                  <a:lnTo>
                    <a:pt x="88" y="26"/>
                  </a:lnTo>
                  <a:lnTo>
                    <a:pt x="86" y="19"/>
                  </a:lnTo>
                  <a:lnTo>
                    <a:pt x="86" y="19"/>
                  </a:lnTo>
                  <a:lnTo>
                    <a:pt x="88" y="11"/>
                  </a:lnTo>
                  <a:lnTo>
                    <a:pt x="92" y="6"/>
                  </a:lnTo>
                  <a:lnTo>
                    <a:pt x="97" y="2"/>
                  </a:lnTo>
                  <a:lnTo>
                    <a:pt x="105" y="0"/>
                  </a:lnTo>
                  <a:lnTo>
                    <a:pt x="105" y="0"/>
                  </a:lnTo>
                  <a:lnTo>
                    <a:pt x="112" y="2"/>
                  </a:lnTo>
                  <a:lnTo>
                    <a:pt x="117" y="6"/>
                  </a:lnTo>
                  <a:lnTo>
                    <a:pt x="121" y="11"/>
                  </a:lnTo>
                  <a:lnTo>
                    <a:pt x="123" y="19"/>
                  </a:lnTo>
                  <a:lnTo>
                    <a:pt x="123" y="19"/>
                  </a:lnTo>
                  <a:lnTo>
                    <a:pt x="121" y="24"/>
                  </a:lnTo>
                  <a:lnTo>
                    <a:pt x="119" y="30"/>
                  </a:lnTo>
                  <a:lnTo>
                    <a:pt x="138" y="59"/>
                  </a:lnTo>
                  <a:lnTo>
                    <a:pt x="138" y="59"/>
                  </a:lnTo>
                  <a:lnTo>
                    <a:pt x="143" y="57"/>
                  </a:lnTo>
                  <a:lnTo>
                    <a:pt x="143" y="57"/>
                  </a:lnTo>
                  <a:lnTo>
                    <a:pt x="152" y="59"/>
                  </a:lnTo>
                  <a:lnTo>
                    <a:pt x="160" y="64"/>
                  </a:lnTo>
                  <a:lnTo>
                    <a:pt x="163" y="72"/>
                  </a:lnTo>
                  <a:lnTo>
                    <a:pt x="165" y="79"/>
                  </a:lnTo>
                  <a:lnTo>
                    <a:pt x="165" y="79"/>
                  </a:lnTo>
                  <a:lnTo>
                    <a:pt x="163" y="88"/>
                  </a:lnTo>
                  <a:lnTo>
                    <a:pt x="160" y="96"/>
                  </a:lnTo>
                  <a:lnTo>
                    <a:pt x="152" y="101"/>
                  </a:lnTo>
                  <a:lnTo>
                    <a:pt x="143" y="103"/>
                  </a:lnTo>
                  <a:lnTo>
                    <a:pt x="143" y="103"/>
                  </a:lnTo>
                  <a:lnTo>
                    <a:pt x="136" y="101"/>
                  </a:lnTo>
                  <a:lnTo>
                    <a:pt x="130" y="97"/>
                  </a:lnTo>
                  <a:lnTo>
                    <a:pt x="125" y="92"/>
                  </a:lnTo>
                  <a:lnTo>
                    <a:pt x="121" y="85"/>
                  </a:lnTo>
                  <a:lnTo>
                    <a:pt x="46" y="66"/>
                  </a:lnTo>
                  <a:lnTo>
                    <a:pt x="46" y="66"/>
                  </a:lnTo>
                  <a:lnTo>
                    <a:pt x="42" y="70"/>
                  </a:lnTo>
                  <a:lnTo>
                    <a:pt x="37" y="74"/>
                  </a:lnTo>
                  <a:lnTo>
                    <a:pt x="50" y="110"/>
                  </a:lnTo>
                  <a:lnTo>
                    <a:pt x="50" y="110"/>
                  </a:lnTo>
                  <a:lnTo>
                    <a:pt x="53" y="108"/>
                  </a:lnTo>
                  <a:lnTo>
                    <a:pt x="53" y="108"/>
                  </a:lnTo>
                  <a:lnTo>
                    <a:pt x="59" y="110"/>
                  </a:lnTo>
                  <a:lnTo>
                    <a:pt x="64" y="112"/>
                  </a:lnTo>
                  <a:lnTo>
                    <a:pt x="73" y="118"/>
                  </a:lnTo>
                  <a:lnTo>
                    <a:pt x="79" y="127"/>
                  </a:lnTo>
                  <a:lnTo>
                    <a:pt x="81" y="132"/>
                  </a:lnTo>
                  <a:lnTo>
                    <a:pt x="81" y="138"/>
                  </a:lnTo>
                  <a:lnTo>
                    <a:pt x="81" y="138"/>
                  </a:lnTo>
                  <a:lnTo>
                    <a:pt x="81" y="143"/>
                  </a:lnTo>
                  <a:lnTo>
                    <a:pt x="79" y="149"/>
                  </a:lnTo>
                  <a:lnTo>
                    <a:pt x="73" y="156"/>
                  </a:lnTo>
                  <a:lnTo>
                    <a:pt x="64" y="164"/>
                  </a:lnTo>
                  <a:lnTo>
                    <a:pt x="59" y="164"/>
                  </a:lnTo>
                  <a:lnTo>
                    <a:pt x="53" y="165"/>
                  </a:lnTo>
                  <a:lnTo>
                    <a:pt x="53" y="165"/>
                  </a:lnTo>
                  <a:lnTo>
                    <a:pt x="48" y="164"/>
                  </a:lnTo>
                  <a:lnTo>
                    <a:pt x="42" y="164"/>
                  </a:lnTo>
                  <a:lnTo>
                    <a:pt x="33" y="156"/>
                  </a:lnTo>
                  <a:lnTo>
                    <a:pt x="28" y="149"/>
                  </a:lnTo>
                  <a:lnTo>
                    <a:pt x="26" y="143"/>
                  </a:lnTo>
                  <a:lnTo>
                    <a:pt x="26" y="138"/>
                  </a:lnTo>
                  <a:lnTo>
                    <a:pt x="26" y="138"/>
                  </a:lnTo>
                  <a:lnTo>
                    <a:pt x="26" y="131"/>
                  </a:lnTo>
                  <a:lnTo>
                    <a:pt x="29" y="123"/>
                  </a:lnTo>
                  <a:lnTo>
                    <a:pt x="33" y="118"/>
                  </a:lnTo>
                  <a:lnTo>
                    <a:pt x="39" y="114"/>
                  </a:lnTo>
                  <a:lnTo>
                    <a:pt x="26" y="77"/>
                  </a:lnTo>
                  <a:lnTo>
                    <a:pt x="26" y="77"/>
                  </a:lnTo>
                  <a:lnTo>
                    <a:pt x="24" y="77"/>
                  </a:lnTo>
                  <a:lnTo>
                    <a:pt x="24" y="77"/>
                  </a:lnTo>
                  <a:lnTo>
                    <a:pt x="15" y="75"/>
                  </a:lnTo>
                  <a:lnTo>
                    <a:pt x="7" y="70"/>
                  </a:lnTo>
                  <a:lnTo>
                    <a:pt x="2" y="63"/>
                  </a:lnTo>
                  <a:lnTo>
                    <a:pt x="0" y="53"/>
                  </a:lnTo>
                  <a:lnTo>
                    <a:pt x="0" y="53"/>
                  </a:lnTo>
                  <a:lnTo>
                    <a:pt x="2" y="44"/>
                  </a:lnTo>
                  <a:lnTo>
                    <a:pt x="7" y="37"/>
                  </a:lnTo>
                  <a:lnTo>
                    <a:pt x="15" y="33"/>
                  </a:lnTo>
                  <a:lnTo>
                    <a:pt x="24" y="31"/>
                  </a:lnTo>
                  <a:lnTo>
                    <a:pt x="24" y="31"/>
                  </a:lnTo>
                  <a:close/>
                </a:path>
              </a:pathLst>
            </a:custGeom>
            <a:solidFill>
              <a:schemeClr val="bg1"/>
            </a:solid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9784070" y="2919912"/>
            <a:ext cx="1418316" cy="1605507"/>
            <a:chOff x="9783934" y="2919911"/>
            <a:chExt cx="1418569" cy="1605507"/>
          </a:xfrm>
        </p:grpSpPr>
        <p:sp>
          <p:nvSpPr>
            <p:cNvPr id="13" name="任意多边形 12"/>
            <p:cNvSpPr/>
            <p:nvPr/>
          </p:nvSpPr>
          <p:spPr bwMode="auto">
            <a:xfrm>
              <a:off x="9805968" y="2919911"/>
              <a:ext cx="1396535"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4" name="文本框 36"/>
            <p:cNvSpPr txBox="1"/>
            <p:nvPr/>
          </p:nvSpPr>
          <p:spPr>
            <a:xfrm>
              <a:off x="9783934" y="3819276"/>
              <a:ext cx="1402505" cy="276999"/>
            </a:xfrm>
            <a:prstGeom prst="rect">
              <a:avLst/>
            </a:prstGeom>
            <a:no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600"/>
              <a:r>
                <a:rPr lang="zh-CN" altLang="en-US" sz="1600" kern="0" dirty="0">
                  <a:solidFill>
                    <a:prstClr val="white"/>
                  </a:solidFill>
                  <a:latin typeface="微软雅黑" panose="020B0503020204020204" pitchFamily="34" charset="-122"/>
                  <a:ea typeface="微软雅黑" panose="020B0503020204020204" pitchFamily="34" charset="-122"/>
                </a:rPr>
                <a:t>输入标题</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5" name="Freeform 302"/>
            <p:cNvSpPr>
              <a:spLocks noEditPoints="1"/>
            </p:cNvSpPr>
            <p:nvPr/>
          </p:nvSpPr>
          <p:spPr bwMode="auto">
            <a:xfrm>
              <a:off x="10315882" y="3240469"/>
              <a:ext cx="326629" cy="476935"/>
            </a:xfrm>
            <a:custGeom>
              <a:avLst/>
              <a:gdLst>
                <a:gd name="T0" fmla="*/ 57 w 113"/>
                <a:gd name="T1" fmla="*/ 0 h 165"/>
                <a:gd name="T2" fmla="*/ 79 w 113"/>
                <a:gd name="T3" fmla="*/ 4 h 165"/>
                <a:gd name="T4" fmla="*/ 97 w 113"/>
                <a:gd name="T5" fmla="*/ 17 h 165"/>
                <a:gd name="T6" fmla="*/ 102 w 113"/>
                <a:gd name="T7" fmla="*/ 24 h 165"/>
                <a:gd name="T8" fmla="*/ 112 w 113"/>
                <a:gd name="T9" fmla="*/ 44 h 165"/>
                <a:gd name="T10" fmla="*/ 113 w 113"/>
                <a:gd name="T11" fmla="*/ 55 h 165"/>
                <a:gd name="T12" fmla="*/ 108 w 113"/>
                <a:gd name="T13" fmla="*/ 77 h 165"/>
                <a:gd name="T14" fmla="*/ 97 w 113"/>
                <a:gd name="T15" fmla="*/ 96 h 165"/>
                <a:gd name="T16" fmla="*/ 58 w 113"/>
                <a:gd name="T17" fmla="*/ 165 h 165"/>
                <a:gd name="T18" fmla="*/ 16 w 113"/>
                <a:gd name="T19" fmla="*/ 96 h 165"/>
                <a:gd name="T20" fmla="*/ 9 w 113"/>
                <a:gd name="T21" fmla="*/ 86 h 165"/>
                <a:gd name="T22" fmla="*/ 1 w 113"/>
                <a:gd name="T23" fmla="*/ 68 h 165"/>
                <a:gd name="T24" fmla="*/ 0 w 113"/>
                <a:gd name="T25" fmla="*/ 55 h 165"/>
                <a:gd name="T26" fmla="*/ 5 w 113"/>
                <a:gd name="T27" fmla="*/ 33 h 165"/>
                <a:gd name="T28" fmla="*/ 16 w 113"/>
                <a:gd name="T29" fmla="*/ 17 h 165"/>
                <a:gd name="T30" fmla="*/ 25 w 113"/>
                <a:gd name="T31" fmla="*/ 9 h 165"/>
                <a:gd name="T32" fmla="*/ 46 w 113"/>
                <a:gd name="T33" fmla="*/ 0 h 165"/>
                <a:gd name="T34" fmla="*/ 57 w 113"/>
                <a:gd name="T35" fmla="*/ 0 h 165"/>
                <a:gd name="T36" fmla="*/ 80 w 113"/>
                <a:gd name="T37" fmla="*/ 33 h 165"/>
                <a:gd name="T38" fmla="*/ 69 w 113"/>
                <a:gd name="T39" fmla="*/ 26 h 165"/>
                <a:gd name="T40" fmla="*/ 57 w 113"/>
                <a:gd name="T41" fmla="*/ 22 h 165"/>
                <a:gd name="T42" fmla="*/ 49 w 113"/>
                <a:gd name="T43" fmla="*/ 24 h 165"/>
                <a:gd name="T44" fmla="*/ 38 w 113"/>
                <a:gd name="T45" fmla="*/ 28 h 165"/>
                <a:gd name="T46" fmla="*/ 33 w 113"/>
                <a:gd name="T47" fmla="*/ 33 h 165"/>
                <a:gd name="T48" fmla="*/ 25 w 113"/>
                <a:gd name="T49" fmla="*/ 42 h 165"/>
                <a:gd name="T50" fmla="*/ 23 w 113"/>
                <a:gd name="T51" fmla="*/ 55 h 165"/>
                <a:gd name="T52" fmla="*/ 23 w 113"/>
                <a:gd name="T53" fmla="*/ 63 h 165"/>
                <a:gd name="T54" fmla="*/ 29 w 113"/>
                <a:gd name="T55" fmla="*/ 75 h 165"/>
                <a:gd name="T56" fmla="*/ 33 w 113"/>
                <a:gd name="T57" fmla="*/ 79 h 165"/>
                <a:gd name="T58" fmla="*/ 44 w 113"/>
                <a:gd name="T59" fmla="*/ 86 h 165"/>
                <a:gd name="T60" fmla="*/ 57 w 113"/>
                <a:gd name="T61" fmla="*/ 90 h 165"/>
                <a:gd name="T62" fmla="*/ 64 w 113"/>
                <a:gd name="T63" fmla="*/ 88 h 165"/>
                <a:gd name="T64" fmla="*/ 75 w 113"/>
                <a:gd name="T65" fmla="*/ 85 h 165"/>
                <a:gd name="T66" fmla="*/ 80 w 113"/>
                <a:gd name="T67" fmla="*/ 79 h 165"/>
                <a:gd name="T68" fmla="*/ 88 w 113"/>
                <a:gd name="T69" fmla="*/ 70 h 165"/>
                <a:gd name="T70" fmla="*/ 90 w 113"/>
                <a:gd name="T71" fmla="*/ 55 h 165"/>
                <a:gd name="T72" fmla="*/ 90 w 113"/>
                <a:gd name="T73" fmla="*/ 50 h 165"/>
                <a:gd name="T74" fmla="*/ 84 w 113"/>
                <a:gd name="T75" fmla="*/ 37 h 165"/>
                <a:gd name="T76" fmla="*/ 80 w 113"/>
                <a:gd name="T77" fmla="*/ 3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65">
                  <a:moveTo>
                    <a:pt x="57" y="0"/>
                  </a:moveTo>
                  <a:lnTo>
                    <a:pt x="57" y="0"/>
                  </a:lnTo>
                  <a:lnTo>
                    <a:pt x="68" y="0"/>
                  </a:lnTo>
                  <a:lnTo>
                    <a:pt x="79" y="4"/>
                  </a:lnTo>
                  <a:lnTo>
                    <a:pt x="88" y="9"/>
                  </a:lnTo>
                  <a:lnTo>
                    <a:pt x="97" y="17"/>
                  </a:lnTo>
                  <a:lnTo>
                    <a:pt x="97" y="17"/>
                  </a:lnTo>
                  <a:lnTo>
                    <a:pt x="102" y="24"/>
                  </a:lnTo>
                  <a:lnTo>
                    <a:pt x="108" y="33"/>
                  </a:lnTo>
                  <a:lnTo>
                    <a:pt x="112" y="44"/>
                  </a:lnTo>
                  <a:lnTo>
                    <a:pt x="113" y="55"/>
                  </a:lnTo>
                  <a:lnTo>
                    <a:pt x="113" y="55"/>
                  </a:lnTo>
                  <a:lnTo>
                    <a:pt x="112" y="68"/>
                  </a:lnTo>
                  <a:lnTo>
                    <a:pt x="108" y="77"/>
                  </a:lnTo>
                  <a:lnTo>
                    <a:pt x="102" y="88"/>
                  </a:lnTo>
                  <a:lnTo>
                    <a:pt x="97" y="96"/>
                  </a:lnTo>
                  <a:lnTo>
                    <a:pt x="58" y="165"/>
                  </a:lnTo>
                  <a:lnTo>
                    <a:pt x="58" y="165"/>
                  </a:lnTo>
                  <a:lnTo>
                    <a:pt x="42" y="138"/>
                  </a:lnTo>
                  <a:lnTo>
                    <a:pt x="16" y="96"/>
                  </a:lnTo>
                  <a:lnTo>
                    <a:pt x="16" y="96"/>
                  </a:lnTo>
                  <a:lnTo>
                    <a:pt x="9" y="86"/>
                  </a:lnTo>
                  <a:lnTo>
                    <a:pt x="3" y="77"/>
                  </a:lnTo>
                  <a:lnTo>
                    <a:pt x="1" y="68"/>
                  </a:lnTo>
                  <a:lnTo>
                    <a:pt x="0" y="55"/>
                  </a:lnTo>
                  <a:lnTo>
                    <a:pt x="0" y="55"/>
                  </a:lnTo>
                  <a:lnTo>
                    <a:pt x="1" y="44"/>
                  </a:lnTo>
                  <a:lnTo>
                    <a:pt x="5" y="33"/>
                  </a:lnTo>
                  <a:lnTo>
                    <a:pt x="9" y="24"/>
                  </a:lnTo>
                  <a:lnTo>
                    <a:pt x="16" y="17"/>
                  </a:lnTo>
                  <a:lnTo>
                    <a:pt x="16" y="17"/>
                  </a:lnTo>
                  <a:lnTo>
                    <a:pt x="25" y="9"/>
                  </a:lnTo>
                  <a:lnTo>
                    <a:pt x="35" y="4"/>
                  </a:lnTo>
                  <a:lnTo>
                    <a:pt x="46" y="0"/>
                  </a:lnTo>
                  <a:lnTo>
                    <a:pt x="57" y="0"/>
                  </a:lnTo>
                  <a:lnTo>
                    <a:pt x="57" y="0"/>
                  </a:lnTo>
                  <a:close/>
                  <a:moveTo>
                    <a:pt x="80" y="33"/>
                  </a:moveTo>
                  <a:lnTo>
                    <a:pt x="80" y="33"/>
                  </a:lnTo>
                  <a:lnTo>
                    <a:pt x="75" y="28"/>
                  </a:lnTo>
                  <a:lnTo>
                    <a:pt x="69" y="26"/>
                  </a:lnTo>
                  <a:lnTo>
                    <a:pt x="64" y="24"/>
                  </a:lnTo>
                  <a:lnTo>
                    <a:pt x="57" y="22"/>
                  </a:lnTo>
                  <a:lnTo>
                    <a:pt x="57" y="22"/>
                  </a:lnTo>
                  <a:lnTo>
                    <a:pt x="49" y="24"/>
                  </a:lnTo>
                  <a:lnTo>
                    <a:pt x="44" y="26"/>
                  </a:lnTo>
                  <a:lnTo>
                    <a:pt x="38" y="28"/>
                  </a:lnTo>
                  <a:lnTo>
                    <a:pt x="33" y="33"/>
                  </a:lnTo>
                  <a:lnTo>
                    <a:pt x="33" y="33"/>
                  </a:lnTo>
                  <a:lnTo>
                    <a:pt x="29" y="37"/>
                  </a:lnTo>
                  <a:lnTo>
                    <a:pt x="25" y="42"/>
                  </a:lnTo>
                  <a:lnTo>
                    <a:pt x="23" y="50"/>
                  </a:lnTo>
                  <a:lnTo>
                    <a:pt x="23" y="55"/>
                  </a:lnTo>
                  <a:lnTo>
                    <a:pt x="23" y="55"/>
                  </a:lnTo>
                  <a:lnTo>
                    <a:pt x="23" y="63"/>
                  </a:lnTo>
                  <a:lnTo>
                    <a:pt x="25" y="70"/>
                  </a:lnTo>
                  <a:lnTo>
                    <a:pt x="29" y="75"/>
                  </a:lnTo>
                  <a:lnTo>
                    <a:pt x="33" y="79"/>
                  </a:lnTo>
                  <a:lnTo>
                    <a:pt x="33" y="79"/>
                  </a:lnTo>
                  <a:lnTo>
                    <a:pt x="38" y="85"/>
                  </a:lnTo>
                  <a:lnTo>
                    <a:pt x="44" y="86"/>
                  </a:lnTo>
                  <a:lnTo>
                    <a:pt x="49" y="88"/>
                  </a:lnTo>
                  <a:lnTo>
                    <a:pt x="57" y="90"/>
                  </a:lnTo>
                  <a:lnTo>
                    <a:pt x="57" y="90"/>
                  </a:lnTo>
                  <a:lnTo>
                    <a:pt x="64" y="88"/>
                  </a:lnTo>
                  <a:lnTo>
                    <a:pt x="69" y="86"/>
                  </a:lnTo>
                  <a:lnTo>
                    <a:pt x="75" y="85"/>
                  </a:lnTo>
                  <a:lnTo>
                    <a:pt x="80" y="79"/>
                  </a:lnTo>
                  <a:lnTo>
                    <a:pt x="80" y="79"/>
                  </a:lnTo>
                  <a:lnTo>
                    <a:pt x="84" y="75"/>
                  </a:lnTo>
                  <a:lnTo>
                    <a:pt x="88" y="70"/>
                  </a:lnTo>
                  <a:lnTo>
                    <a:pt x="90" y="63"/>
                  </a:lnTo>
                  <a:lnTo>
                    <a:pt x="90" y="55"/>
                  </a:lnTo>
                  <a:lnTo>
                    <a:pt x="90" y="55"/>
                  </a:lnTo>
                  <a:lnTo>
                    <a:pt x="90" y="50"/>
                  </a:lnTo>
                  <a:lnTo>
                    <a:pt x="88" y="42"/>
                  </a:lnTo>
                  <a:lnTo>
                    <a:pt x="84" y="37"/>
                  </a:lnTo>
                  <a:lnTo>
                    <a:pt x="80" y="33"/>
                  </a:lnTo>
                  <a:lnTo>
                    <a:pt x="80" y="33"/>
                  </a:lnTo>
                  <a:close/>
                </a:path>
              </a:pathLst>
            </a:custGeom>
            <a:solidFill>
              <a:schemeClr val="bg1"/>
            </a:solid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221003" y="2919912"/>
            <a:ext cx="1418316" cy="1605507"/>
            <a:chOff x="8220588" y="2919911"/>
            <a:chExt cx="1418569" cy="1605507"/>
          </a:xfrm>
        </p:grpSpPr>
        <p:sp>
          <p:nvSpPr>
            <p:cNvPr id="17" name="任意多边形 16"/>
            <p:cNvSpPr/>
            <p:nvPr/>
          </p:nvSpPr>
          <p:spPr bwMode="auto">
            <a:xfrm>
              <a:off x="8220588" y="2919911"/>
              <a:ext cx="1396535"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8" name="文本框 37"/>
            <p:cNvSpPr txBox="1"/>
            <p:nvPr/>
          </p:nvSpPr>
          <p:spPr>
            <a:xfrm>
              <a:off x="8236652" y="3835869"/>
              <a:ext cx="1402505" cy="276999"/>
            </a:xfrm>
            <a:prstGeom prst="rect">
              <a:avLst/>
            </a:prstGeom>
            <a:no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600"/>
              <a:r>
                <a:rPr lang="zh-CN" altLang="en-US" sz="1600" kern="0" dirty="0">
                  <a:solidFill>
                    <a:prstClr val="white"/>
                  </a:solidFill>
                  <a:latin typeface="微软雅黑" panose="020B0503020204020204" pitchFamily="34" charset="-122"/>
                  <a:ea typeface="微软雅黑" panose="020B0503020204020204" pitchFamily="34" charset="-122"/>
                </a:rPr>
                <a:t>输入标题</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9" name="Freeform 359"/>
            <p:cNvSpPr>
              <a:spLocks noEditPoints="1"/>
            </p:cNvSpPr>
            <p:nvPr/>
          </p:nvSpPr>
          <p:spPr bwMode="auto">
            <a:xfrm>
              <a:off x="8665619" y="3240470"/>
              <a:ext cx="443446" cy="529078"/>
            </a:xfrm>
            <a:custGeom>
              <a:avLst/>
              <a:gdLst>
                <a:gd name="T0" fmla="*/ 62 w 145"/>
                <a:gd name="T1" fmla="*/ 94 h 173"/>
                <a:gd name="T2" fmla="*/ 73 w 145"/>
                <a:gd name="T3" fmla="*/ 98 h 173"/>
                <a:gd name="T4" fmla="*/ 73 w 145"/>
                <a:gd name="T5" fmla="*/ 107 h 173"/>
                <a:gd name="T6" fmla="*/ 64 w 145"/>
                <a:gd name="T7" fmla="*/ 112 h 173"/>
                <a:gd name="T8" fmla="*/ 44 w 145"/>
                <a:gd name="T9" fmla="*/ 112 h 173"/>
                <a:gd name="T10" fmla="*/ 33 w 145"/>
                <a:gd name="T11" fmla="*/ 109 h 173"/>
                <a:gd name="T12" fmla="*/ 27 w 145"/>
                <a:gd name="T13" fmla="*/ 101 h 173"/>
                <a:gd name="T14" fmla="*/ 45 w 145"/>
                <a:gd name="T15" fmla="*/ 54 h 173"/>
                <a:gd name="T16" fmla="*/ 51 w 145"/>
                <a:gd name="T17" fmla="*/ 46 h 173"/>
                <a:gd name="T18" fmla="*/ 58 w 145"/>
                <a:gd name="T19" fmla="*/ 44 h 173"/>
                <a:gd name="T20" fmla="*/ 64 w 145"/>
                <a:gd name="T21" fmla="*/ 46 h 173"/>
                <a:gd name="T22" fmla="*/ 68 w 145"/>
                <a:gd name="T23" fmla="*/ 54 h 173"/>
                <a:gd name="T24" fmla="*/ 53 w 145"/>
                <a:gd name="T25" fmla="*/ 94 h 173"/>
                <a:gd name="T26" fmla="*/ 101 w 145"/>
                <a:gd name="T27" fmla="*/ 173 h 173"/>
                <a:gd name="T28" fmla="*/ 141 w 145"/>
                <a:gd name="T29" fmla="*/ 151 h 173"/>
                <a:gd name="T30" fmla="*/ 113 w 145"/>
                <a:gd name="T31" fmla="*/ 77 h 173"/>
                <a:gd name="T32" fmla="*/ 115 w 145"/>
                <a:gd name="T33" fmla="*/ 96 h 173"/>
                <a:gd name="T34" fmla="*/ 119 w 145"/>
                <a:gd name="T35" fmla="*/ 90 h 173"/>
                <a:gd name="T36" fmla="*/ 126 w 145"/>
                <a:gd name="T37" fmla="*/ 101 h 173"/>
                <a:gd name="T38" fmla="*/ 130 w 145"/>
                <a:gd name="T39" fmla="*/ 98 h 173"/>
                <a:gd name="T40" fmla="*/ 135 w 145"/>
                <a:gd name="T41" fmla="*/ 99 h 173"/>
                <a:gd name="T42" fmla="*/ 141 w 145"/>
                <a:gd name="T43" fmla="*/ 109 h 173"/>
                <a:gd name="T44" fmla="*/ 132 w 145"/>
                <a:gd name="T45" fmla="*/ 149 h 173"/>
                <a:gd name="T46" fmla="*/ 102 w 145"/>
                <a:gd name="T47" fmla="*/ 153 h 173"/>
                <a:gd name="T48" fmla="*/ 91 w 145"/>
                <a:gd name="T49" fmla="*/ 116 h 173"/>
                <a:gd name="T50" fmla="*/ 99 w 145"/>
                <a:gd name="T51" fmla="*/ 107 h 173"/>
                <a:gd name="T52" fmla="*/ 101 w 145"/>
                <a:gd name="T53" fmla="*/ 83 h 173"/>
                <a:gd name="T54" fmla="*/ 104 w 145"/>
                <a:gd name="T55" fmla="*/ 61 h 173"/>
                <a:gd name="T56" fmla="*/ 73 w 145"/>
                <a:gd name="T57" fmla="*/ 0 h 173"/>
                <a:gd name="T58" fmla="*/ 44 w 145"/>
                <a:gd name="T59" fmla="*/ 6 h 173"/>
                <a:gd name="T60" fmla="*/ 12 w 145"/>
                <a:gd name="T61" fmla="*/ 32 h 173"/>
                <a:gd name="T62" fmla="*/ 0 w 145"/>
                <a:gd name="T63" fmla="*/ 72 h 173"/>
                <a:gd name="T64" fmla="*/ 7 w 145"/>
                <a:gd name="T65" fmla="*/ 99 h 173"/>
                <a:gd name="T66" fmla="*/ 33 w 145"/>
                <a:gd name="T67" fmla="*/ 133 h 173"/>
                <a:gd name="T68" fmla="*/ 73 w 145"/>
                <a:gd name="T69" fmla="*/ 144 h 173"/>
                <a:gd name="T70" fmla="*/ 88 w 145"/>
                <a:gd name="T71" fmla="*/ 144 h 173"/>
                <a:gd name="T72" fmla="*/ 80 w 145"/>
                <a:gd name="T73" fmla="*/ 99 h 173"/>
                <a:gd name="T74" fmla="*/ 91 w 145"/>
                <a:gd name="T75" fmla="*/ 85 h 173"/>
                <a:gd name="T76" fmla="*/ 95 w 145"/>
                <a:gd name="T77" fmla="*/ 52 h 173"/>
                <a:gd name="T78" fmla="*/ 112 w 145"/>
                <a:gd name="T79" fmla="*/ 52 h 173"/>
                <a:gd name="T80" fmla="*/ 121 w 145"/>
                <a:gd name="T81" fmla="*/ 59 h 173"/>
                <a:gd name="T82" fmla="*/ 123 w 145"/>
                <a:gd name="T83" fmla="*/ 81 h 173"/>
                <a:gd name="T84" fmla="*/ 134 w 145"/>
                <a:gd name="T85" fmla="*/ 88 h 173"/>
                <a:gd name="T86" fmla="*/ 143 w 145"/>
                <a:gd name="T87" fmla="*/ 92 h 173"/>
                <a:gd name="T88" fmla="*/ 145 w 145"/>
                <a:gd name="T89" fmla="*/ 72 h 173"/>
                <a:gd name="T90" fmla="*/ 139 w 145"/>
                <a:gd name="T91" fmla="*/ 44 h 173"/>
                <a:gd name="T92" fmla="*/ 113 w 145"/>
                <a:gd name="T93" fmla="*/ 11 h 173"/>
                <a:gd name="T94" fmla="*/ 73 w 145"/>
                <a:gd name="T95" fmla="*/ 0 h 173"/>
                <a:gd name="T96" fmla="*/ 64 w 145"/>
                <a:gd name="T97" fmla="*/ 15 h 173"/>
                <a:gd name="T98" fmla="*/ 73 w 145"/>
                <a:gd name="T99" fmla="*/ 19 h 173"/>
                <a:gd name="T100" fmla="*/ 77 w 145"/>
                <a:gd name="T101" fmla="*/ 28 h 173"/>
                <a:gd name="T102" fmla="*/ 73 w 145"/>
                <a:gd name="T103" fmla="*/ 37 h 173"/>
                <a:gd name="T104" fmla="*/ 64 w 145"/>
                <a:gd name="T105" fmla="*/ 41 h 173"/>
                <a:gd name="T106" fmla="*/ 55 w 145"/>
                <a:gd name="T107" fmla="*/ 37 h 173"/>
                <a:gd name="T108" fmla="*/ 51 w 145"/>
                <a:gd name="T109" fmla="*/ 28 h 173"/>
                <a:gd name="T110" fmla="*/ 55 w 145"/>
                <a:gd name="T111" fmla="*/ 19 h 173"/>
                <a:gd name="T112" fmla="*/ 64 w 145"/>
                <a:gd name="T113" fmla="*/ 1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73">
                  <a:moveTo>
                    <a:pt x="53" y="94"/>
                  </a:moveTo>
                  <a:lnTo>
                    <a:pt x="62" y="94"/>
                  </a:lnTo>
                  <a:lnTo>
                    <a:pt x="62" y="94"/>
                  </a:lnTo>
                  <a:lnTo>
                    <a:pt x="68" y="94"/>
                  </a:lnTo>
                  <a:lnTo>
                    <a:pt x="71" y="96"/>
                  </a:lnTo>
                  <a:lnTo>
                    <a:pt x="73" y="98"/>
                  </a:lnTo>
                  <a:lnTo>
                    <a:pt x="73" y="101"/>
                  </a:lnTo>
                  <a:lnTo>
                    <a:pt x="73" y="101"/>
                  </a:lnTo>
                  <a:lnTo>
                    <a:pt x="73" y="107"/>
                  </a:lnTo>
                  <a:lnTo>
                    <a:pt x="69" y="110"/>
                  </a:lnTo>
                  <a:lnTo>
                    <a:pt x="69" y="110"/>
                  </a:lnTo>
                  <a:lnTo>
                    <a:pt x="64" y="112"/>
                  </a:lnTo>
                  <a:lnTo>
                    <a:pt x="58" y="112"/>
                  </a:lnTo>
                  <a:lnTo>
                    <a:pt x="44" y="112"/>
                  </a:lnTo>
                  <a:lnTo>
                    <a:pt x="44" y="112"/>
                  </a:lnTo>
                  <a:lnTo>
                    <a:pt x="36" y="112"/>
                  </a:lnTo>
                  <a:lnTo>
                    <a:pt x="33" y="109"/>
                  </a:lnTo>
                  <a:lnTo>
                    <a:pt x="33" y="109"/>
                  </a:lnTo>
                  <a:lnTo>
                    <a:pt x="29" y="105"/>
                  </a:lnTo>
                  <a:lnTo>
                    <a:pt x="27" y="101"/>
                  </a:lnTo>
                  <a:lnTo>
                    <a:pt x="27" y="101"/>
                  </a:lnTo>
                  <a:lnTo>
                    <a:pt x="29" y="94"/>
                  </a:lnTo>
                  <a:lnTo>
                    <a:pt x="44" y="57"/>
                  </a:lnTo>
                  <a:lnTo>
                    <a:pt x="45" y="54"/>
                  </a:lnTo>
                  <a:lnTo>
                    <a:pt x="45" y="54"/>
                  </a:lnTo>
                  <a:lnTo>
                    <a:pt x="47" y="50"/>
                  </a:lnTo>
                  <a:lnTo>
                    <a:pt x="51" y="46"/>
                  </a:lnTo>
                  <a:lnTo>
                    <a:pt x="55" y="44"/>
                  </a:lnTo>
                  <a:lnTo>
                    <a:pt x="58" y="44"/>
                  </a:lnTo>
                  <a:lnTo>
                    <a:pt x="58" y="44"/>
                  </a:lnTo>
                  <a:lnTo>
                    <a:pt x="62" y="44"/>
                  </a:lnTo>
                  <a:lnTo>
                    <a:pt x="64" y="46"/>
                  </a:lnTo>
                  <a:lnTo>
                    <a:pt x="64" y="46"/>
                  </a:lnTo>
                  <a:lnTo>
                    <a:pt x="68" y="50"/>
                  </a:lnTo>
                  <a:lnTo>
                    <a:pt x="68" y="54"/>
                  </a:lnTo>
                  <a:lnTo>
                    <a:pt x="68" y="54"/>
                  </a:lnTo>
                  <a:lnTo>
                    <a:pt x="66" y="61"/>
                  </a:lnTo>
                  <a:lnTo>
                    <a:pt x="53" y="94"/>
                  </a:lnTo>
                  <a:lnTo>
                    <a:pt x="53" y="94"/>
                  </a:lnTo>
                  <a:close/>
                  <a:moveTo>
                    <a:pt x="141" y="151"/>
                  </a:moveTo>
                  <a:lnTo>
                    <a:pt x="97" y="160"/>
                  </a:lnTo>
                  <a:lnTo>
                    <a:pt x="101" y="173"/>
                  </a:lnTo>
                  <a:lnTo>
                    <a:pt x="143" y="164"/>
                  </a:lnTo>
                  <a:lnTo>
                    <a:pt x="141" y="151"/>
                  </a:lnTo>
                  <a:lnTo>
                    <a:pt x="141" y="151"/>
                  </a:lnTo>
                  <a:close/>
                  <a:moveTo>
                    <a:pt x="112" y="61"/>
                  </a:moveTo>
                  <a:lnTo>
                    <a:pt x="112" y="61"/>
                  </a:lnTo>
                  <a:lnTo>
                    <a:pt x="113" y="77"/>
                  </a:lnTo>
                  <a:lnTo>
                    <a:pt x="113" y="96"/>
                  </a:lnTo>
                  <a:lnTo>
                    <a:pt x="113" y="96"/>
                  </a:lnTo>
                  <a:lnTo>
                    <a:pt x="115" y="96"/>
                  </a:lnTo>
                  <a:lnTo>
                    <a:pt x="115" y="96"/>
                  </a:lnTo>
                  <a:lnTo>
                    <a:pt x="119" y="90"/>
                  </a:lnTo>
                  <a:lnTo>
                    <a:pt x="119" y="90"/>
                  </a:lnTo>
                  <a:lnTo>
                    <a:pt x="124" y="92"/>
                  </a:lnTo>
                  <a:lnTo>
                    <a:pt x="124" y="92"/>
                  </a:lnTo>
                  <a:lnTo>
                    <a:pt x="126" y="101"/>
                  </a:lnTo>
                  <a:lnTo>
                    <a:pt x="126" y="101"/>
                  </a:lnTo>
                  <a:lnTo>
                    <a:pt x="126" y="101"/>
                  </a:lnTo>
                  <a:lnTo>
                    <a:pt x="130" y="98"/>
                  </a:lnTo>
                  <a:lnTo>
                    <a:pt x="130" y="98"/>
                  </a:lnTo>
                  <a:lnTo>
                    <a:pt x="135" y="99"/>
                  </a:lnTo>
                  <a:lnTo>
                    <a:pt x="135" y="99"/>
                  </a:lnTo>
                  <a:lnTo>
                    <a:pt x="135" y="107"/>
                  </a:lnTo>
                  <a:lnTo>
                    <a:pt x="135" y="107"/>
                  </a:lnTo>
                  <a:lnTo>
                    <a:pt x="141" y="109"/>
                  </a:lnTo>
                  <a:lnTo>
                    <a:pt x="141" y="109"/>
                  </a:lnTo>
                  <a:lnTo>
                    <a:pt x="137" y="133"/>
                  </a:lnTo>
                  <a:lnTo>
                    <a:pt x="132" y="149"/>
                  </a:lnTo>
                  <a:lnTo>
                    <a:pt x="132" y="149"/>
                  </a:lnTo>
                  <a:lnTo>
                    <a:pt x="102" y="153"/>
                  </a:lnTo>
                  <a:lnTo>
                    <a:pt x="102" y="153"/>
                  </a:lnTo>
                  <a:lnTo>
                    <a:pt x="97" y="144"/>
                  </a:lnTo>
                  <a:lnTo>
                    <a:pt x="93" y="131"/>
                  </a:lnTo>
                  <a:lnTo>
                    <a:pt x="91" y="116"/>
                  </a:lnTo>
                  <a:lnTo>
                    <a:pt x="90" y="99"/>
                  </a:lnTo>
                  <a:lnTo>
                    <a:pt x="97" y="90"/>
                  </a:lnTo>
                  <a:lnTo>
                    <a:pt x="99" y="107"/>
                  </a:lnTo>
                  <a:lnTo>
                    <a:pt x="101" y="105"/>
                  </a:lnTo>
                  <a:lnTo>
                    <a:pt x="101" y="105"/>
                  </a:lnTo>
                  <a:lnTo>
                    <a:pt x="101" y="83"/>
                  </a:lnTo>
                  <a:lnTo>
                    <a:pt x="101" y="72"/>
                  </a:lnTo>
                  <a:lnTo>
                    <a:pt x="104" y="61"/>
                  </a:lnTo>
                  <a:lnTo>
                    <a:pt x="104" y="61"/>
                  </a:lnTo>
                  <a:lnTo>
                    <a:pt x="112" y="61"/>
                  </a:lnTo>
                  <a:lnTo>
                    <a:pt x="112" y="61"/>
                  </a:lnTo>
                  <a:close/>
                  <a:moveTo>
                    <a:pt x="73" y="0"/>
                  </a:moveTo>
                  <a:lnTo>
                    <a:pt x="73" y="0"/>
                  </a:lnTo>
                  <a:lnTo>
                    <a:pt x="58" y="0"/>
                  </a:lnTo>
                  <a:lnTo>
                    <a:pt x="44" y="6"/>
                  </a:lnTo>
                  <a:lnTo>
                    <a:pt x="33" y="11"/>
                  </a:lnTo>
                  <a:lnTo>
                    <a:pt x="22" y="21"/>
                  </a:lnTo>
                  <a:lnTo>
                    <a:pt x="12" y="32"/>
                  </a:lnTo>
                  <a:lnTo>
                    <a:pt x="7" y="44"/>
                  </a:lnTo>
                  <a:lnTo>
                    <a:pt x="1" y="57"/>
                  </a:lnTo>
                  <a:lnTo>
                    <a:pt x="0" y="72"/>
                  </a:lnTo>
                  <a:lnTo>
                    <a:pt x="0" y="72"/>
                  </a:lnTo>
                  <a:lnTo>
                    <a:pt x="1" y="87"/>
                  </a:lnTo>
                  <a:lnTo>
                    <a:pt x="7" y="99"/>
                  </a:lnTo>
                  <a:lnTo>
                    <a:pt x="12" y="112"/>
                  </a:lnTo>
                  <a:lnTo>
                    <a:pt x="22" y="123"/>
                  </a:lnTo>
                  <a:lnTo>
                    <a:pt x="33" y="133"/>
                  </a:lnTo>
                  <a:lnTo>
                    <a:pt x="44" y="138"/>
                  </a:lnTo>
                  <a:lnTo>
                    <a:pt x="58" y="144"/>
                  </a:lnTo>
                  <a:lnTo>
                    <a:pt x="73" y="144"/>
                  </a:lnTo>
                  <a:lnTo>
                    <a:pt x="73" y="144"/>
                  </a:lnTo>
                  <a:lnTo>
                    <a:pt x="88" y="144"/>
                  </a:lnTo>
                  <a:lnTo>
                    <a:pt x="88" y="144"/>
                  </a:lnTo>
                  <a:lnTo>
                    <a:pt x="84" y="133"/>
                  </a:lnTo>
                  <a:lnTo>
                    <a:pt x="82" y="120"/>
                  </a:lnTo>
                  <a:lnTo>
                    <a:pt x="80" y="99"/>
                  </a:lnTo>
                  <a:lnTo>
                    <a:pt x="80" y="94"/>
                  </a:lnTo>
                  <a:lnTo>
                    <a:pt x="91" y="85"/>
                  </a:lnTo>
                  <a:lnTo>
                    <a:pt x="91" y="85"/>
                  </a:lnTo>
                  <a:lnTo>
                    <a:pt x="91" y="72"/>
                  </a:lnTo>
                  <a:lnTo>
                    <a:pt x="95" y="59"/>
                  </a:lnTo>
                  <a:lnTo>
                    <a:pt x="95" y="52"/>
                  </a:lnTo>
                  <a:lnTo>
                    <a:pt x="104" y="52"/>
                  </a:lnTo>
                  <a:lnTo>
                    <a:pt x="104" y="52"/>
                  </a:lnTo>
                  <a:lnTo>
                    <a:pt x="112" y="52"/>
                  </a:lnTo>
                  <a:lnTo>
                    <a:pt x="119" y="52"/>
                  </a:lnTo>
                  <a:lnTo>
                    <a:pt x="121" y="59"/>
                  </a:lnTo>
                  <a:lnTo>
                    <a:pt x="121" y="59"/>
                  </a:lnTo>
                  <a:lnTo>
                    <a:pt x="123" y="70"/>
                  </a:lnTo>
                  <a:lnTo>
                    <a:pt x="123" y="81"/>
                  </a:lnTo>
                  <a:lnTo>
                    <a:pt x="123" y="81"/>
                  </a:lnTo>
                  <a:lnTo>
                    <a:pt x="126" y="83"/>
                  </a:lnTo>
                  <a:lnTo>
                    <a:pt x="134" y="85"/>
                  </a:lnTo>
                  <a:lnTo>
                    <a:pt x="134" y="88"/>
                  </a:lnTo>
                  <a:lnTo>
                    <a:pt x="134" y="88"/>
                  </a:lnTo>
                  <a:lnTo>
                    <a:pt x="137" y="90"/>
                  </a:lnTo>
                  <a:lnTo>
                    <a:pt x="143" y="92"/>
                  </a:lnTo>
                  <a:lnTo>
                    <a:pt x="143" y="92"/>
                  </a:lnTo>
                  <a:lnTo>
                    <a:pt x="145" y="81"/>
                  </a:lnTo>
                  <a:lnTo>
                    <a:pt x="145" y="72"/>
                  </a:lnTo>
                  <a:lnTo>
                    <a:pt x="145" y="72"/>
                  </a:lnTo>
                  <a:lnTo>
                    <a:pt x="143" y="57"/>
                  </a:lnTo>
                  <a:lnTo>
                    <a:pt x="139" y="44"/>
                  </a:lnTo>
                  <a:lnTo>
                    <a:pt x="132" y="32"/>
                  </a:lnTo>
                  <a:lnTo>
                    <a:pt x="124" y="21"/>
                  </a:lnTo>
                  <a:lnTo>
                    <a:pt x="113" y="11"/>
                  </a:lnTo>
                  <a:lnTo>
                    <a:pt x="101" y="6"/>
                  </a:lnTo>
                  <a:lnTo>
                    <a:pt x="88" y="0"/>
                  </a:lnTo>
                  <a:lnTo>
                    <a:pt x="73" y="0"/>
                  </a:lnTo>
                  <a:lnTo>
                    <a:pt x="73" y="0"/>
                  </a:lnTo>
                  <a:close/>
                  <a:moveTo>
                    <a:pt x="64" y="15"/>
                  </a:moveTo>
                  <a:lnTo>
                    <a:pt x="64" y="15"/>
                  </a:lnTo>
                  <a:lnTo>
                    <a:pt x="69" y="17"/>
                  </a:lnTo>
                  <a:lnTo>
                    <a:pt x="73" y="19"/>
                  </a:lnTo>
                  <a:lnTo>
                    <a:pt x="73" y="19"/>
                  </a:lnTo>
                  <a:lnTo>
                    <a:pt x="75" y="24"/>
                  </a:lnTo>
                  <a:lnTo>
                    <a:pt x="77" y="28"/>
                  </a:lnTo>
                  <a:lnTo>
                    <a:pt x="77" y="28"/>
                  </a:lnTo>
                  <a:lnTo>
                    <a:pt x="75" y="33"/>
                  </a:lnTo>
                  <a:lnTo>
                    <a:pt x="73" y="37"/>
                  </a:lnTo>
                  <a:lnTo>
                    <a:pt x="73" y="37"/>
                  </a:lnTo>
                  <a:lnTo>
                    <a:pt x="69" y="39"/>
                  </a:lnTo>
                  <a:lnTo>
                    <a:pt x="64" y="41"/>
                  </a:lnTo>
                  <a:lnTo>
                    <a:pt x="64" y="41"/>
                  </a:lnTo>
                  <a:lnTo>
                    <a:pt x="58" y="39"/>
                  </a:lnTo>
                  <a:lnTo>
                    <a:pt x="55" y="37"/>
                  </a:lnTo>
                  <a:lnTo>
                    <a:pt x="55" y="37"/>
                  </a:lnTo>
                  <a:lnTo>
                    <a:pt x="53" y="33"/>
                  </a:lnTo>
                  <a:lnTo>
                    <a:pt x="51" y="28"/>
                  </a:lnTo>
                  <a:lnTo>
                    <a:pt x="51" y="28"/>
                  </a:lnTo>
                  <a:lnTo>
                    <a:pt x="53" y="24"/>
                  </a:lnTo>
                  <a:lnTo>
                    <a:pt x="55" y="19"/>
                  </a:lnTo>
                  <a:lnTo>
                    <a:pt x="55" y="19"/>
                  </a:lnTo>
                  <a:lnTo>
                    <a:pt x="58" y="17"/>
                  </a:lnTo>
                  <a:lnTo>
                    <a:pt x="64" y="15"/>
                  </a:lnTo>
                  <a:lnTo>
                    <a:pt x="64" y="15"/>
                  </a:lnTo>
                  <a:close/>
                </a:path>
              </a:pathLst>
            </a:custGeom>
            <a:solidFill>
              <a:schemeClr val="bg1"/>
            </a:soli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088201" y="4311814"/>
            <a:ext cx="1415551" cy="1605507"/>
            <a:chOff x="9087941" y="4311813"/>
            <a:chExt cx="1415804" cy="1605507"/>
          </a:xfrm>
        </p:grpSpPr>
        <p:sp>
          <p:nvSpPr>
            <p:cNvPr id="21" name="任意多边形 20"/>
            <p:cNvSpPr/>
            <p:nvPr/>
          </p:nvSpPr>
          <p:spPr bwMode="auto">
            <a:xfrm>
              <a:off x="9087941" y="4311813"/>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22" name="文本框 39"/>
            <p:cNvSpPr txBox="1"/>
            <p:nvPr/>
          </p:nvSpPr>
          <p:spPr>
            <a:xfrm>
              <a:off x="9101240" y="5251946"/>
              <a:ext cx="1402505" cy="276999"/>
            </a:xfrm>
            <a:prstGeom prst="rect">
              <a:avLst/>
            </a:prstGeom>
            <a:no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600"/>
              <a:r>
                <a:rPr lang="zh-CN" altLang="en-US" sz="1600" kern="0" dirty="0">
                  <a:solidFill>
                    <a:prstClr val="white"/>
                  </a:solidFill>
                  <a:latin typeface="微软雅黑" panose="020B0503020204020204" pitchFamily="34" charset="-122"/>
                  <a:ea typeface="微软雅黑" panose="020B0503020204020204" pitchFamily="34" charset="-122"/>
                </a:rPr>
                <a:t>输入标题</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23" name="Freeform 309"/>
            <p:cNvSpPr>
              <a:spLocks noEditPoints="1"/>
            </p:cNvSpPr>
            <p:nvPr/>
          </p:nvSpPr>
          <p:spPr bwMode="auto">
            <a:xfrm>
              <a:off x="9593431" y="4659566"/>
              <a:ext cx="371455" cy="396037"/>
            </a:xfrm>
            <a:custGeom>
              <a:avLst/>
              <a:gdLst>
                <a:gd name="T0" fmla="*/ 9 w 136"/>
                <a:gd name="T1" fmla="*/ 10 h 145"/>
                <a:gd name="T2" fmla="*/ 36 w 136"/>
                <a:gd name="T3" fmla="*/ 8 h 145"/>
                <a:gd name="T4" fmla="*/ 51 w 136"/>
                <a:gd name="T5" fmla="*/ 6 h 145"/>
                <a:gd name="T6" fmla="*/ 68 w 136"/>
                <a:gd name="T7" fmla="*/ 0 h 145"/>
                <a:gd name="T8" fmla="*/ 70 w 136"/>
                <a:gd name="T9" fmla="*/ 0 h 145"/>
                <a:gd name="T10" fmla="*/ 99 w 136"/>
                <a:gd name="T11" fmla="*/ 8 h 145"/>
                <a:gd name="T12" fmla="*/ 112 w 136"/>
                <a:gd name="T13" fmla="*/ 10 h 145"/>
                <a:gd name="T14" fmla="*/ 136 w 136"/>
                <a:gd name="T15" fmla="*/ 8 h 145"/>
                <a:gd name="T16" fmla="*/ 136 w 136"/>
                <a:gd name="T17" fmla="*/ 19 h 145"/>
                <a:gd name="T18" fmla="*/ 130 w 136"/>
                <a:gd name="T19" fmla="*/ 74 h 145"/>
                <a:gd name="T20" fmla="*/ 115 w 136"/>
                <a:gd name="T21" fmla="*/ 111 h 145"/>
                <a:gd name="T22" fmla="*/ 106 w 136"/>
                <a:gd name="T23" fmla="*/ 123 h 145"/>
                <a:gd name="T24" fmla="*/ 82 w 136"/>
                <a:gd name="T25" fmla="*/ 140 h 145"/>
                <a:gd name="T26" fmla="*/ 68 w 136"/>
                <a:gd name="T27" fmla="*/ 145 h 145"/>
                <a:gd name="T28" fmla="*/ 66 w 136"/>
                <a:gd name="T29" fmla="*/ 145 h 145"/>
                <a:gd name="T30" fmla="*/ 40 w 136"/>
                <a:gd name="T31" fmla="*/ 133 h 145"/>
                <a:gd name="T32" fmla="*/ 20 w 136"/>
                <a:gd name="T33" fmla="*/ 111 h 145"/>
                <a:gd name="T34" fmla="*/ 11 w 136"/>
                <a:gd name="T35" fmla="*/ 94 h 145"/>
                <a:gd name="T36" fmla="*/ 2 w 136"/>
                <a:gd name="T37" fmla="*/ 48 h 145"/>
                <a:gd name="T38" fmla="*/ 0 w 136"/>
                <a:gd name="T39" fmla="*/ 8 h 145"/>
                <a:gd name="T40" fmla="*/ 9 w 136"/>
                <a:gd name="T41" fmla="*/ 10 h 145"/>
                <a:gd name="T42" fmla="*/ 112 w 136"/>
                <a:gd name="T43" fmla="*/ 74 h 145"/>
                <a:gd name="T44" fmla="*/ 115 w 136"/>
                <a:gd name="T45" fmla="*/ 54 h 145"/>
                <a:gd name="T46" fmla="*/ 119 w 136"/>
                <a:gd name="T47" fmla="*/ 28 h 145"/>
                <a:gd name="T48" fmla="*/ 97 w 136"/>
                <a:gd name="T49" fmla="*/ 26 h 145"/>
                <a:gd name="T50" fmla="*/ 68 w 136"/>
                <a:gd name="T51" fmla="*/ 19 h 145"/>
                <a:gd name="T52" fmla="*/ 68 w 136"/>
                <a:gd name="T53" fmla="*/ 74 h 145"/>
                <a:gd name="T54" fmla="*/ 68 w 136"/>
                <a:gd name="T55" fmla="*/ 74 h 145"/>
                <a:gd name="T56" fmla="*/ 24 w 136"/>
                <a:gd name="T57" fmla="*/ 74 h 145"/>
                <a:gd name="T58" fmla="*/ 33 w 136"/>
                <a:gd name="T59" fmla="*/ 100 h 145"/>
                <a:gd name="T60" fmla="*/ 40 w 136"/>
                <a:gd name="T61" fmla="*/ 111 h 145"/>
                <a:gd name="T62" fmla="*/ 59 w 136"/>
                <a:gd name="T63" fmla="*/ 123 h 145"/>
                <a:gd name="T64" fmla="*/ 68 w 136"/>
                <a:gd name="T65"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145">
                  <a:moveTo>
                    <a:pt x="9" y="10"/>
                  </a:moveTo>
                  <a:lnTo>
                    <a:pt x="9" y="10"/>
                  </a:lnTo>
                  <a:lnTo>
                    <a:pt x="22" y="10"/>
                  </a:lnTo>
                  <a:lnTo>
                    <a:pt x="36" y="8"/>
                  </a:lnTo>
                  <a:lnTo>
                    <a:pt x="36" y="8"/>
                  </a:lnTo>
                  <a:lnTo>
                    <a:pt x="51" y="6"/>
                  </a:lnTo>
                  <a:lnTo>
                    <a:pt x="64" y="0"/>
                  </a:lnTo>
                  <a:lnTo>
                    <a:pt x="68" y="0"/>
                  </a:lnTo>
                  <a:lnTo>
                    <a:pt x="70" y="0"/>
                  </a:lnTo>
                  <a:lnTo>
                    <a:pt x="70" y="0"/>
                  </a:lnTo>
                  <a:lnTo>
                    <a:pt x="84" y="6"/>
                  </a:lnTo>
                  <a:lnTo>
                    <a:pt x="99" y="8"/>
                  </a:lnTo>
                  <a:lnTo>
                    <a:pt x="99" y="8"/>
                  </a:lnTo>
                  <a:lnTo>
                    <a:pt x="112" y="10"/>
                  </a:lnTo>
                  <a:lnTo>
                    <a:pt x="126" y="10"/>
                  </a:lnTo>
                  <a:lnTo>
                    <a:pt x="136" y="8"/>
                  </a:lnTo>
                  <a:lnTo>
                    <a:pt x="136" y="19"/>
                  </a:lnTo>
                  <a:lnTo>
                    <a:pt x="136" y="19"/>
                  </a:lnTo>
                  <a:lnTo>
                    <a:pt x="134" y="48"/>
                  </a:lnTo>
                  <a:lnTo>
                    <a:pt x="130" y="74"/>
                  </a:lnTo>
                  <a:lnTo>
                    <a:pt x="123" y="94"/>
                  </a:lnTo>
                  <a:lnTo>
                    <a:pt x="115" y="111"/>
                  </a:lnTo>
                  <a:lnTo>
                    <a:pt x="115" y="111"/>
                  </a:lnTo>
                  <a:lnTo>
                    <a:pt x="106" y="123"/>
                  </a:lnTo>
                  <a:lnTo>
                    <a:pt x="95" y="133"/>
                  </a:lnTo>
                  <a:lnTo>
                    <a:pt x="82" y="140"/>
                  </a:lnTo>
                  <a:lnTo>
                    <a:pt x="70" y="145"/>
                  </a:lnTo>
                  <a:lnTo>
                    <a:pt x="68" y="145"/>
                  </a:lnTo>
                  <a:lnTo>
                    <a:pt x="66" y="145"/>
                  </a:lnTo>
                  <a:lnTo>
                    <a:pt x="66" y="145"/>
                  </a:lnTo>
                  <a:lnTo>
                    <a:pt x="53" y="140"/>
                  </a:lnTo>
                  <a:lnTo>
                    <a:pt x="40" y="133"/>
                  </a:lnTo>
                  <a:lnTo>
                    <a:pt x="29" y="123"/>
                  </a:lnTo>
                  <a:lnTo>
                    <a:pt x="20" y="111"/>
                  </a:lnTo>
                  <a:lnTo>
                    <a:pt x="20" y="111"/>
                  </a:lnTo>
                  <a:lnTo>
                    <a:pt x="11" y="94"/>
                  </a:lnTo>
                  <a:lnTo>
                    <a:pt x="5" y="74"/>
                  </a:lnTo>
                  <a:lnTo>
                    <a:pt x="2" y="48"/>
                  </a:lnTo>
                  <a:lnTo>
                    <a:pt x="0" y="19"/>
                  </a:lnTo>
                  <a:lnTo>
                    <a:pt x="0" y="8"/>
                  </a:lnTo>
                  <a:lnTo>
                    <a:pt x="9" y="10"/>
                  </a:lnTo>
                  <a:lnTo>
                    <a:pt x="9" y="10"/>
                  </a:lnTo>
                  <a:close/>
                  <a:moveTo>
                    <a:pt x="68" y="74"/>
                  </a:moveTo>
                  <a:lnTo>
                    <a:pt x="112" y="74"/>
                  </a:lnTo>
                  <a:lnTo>
                    <a:pt x="112" y="74"/>
                  </a:lnTo>
                  <a:lnTo>
                    <a:pt x="115" y="54"/>
                  </a:lnTo>
                  <a:lnTo>
                    <a:pt x="119" y="28"/>
                  </a:lnTo>
                  <a:lnTo>
                    <a:pt x="119" y="28"/>
                  </a:lnTo>
                  <a:lnTo>
                    <a:pt x="97" y="26"/>
                  </a:lnTo>
                  <a:lnTo>
                    <a:pt x="97" y="26"/>
                  </a:lnTo>
                  <a:lnTo>
                    <a:pt x="82" y="24"/>
                  </a:lnTo>
                  <a:lnTo>
                    <a:pt x="68" y="19"/>
                  </a:lnTo>
                  <a:lnTo>
                    <a:pt x="68" y="74"/>
                  </a:lnTo>
                  <a:lnTo>
                    <a:pt x="68" y="74"/>
                  </a:lnTo>
                  <a:close/>
                  <a:moveTo>
                    <a:pt x="68" y="127"/>
                  </a:moveTo>
                  <a:lnTo>
                    <a:pt x="68" y="74"/>
                  </a:lnTo>
                  <a:lnTo>
                    <a:pt x="24" y="74"/>
                  </a:lnTo>
                  <a:lnTo>
                    <a:pt x="24" y="74"/>
                  </a:lnTo>
                  <a:lnTo>
                    <a:pt x="27" y="89"/>
                  </a:lnTo>
                  <a:lnTo>
                    <a:pt x="33" y="100"/>
                  </a:lnTo>
                  <a:lnTo>
                    <a:pt x="33" y="100"/>
                  </a:lnTo>
                  <a:lnTo>
                    <a:pt x="40" y="111"/>
                  </a:lnTo>
                  <a:lnTo>
                    <a:pt x="49" y="118"/>
                  </a:lnTo>
                  <a:lnTo>
                    <a:pt x="59" y="123"/>
                  </a:lnTo>
                  <a:lnTo>
                    <a:pt x="68" y="127"/>
                  </a:lnTo>
                  <a:lnTo>
                    <a:pt x="68" y="127"/>
                  </a:lnTo>
                  <a:close/>
                </a:path>
              </a:pathLst>
            </a:custGeom>
            <a:solidFill>
              <a:schemeClr val="bg1"/>
            </a:solid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626093" y="2111667"/>
            <a:ext cx="2885138" cy="3315763"/>
            <a:chOff x="3624858" y="2111666"/>
            <a:chExt cx="2885653" cy="3315763"/>
          </a:xfrm>
        </p:grpSpPr>
        <p:sp>
          <p:nvSpPr>
            <p:cNvPr id="25" name="任意多边形 24"/>
            <p:cNvSpPr/>
            <p:nvPr/>
          </p:nvSpPr>
          <p:spPr bwMode="auto">
            <a:xfrm>
              <a:off x="3624858" y="2111666"/>
              <a:ext cx="2885653" cy="3315763"/>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6" name="Freeform 289"/>
            <p:cNvSpPr>
              <a:spLocks noEditPoints="1"/>
            </p:cNvSpPr>
            <p:nvPr/>
          </p:nvSpPr>
          <p:spPr bwMode="auto">
            <a:xfrm>
              <a:off x="4706763" y="2493749"/>
              <a:ext cx="736147" cy="708882"/>
            </a:xfrm>
            <a:custGeom>
              <a:avLst/>
              <a:gdLst>
                <a:gd name="T0" fmla="*/ 129 w 162"/>
                <a:gd name="T1" fmla="*/ 11 h 156"/>
                <a:gd name="T2" fmla="*/ 129 w 162"/>
                <a:gd name="T3" fmla="*/ 3 h 156"/>
                <a:gd name="T4" fmla="*/ 134 w 162"/>
                <a:gd name="T5" fmla="*/ 0 h 156"/>
                <a:gd name="T6" fmla="*/ 140 w 162"/>
                <a:gd name="T7" fmla="*/ 1 h 156"/>
                <a:gd name="T8" fmla="*/ 156 w 162"/>
                <a:gd name="T9" fmla="*/ 25 h 156"/>
                <a:gd name="T10" fmla="*/ 162 w 162"/>
                <a:gd name="T11" fmla="*/ 55 h 156"/>
                <a:gd name="T12" fmla="*/ 156 w 162"/>
                <a:gd name="T13" fmla="*/ 80 h 156"/>
                <a:gd name="T14" fmla="*/ 140 w 162"/>
                <a:gd name="T15" fmla="*/ 100 h 156"/>
                <a:gd name="T16" fmla="*/ 132 w 162"/>
                <a:gd name="T17" fmla="*/ 102 h 156"/>
                <a:gd name="T18" fmla="*/ 129 w 162"/>
                <a:gd name="T19" fmla="*/ 97 h 156"/>
                <a:gd name="T20" fmla="*/ 131 w 162"/>
                <a:gd name="T21" fmla="*/ 89 h 156"/>
                <a:gd name="T22" fmla="*/ 143 w 162"/>
                <a:gd name="T23" fmla="*/ 75 h 156"/>
                <a:gd name="T24" fmla="*/ 147 w 162"/>
                <a:gd name="T25" fmla="*/ 55 h 156"/>
                <a:gd name="T26" fmla="*/ 143 w 162"/>
                <a:gd name="T27" fmla="*/ 33 h 156"/>
                <a:gd name="T28" fmla="*/ 131 w 162"/>
                <a:gd name="T29" fmla="*/ 12 h 156"/>
                <a:gd name="T30" fmla="*/ 83 w 162"/>
                <a:gd name="T31" fmla="*/ 36 h 156"/>
                <a:gd name="T32" fmla="*/ 96 w 162"/>
                <a:gd name="T33" fmla="*/ 45 h 156"/>
                <a:gd name="T34" fmla="*/ 96 w 162"/>
                <a:gd name="T35" fmla="*/ 55 h 156"/>
                <a:gd name="T36" fmla="*/ 88 w 162"/>
                <a:gd name="T37" fmla="*/ 64 h 156"/>
                <a:gd name="T38" fmla="*/ 76 w 162"/>
                <a:gd name="T39" fmla="*/ 64 h 156"/>
                <a:gd name="T40" fmla="*/ 68 w 162"/>
                <a:gd name="T41" fmla="*/ 55 h 156"/>
                <a:gd name="T42" fmla="*/ 68 w 162"/>
                <a:gd name="T43" fmla="*/ 45 h 156"/>
                <a:gd name="T44" fmla="*/ 83 w 162"/>
                <a:gd name="T45" fmla="*/ 36 h 156"/>
                <a:gd name="T46" fmla="*/ 33 w 162"/>
                <a:gd name="T47" fmla="*/ 12 h 156"/>
                <a:gd name="T48" fmla="*/ 35 w 162"/>
                <a:gd name="T49" fmla="*/ 5 h 156"/>
                <a:gd name="T50" fmla="*/ 31 w 162"/>
                <a:gd name="T51" fmla="*/ 1 h 156"/>
                <a:gd name="T52" fmla="*/ 24 w 162"/>
                <a:gd name="T53" fmla="*/ 1 h 156"/>
                <a:gd name="T54" fmla="*/ 6 w 162"/>
                <a:gd name="T55" fmla="*/ 25 h 156"/>
                <a:gd name="T56" fmla="*/ 0 w 162"/>
                <a:gd name="T57" fmla="*/ 55 h 156"/>
                <a:gd name="T58" fmla="*/ 8 w 162"/>
                <a:gd name="T59" fmla="*/ 80 h 156"/>
                <a:gd name="T60" fmla="*/ 24 w 162"/>
                <a:gd name="T61" fmla="*/ 100 h 156"/>
                <a:gd name="T62" fmla="*/ 28 w 162"/>
                <a:gd name="T63" fmla="*/ 102 h 156"/>
                <a:gd name="T64" fmla="*/ 33 w 162"/>
                <a:gd name="T65" fmla="*/ 100 h 156"/>
                <a:gd name="T66" fmla="*/ 35 w 162"/>
                <a:gd name="T67" fmla="*/ 91 h 156"/>
                <a:gd name="T68" fmla="*/ 26 w 162"/>
                <a:gd name="T69" fmla="*/ 82 h 156"/>
                <a:gd name="T70" fmla="*/ 17 w 162"/>
                <a:gd name="T71" fmla="*/ 64 h 156"/>
                <a:gd name="T72" fmla="*/ 17 w 162"/>
                <a:gd name="T73" fmla="*/ 44 h 156"/>
                <a:gd name="T74" fmla="*/ 26 w 162"/>
                <a:gd name="T75" fmla="*/ 22 h 156"/>
                <a:gd name="T76" fmla="*/ 52 w 162"/>
                <a:gd name="T77" fmla="*/ 34 h 156"/>
                <a:gd name="T78" fmla="*/ 44 w 162"/>
                <a:gd name="T79" fmla="*/ 53 h 156"/>
                <a:gd name="T80" fmla="*/ 53 w 162"/>
                <a:gd name="T81" fmla="*/ 71 h 156"/>
                <a:gd name="T82" fmla="*/ 57 w 162"/>
                <a:gd name="T83" fmla="*/ 75 h 156"/>
                <a:gd name="T84" fmla="*/ 55 w 162"/>
                <a:gd name="T85" fmla="*/ 80 h 156"/>
                <a:gd name="T86" fmla="*/ 48 w 162"/>
                <a:gd name="T87" fmla="*/ 84 h 156"/>
                <a:gd name="T88" fmla="*/ 39 w 162"/>
                <a:gd name="T89" fmla="*/ 77 h 156"/>
                <a:gd name="T90" fmla="*/ 30 w 162"/>
                <a:gd name="T91" fmla="*/ 53 h 156"/>
                <a:gd name="T92" fmla="*/ 37 w 162"/>
                <a:gd name="T93" fmla="*/ 31 h 156"/>
                <a:gd name="T94" fmla="*/ 46 w 162"/>
                <a:gd name="T95" fmla="*/ 22 h 156"/>
                <a:gd name="T96" fmla="*/ 53 w 162"/>
                <a:gd name="T97" fmla="*/ 23 h 156"/>
                <a:gd name="T98" fmla="*/ 55 w 162"/>
                <a:gd name="T99" fmla="*/ 29 h 156"/>
                <a:gd name="T100" fmla="*/ 52 w 162"/>
                <a:gd name="T101" fmla="*/ 34 h 156"/>
                <a:gd name="T102" fmla="*/ 116 w 162"/>
                <a:gd name="T103" fmla="*/ 44 h 156"/>
                <a:gd name="T104" fmla="*/ 114 w 162"/>
                <a:gd name="T105" fmla="*/ 66 h 156"/>
                <a:gd name="T106" fmla="*/ 107 w 162"/>
                <a:gd name="T107" fmla="*/ 73 h 156"/>
                <a:gd name="T108" fmla="*/ 109 w 162"/>
                <a:gd name="T109" fmla="*/ 80 h 156"/>
                <a:gd name="T110" fmla="*/ 112 w 162"/>
                <a:gd name="T111" fmla="*/ 84 h 156"/>
                <a:gd name="T112" fmla="*/ 118 w 162"/>
                <a:gd name="T113" fmla="*/ 82 h 156"/>
                <a:gd name="T114" fmla="*/ 132 w 162"/>
                <a:gd name="T115" fmla="*/ 62 h 156"/>
                <a:gd name="T116" fmla="*/ 131 w 162"/>
                <a:gd name="T117" fmla="*/ 38 h 156"/>
                <a:gd name="T118" fmla="*/ 120 w 162"/>
                <a:gd name="T119" fmla="*/ 23 h 156"/>
                <a:gd name="T120" fmla="*/ 112 w 162"/>
                <a:gd name="T121" fmla="*/ 22 h 156"/>
                <a:gd name="T122" fmla="*/ 109 w 162"/>
                <a:gd name="T123" fmla="*/ 27 h 156"/>
                <a:gd name="T124" fmla="*/ 110 w 162"/>
                <a:gd name="T125"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56">
                  <a:moveTo>
                    <a:pt x="131" y="12"/>
                  </a:moveTo>
                  <a:lnTo>
                    <a:pt x="131" y="12"/>
                  </a:lnTo>
                  <a:lnTo>
                    <a:pt x="129" y="11"/>
                  </a:lnTo>
                  <a:lnTo>
                    <a:pt x="127" y="9"/>
                  </a:lnTo>
                  <a:lnTo>
                    <a:pt x="127" y="5"/>
                  </a:lnTo>
                  <a:lnTo>
                    <a:pt x="129" y="3"/>
                  </a:lnTo>
                  <a:lnTo>
                    <a:pt x="129" y="3"/>
                  </a:lnTo>
                  <a:lnTo>
                    <a:pt x="131" y="1"/>
                  </a:lnTo>
                  <a:lnTo>
                    <a:pt x="134" y="0"/>
                  </a:lnTo>
                  <a:lnTo>
                    <a:pt x="136" y="1"/>
                  </a:lnTo>
                  <a:lnTo>
                    <a:pt x="140" y="1"/>
                  </a:lnTo>
                  <a:lnTo>
                    <a:pt x="140" y="1"/>
                  </a:lnTo>
                  <a:lnTo>
                    <a:pt x="149" y="12"/>
                  </a:lnTo>
                  <a:lnTo>
                    <a:pt x="156" y="25"/>
                  </a:lnTo>
                  <a:lnTo>
                    <a:pt x="156" y="25"/>
                  </a:lnTo>
                  <a:lnTo>
                    <a:pt x="162" y="40"/>
                  </a:lnTo>
                  <a:lnTo>
                    <a:pt x="162" y="55"/>
                  </a:lnTo>
                  <a:lnTo>
                    <a:pt x="162" y="55"/>
                  </a:lnTo>
                  <a:lnTo>
                    <a:pt x="160" y="67"/>
                  </a:lnTo>
                  <a:lnTo>
                    <a:pt x="156" y="80"/>
                  </a:lnTo>
                  <a:lnTo>
                    <a:pt x="156" y="80"/>
                  </a:lnTo>
                  <a:lnTo>
                    <a:pt x="149" y="91"/>
                  </a:lnTo>
                  <a:lnTo>
                    <a:pt x="140" y="100"/>
                  </a:lnTo>
                  <a:lnTo>
                    <a:pt x="140" y="100"/>
                  </a:lnTo>
                  <a:lnTo>
                    <a:pt x="138" y="102"/>
                  </a:lnTo>
                  <a:lnTo>
                    <a:pt x="134" y="102"/>
                  </a:lnTo>
                  <a:lnTo>
                    <a:pt x="132" y="102"/>
                  </a:lnTo>
                  <a:lnTo>
                    <a:pt x="131" y="100"/>
                  </a:lnTo>
                  <a:lnTo>
                    <a:pt x="131" y="100"/>
                  </a:lnTo>
                  <a:lnTo>
                    <a:pt x="129" y="97"/>
                  </a:lnTo>
                  <a:lnTo>
                    <a:pt x="129" y="95"/>
                  </a:lnTo>
                  <a:lnTo>
                    <a:pt x="129" y="91"/>
                  </a:lnTo>
                  <a:lnTo>
                    <a:pt x="131" y="89"/>
                  </a:lnTo>
                  <a:lnTo>
                    <a:pt x="131" y="89"/>
                  </a:lnTo>
                  <a:lnTo>
                    <a:pt x="138" y="82"/>
                  </a:lnTo>
                  <a:lnTo>
                    <a:pt x="143" y="75"/>
                  </a:lnTo>
                  <a:lnTo>
                    <a:pt x="143" y="75"/>
                  </a:lnTo>
                  <a:lnTo>
                    <a:pt x="145" y="64"/>
                  </a:lnTo>
                  <a:lnTo>
                    <a:pt x="147" y="55"/>
                  </a:lnTo>
                  <a:lnTo>
                    <a:pt x="147" y="55"/>
                  </a:lnTo>
                  <a:lnTo>
                    <a:pt x="147" y="44"/>
                  </a:lnTo>
                  <a:lnTo>
                    <a:pt x="143" y="33"/>
                  </a:lnTo>
                  <a:lnTo>
                    <a:pt x="143" y="33"/>
                  </a:lnTo>
                  <a:lnTo>
                    <a:pt x="138" y="22"/>
                  </a:lnTo>
                  <a:lnTo>
                    <a:pt x="131" y="12"/>
                  </a:lnTo>
                  <a:lnTo>
                    <a:pt x="131" y="12"/>
                  </a:lnTo>
                  <a:close/>
                  <a:moveTo>
                    <a:pt x="83" y="36"/>
                  </a:moveTo>
                  <a:lnTo>
                    <a:pt x="83" y="36"/>
                  </a:lnTo>
                  <a:lnTo>
                    <a:pt x="88" y="38"/>
                  </a:lnTo>
                  <a:lnTo>
                    <a:pt x="92" y="40"/>
                  </a:lnTo>
                  <a:lnTo>
                    <a:pt x="96" y="45"/>
                  </a:lnTo>
                  <a:lnTo>
                    <a:pt x="96" y="51"/>
                  </a:lnTo>
                  <a:lnTo>
                    <a:pt x="96" y="51"/>
                  </a:lnTo>
                  <a:lnTo>
                    <a:pt x="96" y="55"/>
                  </a:lnTo>
                  <a:lnTo>
                    <a:pt x="94" y="58"/>
                  </a:lnTo>
                  <a:lnTo>
                    <a:pt x="92" y="62"/>
                  </a:lnTo>
                  <a:lnTo>
                    <a:pt x="88" y="64"/>
                  </a:lnTo>
                  <a:lnTo>
                    <a:pt x="88" y="156"/>
                  </a:lnTo>
                  <a:lnTo>
                    <a:pt x="76" y="156"/>
                  </a:lnTo>
                  <a:lnTo>
                    <a:pt x="76" y="64"/>
                  </a:lnTo>
                  <a:lnTo>
                    <a:pt x="76" y="64"/>
                  </a:lnTo>
                  <a:lnTo>
                    <a:pt x="70" y="58"/>
                  </a:lnTo>
                  <a:lnTo>
                    <a:pt x="68" y="55"/>
                  </a:lnTo>
                  <a:lnTo>
                    <a:pt x="68" y="51"/>
                  </a:lnTo>
                  <a:lnTo>
                    <a:pt x="68" y="51"/>
                  </a:lnTo>
                  <a:lnTo>
                    <a:pt x="68" y="45"/>
                  </a:lnTo>
                  <a:lnTo>
                    <a:pt x="72" y="40"/>
                  </a:lnTo>
                  <a:lnTo>
                    <a:pt x="77" y="38"/>
                  </a:lnTo>
                  <a:lnTo>
                    <a:pt x="83" y="36"/>
                  </a:lnTo>
                  <a:lnTo>
                    <a:pt x="83" y="36"/>
                  </a:lnTo>
                  <a:close/>
                  <a:moveTo>
                    <a:pt x="33" y="12"/>
                  </a:moveTo>
                  <a:lnTo>
                    <a:pt x="33" y="12"/>
                  </a:lnTo>
                  <a:lnTo>
                    <a:pt x="35" y="11"/>
                  </a:lnTo>
                  <a:lnTo>
                    <a:pt x="35" y="9"/>
                  </a:lnTo>
                  <a:lnTo>
                    <a:pt x="35" y="5"/>
                  </a:lnTo>
                  <a:lnTo>
                    <a:pt x="33" y="3"/>
                  </a:lnTo>
                  <a:lnTo>
                    <a:pt x="33" y="3"/>
                  </a:lnTo>
                  <a:lnTo>
                    <a:pt x="31" y="1"/>
                  </a:lnTo>
                  <a:lnTo>
                    <a:pt x="30" y="0"/>
                  </a:lnTo>
                  <a:lnTo>
                    <a:pt x="26" y="1"/>
                  </a:lnTo>
                  <a:lnTo>
                    <a:pt x="24" y="1"/>
                  </a:lnTo>
                  <a:lnTo>
                    <a:pt x="24" y="1"/>
                  </a:lnTo>
                  <a:lnTo>
                    <a:pt x="13" y="12"/>
                  </a:lnTo>
                  <a:lnTo>
                    <a:pt x="6" y="25"/>
                  </a:lnTo>
                  <a:lnTo>
                    <a:pt x="6" y="25"/>
                  </a:lnTo>
                  <a:lnTo>
                    <a:pt x="2" y="40"/>
                  </a:lnTo>
                  <a:lnTo>
                    <a:pt x="0" y="55"/>
                  </a:lnTo>
                  <a:lnTo>
                    <a:pt x="0" y="55"/>
                  </a:lnTo>
                  <a:lnTo>
                    <a:pt x="4" y="67"/>
                  </a:lnTo>
                  <a:lnTo>
                    <a:pt x="8" y="80"/>
                  </a:lnTo>
                  <a:lnTo>
                    <a:pt x="8" y="80"/>
                  </a:lnTo>
                  <a:lnTo>
                    <a:pt x="15" y="91"/>
                  </a:lnTo>
                  <a:lnTo>
                    <a:pt x="24" y="100"/>
                  </a:lnTo>
                  <a:lnTo>
                    <a:pt x="24" y="100"/>
                  </a:lnTo>
                  <a:lnTo>
                    <a:pt x="26" y="102"/>
                  </a:lnTo>
                  <a:lnTo>
                    <a:pt x="28" y="102"/>
                  </a:lnTo>
                  <a:lnTo>
                    <a:pt x="31" y="102"/>
                  </a:lnTo>
                  <a:lnTo>
                    <a:pt x="33" y="100"/>
                  </a:lnTo>
                  <a:lnTo>
                    <a:pt x="33" y="100"/>
                  </a:lnTo>
                  <a:lnTo>
                    <a:pt x="35" y="97"/>
                  </a:lnTo>
                  <a:lnTo>
                    <a:pt x="35" y="95"/>
                  </a:lnTo>
                  <a:lnTo>
                    <a:pt x="35" y="91"/>
                  </a:lnTo>
                  <a:lnTo>
                    <a:pt x="33" y="89"/>
                  </a:lnTo>
                  <a:lnTo>
                    <a:pt x="33" y="89"/>
                  </a:lnTo>
                  <a:lnTo>
                    <a:pt x="26" y="82"/>
                  </a:lnTo>
                  <a:lnTo>
                    <a:pt x="20" y="75"/>
                  </a:lnTo>
                  <a:lnTo>
                    <a:pt x="20" y="75"/>
                  </a:lnTo>
                  <a:lnTo>
                    <a:pt x="17" y="64"/>
                  </a:lnTo>
                  <a:lnTo>
                    <a:pt x="15" y="55"/>
                  </a:lnTo>
                  <a:lnTo>
                    <a:pt x="15" y="55"/>
                  </a:lnTo>
                  <a:lnTo>
                    <a:pt x="17" y="44"/>
                  </a:lnTo>
                  <a:lnTo>
                    <a:pt x="20" y="33"/>
                  </a:lnTo>
                  <a:lnTo>
                    <a:pt x="20" y="33"/>
                  </a:lnTo>
                  <a:lnTo>
                    <a:pt x="26" y="22"/>
                  </a:lnTo>
                  <a:lnTo>
                    <a:pt x="33" y="12"/>
                  </a:lnTo>
                  <a:lnTo>
                    <a:pt x="33" y="12"/>
                  </a:lnTo>
                  <a:close/>
                  <a:moveTo>
                    <a:pt x="52" y="34"/>
                  </a:moveTo>
                  <a:lnTo>
                    <a:pt x="52" y="34"/>
                  </a:lnTo>
                  <a:lnTo>
                    <a:pt x="46" y="44"/>
                  </a:lnTo>
                  <a:lnTo>
                    <a:pt x="44" y="53"/>
                  </a:lnTo>
                  <a:lnTo>
                    <a:pt x="48" y="62"/>
                  </a:lnTo>
                  <a:lnTo>
                    <a:pt x="50" y="66"/>
                  </a:lnTo>
                  <a:lnTo>
                    <a:pt x="53" y="71"/>
                  </a:lnTo>
                  <a:lnTo>
                    <a:pt x="53" y="71"/>
                  </a:lnTo>
                  <a:lnTo>
                    <a:pt x="55" y="73"/>
                  </a:lnTo>
                  <a:lnTo>
                    <a:pt x="57" y="75"/>
                  </a:lnTo>
                  <a:lnTo>
                    <a:pt x="57" y="78"/>
                  </a:lnTo>
                  <a:lnTo>
                    <a:pt x="55" y="80"/>
                  </a:lnTo>
                  <a:lnTo>
                    <a:pt x="55" y="80"/>
                  </a:lnTo>
                  <a:lnTo>
                    <a:pt x="53" y="82"/>
                  </a:lnTo>
                  <a:lnTo>
                    <a:pt x="52" y="84"/>
                  </a:lnTo>
                  <a:lnTo>
                    <a:pt x="48" y="84"/>
                  </a:lnTo>
                  <a:lnTo>
                    <a:pt x="46" y="82"/>
                  </a:lnTo>
                  <a:lnTo>
                    <a:pt x="46" y="82"/>
                  </a:lnTo>
                  <a:lnTo>
                    <a:pt x="39" y="77"/>
                  </a:lnTo>
                  <a:lnTo>
                    <a:pt x="33" y="69"/>
                  </a:lnTo>
                  <a:lnTo>
                    <a:pt x="31" y="62"/>
                  </a:lnTo>
                  <a:lnTo>
                    <a:pt x="30" y="53"/>
                  </a:lnTo>
                  <a:lnTo>
                    <a:pt x="30" y="45"/>
                  </a:lnTo>
                  <a:lnTo>
                    <a:pt x="33" y="38"/>
                  </a:lnTo>
                  <a:lnTo>
                    <a:pt x="37" y="31"/>
                  </a:lnTo>
                  <a:lnTo>
                    <a:pt x="42" y="23"/>
                  </a:lnTo>
                  <a:lnTo>
                    <a:pt x="42" y="23"/>
                  </a:lnTo>
                  <a:lnTo>
                    <a:pt x="46" y="22"/>
                  </a:lnTo>
                  <a:lnTo>
                    <a:pt x="48" y="22"/>
                  </a:lnTo>
                  <a:lnTo>
                    <a:pt x="50" y="22"/>
                  </a:lnTo>
                  <a:lnTo>
                    <a:pt x="53" y="23"/>
                  </a:lnTo>
                  <a:lnTo>
                    <a:pt x="53" y="23"/>
                  </a:lnTo>
                  <a:lnTo>
                    <a:pt x="53" y="27"/>
                  </a:lnTo>
                  <a:lnTo>
                    <a:pt x="55" y="29"/>
                  </a:lnTo>
                  <a:lnTo>
                    <a:pt x="53" y="33"/>
                  </a:lnTo>
                  <a:lnTo>
                    <a:pt x="52" y="34"/>
                  </a:lnTo>
                  <a:lnTo>
                    <a:pt x="52" y="34"/>
                  </a:lnTo>
                  <a:close/>
                  <a:moveTo>
                    <a:pt x="110" y="34"/>
                  </a:moveTo>
                  <a:lnTo>
                    <a:pt x="110" y="34"/>
                  </a:lnTo>
                  <a:lnTo>
                    <a:pt x="116" y="44"/>
                  </a:lnTo>
                  <a:lnTo>
                    <a:pt x="118" y="53"/>
                  </a:lnTo>
                  <a:lnTo>
                    <a:pt x="116" y="62"/>
                  </a:lnTo>
                  <a:lnTo>
                    <a:pt x="114" y="66"/>
                  </a:lnTo>
                  <a:lnTo>
                    <a:pt x="110" y="71"/>
                  </a:lnTo>
                  <a:lnTo>
                    <a:pt x="110" y="71"/>
                  </a:lnTo>
                  <a:lnTo>
                    <a:pt x="107" y="73"/>
                  </a:lnTo>
                  <a:lnTo>
                    <a:pt x="107" y="75"/>
                  </a:lnTo>
                  <a:lnTo>
                    <a:pt x="107" y="78"/>
                  </a:lnTo>
                  <a:lnTo>
                    <a:pt x="109" y="80"/>
                  </a:lnTo>
                  <a:lnTo>
                    <a:pt x="109" y="80"/>
                  </a:lnTo>
                  <a:lnTo>
                    <a:pt x="110" y="82"/>
                  </a:lnTo>
                  <a:lnTo>
                    <a:pt x="112" y="84"/>
                  </a:lnTo>
                  <a:lnTo>
                    <a:pt x="116" y="84"/>
                  </a:lnTo>
                  <a:lnTo>
                    <a:pt x="118" y="82"/>
                  </a:lnTo>
                  <a:lnTo>
                    <a:pt x="118" y="82"/>
                  </a:lnTo>
                  <a:lnTo>
                    <a:pt x="125" y="77"/>
                  </a:lnTo>
                  <a:lnTo>
                    <a:pt x="129" y="69"/>
                  </a:lnTo>
                  <a:lnTo>
                    <a:pt x="132" y="62"/>
                  </a:lnTo>
                  <a:lnTo>
                    <a:pt x="134" y="53"/>
                  </a:lnTo>
                  <a:lnTo>
                    <a:pt x="132" y="45"/>
                  </a:lnTo>
                  <a:lnTo>
                    <a:pt x="131" y="38"/>
                  </a:lnTo>
                  <a:lnTo>
                    <a:pt x="127" y="31"/>
                  </a:lnTo>
                  <a:lnTo>
                    <a:pt x="120" y="23"/>
                  </a:lnTo>
                  <a:lnTo>
                    <a:pt x="120" y="23"/>
                  </a:lnTo>
                  <a:lnTo>
                    <a:pt x="118" y="22"/>
                  </a:lnTo>
                  <a:lnTo>
                    <a:pt x="116" y="22"/>
                  </a:lnTo>
                  <a:lnTo>
                    <a:pt x="112" y="22"/>
                  </a:lnTo>
                  <a:lnTo>
                    <a:pt x="110" y="23"/>
                  </a:lnTo>
                  <a:lnTo>
                    <a:pt x="110" y="23"/>
                  </a:lnTo>
                  <a:lnTo>
                    <a:pt x="109" y="27"/>
                  </a:lnTo>
                  <a:lnTo>
                    <a:pt x="109" y="29"/>
                  </a:lnTo>
                  <a:lnTo>
                    <a:pt x="109" y="33"/>
                  </a:lnTo>
                  <a:lnTo>
                    <a:pt x="110" y="34"/>
                  </a:lnTo>
                  <a:lnTo>
                    <a:pt x="110" y="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grpSp>
      <p:sp>
        <p:nvSpPr>
          <p:cNvPr id="27" name="TextBox 21"/>
          <p:cNvSpPr txBox="1"/>
          <p:nvPr/>
        </p:nvSpPr>
        <p:spPr>
          <a:xfrm>
            <a:off x="3847952" y="3357845"/>
            <a:ext cx="2514913" cy="338412"/>
          </a:xfrm>
          <a:prstGeom prst="rect">
            <a:avLst/>
          </a:prstGeom>
          <a:noFill/>
        </p:spPr>
        <p:txBody>
          <a:bodyPr wrap="square" lIns="91424" tIns="45713" rIns="91424" bIns="45713" rtlCol="0">
            <a:spAutoFit/>
          </a:bodyPr>
          <a:lstStyle/>
          <a:p>
            <a:pPr algn="ctr" defTabSz="609600"/>
            <a:r>
              <a:rPr lang="zh-CN" altLang="en-US" sz="1600" kern="0" dirty="0">
                <a:solidFill>
                  <a:prstClr val="white"/>
                </a:solidFill>
                <a:latin typeface="微软雅黑" panose="020B0503020204020204" pitchFamily="34" charset="-122"/>
                <a:ea typeface="微软雅黑" panose="020B0503020204020204" pitchFamily="34" charset="-122"/>
              </a:rPr>
              <a:t>输入标题</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28" name="TextBox 22"/>
          <p:cNvSpPr txBox="1"/>
          <p:nvPr/>
        </p:nvSpPr>
        <p:spPr>
          <a:xfrm>
            <a:off x="3915859" y="3861902"/>
            <a:ext cx="2322151" cy="812516"/>
          </a:xfrm>
          <a:prstGeom prst="rect">
            <a:avLst/>
          </a:prstGeom>
          <a:noFill/>
        </p:spPr>
        <p:txBody>
          <a:bodyPr wrap="square" lIns="91424" tIns="45713" rIns="91424" bIns="45713" rtlCol="0">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defTabSz="609600">
              <a:defRPr/>
            </a:pPr>
            <a:r>
              <a:rPr lang="zh-CN" altLang="en-US" dirty="0">
                <a:solidFill>
                  <a:prstClr val="white"/>
                </a:solidFill>
              </a:rPr>
              <a:t>请填入您的内容，或复制内容后点击右键选择只保留文本来粘贴您的内容。请填入您的内容，</a:t>
            </a:r>
            <a:endParaRPr lang="en-US" altLang="zh-CN" dirty="0">
              <a:solidFill>
                <a:prstClr val="white"/>
              </a:solidFill>
            </a:endParaRPr>
          </a:p>
        </p:txBody>
      </p:sp>
      <p:sp>
        <p:nvSpPr>
          <p:cNvPr id="29" name="燕尾形箭头 28"/>
          <p:cNvSpPr>
            <a:spLocks noChangeArrowheads="1"/>
          </p:cNvSpPr>
          <p:nvPr/>
        </p:nvSpPr>
        <p:spPr bwMode="auto">
          <a:xfrm>
            <a:off x="2162943" y="3367063"/>
            <a:ext cx="1113331" cy="551760"/>
          </a:xfrm>
          <a:prstGeom prst="notchedRightArrow">
            <a:avLst>
              <a:gd name="adj1" fmla="val 50000"/>
              <a:gd name="adj2" fmla="val 49984"/>
            </a:avLst>
          </a:prstGeom>
          <a:solidFill>
            <a:schemeClr val="bg1">
              <a:lumMod val="50000"/>
            </a:schemeClr>
          </a:solidFill>
          <a:ln>
            <a:noFill/>
          </a:ln>
          <a:effectLst/>
        </p:spPr>
        <p:txBody>
          <a:bodyPr lIns="34275" tIns="17137" rIns="34275" bIns="17137"/>
          <a:lstStyle/>
          <a:p>
            <a:pPr defTabSz="609600">
              <a:defRPr/>
            </a:pPr>
            <a:endParaRPr lang="zh-CN" altLang="en-US" sz="2400" dirty="0">
              <a:solidFill>
                <a:prstClr val="black"/>
              </a:solidFill>
              <a:latin typeface="Corbel" panose="020B0503020204020204" pitchFamily="34" charset="0"/>
              <a:ea typeface="等线" panose="02010600030101010101" pitchFamily="2" charset="-122"/>
            </a:endParaRPr>
          </a:p>
        </p:txBody>
      </p:sp>
      <p:grpSp>
        <p:nvGrpSpPr>
          <p:cNvPr id="30" name="组合 29"/>
          <p:cNvGrpSpPr/>
          <p:nvPr/>
        </p:nvGrpSpPr>
        <p:grpSpPr>
          <a:xfrm>
            <a:off x="984344" y="3073895"/>
            <a:ext cx="989788" cy="1138099"/>
            <a:chOff x="982638" y="3073894"/>
            <a:chExt cx="989965" cy="1138099"/>
          </a:xfrm>
        </p:grpSpPr>
        <p:sp>
          <p:nvSpPr>
            <p:cNvPr id="31" name="任意多边形 30"/>
            <p:cNvSpPr/>
            <p:nvPr/>
          </p:nvSpPr>
          <p:spPr bwMode="auto">
            <a:xfrm>
              <a:off x="982638" y="3073894"/>
              <a:ext cx="989965" cy="1138099"/>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32" name="Freeform 411"/>
            <p:cNvSpPr>
              <a:spLocks noEditPoints="1"/>
            </p:cNvSpPr>
            <p:nvPr/>
          </p:nvSpPr>
          <p:spPr bwMode="auto">
            <a:xfrm>
              <a:off x="1140387" y="3249847"/>
              <a:ext cx="674465" cy="693071"/>
            </a:xfrm>
            <a:custGeom>
              <a:avLst/>
              <a:gdLst>
                <a:gd name="T0" fmla="*/ 68 w 145"/>
                <a:gd name="T1" fmla="*/ 75 h 149"/>
                <a:gd name="T2" fmla="*/ 86 w 145"/>
                <a:gd name="T3" fmla="*/ 86 h 149"/>
                <a:gd name="T4" fmla="*/ 81 w 145"/>
                <a:gd name="T5" fmla="*/ 110 h 149"/>
                <a:gd name="T6" fmla="*/ 73 w 145"/>
                <a:gd name="T7" fmla="*/ 129 h 149"/>
                <a:gd name="T8" fmla="*/ 57 w 145"/>
                <a:gd name="T9" fmla="*/ 140 h 149"/>
                <a:gd name="T10" fmla="*/ 38 w 145"/>
                <a:gd name="T11" fmla="*/ 141 h 149"/>
                <a:gd name="T12" fmla="*/ 18 w 145"/>
                <a:gd name="T13" fmla="*/ 130 h 149"/>
                <a:gd name="T14" fmla="*/ 9 w 145"/>
                <a:gd name="T15" fmla="*/ 118 h 149"/>
                <a:gd name="T16" fmla="*/ 9 w 145"/>
                <a:gd name="T17" fmla="*/ 90 h 149"/>
                <a:gd name="T18" fmla="*/ 18 w 145"/>
                <a:gd name="T19" fmla="*/ 77 h 149"/>
                <a:gd name="T20" fmla="*/ 38 w 145"/>
                <a:gd name="T21" fmla="*/ 68 h 149"/>
                <a:gd name="T22" fmla="*/ 121 w 145"/>
                <a:gd name="T23" fmla="*/ 30 h 149"/>
                <a:gd name="T24" fmla="*/ 99 w 145"/>
                <a:gd name="T25" fmla="*/ 33 h 149"/>
                <a:gd name="T26" fmla="*/ 88 w 145"/>
                <a:gd name="T27" fmla="*/ 44 h 149"/>
                <a:gd name="T28" fmla="*/ 88 w 145"/>
                <a:gd name="T29" fmla="*/ 63 h 149"/>
                <a:gd name="T30" fmla="*/ 93 w 145"/>
                <a:gd name="T31" fmla="*/ 77 h 149"/>
                <a:gd name="T32" fmla="*/ 106 w 145"/>
                <a:gd name="T33" fmla="*/ 90 h 149"/>
                <a:gd name="T34" fmla="*/ 130 w 145"/>
                <a:gd name="T35" fmla="*/ 86 h 149"/>
                <a:gd name="T36" fmla="*/ 141 w 145"/>
                <a:gd name="T37" fmla="*/ 75 h 149"/>
                <a:gd name="T38" fmla="*/ 139 w 145"/>
                <a:gd name="T39" fmla="*/ 59 h 149"/>
                <a:gd name="T40" fmla="*/ 134 w 145"/>
                <a:gd name="T41" fmla="*/ 44 h 149"/>
                <a:gd name="T42" fmla="*/ 121 w 145"/>
                <a:gd name="T43" fmla="*/ 35 h 149"/>
                <a:gd name="T44" fmla="*/ 125 w 145"/>
                <a:gd name="T45" fmla="*/ 61 h 149"/>
                <a:gd name="T46" fmla="*/ 104 w 145"/>
                <a:gd name="T47" fmla="*/ 68 h 149"/>
                <a:gd name="T48" fmla="*/ 110 w 145"/>
                <a:gd name="T49" fmla="*/ 50 h 149"/>
                <a:gd name="T50" fmla="*/ 117 w 145"/>
                <a:gd name="T51" fmla="*/ 64 h 149"/>
                <a:gd name="T52" fmla="*/ 110 w 145"/>
                <a:gd name="T53" fmla="*/ 57 h 149"/>
                <a:gd name="T54" fmla="*/ 132 w 145"/>
                <a:gd name="T55" fmla="*/ 63 h 149"/>
                <a:gd name="T56" fmla="*/ 106 w 145"/>
                <a:gd name="T57" fmla="*/ 75 h 149"/>
                <a:gd name="T58" fmla="*/ 103 w 145"/>
                <a:gd name="T59" fmla="*/ 46 h 149"/>
                <a:gd name="T60" fmla="*/ 66 w 145"/>
                <a:gd name="T61" fmla="*/ 0 h 149"/>
                <a:gd name="T62" fmla="*/ 44 w 145"/>
                <a:gd name="T63" fmla="*/ 4 h 149"/>
                <a:gd name="T64" fmla="*/ 33 w 145"/>
                <a:gd name="T65" fmla="*/ 17 h 149"/>
                <a:gd name="T66" fmla="*/ 33 w 145"/>
                <a:gd name="T67" fmla="*/ 33 h 149"/>
                <a:gd name="T68" fmla="*/ 40 w 145"/>
                <a:gd name="T69" fmla="*/ 48 h 149"/>
                <a:gd name="T70" fmla="*/ 53 w 145"/>
                <a:gd name="T71" fmla="*/ 61 h 149"/>
                <a:gd name="T72" fmla="*/ 75 w 145"/>
                <a:gd name="T73" fmla="*/ 57 h 149"/>
                <a:gd name="T74" fmla="*/ 86 w 145"/>
                <a:gd name="T75" fmla="*/ 46 h 149"/>
                <a:gd name="T76" fmla="*/ 86 w 145"/>
                <a:gd name="T77" fmla="*/ 30 h 149"/>
                <a:gd name="T78" fmla="*/ 81 w 145"/>
                <a:gd name="T79" fmla="*/ 15 h 149"/>
                <a:gd name="T80" fmla="*/ 66 w 145"/>
                <a:gd name="T81" fmla="*/ 6 h 149"/>
                <a:gd name="T82" fmla="*/ 71 w 145"/>
                <a:gd name="T83" fmla="*/ 33 h 149"/>
                <a:gd name="T84" fmla="*/ 51 w 145"/>
                <a:gd name="T85" fmla="*/ 39 h 149"/>
                <a:gd name="T86" fmla="*/ 57 w 145"/>
                <a:gd name="T87" fmla="*/ 20 h 149"/>
                <a:gd name="T88" fmla="*/ 62 w 145"/>
                <a:gd name="T89" fmla="*/ 35 h 149"/>
                <a:gd name="T90" fmla="*/ 57 w 145"/>
                <a:gd name="T91" fmla="*/ 28 h 149"/>
                <a:gd name="T92" fmla="*/ 77 w 145"/>
                <a:gd name="T93" fmla="*/ 33 h 149"/>
                <a:gd name="T94" fmla="*/ 51 w 145"/>
                <a:gd name="T95" fmla="*/ 46 h 149"/>
                <a:gd name="T96" fmla="*/ 49 w 145"/>
                <a:gd name="T97" fmla="*/ 19 h 149"/>
                <a:gd name="T98" fmla="*/ 44 w 145"/>
                <a:gd name="T99" fmla="*/ 88 h 149"/>
                <a:gd name="T100" fmla="*/ 33 w 145"/>
                <a:gd name="T101" fmla="*/ 116 h 149"/>
                <a:gd name="T102" fmla="*/ 59 w 145"/>
                <a:gd name="T103" fmla="*/ 110 h 149"/>
                <a:gd name="T104" fmla="*/ 44 w 145"/>
                <a:gd name="T105" fmla="*/ 88 h 149"/>
                <a:gd name="T106" fmla="*/ 38 w 145"/>
                <a:gd name="T107" fmla="*/ 99 h 149"/>
                <a:gd name="T108" fmla="*/ 44 w 145"/>
                <a:gd name="T109" fmla="*/ 112 h 149"/>
                <a:gd name="T110" fmla="*/ 51 w 145"/>
                <a:gd name="T111" fmla="*/ 101 h 149"/>
                <a:gd name="T112" fmla="*/ 35 w 145"/>
                <a:gd name="T113" fmla="*/ 81 h 149"/>
                <a:gd name="T114" fmla="*/ 27 w 145"/>
                <a:gd name="T115" fmla="*/ 121 h 149"/>
                <a:gd name="T116" fmla="*/ 70 w 145"/>
                <a:gd name="T117" fmla="*/ 10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9">
                  <a:moveTo>
                    <a:pt x="51" y="68"/>
                  </a:moveTo>
                  <a:lnTo>
                    <a:pt x="51" y="68"/>
                  </a:lnTo>
                  <a:lnTo>
                    <a:pt x="59" y="70"/>
                  </a:lnTo>
                  <a:lnTo>
                    <a:pt x="62" y="63"/>
                  </a:lnTo>
                  <a:lnTo>
                    <a:pt x="62" y="63"/>
                  </a:lnTo>
                  <a:lnTo>
                    <a:pt x="68" y="64"/>
                  </a:lnTo>
                  <a:lnTo>
                    <a:pt x="71" y="68"/>
                  </a:lnTo>
                  <a:lnTo>
                    <a:pt x="68" y="75"/>
                  </a:lnTo>
                  <a:lnTo>
                    <a:pt x="68" y="75"/>
                  </a:lnTo>
                  <a:lnTo>
                    <a:pt x="71" y="77"/>
                  </a:lnTo>
                  <a:lnTo>
                    <a:pt x="71" y="77"/>
                  </a:lnTo>
                  <a:lnTo>
                    <a:pt x="73" y="81"/>
                  </a:lnTo>
                  <a:lnTo>
                    <a:pt x="81" y="77"/>
                  </a:lnTo>
                  <a:lnTo>
                    <a:pt x="81" y="77"/>
                  </a:lnTo>
                  <a:lnTo>
                    <a:pt x="84" y="83"/>
                  </a:lnTo>
                  <a:lnTo>
                    <a:pt x="86" y="86"/>
                  </a:lnTo>
                  <a:lnTo>
                    <a:pt x="79" y="92"/>
                  </a:lnTo>
                  <a:lnTo>
                    <a:pt x="79" y="92"/>
                  </a:lnTo>
                  <a:lnTo>
                    <a:pt x="81" y="97"/>
                  </a:lnTo>
                  <a:lnTo>
                    <a:pt x="88" y="99"/>
                  </a:lnTo>
                  <a:lnTo>
                    <a:pt x="88" y="99"/>
                  </a:lnTo>
                  <a:lnTo>
                    <a:pt x="90" y="105"/>
                  </a:lnTo>
                  <a:lnTo>
                    <a:pt x="88" y="110"/>
                  </a:lnTo>
                  <a:lnTo>
                    <a:pt x="81" y="110"/>
                  </a:lnTo>
                  <a:lnTo>
                    <a:pt x="81" y="110"/>
                  </a:lnTo>
                  <a:lnTo>
                    <a:pt x="79" y="118"/>
                  </a:lnTo>
                  <a:lnTo>
                    <a:pt x="86" y="121"/>
                  </a:lnTo>
                  <a:lnTo>
                    <a:pt x="86" y="121"/>
                  </a:lnTo>
                  <a:lnTo>
                    <a:pt x="82" y="127"/>
                  </a:lnTo>
                  <a:lnTo>
                    <a:pt x="81" y="130"/>
                  </a:lnTo>
                  <a:lnTo>
                    <a:pt x="73" y="129"/>
                  </a:lnTo>
                  <a:lnTo>
                    <a:pt x="73" y="129"/>
                  </a:lnTo>
                  <a:lnTo>
                    <a:pt x="71" y="130"/>
                  </a:lnTo>
                  <a:lnTo>
                    <a:pt x="71" y="130"/>
                  </a:lnTo>
                  <a:lnTo>
                    <a:pt x="68" y="134"/>
                  </a:lnTo>
                  <a:lnTo>
                    <a:pt x="71" y="140"/>
                  </a:lnTo>
                  <a:lnTo>
                    <a:pt x="71" y="140"/>
                  </a:lnTo>
                  <a:lnTo>
                    <a:pt x="66" y="143"/>
                  </a:lnTo>
                  <a:lnTo>
                    <a:pt x="62" y="145"/>
                  </a:lnTo>
                  <a:lnTo>
                    <a:pt x="57" y="140"/>
                  </a:lnTo>
                  <a:lnTo>
                    <a:pt x="57" y="140"/>
                  </a:lnTo>
                  <a:lnTo>
                    <a:pt x="51" y="141"/>
                  </a:lnTo>
                  <a:lnTo>
                    <a:pt x="49" y="149"/>
                  </a:lnTo>
                  <a:lnTo>
                    <a:pt x="49" y="149"/>
                  </a:lnTo>
                  <a:lnTo>
                    <a:pt x="44" y="149"/>
                  </a:lnTo>
                  <a:lnTo>
                    <a:pt x="38" y="149"/>
                  </a:lnTo>
                  <a:lnTo>
                    <a:pt x="38" y="141"/>
                  </a:lnTo>
                  <a:lnTo>
                    <a:pt x="38" y="141"/>
                  </a:lnTo>
                  <a:lnTo>
                    <a:pt x="31" y="140"/>
                  </a:lnTo>
                  <a:lnTo>
                    <a:pt x="27" y="145"/>
                  </a:lnTo>
                  <a:lnTo>
                    <a:pt x="27" y="145"/>
                  </a:lnTo>
                  <a:lnTo>
                    <a:pt x="22" y="143"/>
                  </a:lnTo>
                  <a:lnTo>
                    <a:pt x="18" y="140"/>
                  </a:lnTo>
                  <a:lnTo>
                    <a:pt x="20" y="132"/>
                  </a:lnTo>
                  <a:lnTo>
                    <a:pt x="20" y="132"/>
                  </a:lnTo>
                  <a:lnTo>
                    <a:pt x="18" y="130"/>
                  </a:lnTo>
                  <a:lnTo>
                    <a:pt x="18" y="130"/>
                  </a:lnTo>
                  <a:lnTo>
                    <a:pt x="15" y="129"/>
                  </a:lnTo>
                  <a:lnTo>
                    <a:pt x="9" y="130"/>
                  </a:lnTo>
                  <a:lnTo>
                    <a:pt x="9" y="130"/>
                  </a:lnTo>
                  <a:lnTo>
                    <a:pt x="5" y="127"/>
                  </a:lnTo>
                  <a:lnTo>
                    <a:pt x="3" y="121"/>
                  </a:lnTo>
                  <a:lnTo>
                    <a:pt x="9" y="118"/>
                  </a:lnTo>
                  <a:lnTo>
                    <a:pt x="9" y="118"/>
                  </a:lnTo>
                  <a:lnTo>
                    <a:pt x="7" y="110"/>
                  </a:lnTo>
                  <a:lnTo>
                    <a:pt x="0" y="110"/>
                  </a:lnTo>
                  <a:lnTo>
                    <a:pt x="0" y="110"/>
                  </a:lnTo>
                  <a:lnTo>
                    <a:pt x="0" y="103"/>
                  </a:lnTo>
                  <a:lnTo>
                    <a:pt x="0" y="99"/>
                  </a:lnTo>
                  <a:lnTo>
                    <a:pt x="7" y="97"/>
                  </a:lnTo>
                  <a:lnTo>
                    <a:pt x="7" y="97"/>
                  </a:lnTo>
                  <a:lnTo>
                    <a:pt x="9" y="90"/>
                  </a:lnTo>
                  <a:lnTo>
                    <a:pt x="3" y="86"/>
                  </a:lnTo>
                  <a:lnTo>
                    <a:pt x="3" y="86"/>
                  </a:lnTo>
                  <a:lnTo>
                    <a:pt x="5" y="81"/>
                  </a:lnTo>
                  <a:lnTo>
                    <a:pt x="9" y="77"/>
                  </a:lnTo>
                  <a:lnTo>
                    <a:pt x="16" y="81"/>
                  </a:lnTo>
                  <a:lnTo>
                    <a:pt x="16" y="81"/>
                  </a:lnTo>
                  <a:lnTo>
                    <a:pt x="18" y="77"/>
                  </a:lnTo>
                  <a:lnTo>
                    <a:pt x="18" y="77"/>
                  </a:lnTo>
                  <a:lnTo>
                    <a:pt x="20" y="75"/>
                  </a:lnTo>
                  <a:lnTo>
                    <a:pt x="18" y="68"/>
                  </a:lnTo>
                  <a:lnTo>
                    <a:pt x="18" y="68"/>
                  </a:lnTo>
                  <a:lnTo>
                    <a:pt x="22" y="64"/>
                  </a:lnTo>
                  <a:lnTo>
                    <a:pt x="27" y="63"/>
                  </a:lnTo>
                  <a:lnTo>
                    <a:pt x="31" y="70"/>
                  </a:lnTo>
                  <a:lnTo>
                    <a:pt x="31" y="70"/>
                  </a:lnTo>
                  <a:lnTo>
                    <a:pt x="38" y="68"/>
                  </a:lnTo>
                  <a:lnTo>
                    <a:pt x="38" y="61"/>
                  </a:lnTo>
                  <a:lnTo>
                    <a:pt x="38" y="61"/>
                  </a:lnTo>
                  <a:lnTo>
                    <a:pt x="44" y="59"/>
                  </a:lnTo>
                  <a:lnTo>
                    <a:pt x="49" y="61"/>
                  </a:lnTo>
                  <a:lnTo>
                    <a:pt x="51" y="68"/>
                  </a:lnTo>
                  <a:lnTo>
                    <a:pt x="51" y="68"/>
                  </a:lnTo>
                  <a:close/>
                  <a:moveTo>
                    <a:pt x="121" y="35"/>
                  </a:moveTo>
                  <a:lnTo>
                    <a:pt x="121" y="30"/>
                  </a:lnTo>
                  <a:lnTo>
                    <a:pt x="121" y="30"/>
                  </a:lnTo>
                  <a:lnTo>
                    <a:pt x="114" y="30"/>
                  </a:lnTo>
                  <a:lnTo>
                    <a:pt x="112" y="35"/>
                  </a:lnTo>
                  <a:lnTo>
                    <a:pt x="112" y="35"/>
                  </a:lnTo>
                  <a:lnTo>
                    <a:pt x="108" y="35"/>
                  </a:lnTo>
                  <a:lnTo>
                    <a:pt x="104" y="31"/>
                  </a:lnTo>
                  <a:lnTo>
                    <a:pt x="104" y="31"/>
                  </a:lnTo>
                  <a:lnTo>
                    <a:pt x="99" y="33"/>
                  </a:lnTo>
                  <a:lnTo>
                    <a:pt x="101" y="39"/>
                  </a:lnTo>
                  <a:lnTo>
                    <a:pt x="101" y="39"/>
                  </a:lnTo>
                  <a:lnTo>
                    <a:pt x="97" y="41"/>
                  </a:lnTo>
                  <a:lnTo>
                    <a:pt x="97" y="41"/>
                  </a:lnTo>
                  <a:lnTo>
                    <a:pt x="95" y="42"/>
                  </a:lnTo>
                  <a:lnTo>
                    <a:pt x="92" y="39"/>
                  </a:lnTo>
                  <a:lnTo>
                    <a:pt x="92" y="39"/>
                  </a:lnTo>
                  <a:lnTo>
                    <a:pt x="88" y="44"/>
                  </a:lnTo>
                  <a:lnTo>
                    <a:pt x="92" y="48"/>
                  </a:lnTo>
                  <a:lnTo>
                    <a:pt x="92" y="48"/>
                  </a:lnTo>
                  <a:lnTo>
                    <a:pt x="90" y="53"/>
                  </a:lnTo>
                  <a:lnTo>
                    <a:pt x="84" y="53"/>
                  </a:lnTo>
                  <a:lnTo>
                    <a:pt x="84" y="53"/>
                  </a:lnTo>
                  <a:lnTo>
                    <a:pt x="82" y="61"/>
                  </a:lnTo>
                  <a:lnTo>
                    <a:pt x="88" y="63"/>
                  </a:lnTo>
                  <a:lnTo>
                    <a:pt x="88" y="63"/>
                  </a:lnTo>
                  <a:lnTo>
                    <a:pt x="90" y="66"/>
                  </a:lnTo>
                  <a:lnTo>
                    <a:pt x="84" y="70"/>
                  </a:lnTo>
                  <a:lnTo>
                    <a:pt x="84" y="70"/>
                  </a:lnTo>
                  <a:lnTo>
                    <a:pt x="88" y="75"/>
                  </a:lnTo>
                  <a:lnTo>
                    <a:pt x="92" y="75"/>
                  </a:lnTo>
                  <a:lnTo>
                    <a:pt x="92" y="75"/>
                  </a:lnTo>
                  <a:lnTo>
                    <a:pt x="93" y="77"/>
                  </a:lnTo>
                  <a:lnTo>
                    <a:pt x="93" y="77"/>
                  </a:lnTo>
                  <a:lnTo>
                    <a:pt x="95" y="79"/>
                  </a:lnTo>
                  <a:lnTo>
                    <a:pt x="93" y="83"/>
                  </a:lnTo>
                  <a:lnTo>
                    <a:pt x="93" y="83"/>
                  </a:lnTo>
                  <a:lnTo>
                    <a:pt x="99" y="86"/>
                  </a:lnTo>
                  <a:lnTo>
                    <a:pt x="103" y="83"/>
                  </a:lnTo>
                  <a:lnTo>
                    <a:pt x="103" y="83"/>
                  </a:lnTo>
                  <a:lnTo>
                    <a:pt x="106" y="85"/>
                  </a:lnTo>
                  <a:lnTo>
                    <a:pt x="106" y="90"/>
                  </a:lnTo>
                  <a:lnTo>
                    <a:pt x="106" y="90"/>
                  </a:lnTo>
                  <a:lnTo>
                    <a:pt x="114" y="92"/>
                  </a:lnTo>
                  <a:lnTo>
                    <a:pt x="115" y="86"/>
                  </a:lnTo>
                  <a:lnTo>
                    <a:pt x="115" y="86"/>
                  </a:lnTo>
                  <a:lnTo>
                    <a:pt x="121" y="86"/>
                  </a:lnTo>
                  <a:lnTo>
                    <a:pt x="123" y="90"/>
                  </a:lnTo>
                  <a:lnTo>
                    <a:pt x="123" y="90"/>
                  </a:lnTo>
                  <a:lnTo>
                    <a:pt x="130" y="86"/>
                  </a:lnTo>
                  <a:lnTo>
                    <a:pt x="128" y="83"/>
                  </a:lnTo>
                  <a:lnTo>
                    <a:pt x="128" y="83"/>
                  </a:lnTo>
                  <a:lnTo>
                    <a:pt x="130" y="81"/>
                  </a:lnTo>
                  <a:lnTo>
                    <a:pt x="130" y="81"/>
                  </a:lnTo>
                  <a:lnTo>
                    <a:pt x="132" y="79"/>
                  </a:lnTo>
                  <a:lnTo>
                    <a:pt x="137" y="81"/>
                  </a:lnTo>
                  <a:lnTo>
                    <a:pt x="137" y="81"/>
                  </a:lnTo>
                  <a:lnTo>
                    <a:pt x="141" y="75"/>
                  </a:lnTo>
                  <a:lnTo>
                    <a:pt x="137" y="72"/>
                  </a:lnTo>
                  <a:lnTo>
                    <a:pt x="137" y="72"/>
                  </a:lnTo>
                  <a:lnTo>
                    <a:pt x="139" y="68"/>
                  </a:lnTo>
                  <a:lnTo>
                    <a:pt x="145" y="68"/>
                  </a:lnTo>
                  <a:lnTo>
                    <a:pt x="145" y="68"/>
                  </a:lnTo>
                  <a:lnTo>
                    <a:pt x="145" y="61"/>
                  </a:lnTo>
                  <a:lnTo>
                    <a:pt x="139" y="59"/>
                  </a:lnTo>
                  <a:lnTo>
                    <a:pt x="139" y="59"/>
                  </a:lnTo>
                  <a:lnTo>
                    <a:pt x="139" y="53"/>
                  </a:lnTo>
                  <a:lnTo>
                    <a:pt x="143" y="52"/>
                  </a:lnTo>
                  <a:lnTo>
                    <a:pt x="143" y="52"/>
                  </a:lnTo>
                  <a:lnTo>
                    <a:pt x="141" y="44"/>
                  </a:lnTo>
                  <a:lnTo>
                    <a:pt x="136" y="46"/>
                  </a:lnTo>
                  <a:lnTo>
                    <a:pt x="136" y="46"/>
                  </a:lnTo>
                  <a:lnTo>
                    <a:pt x="134" y="44"/>
                  </a:lnTo>
                  <a:lnTo>
                    <a:pt x="134" y="44"/>
                  </a:lnTo>
                  <a:lnTo>
                    <a:pt x="132" y="42"/>
                  </a:lnTo>
                  <a:lnTo>
                    <a:pt x="136" y="37"/>
                  </a:lnTo>
                  <a:lnTo>
                    <a:pt x="136" y="37"/>
                  </a:lnTo>
                  <a:lnTo>
                    <a:pt x="130" y="33"/>
                  </a:lnTo>
                  <a:lnTo>
                    <a:pt x="126" y="37"/>
                  </a:lnTo>
                  <a:lnTo>
                    <a:pt x="126" y="37"/>
                  </a:lnTo>
                  <a:lnTo>
                    <a:pt x="121" y="35"/>
                  </a:lnTo>
                  <a:lnTo>
                    <a:pt x="121" y="35"/>
                  </a:lnTo>
                  <a:close/>
                  <a:moveTo>
                    <a:pt x="115" y="50"/>
                  </a:moveTo>
                  <a:lnTo>
                    <a:pt x="115" y="50"/>
                  </a:lnTo>
                  <a:lnTo>
                    <a:pt x="119" y="50"/>
                  </a:lnTo>
                  <a:lnTo>
                    <a:pt x="123" y="53"/>
                  </a:lnTo>
                  <a:lnTo>
                    <a:pt x="123" y="53"/>
                  </a:lnTo>
                  <a:lnTo>
                    <a:pt x="125" y="57"/>
                  </a:lnTo>
                  <a:lnTo>
                    <a:pt x="125" y="61"/>
                  </a:lnTo>
                  <a:lnTo>
                    <a:pt x="125" y="61"/>
                  </a:lnTo>
                  <a:lnTo>
                    <a:pt x="125" y="66"/>
                  </a:lnTo>
                  <a:lnTo>
                    <a:pt x="121" y="70"/>
                  </a:lnTo>
                  <a:lnTo>
                    <a:pt x="121" y="70"/>
                  </a:lnTo>
                  <a:lnTo>
                    <a:pt x="117" y="72"/>
                  </a:lnTo>
                  <a:lnTo>
                    <a:pt x="114" y="72"/>
                  </a:lnTo>
                  <a:lnTo>
                    <a:pt x="114" y="72"/>
                  </a:lnTo>
                  <a:lnTo>
                    <a:pt x="108" y="70"/>
                  </a:lnTo>
                  <a:lnTo>
                    <a:pt x="104" y="68"/>
                  </a:lnTo>
                  <a:lnTo>
                    <a:pt x="104" y="68"/>
                  </a:lnTo>
                  <a:lnTo>
                    <a:pt x="103" y="64"/>
                  </a:lnTo>
                  <a:lnTo>
                    <a:pt x="103" y="59"/>
                  </a:lnTo>
                  <a:lnTo>
                    <a:pt x="103" y="59"/>
                  </a:lnTo>
                  <a:lnTo>
                    <a:pt x="104" y="55"/>
                  </a:lnTo>
                  <a:lnTo>
                    <a:pt x="106" y="52"/>
                  </a:lnTo>
                  <a:lnTo>
                    <a:pt x="106" y="52"/>
                  </a:lnTo>
                  <a:lnTo>
                    <a:pt x="110" y="50"/>
                  </a:lnTo>
                  <a:lnTo>
                    <a:pt x="115" y="50"/>
                  </a:lnTo>
                  <a:lnTo>
                    <a:pt x="115" y="50"/>
                  </a:lnTo>
                  <a:close/>
                  <a:moveTo>
                    <a:pt x="117" y="57"/>
                  </a:moveTo>
                  <a:lnTo>
                    <a:pt x="117" y="57"/>
                  </a:lnTo>
                  <a:lnTo>
                    <a:pt x="119" y="61"/>
                  </a:lnTo>
                  <a:lnTo>
                    <a:pt x="119" y="61"/>
                  </a:lnTo>
                  <a:lnTo>
                    <a:pt x="117" y="64"/>
                  </a:lnTo>
                  <a:lnTo>
                    <a:pt x="117" y="64"/>
                  </a:lnTo>
                  <a:lnTo>
                    <a:pt x="114" y="66"/>
                  </a:lnTo>
                  <a:lnTo>
                    <a:pt x="114" y="66"/>
                  </a:lnTo>
                  <a:lnTo>
                    <a:pt x="110" y="64"/>
                  </a:lnTo>
                  <a:lnTo>
                    <a:pt x="110" y="64"/>
                  </a:lnTo>
                  <a:lnTo>
                    <a:pt x="108" y="59"/>
                  </a:lnTo>
                  <a:lnTo>
                    <a:pt x="108" y="59"/>
                  </a:lnTo>
                  <a:lnTo>
                    <a:pt x="110" y="57"/>
                  </a:lnTo>
                  <a:lnTo>
                    <a:pt x="110" y="57"/>
                  </a:lnTo>
                  <a:lnTo>
                    <a:pt x="115" y="55"/>
                  </a:lnTo>
                  <a:lnTo>
                    <a:pt x="115" y="55"/>
                  </a:lnTo>
                  <a:lnTo>
                    <a:pt x="117" y="57"/>
                  </a:lnTo>
                  <a:lnTo>
                    <a:pt x="117" y="57"/>
                  </a:lnTo>
                  <a:close/>
                  <a:moveTo>
                    <a:pt x="128" y="50"/>
                  </a:moveTo>
                  <a:lnTo>
                    <a:pt x="128" y="50"/>
                  </a:lnTo>
                  <a:lnTo>
                    <a:pt x="130" y="55"/>
                  </a:lnTo>
                  <a:lnTo>
                    <a:pt x="132" y="63"/>
                  </a:lnTo>
                  <a:lnTo>
                    <a:pt x="132" y="63"/>
                  </a:lnTo>
                  <a:lnTo>
                    <a:pt x="128" y="68"/>
                  </a:lnTo>
                  <a:lnTo>
                    <a:pt x="125" y="74"/>
                  </a:lnTo>
                  <a:lnTo>
                    <a:pt x="125" y="74"/>
                  </a:lnTo>
                  <a:lnTo>
                    <a:pt x="119" y="77"/>
                  </a:lnTo>
                  <a:lnTo>
                    <a:pt x="112" y="77"/>
                  </a:lnTo>
                  <a:lnTo>
                    <a:pt x="112" y="77"/>
                  </a:lnTo>
                  <a:lnTo>
                    <a:pt x="106" y="75"/>
                  </a:lnTo>
                  <a:lnTo>
                    <a:pt x="101" y="72"/>
                  </a:lnTo>
                  <a:lnTo>
                    <a:pt x="101" y="72"/>
                  </a:lnTo>
                  <a:lnTo>
                    <a:pt x="97" y="64"/>
                  </a:lnTo>
                  <a:lnTo>
                    <a:pt x="97" y="59"/>
                  </a:lnTo>
                  <a:lnTo>
                    <a:pt x="97" y="59"/>
                  </a:lnTo>
                  <a:lnTo>
                    <a:pt x="99" y="52"/>
                  </a:lnTo>
                  <a:lnTo>
                    <a:pt x="103" y="46"/>
                  </a:lnTo>
                  <a:lnTo>
                    <a:pt x="103" y="46"/>
                  </a:lnTo>
                  <a:lnTo>
                    <a:pt x="110" y="44"/>
                  </a:lnTo>
                  <a:lnTo>
                    <a:pt x="115" y="42"/>
                  </a:lnTo>
                  <a:lnTo>
                    <a:pt x="115" y="42"/>
                  </a:lnTo>
                  <a:lnTo>
                    <a:pt x="123" y="46"/>
                  </a:lnTo>
                  <a:lnTo>
                    <a:pt x="128" y="50"/>
                  </a:lnTo>
                  <a:lnTo>
                    <a:pt x="128" y="50"/>
                  </a:lnTo>
                  <a:close/>
                  <a:moveTo>
                    <a:pt x="66" y="6"/>
                  </a:moveTo>
                  <a:lnTo>
                    <a:pt x="66" y="0"/>
                  </a:lnTo>
                  <a:lnTo>
                    <a:pt x="66" y="0"/>
                  </a:lnTo>
                  <a:lnTo>
                    <a:pt x="59" y="0"/>
                  </a:lnTo>
                  <a:lnTo>
                    <a:pt x="59" y="6"/>
                  </a:lnTo>
                  <a:lnTo>
                    <a:pt x="59" y="6"/>
                  </a:lnTo>
                  <a:lnTo>
                    <a:pt x="53" y="6"/>
                  </a:lnTo>
                  <a:lnTo>
                    <a:pt x="51" y="2"/>
                  </a:lnTo>
                  <a:lnTo>
                    <a:pt x="51" y="2"/>
                  </a:lnTo>
                  <a:lnTo>
                    <a:pt x="44" y="4"/>
                  </a:lnTo>
                  <a:lnTo>
                    <a:pt x="46" y="9"/>
                  </a:lnTo>
                  <a:lnTo>
                    <a:pt x="46" y="9"/>
                  </a:lnTo>
                  <a:lnTo>
                    <a:pt x="44" y="11"/>
                  </a:lnTo>
                  <a:lnTo>
                    <a:pt x="44" y="11"/>
                  </a:lnTo>
                  <a:lnTo>
                    <a:pt x="42" y="13"/>
                  </a:lnTo>
                  <a:lnTo>
                    <a:pt x="37" y="9"/>
                  </a:lnTo>
                  <a:lnTo>
                    <a:pt x="37" y="9"/>
                  </a:lnTo>
                  <a:lnTo>
                    <a:pt x="33" y="17"/>
                  </a:lnTo>
                  <a:lnTo>
                    <a:pt x="37" y="19"/>
                  </a:lnTo>
                  <a:lnTo>
                    <a:pt x="37" y="19"/>
                  </a:lnTo>
                  <a:lnTo>
                    <a:pt x="35" y="24"/>
                  </a:lnTo>
                  <a:lnTo>
                    <a:pt x="29" y="24"/>
                  </a:lnTo>
                  <a:lnTo>
                    <a:pt x="29" y="24"/>
                  </a:lnTo>
                  <a:lnTo>
                    <a:pt x="29" y="31"/>
                  </a:lnTo>
                  <a:lnTo>
                    <a:pt x="33" y="33"/>
                  </a:lnTo>
                  <a:lnTo>
                    <a:pt x="33" y="33"/>
                  </a:lnTo>
                  <a:lnTo>
                    <a:pt x="35" y="37"/>
                  </a:lnTo>
                  <a:lnTo>
                    <a:pt x="29" y="41"/>
                  </a:lnTo>
                  <a:lnTo>
                    <a:pt x="29" y="41"/>
                  </a:lnTo>
                  <a:lnTo>
                    <a:pt x="33" y="46"/>
                  </a:lnTo>
                  <a:lnTo>
                    <a:pt x="38" y="46"/>
                  </a:lnTo>
                  <a:lnTo>
                    <a:pt x="38" y="46"/>
                  </a:lnTo>
                  <a:lnTo>
                    <a:pt x="40" y="48"/>
                  </a:lnTo>
                  <a:lnTo>
                    <a:pt x="40" y="48"/>
                  </a:lnTo>
                  <a:lnTo>
                    <a:pt x="40" y="50"/>
                  </a:lnTo>
                  <a:lnTo>
                    <a:pt x="38" y="53"/>
                  </a:lnTo>
                  <a:lnTo>
                    <a:pt x="38" y="53"/>
                  </a:lnTo>
                  <a:lnTo>
                    <a:pt x="44" y="59"/>
                  </a:lnTo>
                  <a:lnTo>
                    <a:pt x="48" y="55"/>
                  </a:lnTo>
                  <a:lnTo>
                    <a:pt x="48" y="55"/>
                  </a:lnTo>
                  <a:lnTo>
                    <a:pt x="53" y="57"/>
                  </a:lnTo>
                  <a:lnTo>
                    <a:pt x="53" y="61"/>
                  </a:lnTo>
                  <a:lnTo>
                    <a:pt x="53" y="61"/>
                  </a:lnTo>
                  <a:lnTo>
                    <a:pt x="60" y="63"/>
                  </a:lnTo>
                  <a:lnTo>
                    <a:pt x="60" y="57"/>
                  </a:lnTo>
                  <a:lnTo>
                    <a:pt x="60" y="57"/>
                  </a:lnTo>
                  <a:lnTo>
                    <a:pt x="66" y="57"/>
                  </a:lnTo>
                  <a:lnTo>
                    <a:pt x="68" y="61"/>
                  </a:lnTo>
                  <a:lnTo>
                    <a:pt x="68" y="61"/>
                  </a:lnTo>
                  <a:lnTo>
                    <a:pt x="75" y="57"/>
                  </a:lnTo>
                  <a:lnTo>
                    <a:pt x="73" y="53"/>
                  </a:lnTo>
                  <a:lnTo>
                    <a:pt x="73" y="53"/>
                  </a:lnTo>
                  <a:lnTo>
                    <a:pt x="75" y="52"/>
                  </a:lnTo>
                  <a:lnTo>
                    <a:pt x="75" y="52"/>
                  </a:lnTo>
                  <a:lnTo>
                    <a:pt x="79" y="50"/>
                  </a:lnTo>
                  <a:lnTo>
                    <a:pt x="82" y="53"/>
                  </a:lnTo>
                  <a:lnTo>
                    <a:pt x="82" y="53"/>
                  </a:lnTo>
                  <a:lnTo>
                    <a:pt x="86" y="46"/>
                  </a:lnTo>
                  <a:lnTo>
                    <a:pt x="82" y="42"/>
                  </a:lnTo>
                  <a:lnTo>
                    <a:pt x="82" y="42"/>
                  </a:lnTo>
                  <a:lnTo>
                    <a:pt x="84" y="39"/>
                  </a:lnTo>
                  <a:lnTo>
                    <a:pt x="90" y="39"/>
                  </a:lnTo>
                  <a:lnTo>
                    <a:pt x="90" y="39"/>
                  </a:lnTo>
                  <a:lnTo>
                    <a:pt x="90" y="31"/>
                  </a:lnTo>
                  <a:lnTo>
                    <a:pt x="86" y="30"/>
                  </a:lnTo>
                  <a:lnTo>
                    <a:pt x="86" y="30"/>
                  </a:lnTo>
                  <a:lnTo>
                    <a:pt x="84" y="24"/>
                  </a:lnTo>
                  <a:lnTo>
                    <a:pt x="90" y="22"/>
                  </a:lnTo>
                  <a:lnTo>
                    <a:pt x="90" y="22"/>
                  </a:lnTo>
                  <a:lnTo>
                    <a:pt x="86" y="15"/>
                  </a:lnTo>
                  <a:lnTo>
                    <a:pt x="81" y="17"/>
                  </a:lnTo>
                  <a:lnTo>
                    <a:pt x="81" y="17"/>
                  </a:lnTo>
                  <a:lnTo>
                    <a:pt x="81" y="15"/>
                  </a:lnTo>
                  <a:lnTo>
                    <a:pt x="81" y="15"/>
                  </a:lnTo>
                  <a:lnTo>
                    <a:pt x="79" y="13"/>
                  </a:lnTo>
                  <a:lnTo>
                    <a:pt x="81" y="9"/>
                  </a:lnTo>
                  <a:lnTo>
                    <a:pt x="81" y="9"/>
                  </a:lnTo>
                  <a:lnTo>
                    <a:pt x="75" y="4"/>
                  </a:lnTo>
                  <a:lnTo>
                    <a:pt x="71" y="8"/>
                  </a:lnTo>
                  <a:lnTo>
                    <a:pt x="71" y="8"/>
                  </a:lnTo>
                  <a:lnTo>
                    <a:pt x="66" y="6"/>
                  </a:lnTo>
                  <a:lnTo>
                    <a:pt x="66" y="6"/>
                  </a:lnTo>
                  <a:close/>
                  <a:moveTo>
                    <a:pt x="60" y="20"/>
                  </a:moveTo>
                  <a:lnTo>
                    <a:pt x="60" y="20"/>
                  </a:lnTo>
                  <a:lnTo>
                    <a:pt x="66" y="22"/>
                  </a:lnTo>
                  <a:lnTo>
                    <a:pt x="68" y="24"/>
                  </a:lnTo>
                  <a:lnTo>
                    <a:pt x="68" y="24"/>
                  </a:lnTo>
                  <a:lnTo>
                    <a:pt x="70" y="28"/>
                  </a:lnTo>
                  <a:lnTo>
                    <a:pt x="71" y="33"/>
                  </a:lnTo>
                  <a:lnTo>
                    <a:pt x="71" y="33"/>
                  </a:lnTo>
                  <a:lnTo>
                    <a:pt x="70" y="37"/>
                  </a:lnTo>
                  <a:lnTo>
                    <a:pt x="66" y="41"/>
                  </a:lnTo>
                  <a:lnTo>
                    <a:pt x="66" y="41"/>
                  </a:lnTo>
                  <a:lnTo>
                    <a:pt x="62" y="42"/>
                  </a:lnTo>
                  <a:lnTo>
                    <a:pt x="59" y="42"/>
                  </a:lnTo>
                  <a:lnTo>
                    <a:pt x="59" y="42"/>
                  </a:lnTo>
                  <a:lnTo>
                    <a:pt x="55" y="41"/>
                  </a:lnTo>
                  <a:lnTo>
                    <a:pt x="51" y="39"/>
                  </a:lnTo>
                  <a:lnTo>
                    <a:pt x="51" y="39"/>
                  </a:lnTo>
                  <a:lnTo>
                    <a:pt x="49" y="35"/>
                  </a:lnTo>
                  <a:lnTo>
                    <a:pt x="49" y="30"/>
                  </a:lnTo>
                  <a:lnTo>
                    <a:pt x="49" y="30"/>
                  </a:lnTo>
                  <a:lnTo>
                    <a:pt x="49" y="26"/>
                  </a:lnTo>
                  <a:lnTo>
                    <a:pt x="53" y="22"/>
                  </a:lnTo>
                  <a:lnTo>
                    <a:pt x="53" y="22"/>
                  </a:lnTo>
                  <a:lnTo>
                    <a:pt x="57" y="20"/>
                  </a:lnTo>
                  <a:lnTo>
                    <a:pt x="60" y="20"/>
                  </a:lnTo>
                  <a:lnTo>
                    <a:pt x="60" y="20"/>
                  </a:lnTo>
                  <a:close/>
                  <a:moveTo>
                    <a:pt x="64" y="28"/>
                  </a:moveTo>
                  <a:lnTo>
                    <a:pt x="64" y="28"/>
                  </a:lnTo>
                  <a:lnTo>
                    <a:pt x="64" y="31"/>
                  </a:lnTo>
                  <a:lnTo>
                    <a:pt x="64" y="31"/>
                  </a:lnTo>
                  <a:lnTo>
                    <a:pt x="62" y="35"/>
                  </a:lnTo>
                  <a:lnTo>
                    <a:pt x="62" y="35"/>
                  </a:lnTo>
                  <a:lnTo>
                    <a:pt x="59" y="37"/>
                  </a:lnTo>
                  <a:lnTo>
                    <a:pt x="59" y="37"/>
                  </a:lnTo>
                  <a:lnTo>
                    <a:pt x="55" y="35"/>
                  </a:lnTo>
                  <a:lnTo>
                    <a:pt x="55" y="35"/>
                  </a:lnTo>
                  <a:lnTo>
                    <a:pt x="55" y="31"/>
                  </a:lnTo>
                  <a:lnTo>
                    <a:pt x="55" y="31"/>
                  </a:lnTo>
                  <a:lnTo>
                    <a:pt x="57" y="28"/>
                  </a:lnTo>
                  <a:lnTo>
                    <a:pt x="57" y="28"/>
                  </a:lnTo>
                  <a:lnTo>
                    <a:pt x="60" y="26"/>
                  </a:lnTo>
                  <a:lnTo>
                    <a:pt x="60" y="26"/>
                  </a:lnTo>
                  <a:lnTo>
                    <a:pt x="64" y="28"/>
                  </a:lnTo>
                  <a:lnTo>
                    <a:pt x="64" y="28"/>
                  </a:lnTo>
                  <a:close/>
                  <a:moveTo>
                    <a:pt x="73" y="20"/>
                  </a:moveTo>
                  <a:lnTo>
                    <a:pt x="73" y="20"/>
                  </a:lnTo>
                  <a:lnTo>
                    <a:pt x="77" y="26"/>
                  </a:lnTo>
                  <a:lnTo>
                    <a:pt x="77" y="33"/>
                  </a:lnTo>
                  <a:lnTo>
                    <a:pt x="77" y="33"/>
                  </a:lnTo>
                  <a:lnTo>
                    <a:pt x="75" y="39"/>
                  </a:lnTo>
                  <a:lnTo>
                    <a:pt x="70" y="44"/>
                  </a:lnTo>
                  <a:lnTo>
                    <a:pt x="70" y="44"/>
                  </a:lnTo>
                  <a:lnTo>
                    <a:pt x="64" y="48"/>
                  </a:lnTo>
                  <a:lnTo>
                    <a:pt x="59" y="48"/>
                  </a:lnTo>
                  <a:lnTo>
                    <a:pt x="59" y="48"/>
                  </a:lnTo>
                  <a:lnTo>
                    <a:pt x="51" y="46"/>
                  </a:lnTo>
                  <a:lnTo>
                    <a:pt x="46" y="42"/>
                  </a:lnTo>
                  <a:lnTo>
                    <a:pt x="46" y="42"/>
                  </a:lnTo>
                  <a:lnTo>
                    <a:pt x="44" y="37"/>
                  </a:lnTo>
                  <a:lnTo>
                    <a:pt x="42" y="30"/>
                  </a:lnTo>
                  <a:lnTo>
                    <a:pt x="42" y="30"/>
                  </a:lnTo>
                  <a:lnTo>
                    <a:pt x="44" y="22"/>
                  </a:lnTo>
                  <a:lnTo>
                    <a:pt x="49" y="19"/>
                  </a:lnTo>
                  <a:lnTo>
                    <a:pt x="49" y="19"/>
                  </a:lnTo>
                  <a:lnTo>
                    <a:pt x="55" y="15"/>
                  </a:lnTo>
                  <a:lnTo>
                    <a:pt x="62" y="15"/>
                  </a:lnTo>
                  <a:lnTo>
                    <a:pt x="62" y="15"/>
                  </a:lnTo>
                  <a:lnTo>
                    <a:pt x="68" y="17"/>
                  </a:lnTo>
                  <a:lnTo>
                    <a:pt x="73" y="20"/>
                  </a:lnTo>
                  <a:lnTo>
                    <a:pt x="73" y="20"/>
                  </a:lnTo>
                  <a:close/>
                  <a:moveTo>
                    <a:pt x="44" y="88"/>
                  </a:moveTo>
                  <a:lnTo>
                    <a:pt x="44" y="88"/>
                  </a:lnTo>
                  <a:lnTo>
                    <a:pt x="38" y="90"/>
                  </a:lnTo>
                  <a:lnTo>
                    <a:pt x="33" y="92"/>
                  </a:lnTo>
                  <a:lnTo>
                    <a:pt x="33" y="92"/>
                  </a:lnTo>
                  <a:lnTo>
                    <a:pt x="29" y="97"/>
                  </a:lnTo>
                  <a:lnTo>
                    <a:pt x="27" y="105"/>
                  </a:lnTo>
                  <a:lnTo>
                    <a:pt x="27" y="105"/>
                  </a:lnTo>
                  <a:lnTo>
                    <a:pt x="29" y="110"/>
                  </a:lnTo>
                  <a:lnTo>
                    <a:pt x="33" y="116"/>
                  </a:lnTo>
                  <a:lnTo>
                    <a:pt x="33" y="116"/>
                  </a:lnTo>
                  <a:lnTo>
                    <a:pt x="38" y="119"/>
                  </a:lnTo>
                  <a:lnTo>
                    <a:pt x="44" y="119"/>
                  </a:lnTo>
                  <a:lnTo>
                    <a:pt x="44" y="119"/>
                  </a:lnTo>
                  <a:lnTo>
                    <a:pt x="51" y="119"/>
                  </a:lnTo>
                  <a:lnTo>
                    <a:pt x="55" y="116"/>
                  </a:lnTo>
                  <a:lnTo>
                    <a:pt x="55" y="116"/>
                  </a:lnTo>
                  <a:lnTo>
                    <a:pt x="59" y="110"/>
                  </a:lnTo>
                  <a:lnTo>
                    <a:pt x="60" y="105"/>
                  </a:lnTo>
                  <a:lnTo>
                    <a:pt x="60" y="105"/>
                  </a:lnTo>
                  <a:lnTo>
                    <a:pt x="59" y="97"/>
                  </a:lnTo>
                  <a:lnTo>
                    <a:pt x="55" y="92"/>
                  </a:lnTo>
                  <a:lnTo>
                    <a:pt x="55" y="92"/>
                  </a:lnTo>
                  <a:lnTo>
                    <a:pt x="51" y="90"/>
                  </a:lnTo>
                  <a:lnTo>
                    <a:pt x="44" y="88"/>
                  </a:lnTo>
                  <a:lnTo>
                    <a:pt x="44" y="88"/>
                  </a:lnTo>
                  <a:close/>
                  <a:moveTo>
                    <a:pt x="49" y="99"/>
                  </a:moveTo>
                  <a:lnTo>
                    <a:pt x="49" y="99"/>
                  </a:lnTo>
                  <a:lnTo>
                    <a:pt x="48" y="97"/>
                  </a:lnTo>
                  <a:lnTo>
                    <a:pt x="44" y="97"/>
                  </a:lnTo>
                  <a:lnTo>
                    <a:pt x="44" y="97"/>
                  </a:lnTo>
                  <a:lnTo>
                    <a:pt x="42" y="97"/>
                  </a:lnTo>
                  <a:lnTo>
                    <a:pt x="38" y="99"/>
                  </a:lnTo>
                  <a:lnTo>
                    <a:pt x="38" y="99"/>
                  </a:lnTo>
                  <a:lnTo>
                    <a:pt x="38" y="101"/>
                  </a:lnTo>
                  <a:lnTo>
                    <a:pt x="37" y="105"/>
                  </a:lnTo>
                  <a:lnTo>
                    <a:pt x="37" y="105"/>
                  </a:lnTo>
                  <a:lnTo>
                    <a:pt x="38" y="107"/>
                  </a:lnTo>
                  <a:lnTo>
                    <a:pt x="38" y="110"/>
                  </a:lnTo>
                  <a:lnTo>
                    <a:pt x="38" y="110"/>
                  </a:lnTo>
                  <a:lnTo>
                    <a:pt x="42" y="110"/>
                  </a:lnTo>
                  <a:lnTo>
                    <a:pt x="44" y="112"/>
                  </a:lnTo>
                  <a:lnTo>
                    <a:pt x="44" y="112"/>
                  </a:lnTo>
                  <a:lnTo>
                    <a:pt x="48" y="110"/>
                  </a:lnTo>
                  <a:lnTo>
                    <a:pt x="49" y="110"/>
                  </a:lnTo>
                  <a:lnTo>
                    <a:pt x="49" y="110"/>
                  </a:lnTo>
                  <a:lnTo>
                    <a:pt x="51" y="107"/>
                  </a:lnTo>
                  <a:lnTo>
                    <a:pt x="51" y="105"/>
                  </a:lnTo>
                  <a:lnTo>
                    <a:pt x="51" y="105"/>
                  </a:lnTo>
                  <a:lnTo>
                    <a:pt x="51" y="101"/>
                  </a:lnTo>
                  <a:lnTo>
                    <a:pt x="49" y="99"/>
                  </a:lnTo>
                  <a:lnTo>
                    <a:pt x="49" y="99"/>
                  </a:lnTo>
                  <a:close/>
                  <a:moveTo>
                    <a:pt x="62" y="86"/>
                  </a:moveTo>
                  <a:lnTo>
                    <a:pt x="62" y="86"/>
                  </a:lnTo>
                  <a:lnTo>
                    <a:pt x="55" y="81"/>
                  </a:lnTo>
                  <a:lnTo>
                    <a:pt x="44" y="79"/>
                  </a:lnTo>
                  <a:lnTo>
                    <a:pt x="44" y="79"/>
                  </a:lnTo>
                  <a:lnTo>
                    <a:pt x="35" y="81"/>
                  </a:lnTo>
                  <a:lnTo>
                    <a:pt x="27" y="86"/>
                  </a:lnTo>
                  <a:lnTo>
                    <a:pt x="27" y="86"/>
                  </a:lnTo>
                  <a:lnTo>
                    <a:pt x="22" y="94"/>
                  </a:lnTo>
                  <a:lnTo>
                    <a:pt x="20" y="105"/>
                  </a:lnTo>
                  <a:lnTo>
                    <a:pt x="20" y="105"/>
                  </a:lnTo>
                  <a:lnTo>
                    <a:pt x="22" y="114"/>
                  </a:lnTo>
                  <a:lnTo>
                    <a:pt x="27" y="121"/>
                  </a:lnTo>
                  <a:lnTo>
                    <a:pt x="27" y="121"/>
                  </a:lnTo>
                  <a:lnTo>
                    <a:pt x="35" y="127"/>
                  </a:lnTo>
                  <a:lnTo>
                    <a:pt x="44" y="129"/>
                  </a:lnTo>
                  <a:lnTo>
                    <a:pt x="44" y="129"/>
                  </a:lnTo>
                  <a:lnTo>
                    <a:pt x="55" y="127"/>
                  </a:lnTo>
                  <a:lnTo>
                    <a:pt x="62" y="121"/>
                  </a:lnTo>
                  <a:lnTo>
                    <a:pt x="62" y="121"/>
                  </a:lnTo>
                  <a:lnTo>
                    <a:pt x="68" y="114"/>
                  </a:lnTo>
                  <a:lnTo>
                    <a:pt x="70" y="105"/>
                  </a:lnTo>
                  <a:lnTo>
                    <a:pt x="70" y="105"/>
                  </a:lnTo>
                  <a:lnTo>
                    <a:pt x="68" y="94"/>
                  </a:lnTo>
                  <a:lnTo>
                    <a:pt x="62" y="86"/>
                  </a:lnTo>
                  <a:lnTo>
                    <a:pt x="62" y="86"/>
                  </a:lnTo>
                  <a:close/>
                </a:path>
              </a:pathLst>
            </a:custGeom>
            <a:solidFill>
              <a:schemeClr val="bg1"/>
            </a:soli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grpSp>
      <p:grpSp>
        <p:nvGrpSpPr>
          <p:cNvPr id="33" name="组合 32"/>
          <p:cNvGrpSpPr/>
          <p:nvPr/>
        </p:nvGrpSpPr>
        <p:grpSpPr>
          <a:xfrm>
            <a:off x="7460463" y="4368963"/>
            <a:ext cx="1402255" cy="1605507"/>
            <a:chOff x="7459912" y="4368963"/>
            <a:chExt cx="1402505" cy="1605507"/>
          </a:xfrm>
        </p:grpSpPr>
        <p:sp>
          <p:nvSpPr>
            <p:cNvPr id="34" name="任意多边形 33"/>
            <p:cNvSpPr/>
            <p:nvPr/>
          </p:nvSpPr>
          <p:spPr bwMode="auto">
            <a:xfrm>
              <a:off x="7465171" y="4368963"/>
              <a:ext cx="1397246"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35" name="文本框 38"/>
            <p:cNvSpPr txBox="1"/>
            <p:nvPr/>
          </p:nvSpPr>
          <p:spPr>
            <a:xfrm>
              <a:off x="7459912" y="5276962"/>
              <a:ext cx="1402505" cy="276999"/>
            </a:xfrm>
            <a:prstGeom prst="rect">
              <a:avLst/>
            </a:prstGeom>
            <a:no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09600"/>
              <a:r>
                <a:rPr lang="zh-CN" altLang="en-US" sz="1600" kern="0" dirty="0">
                  <a:solidFill>
                    <a:prstClr val="white"/>
                  </a:solidFill>
                  <a:latin typeface="微软雅黑" panose="020B0503020204020204" pitchFamily="34" charset="-122"/>
                  <a:ea typeface="微软雅黑" panose="020B0503020204020204" pitchFamily="34" charset="-122"/>
                </a:rPr>
                <a:t>输入标题</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36" name="Freeform 327"/>
            <p:cNvSpPr>
              <a:spLocks noEditPoints="1"/>
            </p:cNvSpPr>
            <p:nvPr/>
          </p:nvSpPr>
          <p:spPr bwMode="auto">
            <a:xfrm>
              <a:off x="7926721" y="4761165"/>
              <a:ext cx="414248" cy="355470"/>
            </a:xfrm>
            <a:custGeom>
              <a:avLst/>
              <a:gdLst>
                <a:gd name="T0" fmla="*/ 75 w 148"/>
                <a:gd name="T1" fmla="*/ 57 h 127"/>
                <a:gd name="T2" fmla="*/ 73 w 148"/>
                <a:gd name="T3" fmla="*/ 57 h 127"/>
                <a:gd name="T4" fmla="*/ 7 w 148"/>
                <a:gd name="T5" fmla="*/ 37 h 127"/>
                <a:gd name="T6" fmla="*/ 24 w 148"/>
                <a:gd name="T7" fmla="*/ 13 h 127"/>
                <a:gd name="T8" fmla="*/ 92 w 148"/>
                <a:gd name="T9" fmla="*/ 13 h 127"/>
                <a:gd name="T10" fmla="*/ 128 w 148"/>
                <a:gd name="T11" fmla="*/ 37 h 127"/>
                <a:gd name="T12" fmla="*/ 134 w 148"/>
                <a:gd name="T13" fmla="*/ 6 h 127"/>
                <a:gd name="T14" fmla="*/ 128 w 148"/>
                <a:gd name="T15" fmla="*/ 0 h 127"/>
                <a:gd name="T16" fmla="*/ 55 w 148"/>
                <a:gd name="T17" fmla="*/ 0 h 127"/>
                <a:gd name="T18" fmla="*/ 15 w 148"/>
                <a:gd name="T19" fmla="*/ 0 h 127"/>
                <a:gd name="T20" fmla="*/ 7 w 148"/>
                <a:gd name="T21" fmla="*/ 37 h 127"/>
                <a:gd name="T22" fmla="*/ 141 w 148"/>
                <a:gd name="T23" fmla="*/ 42 h 127"/>
                <a:gd name="T24" fmla="*/ 148 w 148"/>
                <a:gd name="T25" fmla="*/ 103 h 127"/>
                <a:gd name="T26" fmla="*/ 143 w 148"/>
                <a:gd name="T27" fmla="*/ 127 h 127"/>
                <a:gd name="T28" fmla="*/ 114 w 148"/>
                <a:gd name="T29" fmla="*/ 103 h 127"/>
                <a:gd name="T30" fmla="*/ 35 w 148"/>
                <a:gd name="T31" fmla="*/ 127 h 127"/>
                <a:gd name="T32" fmla="*/ 5 w 148"/>
                <a:gd name="T33" fmla="*/ 103 h 127"/>
                <a:gd name="T34" fmla="*/ 0 w 148"/>
                <a:gd name="T35" fmla="*/ 57 h 127"/>
                <a:gd name="T36" fmla="*/ 7 w 148"/>
                <a:gd name="T37" fmla="*/ 39 h 127"/>
                <a:gd name="T38" fmla="*/ 70 w 148"/>
                <a:gd name="T39" fmla="*/ 39 h 127"/>
                <a:gd name="T40" fmla="*/ 128 w 148"/>
                <a:gd name="T41" fmla="*/ 39 h 127"/>
                <a:gd name="T42" fmla="*/ 141 w 148"/>
                <a:gd name="T43" fmla="*/ 42 h 127"/>
                <a:gd name="T44" fmla="*/ 20 w 148"/>
                <a:gd name="T45" fmla="*/ 59 h 127"/>
                <a:gd name="T46" fmla="*/ 16 w 148"/>
                <a:gd name="T47" fmla="*/ 61 h 127"/>
                <a:gd name="T48" fmla="*/ 9 w 148"/>
                <a:gd name="T49" fmla="*/ 66 h 127"/>
                <a:gd name="T50" fmla="*/ 9 w 148"/>
                <a:gd name="T51" fmla="*/ 70 h 127"/>
                <a:gd name="T52" fmla="*/ 13 w 148"/>
                <a:gd name="T53" fmla="*/ 77 h 127"/>
                <a:gd name="T54" fmla="*/ 20 w 148"/>
                <a:gd name="T55" fmla="*/ 81 h 127"/>
                <a:gd name="T56" fmla="*/ 24 w 148"/>
                <a:gd name="T57" fmla="*/ 81 h 127"/>
                <a:gd name="T58" fmla="*/ 29 w 148"/>
                <a:gd name="T59" fmla="*/ 74 h 127"/>
                <a:gd name="T60" fmla="*/ 31 w 148"/>
                <a:gd name="T61" fmla="*/ 70 h 127"/>
                <a:gd name="T62" fmla="*/ 27 w 148"/>
                <a:gd name="T63" fmla="*/ 63 h 127"/>
                <a:gd name="T64" fmla="*/ 20 w 148"/>
                <a:gd name="T65" fmla="*/ 59 h 127"/>
                <a:gd name="T66" fmla="*/ 126 w 148"/>
                <a:gd name="T67" fmla="*/ 59 h 127"/>
                <a:gd name="T68" fmla="*/ 121 w 148"/>
                <a:gd name="T69" fmla="*/ 61 h 127"/>
                <a:gd name="T70" fmla="*/ 115 w 148"/>
                <a:gd name="T71" fmla="*/ 66 h 127"/>
                <a:gd name="T72" fmla="*/ 115 w 148"/>
                <a:gd name="T73" fmla="*/ 70 h 127"/>
                <a:gd name="T74" fmla="*/ 117 w 148"/>
                <a:gd name="T75" fmla="*/ 77 h 127"/>
                <a:gd name="T76" fmla="*/ 126 w 148"/>
                <a:gd name="T77" fmla="*/ 81 h 127"/>
                <a:gd name="T78" fmla="*/ 130 w 148"/>
                <a:gd name="T79" fmla="*/ 81 h 127"/>
                <a:gd name="T80" fmla="*/ 136 w 148"/>
                <a:gd name="T81" fmla="*/ 74 h 127"/>
                <a:gd name="T82" fmla="*/ 137 w 148"/>
                <a:gd name="T83" fmla="*/ 70 h 127"/>
                <a:gd name="T84" fmla="*/ 134 w 148"/>
                <a:gd name="T85" fmla="*/ 63 h 127"/>
                <a:gd name="T86" fmla="*/ 126 w 148"/>
                <a:gd name="T87" fmla="*/ 59 h 127"/>
                <a:gd name="T88" fmla="*/ 44 w 148"/>
                <a:gd name="T89" fmla="*/ 64 h 127"/>
                <a:gd name="T90" fmla="*/ 103 w 148"/>
                <a:gd name="T91" fmla="*/ 90 h 127"/>
                <a:gd name="T92" fmla="*/ 44 w 148"/>
                <a:gd name="T93"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27">
                  <a:moveTo>
                    <a:pt x="73" y="57"/>
                  </a:moveTo>
                  <a:lnTo>
                    <a:pt x="75" y="57"/>
                  </a:lnTo>
                  <a:lnTo>
                    <a:pt x="73" y="57"/>
                  </a:lnTo>
                  <a:lnTo>
                    <a:pt x="73" y="57"/>
                  </a:lnTo>
                  <a:lnTo>
                    <a:pt x="73" y="57"/>
                  </a:lnTo>
                  <a:close/>
                  <a:moveTo>
                    <a:pt x="7" y="37"/>
                  </a:moveTo>
                  <a:lnTo>
                    <a:pt x="18" y="37"/>
                  </a:lnTo>
                  <a:lnTo>
                    <a:pt x="24" y="13"/>
                  </a:lnTo>
                  <a:lnTo>
                    <a:pt x="55" y="13"/>
                  </a:lnTo>
                  <a:lnTo>
                    <a:pt x="92" y="13"/>
                  </a:lnTo>
                  <a:lnTo>
                    <a:pt x="123" y="13"/>
                  </a:lnTo>
                  <a:lnTo>
                    <a:pt x="128" y="37"/>
                  </a:lnTo>
                  <a:lnTo>
                    <a:pt x="141" y="37"/>
                  </a:lnTo>
                  <a:lnTo>
                    <a:pt x="134" y="6"/>
                  </a:lnTo>
                  <a:lnTo>
                    <a:pt x="134" y="0"/>
                  </a:lnTo>
                  <a:lnTo>
                    <a:pt x="128" y="0"/>
                  </a:lnTo>
                  <a:lnTo>
                    <a:pt x="92" y="0"/>
                  </a:lnTo>
                  <a:lnTo>
                    <a:pt x="55" y="0"/>
                  </a:lnTo>
                  <a:lnTo>
                    <a:pt x="18" y="0"/>
                  </a:lnTo>
                  <a:lnTo>
                    <a:pt x="15" y="0"/>
                  </a:lnTo>
                  <a:lnTo>
                    <a:pt x="13" y="6"/>
                  </a:lnTo>
                  <a:lnTo>
                    <a:pt x="7" y="37"/>
                  </a:lnTo>
                  <a:lnTo>
                    <a:pt x="7" y="37"/>
                  </a:lnTo>
                  <a:close/>
                  <a:moveTo>
                    <a:pt x="141" y="42"/>
                  </a:moveTo>
                  <a:lnTo>
                    <a:pt x="148" y="57"/>
                  </a:lnTo>
                  <a:lnTo>
                    <a:pt x="148" y="103"/>
                  </a:lnTo>
                  <a:lnTo>
                    <a:pt x="143" y="103"/>
                  </a:lnTo>
                  <a:lnTo>
                    <a:pt x="143" y="127"/>
                  </a:lnTo>
                  <a:lnTo>
                    <a:pt x="114" y="127"/>
                  </a:lnTo>
                  <a:lnTo>
                    <a:pt x="114" y="103"/>
                  </a:lnTo>
                  <a:lnTo>
                    <a:pt x="35" y="103"/>
                  </a:lnTo>
                  <a:lnTo>
                    <a:pt x="35" y="127"/>
                  </a:lnTo>
                  <a:lnTo>
                    <a:pt x="5" y="127"/>
                  </a:lnTo>
                  <a:lnTo>
                    <a:pt x="5" y="103"/>
                  </a:lnTo>
                  <a:lnTo>
                    <a:pt x="0" y="103"/>
                  </a:lnTo>
                  <a:lnTo>
                    <a:pt x="0" y="57"/>
                  </a:lnTo>
                  <a:lnTo>
                    <a:pt x="5" y="42"/>
                  </a:lnTo>
                  <a:lnTo>
                    <a:pt x="7" y="39"/>
                  </a:lnTo>
                  <a:lnTo>
                    <a:pt x="18" y="39"/>
                  </a:lnTo>
                  <a:lnTo>
                    <a:pt x="70" y="39"/>
                  </a:lnTo>
                  <a:lnTo>
                    <a:pt x="79" y="39"/>
                  </a:lnTo>
                  <a:lnTo>
                    <a:pt x="128" y="39"/>
                  </a:lnTo>
                  <a:lnTo>
                    <a:pt x="141" y="39"/>
                  </a:lnTo>
                  <a:lnTo>
                    <a:pt x="141" y="42"/>
                  </a:lnTo>
                  <a:lnTo>
                    <a:pt x="141" y="42"/>
                  </a:lnTo>
                  <a:close/>
                  <a:moveTo>
                    <a:pt x="20" y="59"/>
                  </a:moveTo>
                  <a:lnTo>
                    <a:pt x="20" y="59"/>
                  </a:lnTo>
                  <a:lnTo>
                    <a:pt x="16" y="61"/>
                  </a:lnTo>
                  <a:lnTo>
                    <a:pt x="13" y="63"/>
                  </a:lnTo>
                  <a:lnTo>
                    <a:pt x="9" y="66"/>
                  </a:lnTo>
                  <a:lnTo>
                    <a:pt x="9" y="70"/>
                  </a:lnTo>
                  <a:lnTo>
                    <a:pt x="9" y="70"/>
                  </a:lnTo>
                  <a:lnTo>
                    <a:pt x="9" y="74"/>
                  </a:lnTo>
                  <a:lnTo>
                    <a:pt x="13" y="77"/>
                  </a:lnTo>
                  <a:lnTo>
                    <a:pt x="16" y="81"/>
                  </a:lnTo>
                  <a:lnTo>
                    <a:pt x="20" y="81"/>
                  </a:lnTo>
                  <a:lnTo>
                    <a:pt x="20" y="81"/>
                  </a:lnTo>
                  <a:lnTo>
                    <a:pt x="24" y="81"/>
                  </a:lnTo>
                  <a:lnTo>
                    <a:pt x="27" y="77"/>
                  </a:lnTo>
                  <a:lnTo>
                    <a:pt x="29" y="74"/>
                  </a:lnTo>
                  <a:lnTo>
                    <a:pt x="31" y="70"/>
                  </a:lnTo>
                  <a:lnTo>
                    <a:pt x="31" y="70"/>
                  </a:lnTo>
                  <a:lnTo>
                    <a:pt x="29" y="66"/>
                  </a:lnTo>
                  <a:lnTo>
                    <a:pt x="27" y="63"/>
                  </a:lnTo>
                  <a:lnTo>
                    <a:pt x="24" y="61"/>
                  </a:lnTo>
                  <a:lnTo>
                    <a:pt x="20" y="59"/>
                  </a:lnTo>
                  <a:lnTo>
                    <a:pt x="20" y="59"/>
                  </a:lnTo>
                  <a:close/>
                  <a:moveTo>
                    <a:pt x="126" y="59"/>
                  </a:moveTo>
                  <a:lnTo>
                    <a:pt x="126" y="59"/>
                  </a:lnTo>
                  <a:lnTo>
                    <a:pt x="121" y="61"/>
                  </a:lnTo>
                  <a:lnTo>
                    <a:pt x="117" y="63"/>
                  </a:lnTo>
                  <a:lnTo>
                    <a:pt x="115" y="66"/>
                  </a:lnTo>
                  <a:lnTo>
                    <a:pt x="115" y="70"/>
                  </a:lnTo>
                  <a:lnTo>
                    <a:pt x="115" y="70"/>
                  </a:lnTo>
                  <a:lnTo>
                    <a:pt x="115" y="74"/>
                  </a:lnTo>
                  <a:lnTo>
                    <a:pt x="117" y="77"/>
                  </a:lnTo>
                  <a:lnTo>
                    <a:pt x="121" y="81"/>
                  </a:lnTo>
                  <a:lnTo>
                    <a:pt x="126" y="81"/>
                  </a:lnTo>
                  <a:lnTo>
                    <a:pt x="126" y="81"/>
                  </a:lnTo>
                  <a:lnTo>
                    <a:pt x="130" y="81"/>
                  </a:lnTo>
                  <a:lnTo>
                    <a:pt x="134" y="77"/>
                  </a:lnTo>
                  <a:lnTo>
                    <a:pt x="136" y="74"/>
                  </a:lnTo>
                  <a:lnTo>
                    <a:pt x="137" y="70"/>
                  </a:lnTo>
                  <a:lnTo>
                    <a:pt x="137" y="70"/>
                  </a:lnTo>
                  <a:lnTo>
                    <a:pt x="136" y="66"/>
                  </a:lnTo>
                  <a:lnTo>
                    <a:pt x="134" y="63"/>
                  </a:lnTo>
                  <a:lnTo>
                    <a:pt x="130" y="61"/>
                  </a:lnTo>
                  <a:lnTo>
                    <a:pt x="126" y="59"/>
                  </a:lnTo>
                  <a:lnTo>
                    <a:pt x="126" y="59"/>
                  </a:lnTo>
                  <a:close/>
                  <a:moveTo>
                    <a:pt x="44" y="64"/>
                  </a:moveTo>
                  <a:lnTo>
                    <a:pt x="44" y="90"/>
                  </a:lnTo>
                  <a:lnTo>
                    <a:pt x="103" y="90"/>
                  </a:lnTo>
                  <a:lnTo>
                    <a:pt x="103" y="64"/>
                  </a:lnTo>
                  <a:lnTo>
                    <a:pt x="44" y="64"/>
                  </a:lnTo>
                  <a:close/>
                </a:path>
              </a:pathLst>
            </a:custGeom>
            <a:solidFill>
              <a:schemeClr val="bg1"/>
            </a:soli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0-#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3" presetClass="entr" presetSubtype="28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strVal val="4/3*#ppt_w"/>
                                          </p:val>
                                        </p:tav>
                                        <p:tav tm="100000">
                                          <p:val>
                                            <p:strVal val="#ppt_w"/>
                                          </p:val>
                                        </p:tav>
                                      </p:tavLst>
                                    </p:anim>
                                    <p:anim calcmode="lin" valueType="num">
                                      <p:cBhvr>
                                        <p:cTn id="39" dur="500" fill="hold"/>
                                        <p:tgtEl>
                                          <p:spTgt spid="4"/>
                                        </p:tgtEl>
                                        <p:attrNameLst>
                                          <p:attrName>ppt_h</p:attrName>
                                        </p:attrNameLst>
                                      </p:cBhvr>
                                      <p:tavLst>
                                        <p:tav tm="0">
                                          <p:val>
                                            <p:strVal val="4/3*#ppt_h"/>
                                          </p:val>
                                        </p:tav>
                                        <p:tav tm="100000">
                                          <p:val>
                                            <p:strVal val="#ppt_h"/>
                                          </p:val>
                                        </p:tav>
                                      </p:tavLst>
                                    </p:anim>
                                  </p:childTnLst>
                                </p:cTn>
                              </p:par>
                            </p:childTnLst>
                          </p:cTn>
                        </p:par>
                        <p:par>
                          <p:cTn id="40" fill="hold">
                            <p:stCondLst>
                              <p:cond delay="4000"/>
                            </p:stCondLst>
                            <p:childTnLst>
                              <p:par>
                                <p:cTn id="41" presetID="23" presetClass="entr" presetSubtype="28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strVal val="4/3*#ppt_w"/>
                                          </p:val>
                                        </p:tav>
                                        <p:tav tm="100000">
                                          <p:val>
                                            <p:strVal val="#ppt_w"/>
                                          </p:val>
                                        </p:tav>
                                      </p:tavLst>
                                    </p:anim>
                                    <p:anim calcmode="lin" valueType="num">
                                      <p:cBhvr>
                                        <p:cTn id="44" dur="500" fill="hold"/>
                                        <p:tgtEl>
                                          <p:spTgt spid="8"/>
                                        </p:tgtEl>
                                        <p:attrNameLst>
                                          <p:attrName>ppt_h</p:attrName>
                                        </p:attrNameLst>
                                      </p:cBhvr>
                                      <p:tavLst>
                                        <p:tav tm="0">
                                          <p:val>
                                            <p:strVal val="4/3*#ppt_h"/>
                                          </p:val>
                                        </p:tav>
                                        <p:tav tm="100000">
                                          <p:val>
                                            <p:strVal val="#ppt_h"/>
                                          </p:val>
                                        </p:tav>
                                      </p:tavLst>
                                    </p:anim>
                                  </p:childTnLst>
                                </p:cTn>
                              </p:par>
                            </p:childTnLst>
                          </p:cTn>
                        </p:par>
                        <p:par>
                          <p:cTn id="45" fill="hold">
                            <p:stCondLst>
                              <p:cond delay="4500"/>
                            </p:stCondLst>
                            <p:childTnLst>
                              <p:par>
                                <p:cTn id="46" presetID="23" presetClass="entr" presetSubtype="28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strVal val="4/3*#ppt_w"/>
                                          </p:val>
                                        </p:tav>
                                        <p:tav tm="100000">
                                          <p:val>
                                            <p:strVal val="#ppt_w"/>
                                          </p:val>
                                        </p:tav>
                                      </p:tavLst>
                                    </p:anim>
                                    <p:anim calcmode="lin" valueType="num">
                                      <p:cBhvr>
                                        <p:cTn id="49" dur="500" fill="hold"/>
                                        <p:tgtEl>
                                          <p:spTgt spid="12"/>
                                        </p:tgtEl>
                                        <p:attrNameLst>
                                          <p:attrName>ppt_h</p:attrName>
                                        </p:attrNameLst>
                                      </p:cBhvr>
                                      <p:tavLst>
                                        <p:tav tm="0">
                                          <p:val>
                                            <p:strVal val="4/3*#ppt_h"/>
                                          </p:val>
                                        </p:tav>
                                        <p:tav tm="100000">
                                          <p:val>
                                            <p:strVal val="#ppt_h"/>
                                          </p:val>
                                        </p:tav>
                                      </p:tavLst>
                                    </p:anim>
                                  </p:childTnLst>
                                </p:cTn>
                              </p:par>
                            </p:childTnLst>
                          </p:cTn>
                        </p:par>
                        <p:par>
                          <p:cTn id="50" fill="hold">
                            <p:stCondLst>
                              <p:cond delay="5000"/>
                            </p:stCondLst>
                            <p:childTnLst>
                              <p:par>
                                <p:cTn id="51" presetID="23" presetClass="entr" presetSubtype="28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strVal val="4/3*#ppt_w"/>
                                          </p:val>
                                        </p:tav>
                                        <p:tav tm="100000">
                                          <p:val>
                                            <p:strVal val="#ppt_w"/>
                                          </p:val>
                                        </p:tav>
                                      </p:tavLst>
                                    </p:anim>
                                    <p:anim calcmode="lin" valueType="num">
                                      <p:cBhvr>
                                        <p:cTn id="54" dur="500" fill="hold"/>
                                        <p:tgtEl>
                                          <p:spTgt spid="20"/>
                                        </p:tgtEl>
                                        <p:attrNameLst>
                                          <p:attrName>ppt_h</p:attrName>
                                        </p:attrNameLst>
                                      </p:cBhvr>
                                      <p:tavLst>
                                        <p:tav tm="0">
                                          <p:val>
                                            <p:strVal val="4/3*#ppt_h"/>
                                          </p:val>
                                        </p:tav>
                                        <p:tav tm="100000">
                                          <p:val>
                                            <p:strVal val="#ppt_h"/>
                                          </p:val>
                                        </p:tav>
                                      </p:tavLst>
                                    </p:anim>
                                  </p:childTnLst>
                                </p:cTn>
                              </p:par>
                            </p:childTnLst>
                          </p:cTn>
                        </p:par>
                        <p:par>
                          <p:cTn id="55" fill="hold">
                            <p:stCondLst>
                              <p:cond delay="5500"/>
                            </p:stCondLst>
                            <p:childTnLst>
                              <p:par>
                                <p:cTn id="56" presetID="23" presetClass="entr" presetSubtype="28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strVal val="4/3*#ppt_w"/>
                                          </p:val>
                                        </p:tav>
                                        <p:tav tm="100000">
                                          <p:val>
                                            <p:strVal val="#ppt_w"/>
                                          </p:val>
                                        </p:tav>
                                      </p:tavLst>
                                    </p:anim>
                                    <p:anim calcmode="lin" valueType="num">
                                      <p:cBhvr>
                                        <p:cTn id="59" dur="500" fill="hold"/>
                                        <p:tgtEl>
                                          <p:spTgt spid="16"/>
                                        </p:tgtEl>
                                        <p:attrNameLst>
                                          <p:attrName>ppt_h</p:attrName>
                                        </p:attrNameLst>
                                      </p:cBhvr>
                                      <p:tavLst>
                                        <p:tav tm="0">
                                          <p:val>
                                            <p:strVal val="4/3*#ppt_h"/>
                                          </p:val>
                                        </p:tav>
                                        <p:tav tm="100000">
                                          <p:val>
                                            <p:strVal val="#ppt_h"/>
                                          </p:val>
                                        </p:tav>
                                      </p:tavLst>
                                    </p:anim>
                                  </p:childTnLst>
                                </p:cTn>
                              </p:par>
                            </p:childTnLst>
                          </p:cTn>
                        </p:par>
                        <p:par>
                          <p:cTn id="60" fill="hold">
                            <p:stCondLst>
                              <p:cond delay="6000"/>
                            </p:stCondLst>
                            <p:childTnLst>
                              <p:par>
                                <p:cTn id="61" presetID="23" presetClass="entr" presetSubtype="28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strVal val="4/3*#ppt_w"/>
                                          </p:val>
                                        </p:tav>
                                        <p:tav tm="100000">
                                          <p:val>
                                            <p:strVal val="#ppt_w"/>
                                          </p:val>
                                        </p:tav>
                                      </p:tavLst>
                                    </p:anim>
                                    <p:anim calcmode="lin" valueType="num">
                                      <p:cBhvr>
                                        <p:cTn id="64" dur="500" fill="hold"/>
                                        <p:tgtEl>
                                          <p:spTgt spid="3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973886" y="2530009"/>
            <a:ext cx="5659785" cy="656334"/>
          </a:xfrm>
          <a:prstGeom prst="rect">
            <a:avLst/>
          </a:prstGeom>
        </p:spPr>
        <p:txBody>
          <a:bodyPr wrap="square" lIns="0" tIns="0" rIns="0" bIns="0">
            <a:spAutoFit/>
          </a:bodyPr>
          <a:lstStyle/>
          <a:p>
            <a:pPr defTabSz="609600"/>
            <a:r>
              <a:rPr lang="zh-CN" altLang="en-US" sz="4265" dirty="0">
                <a:solidFill>
                  <a:prstClr val="black">
                    <a:lumMod val="75000"/>
                    <a:lumOff val="25000"/>
                  </a:prstClr>
                </a:solidFill>
                <a:latin typeface="微软雅黑" panose="020B0503020204020204" pitchFamily="34" charset="-122"/>
                <a:ea typeface="微软雅黑" panose="020B0503020204020204" pitchFamily="34" charset="-122"/>
              </a:rPr>
              <a:t>工作规划和展望</a:t>
            </a:r>
            <a:endParaRPr lang="zh-CN" altLang="en-US" sz="3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836622" y="3296581"/>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69100" y="3296581"/>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4836622" y="3651598"/>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6869100" y="3651598"/>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2315540" y="2308795"/>
            <a:ext cx="3285946" cy="1623156"/>
            <a:chOff x="1386700" y="2195031"/>
            <a:chExt cx="2465220" cy="1217743"/>
          </a:xfrm>
        </p:grpSpPr>
        <p:sp>
          <p:nvSpPr>
            <p:cNvPr id="15" name="圆角矩形 13"/>
            <p:cNvSpPr/>
            <p:nvPr/>
          </p:nvSpPr>
          <p:spPr>
            <a:xfrm>
              <a:off x="1900116" y="2312229"/>
              <a:ext cx="1261255" cy="1100545"/>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2050" name="文本框 2"/>
            <p:cNvSpPr txBox="1">
              <a:spLocks noChangeArrowheads="1"/>
            </p:cNvSpPr>
            <p:nvPr>
              <p:custDataLst>
                <p:tags r:id="rId1"/>
              </p:custDataLst>
            </p:nvPr>
          </p:nvSpPr>
          <p:spPr bwMode="auto">
            <a:xfrm>
              <a:off x="1955204" y="2195031"/>
              <a:ext cx="1206167" cy="92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7995"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7995"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1386700" y="3051629"/>
              <a:ext cx="2465220" cy="276989"/>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zh-CN" altLang="en-US"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4*#ppt_w"/>
                                          </p:val>
                                        </p:tav>
                                        <p:tav tm="100000">
                                          <p:val>
                                            <p:strVal val="#ppt_w"/>
                                          </p:val>
                                        </p:tav>
                                      </p:tavLst>
                                    </p:anim>
                                    <p:anim calcmode="lin" valueType="num">
                                      <p:cBhvr>
                                        <p:cTn id="15" dur="500" fill="hold"/>
                                        <p:tgtEl>
                                          <p:spTgt spid="8"/>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3"/>
          <p:cNvSpPr/>
          <p:nvPr/>
        </p:nvSpPr>
        <p:spPr>
          <a:xfrm rot="18900000">
            <a:off x="2291411" y="2405614"/>
            <a:ext cx="2010213" cy="201021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id-ID" sz="1800">
              <a:solidFill>
                <a:prstClr val="white"/>
              </a:solidFill>
              <a:latin typeface="Calibri" panose="020F0502020204030204"/>
            </a:endParaRPr>
          </a:p>
        </p:txBody>
      </p:sp>
      <p:sp>
        <p:nvSpPr>
          <p:cNvPr id="3" name="Teardrop 6"/>
          <p:cNvSpPr/>
          <p:nvPr/>
        </p:nvSpPr>
        <p:spPr>
          <a:xfrm rot="2700000">
            <a:off x="4062515" y="2405614"/>
            <a:ext cx="2010213" cy="201021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id-ID" sz="1800">
              <a:solidFill>
                <a:prstClr val="white"/>
              </a:solidFill>
              <a:latin typeface="Calibri" panose="020F0502020204030204"/>
            </a:endParaRPr>
          </a:p>
        </p:txBody>
      </p:sp>
      <p:sp>
        <p:nvSpPr>
          <p:cNvPr id="4" name="Teardrop 7"/>
          <p:cNvSpPr/>
          <p:nvPr/>
        </p:nvSpPr>
        <p:spPr>
          <a:xfrm rot="2700000">
            <a:off x="5833615" y="2405614"/>
            <a:ext cx="2010213" cy="201021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id-ID" sz="1800">
              <a:solidFill>
                <a:prstClr val="white"/>
              </a:solidFill>
              <a:latin typeface="Calibri" panose="020F0502020204030204"/>
            </a:endParaRPr>
          </a:p>
        </p:txBody>
      </p:sp>
      <p:sp>
        <p:nvSpPr>
          <p:cNvPr id="5" name="Teardrop 8"/>
          <p:cNvSpPr/>
          <p:nvPr/>
        </p:nvSpPr>
        <p:spPr>
          <a:xfrm rot="2700000">
            <a:off x="7604722" y="2405614"/>
            <a:ext cx="2010213" cy="201021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id-ID" sz="1800">
              <a:solidFill>
                <a:prstClr val="white"/>
              </a:solidFill>
              <a:latin typeface="Calibri" panose="020F0502020204030204"/>
            </a:endParaRPr>
          </a:p>
        </p:txBody>
      </p:sp>
      <p:grpSp>
        <p:nvGrpSpPr>
          <p:cNvPr id="6" name="Group 19"/>
          <p:cNvGrpSpPr/>
          <p:nvPr/>
        </p:nvGrpSpPr>
        <p:grpSpPr>
          <a:xfrm rot="18900000">
            <a:off x="2885150" y="3008928"/>
            <a:ext cx="818922" cy="816007"/>
            <a:chOff x="-15875" y="-1587"/>
            <a:chExt cx="4014788" cy="4000501"/>
          </a:xfrm>
          <a:solidFill>
            <a:schemeClr val="bg1"/>
          </a:solidFill>
        </p:grpSpPr>
        <p:sp>
          <p:nvSpPr>
            <p:cNvPr id="7"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8"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9"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10"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11" name="Oval 9"/>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12" name="Oval 10"/>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grpSp>
      <p:grpSp>
        <p:nvGrpSpPr>
          <p:cNvPr id="13" name="Group 25"/>
          <p:cNvGrpSpPr/>
          <p:nvPr/>
        </p:nvGrpSpPr>
        <p:grpSpPr>
          <a:xfrm>
            <a:off x="4762748" y="3079181"/>
            <a:ext cx="691882" cy="650674"/>
            <a:chOff x="-1587" y="-3175"/>
            <a:chExt cx="506412" cy="476250"/>
          </a:xfrm>
          <a:solidFill>
            <a:schemeClr val="bg1"/>
          </a:solidFill>
        </p:grpSpPr>
        <p:sp>
          <p:nvSpPr>
            <p:cNvPr id="14"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15"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grpSp>
      <p:grpSp>
        <p:nvGrpSpPr>
          <p:cNvPr id="16" name="Group 36"/>
          <p:cNvGrpSpPr/>
          <p:nvPr/>
        </p:nvGrpSpPr>
        <p:grpSpPr>
          <a:xfrm>
            <a:off x="6476092" y="2967251"/>
            <a:ext cx="762277" cy="762606"/>
            <a:chOff x="-1587" y="-3175"/>
            <a:chExt cx="3670300" cy="3671888"/>
          </a:xfrm>
          <a:solidFill>
            <a:schemeClr val="bg1"/>
          </a:solidFill>
        </p:grpSpPr>
        <p:sp>
          <p:nvSpPr>
            <p:cNvPr id="17"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18"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grpSp>
      <p:grpSp>
        <p:nvGrpSpPr>
          <p:cNvPr id="19" name="Group 45"/>
          <p:cNvGrpSpPr/>
          <p:nvPr/>
        </p:nvGrpSpPr>
        <p:grpSpPr>
          <a:xfrm>
            <a:off x="8319070" y="3037071"/>
            <a:ext cx="604885" cy="691937"/>
            <a:chOff x="-1587" y="3175"/>
            <a:chExt cx="430212" cy="492125"/>
          </a:xfrm>
          <a:solidFill>
            <a:schemeClr val="bg1"/>
          </a:solidFill>
        </p:grpSpPr>
        <p:sp>
          <p:nvSpPr>
            <p:cNvPr id="20"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21"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22"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sp>
          <p:nvSpPr>
            <p:cNvPr id="23"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609600">
                <a:defRPr/>
              </a:pPr>
              <a:endParaRPr lang="id-ID" sz="1800">
                <a:solidFill>
                  <a:prstClr val="black"/>
                </a:solidFill>
                <a:latin typeface="Calibri" panose="020F0502020204030204"/>
              </a:endParaRPr>
            </a:p>
          </p:txBody>
        </p:sp>
      </p:grpSp>
      <p:sp>
        <p:nvSpPr>
          <p:cNvPr id="24" name="TextBox 23"/>
          <p:cNvSpPr txBox="1"/>
          <p:nvPr/>
        </p:nvSpPr>
        <p:spPr>
          <a:xfrm>
            <a:off x="1305346" y="4629544"/>
            <a:ext cx="1667444" cy="297454"/>
          </a:xfrm>
          <a:prstGeom prst="rect">
            <a:avLst/>
          </a:prstGeom>
          <a:noFill/>
        </p:spPr>
        <p:txBody>
          <a:bodyPr wrap="none">
            <a:spAutoFit/>
          </a:bodyPr>
          <a:lstStyle/>
          <a:p>
            <a:pPr defTabSz="609600"/>
            <a:r>
              <a:rPr lang="id-ID" altLang="zh-CN" sz="1335">
                <a:solidFill>
                  <a:srgbClr val="7F7F7F"/>
                </a:solidFill>
                <a:latin typeface="Raleway" panose="020B0003030101060003" pitchFamily="34" charset="0"/>
                <a:ea typeface="等线" panose="02010600030101010101" pitchFamily="2" charset="-122"/>
              </a:rPr>
              <a:t>Project In Progress</a:t>
            </a:r>
            <a:endParaRPr lang="id-ID" altLang="zh-CN" sz="1335" b="1">
              <a:solidFill>
                <a:srgbClr val="FF6D6D"/>
              </a:solidFill>
              <a:latin typeface="Raleway" panose="020B0003030101060003" pitchFamily="34" charset="0"/>
              <a:ea typeface="等线" panose="02010600030101010101" pitchFamily="2" charset="-122"/>
            </a:endParaRPr>
          </a:p>
        </p:txBody>
      </p:sp>
      <p:sp>
        <p:nvSpPr>
          <p:cNvPr id="25" name="TextBox 24"/>
          <p:cNvSpPr txBox="1"/>
          <p:nvPr/>
        </p:nvSpPr>
        <p:spPr>
          <a:xfrm>
            <a:off x="1305345" y="4986908"/>
            <a:ext cx="2048301" cy="1240468"/>
          </a:xfrm>
          <a:prstGeom prst="rect">
            <a:avLst/>
          </a:prstGeom>
          <a:noFill/>
        </p:spPr>
        <p:txBody>
          <a:bodyPr anchor="ctr">
            <a:spAutoFit/>
          </a:bodyPr>
          <a:lstStyle/>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id-ID" altLang="zh-CN" sz="1065">
              <a:solidFill>
                <a:srgbClr val="A6A6A6"/>
              </a:solidFill>
              <a:latin typeface="Calibri" panose="020F0502020204030204"/>
              <a:ea typeface="等线" panose="02010600030101010101" pitchFamily="2" charset="-122"/>
            </a:endParaRPr>
          </a:p>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en-US" sz="1065" b="1">
              <a:solidFill>
                <a:srgbClr val="A6A6A6"/>
              </a:solidFill>
              <a:latin typeface="Signika Negative"/>
            </a:endParaRPr>
          </a:p>
          <a:p>
            <a:pPr marL="171450" indent="-171450" defTabSz="609600">
              <a:buFont typeface="Arial" panose="020B0604020202020204" pitchFamily="34" charset="0"/>
              <a:buChar char="•"/>
            </a:pPr>
            <a:endParaRPr lang="en-US" sz="1065" b="1">
              <a:solidFill>
                <a:srgbClr val="A6A6A6"/>
              </a:solidFill>
              <a:latin typeface="Signika Negative"/>
            </a:endParaRPr>
          </a:p>
        </p:txBody>
      </p:sp>
      <p:sp>
        <p:nvSpPr>
          <p:cNvPr id="26" name="TextBox 25"/>
          <p:cNvSpPr txBox="1"/>
          <p:nvPr/>
        </p:nvSpPr>
        <p:spPr>
          <a:xfrm>
            <a:off x="3859376" y="4629544"/>
            <a:ext cx="1433406" cy="297454"/>
          </a:xfrm>
          <a:prstGeom prst="rect">
            <a:avLst/>
          </a:prstGeom>
          <a:noFill/>
        </p:spPr>
        <p:txBody>
          <a:bodyPr wrap="none">
            <a:spAutoFit/>
          </a:bodyPr>
          <a:lstStyle/>
          <a:p>
            <a:pPr defTabSz="609600"/>
            <a:r>
              <a:rPr lang="id-ID" altLang="zh-CN" sz="1335">
                <a:solidFill>
                  <a:srgbClr val="7F7F7F"/>
                </a:solidFill>
                <a:latin typeface="Raleway" panose="020B0003030101060003" pitchFamily="34" charset="0"/>
                <a:ea typeface="等线" panose="02010600030101010101" pitchFamily="2" charset="-122"/>
              </a:rPr>
              <a:t>Project On Hold</a:t>
            </a:r>
            <a:endParaRPr lang="id-ID" altLang="zh-CN" sz="1335" b="1">
              <a:solidFill>
                <a:srgbClr val="FF6D6D"/>
              </a:solidFill>
              <a:latin typeface="Raleway" panose="020B0003030101060003" pitchFamily="34" charset="0"/>
              <a:ea typeface="等线" panose="02010600030101010101" pitchFamily="2" charset="-122"/>
            </a:endParaRPr>
          </a:p>
        </p:txBody>
      </p:sp>
      <p:sp>
        <p:nvSpPr>
          <p:cNvPr id="27" name="TextBox 26"/>
          <p:cNvSpPr txBox="1"/>
          <p:nvPr/>
        </p:nvSpPr>
        <p:spPr>
          <a:xfrm>
            <a:off x="3859374" y="4986908"/>
            <a:ext cx="2048301" cy="1240468"/>
          </a:xfrm>
          <a:prstGeom prst="rect">
            <a:avLst/>
          </a:prstGeom>
          <a:noFill/>
        </p:spPr>
        <p:txBody>
          <a:bodyPr anchor="ctr">
            <a:spAutoFit/>
          </a:bodyPr>
          <a:lstStyle/>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id-ID" altLang="zh-CN" sz="1065">
              <a:solidFill>
                <a:srgbClr val="A6A6A6"/>
              </a:solidFill>
              <a:latin typeface="Calibri" panose="020F0502020204030204"/>
              <a:ea typeface="等线" panose="02010600030101010101" pitchFamily="2" charset="-122"/>
            </a:endParaRPr>
          </a:p>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en-US" sz="1065" b="1">
              <a:solidFill>
                <a:srgbClr val="A6A6A6"/>
              </a:solidFill>
              <a:latin typeface="Signika Negative"/>
            </a:endParaRPr>
          </a:p>
          <a:p>
            <a:pPr marL="171450" indent="-171450" defTabSz="609600">
              <a:buFont typeface="Arial" panose="020B0604020202020204" pitchFamily="34" charset="0"/>
              <a:buChar char="•"/>
            </a:pPr>
            <a:endParaRPr lang="en-US" sz="1065" b="1">
              <a:solidFill>
                <a:srgbClr val="A6A6A6"/>
              </a:solidFill>
              <a:latin typeface="Signika Negative"/>
            </a:endParaRPr>
          </a:p>
        </p:txBody>
      </p:sp>
      <p:sp>
        <p:nvSpPr>
          <p:cNvPr id="28" name="TextBox 27"/>
          <p:cNvSpPr txBox="1"/>
          <p:nvPr/>
        </p:nvSpPr>
        <p:spPr>
          <a:xfrm>
            <a:off x="6476886" y="4629544"/>
            <a:ext cx="1672253" cy="297454"/>
          </a:xfrm>
          <a:prstGeom prst="rect">
            <a:avLst/>
          </a:prstGeom>
          <a:noFill/>
        </p:spPr>
        <p:txBody>
          <a:bodyPr wrap="none">
            <a:spAutoFit/>
          </a:bodyPr>
          <a:lstStyle/>
          <a:p>
            <a:pPr defTabSz="609600"/>
            <a:r>
              <a:rPr lang="id-ID" altLang="zh-CN" sz="1335">
                <a:solidFill>
                  <a:srgbClr val="7F7F7F"/>
                </a:solidFill>
                <a:latin typeface="Raleway" panose="020B0003030101060003" pitchFamily="34" charset="0"/>
                <a:ea typeface="等线" panose="02010600030101010101" pitchFamily="2" charset="-122"/>
              </a:rPr>
              <a:t>Project Completed</a:t>
            </a:r>
            <a:endParaRPr lang="id-ID" altLang="zh-CN" sz="1335" b="1">
              <a:solidFill>
                <a:srgbClr val="FF6D6D"/>
              </a:solidFill>
              <a:latin typeface="Raleway" panose="020B0003030101060003" pitchFamily="34" charset="0"/>
              <a:ea typeface="等线" panose="02010600030101010101" pitchFamily="2" charset="-122"/>
            </a:endParaRPr>
          </a:p>
        </p:txBody>
      </p:sp>
      <p:sp>
        <p:nvSpPr>
          <p:cNvPr id="29" name="TextBox 28"/>
          <p:cNvSpPr txBox="1"/>
          <p:nvPr/>
        </p:nvSpPr>
        <p:spPr>
          <a:xfrm>
            <a:off x="6476886" y="4986908"/>
            <a:ext cx="2046186" cy="1240468"/>
          </a:xfrm>
          <a:prstGeom prst="rect">
            <a:avLst/>
          </a:prstGeom>
          <a:noFill/>
        </p:spPr>
        <p:txBody>
          <a:bodyPr anchor="ctr">
            <a:spAutoFit/>
          </a:bodyPr>
          <a:lstStyle/>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id-ID" altLang="zh-CN" sz="1065">
              <a:solidFill>
                <a:srgbClr val="A6A6A6"/>
              </a:solidFill>
              <a:latin typeface="Calibri" panose="020F0502020204030204"/>
              <a:ea typeface="等线" panose="02010600030101010101" pitchFamily="2" charset="-122"/>
            </a:endParaRPr>
          </a:p>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en-US" sz="1065" b="1">
              <a:solidFill>
                <a:srgbClr val="A6A6A6"/>
              </a:solidFill>
              <a:latin typeface="Signika Negative"/>
            </a:endParaRPr>
          </a:p>
          <a:p>
            <a:pPr marL="171450" indent="-171450" defTabSz="609600">
              <a:buFont typeface="Arial" panose="020B0604020202020204" pitchFamily="34" charset="0"/>
              <a:buChar char="•"/>
            </a:pPr>
            <a:endParaRPr lang="en-US" sz="1065" b="1">
              <a:solidFill>
                <a:srgbClr val="A6A6A6"/>
              </a:solidFill>
              <a:latin typeface="Signika Negative"/>
            </a:endParaRPr>
          </a:p>
        </p:txBody>
      </p:sp>
      <p:sp>
        <p:nvSpPr>
          <p:cNvPr id="30" name="TextBox 29"/>
          <p:cNvSpPr txBox="1"/>
          <p:nvPr/>
        </p:nvSpPr>
        <p:spPr>
          <a:xfrm>
            <a:off x="9030913" y="4629544"/>
            <a:ext cx="1689886" cy="297454"/>
          </a:xfrm>
          <a:prstGeom prst="rect">
            <a:avLst/>
          </a:prstGeom>
          <a:noFill/>
        </p:spPr>
        <p:txBody>
          <a:bodyPr wrap="none">
            <a:spAutoFit/>
          </a:bodyPr>
          <a:lstStyle/>
          <a:p>
            <a:pPr defTabSz="609600"/>
            <a:r>
              <a:rPr lang="id-ID" altLang="zh-CN" sz="1335">
                <a:solidFill>
                  <a:srgbClr val="7F7F7F"/>
                </a:solidFill>
                <a:latin typeface="Raleway" panose="020B0003030101060003" pitchFamily="34" charset="0"/>
                <a:ea typeface="等线" panose="02010600030101010101" pitchFamily="2" charset="-122"/>
              </a:rPr>
              <a:t>Project Not Started</a:t>
            </a:r>
            <a:endParaRPr lang="id-ID" altLang="zh-CN" sz="1335" b="1">
              <a:solidFill>
                <a:srgbClr val="FF6D6D"/>
              </a:solidFill>
              <a:latin typeface="Raleway" panose="020B0003030101060003" pitchFamily="34" charset="0"/>
              <a:ea typeface="等线" panose="02010600030101010101" pitchFamily="2" charset="-122"/>
            </a:endParaRPr>
          </a:p>
        </p:txBody>
      </p:sp>
      <p:sp>
        <p:nvSpPr>
          <p:cNvPr id="31" name="TextBox 30"/>
          <p:cNvSpPr txBox="1"/>
          <p:nvPr/>
        </p:nvSpPr>
        <p:spPr>
          <a:xfrm>
            <a:off x="9030912" y="4986908"/>
            <a:ext cx="2046184" cy="1240468"/>
          </a:xfrm>
          <a:prstGeom prst="rect">
            <a:avLst/>
          </a:prstGeom>
          <a:noFill/>
        </p:spPr>
        <p:txBody>
          <a:bodyPr anchor="ctr">
            <a:spAutoFit/>
          </a:bodyPr>
          <a:lstStyle/>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id-ID" altLang="zh-CN" sz="1065">
              <a:solidFill>
                <a:srgbClr val="A6A6A6"/>
              </a:solidFill>
              <a:latin typeface="Calibri" panose="020F0502020204030204"/>
              <a:ea typeface="等线" panose="02010600030101010101" pitchFamily="2" charset="-122"/>
            </a:endParaRPr>
          </a:p>
          <a:p>
            <a:pPr marL="171450" indent="-171450" defTabSz="609600">
              <a:buFont typeface="Arial" panose="020B0604020202020204" pitchFamily="34" charset="0"/>
              <a:buChar char="•"/>
            </a:pPr>
            <a:r>
              <a:rPr lang="id-ID" altLang="zh-CN" sz="1065">
                <a:solidFill>
                  <a:srgbClr val="A6A6A6"/>
                </a:solidFill>
                <a:latin typeface="Calibri" panose="020F0502020204030204"/>
                <a:ea typeface="等线" panose="02010600030101010101" pitchFamily="2" charset="-122"/>
              </a:rPr>
              <a:t>Suitable for all category</a:t>
            </a:r>
            <a:r>
              <a:rPr lang="en-US" sz="1065">
                <a:solidFill>
                  <a:srgbClr val="A6A6A6"/>
                </a:solidFill>
                <a:latin typeface="Calibri" panose="020F0502020204030204"/>
              </a:rPr>
              <a:t>, Lorem Ipsum is not simply random text.</a:t>
            </a:r>
            <a:endParaRPr lang="en-US" sz="1065" b="1">
              <a:solidFill>
                <a:srgbClr val="A6A6A6"/>
              </a:solidFill>
              <a:latin typeface="Signika Negative"/>
            </a:endParaRPr>
          </a:p>
          <a:p>
            <a:pPr marL="171450" indent="-171450" defTabSz="609600">
              <a:buFont typeface="Arial" panose="020B0604020202020204" pitchFamily="34" charset="0"/>
              <a:buChar char="•"/>
            </a:pPr>
            <a:endParaRPr lang="en-US" sz="1065" b="1">
              <a:solidFill>
                <a:srgbClr val="A6A6A6"/>
              </a:solidFill>
              <a:latin typeface="Signika Negative"/>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978241" y="3347319"/>
            <a:ext cx="539679"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20597" y="4360166"/>
            <a:ext cx="539679"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flipH="1">
            <a:off x="5545063" y="3344596"/>
            <a:ext cx="1082035" cy="1012847"/>
            <a:chOff x="3127992" y="3312226"/>
            <a:chExt cx="1082679" cy="1013450"/>
          </a:xfrm>
        </p:grpSpPr>
        <p:cxnSp>
          <p:nvCxnSpPr>
            <p:cNvPr id="11" name="直接连接符 10"/>
            <p:cNvCxnSpPr/>
            <p:nvPr/>
          </p:nvCxnSpPr>
          <p:spPr>
            <a:xfrm>
              <a:off x="3127992" y="331222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3163992" y="3816226"/>
              <a:ext cx="1008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670671" y="432567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8123612" y="3341872"/>
            <a:ext cx="1082035" cy="1012847"/>
            <a:chOff x="3127992" y="3312226"/>
            <a:chExt cx="1082679" cy="1013450"/>
          </a:xfrm>
        </p:grpSpPr>
        <p:cxnSp>
          <p:nvCxnSpPr>
            <p:cNvPr id="15" name="直接连接符 14"/>
            <p:cNvCxnSpPr/>
            <p:nvPr/>
          </p:nvCxnSpPr>
          <p:spPr>
            <a:xfrm>
              <a:off x="3127992" y="331222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3163992" y="3816226"/>
              <a:ext cx="1008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70671" y="432567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grpSp>
      <p:sp>
        <p:nvSpPr>
          <p:cNvPr id="18" name="圆角矩形 13"/>
          <p:cNvSpPr/>
          <p:nvPr/>
        </p:nvSpPr>
        <p:spPr>
          <a:xfrm>
            <a:off x="1165496" y="3034374"/>
            <a:ext cx="2041950" cy="620347"/>
          </a:xfrm>
          <a:prstGeom prst="roundRect">
            <a:avLst>
              <a:gd name="adj" fmla="val 9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19" name="圆角矩形 14"/>
          <p:cNvSpPr/>
          <p:nvPr/>
        </p:nvSpPr>
        <p:spPr>
          <a:xfrm>
            <a:off x="3756767" y="4048377"/>
            <a:ext cx="2041950" cy="620347"/>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20" name="圆角矩形 15"/>
          <p:cNvSpPr/>
          <p:nvPr/>
        </p:nvSpPr>
        <p:spPr>
          <a:xfrm>
            <a:off x="6348039" y="3034374"/>
            <a:ext cx="2041950" cy="620347"/>
          </a:xfrm>
          <a:prstGeom prst="roundRect">
            <a:avLst>
              <a:gd name="adj" fmla="val 95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21" name="圆角矩形 16"/>
          <p:cNvSpPr/>
          <p:nvPr/>
        </p:nvSpPr>
        <p:spPr>
          <a:xfrm>
            <a:off x="8939311" y="4048377"/>
            <a:ext cx="2041950" cy="620347"/>
          </a:xfrm>
          <a:prstGeom prst="roundRect">
            <a:avLst>
              <a:gd name="adj" fmla="val 95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cxnSp>
        <p:nvCxnSpPr>
          <p:cNvPr id="22" name="直接连接符 21"/>
          <p:cNvCxnSpPr/>
          <p:nvPr/>
        </p:nvCxnSpPr>
        <p:spPr>
          <a:xfrm rot="5400000">
            <a:off x="3014221" y="3851019"/>
            <a:ext cx="1007401"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sp>
        <p:nvSpPr>
          <p:cNvPr id="23" name="文本框 39"/>
          <p:cNvSpPr txBox="1"/>
          <p:nvPr/>
        </p:nvSpPr>
        <p:spPr>
          <a:xfrm>
            <a:off x="1905953" y="3049658"/>
            <a:ext cx="559769" cy="584455"/>
          </a:xfrm>
          <a:prstGeom prst="rect">
            <a:avLst/>
          </a:prstGeom>
          <a:noFill/>
          <a:effectLst/>
        </p:spPr>
        <p:txBody>
          <a:bodyPr wrap="none" rtlCol="0">
            <a:spAutoFit/>
          </a:bodyPr>
          <a:lstStyle/>
          <a:p>
            <a:pPr defTabSz="609600"/>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01</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24" name="文本框 40"/>
          <p:cNvSpPr txBox="1"/>
          <p:nvPr/>
        </p:nvSpPr>
        <p:spPr>
          <a:xfrm>
            <a:off x="4497222" y="4065230"/>
            <a:ext cx="609462" cy="584455"/>
          </a:xfrm>
          <a:prstGeom prst="rect">
            <a:avLst/>
          </a:prstGeom>
          <a:noFill/>
          <a:effectLst/>
        </p:spPr>
        <p:txBody>
          <a:bodyPr wrap="none" rtlCol="0">
            <a:spAutoFit/>
          </a:bodyPr>
          <a:lstStyle/>
          <a:p>
            <a:pPr defTabSz="609600"/>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02</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25" name="文本框 41"/>
          <p:cNvSpPr txBox="1"/>
          <p:nvPr/>
        </p:nvSpPr>
        <p:spPr>
          <a:xfrm>
            <a:off x="7088494" y="3049658"/>
            <a:ext cx="622286" cy="584455"/>
          </a:xfrm>
          <a:prstGeom prst="rect">
            <a:avLst/>
          </a:prstGeom>
          <a:noFill/>
          <a:effectLst/>
        </p:spPr>
        <p:txBody>
          <a:bodyPr wrap="none" rtlCol="0">
            <a:spAutoFit/>
          </a:bodyPr>
          <a:lstStyle/>
          <a:p>
            <a:pPr defTabSz="609600"/>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03</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26" name="文本框 42"/>
          <p:cNvSpPr txBox="1"/>
          <p:nvPr/>
        </p:nvSpPr>
        <p:spPr>
          <a:xfrm>
            <a:off x="9679766" y="4057059"/>
            <a:ext cx="609462" cy="584455"/>
          </a:xfrm>
          <a:prstGeom prst="rect">
            <a:avLst/>
          </a:prstGeom>
          <a:noFill/>
          <a:effectLst/>
        </p:spPr>
        <p:txBody>
          <a:bodyPr wrap="none" rtlCol="0">
            <a:spAutoFit/>
          </a:bodyPr>
          <a:lstStyle/>
          <a:p>
            <a:pPr defTabSz="609600"/>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04</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27" name="文本框 43"/>
          <p:cNvSpPr txBox="1"/>
          <p:nvPr/>
        </p:nvSpPr>
        <p:spPr>
          <a:xfrm>
            <a:off x="1315006" y="3860915"/>
            <a:ext cx="1550424" cy="502573"/>
          </a:xfrm>
          <a:prstGeom prst="rect">
            <a:avLst/>
          </a:prstGeom>
          <a:noFill/>
          <a:effectLst/>
        </p:spPr>
        <p:txBody>
          <a:bodyPr wrap="none" rtlCol="0">
            <a:spAutoFit/>
          </a:bodyPr>
          <a:lstStyle/>
          <a:p>
            <a:pPr defTabSz="609600"/>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工作评价</a:t>
            </a:r>
            <a:endPar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8" name="文本框 44"/>
          <p:cNvSpPr txBox="1"/>
          <p:nvPr/>
        </p:nvSpPr>
        <p:spPr>
          <a:xfrm>
            <a:off x="6703484" y="3860915"/>
            <a:ext cx="1550424" cy="830805"/>
          </a:xfrm>
          <a:prstGeom prst="rect">
            <a:avLst/>
          </a:prstGeom>
          <a:noFill/>
          <a:effectLst/>
        </p:spPr>
        <p:txBody>
          <a:bodyPr wrap="none" rtlCol="0">
            <a:spAutoFit/>
          </a:bodyPr>
          <a:lstStyle/>
          <a:p>
            <a:pPr algn="ctr" defTabSz="609600"/>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工作体会</a:t>
            </a:r>
            <a:endPar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endParaRPr>
          </a:p>
          <a:p>
            <a:pPr algn="ctr" defTabSz="609600"/>
            <a:endParaRPr lang="en-US" altLang="zh-CN" sz="213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29" name="文本框 45"/>
          <p:cNvSpPr txBox="1"/>
          <p:nvPr/>
        </p:nvSpPr>
        <p:spPr>
          <a:xfrm>
            <a:off x="3906495" y="3335340"/>
            <a:ext cx="1550424" cy="830805"/>
          </a:xfrm>
          <a:prstGeom prst="rect">
            <a:avLst/>
          </a:prstGeom>
          <a:noFill/>
          <a:effectLst/>
        </p:spPr>
        <p:txBody>
          <a:bodyPr wrap="none" rtlCol="0">
            <a:spAutoFit/>
          </a:bodyPr>
          <a:lstStyle/>
          <a:p>
            <a:pPr defTabSz="609600"/>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自我评价</a:t>
            </a:r>
            <a:endPar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endParaRPr lang="en-US" altLang="zh-CN" sz="213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30" name="文本框 46"/>
          <p:cNvSpPr txBox="1"/>
          <p:nvPr/>
        </p:nvSpPr>
        <p:spPr>
          <a:xfrm>
            <a:off x="8851384" y="3333020"/>
            <a:ext cx="2574744" cy="830805"/>
          </a:xfrm>
          <a:prstGeom prst="rect">
            <a:avLst/>
          </a:prstGeom>
          <a:noFill/>
          <a:effectLst/>
        </p:spPr>
        <p:txBody>
          <a:bodyPr wrap="none" rtlCol="0">
            <a:spAutoFit/>
          </a:bodyPr>
          <a:lstStyle/>
          <a:p>
            <a:pPr defTabSz="609600"/>
            <a:r>
              <a:rPr lang="zh-CN" altLang="en-US" sz="2665" dirty="0">
                <a:solidFill>
                  <a:prstClr val="black">
                    <a:lumMod val="75000"/>
                    <a:lumOff val="25000"/>
                  </a:prstClr>
                </a:solidFill>
                <a:latin typeface="微软雅黑" panose="020B0503020204020204" pitchFamily="34" charset="-122"/>
                <a:ea typeface="微软雅黑" panose="020B0503020204020204" pitchFamily="34" charset="-122"/>
              </a:rPr>
              <a:t>工作规划和展望</a:t>
            </a:r>
            <a:endParaRPr lang="zh-CN" altLang="en-US" sz="2135" dirty="0">
              <a:solidFill>
                <a:prstClr val="black">
                  <a:lumMod val="75000"/>
                  <a:lumOff val="25000"/>
                </a:prstClr>
              </a:solidFill>
              <a:latin typeface="微软雅黑" panose="020B0503020204020204" pitchFamily="34" charset="-122"/>
              <a:ea typeface="微软雅黑" panose="020B0503020204020204" pitchFamily="34" charset="-122"/>
            </a:endParaRPr>
          </a:p>
          <a:p>
            <a:pPr defTabSz="609600"/>
            <a:endParaRPr lang="en-US" altLang="zh-CN" sz="2135"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39" name="TextBox 59"/>
          <p:cNvSpPr txBox="1">
            <a:spLocks noChangeArrowheads="1"/>
          </p:cNvSpPr>
          <p:nvPr/>
        </p:nvSpPr>
        <p:spPr bwMode="auto">
          <a:xfrm>
            <a:off x="1881" y="1172053"/>
            <a:ext cx="2588676" cy="683065"/>
          </a:xfrm>
          <a:prstGeom prst="rect">
            <a:avLst/>
          </a:prstGeom>
          <a:solidFill>
            <a:schemeClr val="accent1"/>
          </a:solidFill>
          <a:ln>
            <a:noFill/>
          </a:ln>
        </p:spPr>
        <p:txBody>
          <a:bodyPr wrap="square" lIns="91372" tIns="45685" rIns="91372" bIns="456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3200" kern="0" dirty="0">
                <a:solidFill>
                  <a:prstClr val="white"/>
                </a:solidFill>
                <a:latin typeface="微软雅黑" panose="020B0503020204020204" pitchFamily="34" charset="-122"/>
                <a:ea typeface="微软雅黑" panose="020B0503020204020204" pitchFamily="34" charset="-122"/>
              </a:rPr>
              <a:t>目录</a:t>
            </a:r>
            <a:r>
              <a:rPr lang="zh-CN" altLang="en-US" sz="2665" kern="0" dirty="0">
                <a:solidFill>
                  <a:prstClr val="white"/>
                </a:solidFill>
                <a:latin typeface="微软雅黑" panose="020B0503020204020204" pitchFamily="34" charset="-122"/>
                <a:ea typeface="微软雅黑" panose="020B0503020204020204" pitchFamily="34" charset="-122"/>
              </a:rPr>
              <a:t> </a:t>
            </a:r>
            <a:r>
              <a:rPr lang="en-US" altLang="zh-CN" sz="2665" kern="0" dirty="0">
                <a:solidFill>
                  <a:prstClr val="white"/>
                </a:solidFill>
                <a:latin typeface="微软雅黑" panose="020B0503020204020204" pitchFamily="34" charset="-122"/>
                <a:ea typeface="微软雅黑" panose="020B0503020204020204" pitchFamily="34" charset="-122"/>
              </a:rPr>
              <a:t>/</a:t>
            </a:r>
            <a:r>
              <a:rPr lang="en-US" altLang="zh-CN" sz="2135" kern="0" dirty="0">
                <a:solidFill>
                  <a:prstClr val="white"/>
                </a:solidFill>
                <a:latin typeface="微软雅黑" panose="020B0503020204020204" pitchFamily="34" charset="-122"/>
                <a:ea typeface="微软雅黑" panose="020B0503020204020204" pitchFamily="34" charset="-122"/>
              </a:rPr>
              <a:t>Contents</a:t>
            </a:r>
            <a:endParaRPr lang="en-US" altLang="ko-KR" sz="2135" kern="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ppt_x"/>
                                          </p:val>
                                        </p:tav>
                                        <p:tav tm="100000">
                                          <p:val>
                                            <p:strVal val="#ppt_x"/>
                                          </p:val>
                                        </p:tav>
                                      </p:tavLst>
                                    </p:anim>
                                    <p:anim calcmode="lin" valueType="num">
                                      <p:cBhvr additive="base">
                                        <p:cTn id="12" dur="25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ppt_x"/>
                                          </p:val>
                                        </p:tav>
                                        <p:tav tm="100000">
                                          <p:val>
                                            <p:strVal val="#ppt_x"/>
                                          </p:val>
                                        </p:tav>
                                      </p:tavLst>
                                    </p:anim>
                                    <p:anim calcmode="lin" valueType="num">
                                      <p:cBhvr additive="base">
                                        <p:cTn id="17" dur="25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ppt_x"/>
                                          </p:val>
                                        </p:tav>
                                        <p:tav tm="100000">
                                          <p:val>
                                            <p:strVal val="#ppt_x"/>
                                          </p:val>
                                        </p:tav>
                                      </p:tavLst>
                                    </p:anim>
                                    <p:anim calcmode="lin" valueType="num">
                                      <p:cBhvr additive="base">
                                        <p:cTn id="22" dur="250" fill="hold"/>
                                        <p:tgtEl>
                                          <p:spTgt spid="2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ppt_x"/>
                                          </p:val>
                                        </p:tav>
                                        <p:tav tm="100000">
                                          <p:val>
                                            <p:strVal val="#ppt_x"/>
                                          </p:val>
                                        </p:tav>
                                      </p:tavLst>
                                    </p:anim>
                                    <p:anim calcmode="lin" valueType="num">
                                      <p:cBhvr additive="base">
                                        <p:cTn id="27" dur="25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250" fill="hold"/>
                                        <p:tgtEl>
                                          <p:spTgt spid="23"/>
                                        </p:tgtEl>
                                        <p:attrNameLst>
                                          <p:attrName>ppt_x</p:attrName>
                                        </p:attrNameLst>
                                      </p:cBhvr>
                                      <p:tavLst>
                                        <p:tav tm="0">
                                          <p:val>
                                            <p:strVal val="#ppt_x"/>
                                          </p:val>
                                        </p:tav>
                                        <p:tav tm="100000">
                                          <p:val>
                                            <p:strVal val="#ppt_x"/>
                                          </p:val>
                                        </p:tav>
                                      </p:tavLst>
                                    </p:anim>
                                    <p:anim calcmode="lin" valueType="num">
                                      <p:cBhvr additive="base">
                                        <p:cTn id="52" dur="25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250" fill="hold"/>
                                        <p:tgtEl>
                                          <p:spTgt spid="24"/>
                                        </p:tgtEl>
                                        <p:attrNameLst>
                                          <p:attrName>ppt_x</p:attrName>
                                        </p:attrNameLst>
                                      </p:cBhvr>
                                      <p:tavLst>
                                        <p:tav tm="0">
                                          <p:val>
                                            <p:strVal val="#ppt_x"/>
                                          </p:val>
                                        </p:tav>
                                        <p:tav tm="100000">
                                          <p:val>
                                            <p:strVal val="#ppt_x"/>
                                          </p:val>
                                        </p:tav>
                                      </p:tavLst>
                                    </p:anim>
                                    <p:anim calcmode="lin" valueType="num">
                                      <p:cBhvr additive="base">
                                        <p:cTn id="57" dur="25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250" fill="hold"/>
                                        <p:tgtEl>
                                          <p:spTgt spid="25"/>
                                        </p:tgtEl>
                                        <p:attrNameLst>
                                          <p:attrName>ppt_x</p:attrName>
                                        </p:attrNameLst>
                                      </p:cBhvr>
                                      <p:tavLst>
                                        <p:tav tm="0">
                                          <p:val>
                                            <p:strVal val="#ppt_x"/>
                                          </p:val>
                                        </p:tav>
                                        <p:tav tm="100000">
                                          <p:val>
                                            <p:strVal val="#ppt_x"/>
                                          </p:val>
                                        </p:tav>
                                      </p:tavLst>
                                    </p:anim>
                                    <p:anim calcmode="lin" valueType="num">
                                      <p:cBhvr additive="base">
                                        <p:cTn id="62" dur="250" fill="hold"/>
                                        <p:tgtEl>
                                          <p:spTgt spid="2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250" fill="hold"/>
                                        <p:tgtEl>
                                          <p:spTgt spid="26"/>
                                        </p:tgtEl>
                                        <p:attrNameLst>
                                          <p:attrName>ppt_x</p:attrName>
                                        </p:attrNameLst>
                                      </p:cBhvr>
                                      <p:tavLst>
                                        <p:tav tm="0">
                                          <p:val>
                                            <p:strVal val="#ppt_x"/>
                                          </p:val>
                                        </p:tav>
                                        <p:tav tm="100000">
                                          <p:val>
                                            <p:strVal val="#ppt_x"/>
                                          </p:val>
                                        </p:tav>
                                      </p:tavLst>
                                    </p:anim>
                                    <p:anim calcmode="lin" valueType="num">
                                      <p:cBhvr additive="base">
                                        <p:cTn id="67" dur="25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250" fill="hold"/>
                                        <p:tgtEl>
                                          <p:spTgt spid="27"/>
                                        </p:tgtEl>
                                        <p:attrNameLst>
                                          <p:attrName>ppt_x</p:attrName>
                                        </p:attrNameLst>
                                      </p:cBhvr>
                                      <p:tavLst>
                                        <p:tav tm="0">
                                          <p:val>
                                            <p:strVal val="#ppt_x"/>
                                          </p:val>
                                        </p:tav>
                                        <p:tav tm="100000">
                                          <p:val>
                                            <p:strVal val="#ppt_x"/>
                                          </p:val>
                                        </p:tav>
                                      </p:tavLst>
                                    </p:anim>
                                    <p:anim calcmode="lin" valueType="num">
                                      <p:cBhvr additive="base">
                                        <p:cTn id="72" dur="25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250" fill="hold"/>
                                        <p:tgtEl>
                                          <p:spTgt spid="28"/>
                                        </p:tgtEl>
                                        <p:attrNameLst>
                                          <p:attrName>ppt_x</p:attrName>
                                        </p:attrNameLst>
                                      </p:cBhvr>
                                      <p:tavLst>
                                        <p:tav tm="0">
                                          <p:val>
                                            <p:strVal val="#ppt_x"/>
                                          </p:val>
                                        </p:tav>
                                        <p:tav tm="100000">
                                          <p:val>
                                            <p:strVal val="#ppt_x"/>
                                          </p:val>
                                        </p:tav>
                                      </p:tavLst>
                                    </p:anim>
                                    <p:anim calcmode="lin" valueType="num">
                                      <p:cBhvr additive="base">
                                        <p:cTn id="77" dur="250" fill="hold"/>
                                        <p:tgtEl>
                                          <p:spTgt spid="28"/>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250" fill="hold"/>
                                        <p:tgtEl>
                                          <p:spTgt spid="29"/>
                                        </p:tgtEl>
                                        <p:attrNameLst>
                                          <p:attrName>ppt_x</p:attrName>
                                        </p:attrNameLst>
                                      </p:cBhvr>
                                      <p:tavLst>
                                        <p:tav tm="0">
                                          <p:val>
                                            <p:strVal val="#ppt_x"/>
                                          </p:val>
                                        </p:tav>
                                        <p:tav tm="100000">
                                          <p:val>
                                            <p:strVal val="#ppt_x"/>
                                          </p:val>
                                        </p:tav>
                                      </p:tavLst>
                                    </p:anim>
                                    <p:anim calcmode="lin" valueType="num">
                                      <p:cBhvr additive="base">
                                        <p:cTn id="82" dur="25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250" fill="hold"/>
                                        <p:tgtEl>
                                          <p:spTgt spid="30"/>
                                        </p:tgtEl>
                                        <p:attrNameLst>
                                          <p:attrName>ppt_x</p:attrName>
                                        </p:attrNameLst>
                                      </p:cBhvr>
                                      <p:tavLst>
                                        <p:tav tm="0">
                                          <p:val>
                                            <p:strVal val="#ppt_x"/>
                                          </p:val>
                                        </p:tav>
                                        <p:tav tm="100000">
                                          <p:val>
                                            <p:strVal val="#ppt_x"/>
                                          </p:val>
                                        </p:tav>
                                      </p:tavLst>
                                    </p:anim>
                                    <p:anim calcmode="lin" valueType="num">
                                      <p:cBhvr additive="base">
                                        <p:cTn id="87"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p:bldP spid="24" grpId="0"/>
      <p:bldP spid="25" grpId="0"/>
      <p:bldP spid="26" grpId="0"/>
      <p:bldP spid="27" grpId="0"/>
      <p:bldP spid="28" grpId="0"/>
      <p:bldP spid="29" grpId="0"/>
      <p:bldP spid="30" grpId="0"/>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4294967295"/>
          </p:nvPr>
        </p:nvSpPr>
        <p:spPr>
          <a:xfrm>
            <a:off x="9208658" y="2304340"/>
            <a:ext cx="2981462" cy="1085514"/>
          </a:xfrm>
        </p:spPr>
        <p:txBody>
          <a:bodyPr>
            <a:normAutofit/>
          </a:bodyPr>
          <a:lstStyle/>
          <a:p>
            <a:r>
              <a:rPr lang="en-US" sz="1335" dirty="0" err="1">
                <a:solidFill>
                  <a:schemeClr val="tx1">
                    <a:lumMod val="50000"/>
                    <a:lumOff val="50000"/>
                  </a:schemeClr>
                </a:solidFill>
              </a:rPr>
              <a:t>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and </a:t>
            </a:r>
            <a:r>
              <a:rPr lang="en-US" sz="1335" dirty="0" err="1">
                <a:solidFill>
                  <a:schemeClr val="tx1">
                    <a:lumMod val="50000"/>
                    <a:lumOff val="50000"/>
                  </a:schemeClr>
                </a:solidFill>
              </a:rPr>
              <a:t>ntly</a:t>
            </a:r>
            <a:r>
              <a:rPr lang="en-US" sz="1335" dirty="0">
                <a:solidFill>
                  <a:schemeClr val="tx1">
                    <a:lumMod val="50000"/>
                    <a:lumOff val="50000"/>
                  </a:schemeClr>
                </a:solidFill>
              </a:rPr>
              <a:t> with </a:t>
            </a:r>
            <a:r>
              <a:rPr lang="en-US" sz="1335" dirty="0" err="1">
                <a:solidFill>
                  <a:schemeClr val="tx1">
                    <a:lumMod val="50000"/>
                    <a:lumOff val="50000"/>
                  </a:schemeClr>
                </a:solidFill>
              </a:rPr>
              <a:t>desktopLorem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recently with</a:t>
            </a:r>
            <a:endParaRPr lang="en-US" sz="1335" dirty="0">
              <a:solidFill>
                <a:schemeClr val="tx1">
                  <a:lumMod val="50000"/>
                  <a:lumOff val="50000"/>
                </a:schemeClr>
              </a:solidFill>
            </a:endParaRPr>
          </a:p>
        </p:txBody>
      </p:sp>
      <p:sp>
        <p:nvSpPr>
          <p:cNvPr id="30" name="Text Placeholder 29"/>
          <p:cNvSpPr>
            <a:spLocks noGrp="1"/>
          </p:cNvSpPr>
          <p:nvPr>
            <p:ph type="body" sz="quarter" idx="4294967295"/>
          </p:nvPr>
        </p:nvSpPr>
        <p:spPr>
          <a:xfrm>
            <a:off x="9208658" y="4593866"/>
            <a:ext cx="2981462" cy="1083399"/>
          </a:xfrm>
        </p:spPr>
        <p:txBody>
          <a:bodyPr>
            <a:normAutofit/>
          </a:bodyPr>
          <a:lstStyle/>
          <a:p>
            <a:r>
              <a:rPr lang="en-US" sz="1335" dirty="0" err="1">
                <a:solidFill>
                  <a:schemeClr val="tx1">
                    <a:lumMod val="50000"/>
                    <a:lumOff val="50000"/>
                  </a:schemeClr>
                </a:solidFill>
              </a:rPr>
              <a:t>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and </a:t>
            </a:r>
            <a:r>
              <a:rPr lang="en-US" sz="1335" dirty="0" err="1">
                <a:solidFill>
                  <a:schemeClr val="tx1">
                    <a:lumMod val="50000"/>
                    <a:lumOff val="50000"/>
                  </a:schemeClr>
                </a:solidFill>
              </a:rPr>
              <a:t>ntly</a:t>
            </a:r>
            <a:r>
              <a:rPr lang="en-US" sz="1335" dirty="0">
                <a:solidFill>
                  <a:schemeClr val="tx1">
                    <a:lumMod val="50000"/>
                    <a:lumOff val="50000"/>
                  </a:schemeClr>
                </a:solidFill>
              </a:rPr>
              <a:t> with </a:t>
            </a:r>
            <a:r>
              <a:rPr lang="en-US" sz="1335" dirty="0" err="1">
                <a:solidFill>
                  <a:schemeClr val="tx1">
                    <a:lumMod val="50000"/>
                    <a:lumOff val="50000"/>
                  </a:schemeClr>
                </a:solidFill>
              </a:rPr>
              <a:t>desktopLorem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recently with</a:t>
            </a:r>
            <a:endParaRPr lang="en-US" sz="1335" dirty="0">
              <a:solidFill>
                <a:schemeClr val="tx1">
                  <a:lumMod val="50000"/>
                  <a:lumOff val="50000"/>
                </a:schemeClr>
              </a:solidFill>
            </a:endParaRPr>
          </a:p>
        </p:txBody>
      </p:sp>
      <p:sp>
        <p:nvSpPr>
          <p:cNvPr id="32" name="Text Placeholder 31"/>
          <p:cNvSpPr>
            <a:spLocks noGrp="1"/>
          </p:cNvSpPr>
          <p:nvPr>
            <p:ph type="body" sz="quarter" idx="4294967295"/>
          </p:nvPr>
        </p:nvSpPr>
        <p:spPr>
          <a:xfrm>
            <a:off x="1881" y="4593866"/>
            <a:ext cx="2981464" cy="1083399"/>
          </a:xfrm>
        </p:spPr>
        <p:txBody>
          <a:bodyPr>
            <a:normAutofit/>
          </a:bodyPr>
          <a:lstStyle/>
          <a:p>
            <a:r>
              <a:rPr lang="en-US" sz="1335" dirty="0" err="1">
                <a:solidFill>
                  <a:schemeClr val="tx1">
                    <a:lumMod val="50000"/>
                    <a:lumOff val="50000"/>
                  </a:schemeClr>
                </a:solidFill>
              </a:rPr>
              <a:t>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and </a:t>
            </a:r>
            <a:r>
              <a:rPr lang="en-US" sz="1335" dirty="0" err="1">
                <a:solidFill>
                  <a:schemeClr val="tx1">
                    <a:lumMod val="50000"/>
                    <a:lumOff val="50000"/>
                  </a:schemeClr>
                </a:solidFill>
              </a:rPr>
              <a:t>ntly</a:t>
            </a:r>
            <a:r>
              <a:rPr lang="en-US" sz="1335" dirty="0">
                <a:solidFill>
                  <a:schemeClr val="tx1">
                    <a:lumMod val="50000"/>
                    <a:lumOff val="50000"/>
                  </a:schemeClr>
                </a:solidFill>
              </a:rPr>
              <a:t> with </a:t>
            </a:r>
            <a:r>
              <a:rPr lang="en-US" sz="1335" dirty="0" err="1">
                <a:solidFill>
                  <a:schemeClr val="tx1">
                    <a:lumMod val="50000"/>
                    <a:lumOff val="50000"/>
                  </a:schemeClr>
                </a:solidFill>
              </a:rPr>
              <a:t>desktopLorem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recently with</a:t>
            </a:r>
            <a:endParaRPr lang="en-US" sz="1335" dirty="0">
              <a:solidFill>
                <a:schemeClr val="tx1">
                  <a:lumMod val="50000"/>
                  <a:lumOff val="50000"/>
                </a:schemeClr>
              </a:solidFill>
            </a:endParaRPr>
          </a:p>
        </p:txBody>
      </p:sp>
      <p:sp>
        <p:nvSpPr>
          <p:cNvPr id="34" name="Text Placeholder 33"/>
          <p:cNvSpPr>
            <a:spLocks noGrp="1"/>
          </p:cNvSpPr>
          <p:nvPr>
            <p:ph type="body" sz="quarter" idx="4294967295"/>
          </p:nvPr>
        </p:nvSpPr>
        <p:spPr>
          <a:xfrm>
            <a:off x="1881" y="2357239"/>
            <a:ext cx="2981464" cy="1083399"/>
          </a:xfrm>
        </p:spPr>
        <p:txBody>
          <a:bodyPr>
            <a:noAutofit/>
          </a:bodyPr>
          <a:lstStyle/>
          <a:p>
            <a:r>
              <a:rPr lang="en-US" sz="1335" dirty="0" err="1">
                <a:solidFill>
                  <a:schemeClr val="tx1">
                    <a:lumMod val="50000"/>
                    <a:lumOff val="50000"/>
                  </a:schemeClr>
                </a:solidFill>
              </a:rPr>
              <a:t>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and </a:t>
            </a:r>
            <a:r>
              <a:rPr lang="en-US" sz="1335" dirty="0" err="1">
                <a:solidFill>
                  <a:schemeClr val="tx1">
                    <a:lumMod val="50000"/>
                    <a:lumOff val="50000"/>
                  </a:schemeClr>
                </a:solidFill>
              </a:rPr>
              <a:t>ntly</a:t>
            </a:r>
            <a:r>
              <a:rPr lang="en-US" sz="1335" dirty="0">
                <a:solidFill>
                  <a:schemeClr val="tx1">
                    <a:lumMod val="50000"/>
                    <a:lumOff val="50000"/>
                  </a:schemeClr>
                </a:solidFill>
              </a:rPr>
              <a:t> with </a:t>
            </a:r>
            <a:r>
              <a:rPr lang="en-US" sz="1335" dirty="0" err="1">
                <a:solidFill>
                  <a:schemeClr val="tx1">
                    <a:lumMod val="50000"/>
                    <a:lumOff val="50000"/>
                  </a:schemeClr>
                </a:solidFill>
              </a:rPr>
              <a:t>desktopLorem</a:t>
            </a:r>
            <a:r>
              <a:rPr lang="en-US" sz="1335" dirty="0">
                <a:solidFill>
                  <a:schemeClr val="tx1">
                    <a:lumMod val="50000"/>
                    <a:lumOff val="50000"/>
                  </a:schemeClr>
                </a:solidFill>
              </a:rPr>
              <a:t> </a:t>
            </a:r>
            <a:r>
              <a:rPr lang="en-US" sz="1335" dirty="0" err="1">
                <a:solidFill>
                  <a:schemeClr val="tx1">
                    <a:lumMod val="50000"/>
                    <a:lumOff val="50000"/>
                  </a:schemeClr>
                </a:solidFill>
              </a:rPr>
              <a:t>Ipsum</a:t>
            </a:r>
            <a:r>
              <a:rPr lang="en-US" sz="1335" dirty="0">
                <a:solidFill>
                  <a:schemeClr val="tx1">
                    <a:lumMod val="50000"/>
                    <a:lumOff val="50000"/>
                  </a:schemeClr>
                </a:solidFill>
              </a:rPr>
              <a:t> passages recently with</a:t>
            </a:r>
            <a:endParaRPr lang="en-US" sz="1335" dirty="0">
              <a:solidFill>
                <a:schemeClr val="tx1">
                  <a:lumMod val="50000"/>
                  <a:lumOff val="50000"/>
                </a:schemeClr>
              </a:solidFill>
            </a:endParaRPr>
          </a:p>
          <a:p>
            <a:endParaRPr lang="en-US" sz="1335" dirty="0">
              <a:solidFill>
                <a:schemeClr val="tx1">
                  <a:lumMod val="50000"/>
                  <a:lumOff val="50000"/>
                </a:schemeClr>
              </a:solidFill>
            </a:endParaRPr>
          </a:p>
          <a:p>
            <a:endParaRPr lang="en-US" sz="1335" dirty="0">
              <a:solidFill>
                <a:schemeClr val="tx1">
                  <a:lumMod val="50000"/>
                  <a:lumOff val="50000"/>
                </a:schemeClr>
              </a:solidFill>
            </a:endParaRPr>
          </a:p>
        </p:txBody>
      </p:sp>
      <p:grpSp>
        <p:nvGrpSpPr>
          <p:cNvPr id="2" name="Group 21"/>
          <p:cNvGrpSpPr/>
          <p:nvPr/>
        </p:nvGrpSpPr>
        <p:grpSpPr>
          <a:xfrm>
            <a:off x="5273899" y="1801089"/>
            <a:ext cx="2392436" cy="3633580"/>
            <a:chOff x="-1588" y="1862138"/>
            <a:chExt cx="563563" cy="855663"/>
          </a:xfrm>
          <a:solidFill>
            <a:schemeClr val="accent1"/>
          </a:solidFill>
        </p:grpSpPr>
        <p:sp>
          <p:nvSpPr>
            <p:cNvPr id="19" name="Freeform 9"/>
            <p:cNvSpPr/>
            <p:nvPr/>
          </p:nvSpPr>
          <p:spPr bwMode="auto">
            <a:xfrm>
              <a:off x="242888" y="2657476"/>
              <a:ext cx="77788" cy="60325"/>
            </a:xfrm>
            <a:custGeom>
              <a:avLst/>
              <a:gdLst>
                <a:gd name="T0" fmla="*/ 28 w 49"/>
                <a:gd name="T1" fmla="*/ 38 h 38"/>
                <a:gd name="T2" fmla="*/ 49 w 49"/>
                <a:gd name="T3" fmla="*/ 0 h 38"/>
                <a:gd name="T4" fmla="*/ 0 w 49"/>
                <a:gd name="T5" fmla="*/ 0 h 38"/>
                <a:gd name="T6" fmla="*/ 28 w 49"/>
                <a:gd name="T7" fmla="*/ 38 h 38"/>
              </a:gdLst>
              <a:ahLst/>
              <a:cxnLst>
                <a:cxn ang="0">
                  <a:pos x="T0" y="T1"/>
                </a:cxn>
                <a:cxn ang="0">
                  <a:pos x="T2" y="T3"/>
                </a:cxn>
                <a:cxn ang="0">
                  <a:pos x="T4" y="T5"/>
                </a:cxn>
                <a:cxn ang="0">
                  <a:pos x="T6" y="T7"/>
                </a:cxn>
              </a:cxnLst>
              <a:rect l="0" t="0" r="r" b="b"/>
              <a:pathLst>
                <a:path w="49" h="38">
                  <a:moveTo>
                    <a:pt x="28" y="38"/>
                  </a:moveTo>
                  <a:lnTo>
                    <a:pt x="49" y="0"/>
                  </a:lnTo>
                  <a:lnTo>
                    <a:pt x="0" y="0"/>
                  </a:lnTo>
                  <a:lnTo>
                    <a:pt x="2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sp>
          <p:nvSpPr>
            <p:cNvPr id="20" name="Freeform 10"/>
            <p:cNvSpPr/>
            <p:nvPr/>
          </p:nvSpPr>
          <p:spPr bwMode="auto">
            <a:xfrm>
              <a:off x="-1588" y="1862138"/>
              <a:ext cx="563563" cy="692150"/>
            </a:xfrm>
            <a:custGeom>
              <a:avLst/>
              <a:gdLst>
                <a:gd name="T0" fmla="*/ 176 w 349"/>
                <a:gd name="T1" fmla="*/ 0 h 429"/>
                <a:gd name="T2" fmla="*/ 0 w 349"/>
                <a:gd name="T3" fmla="*/ 176 h 429"/>
                <a:gd name="T4" fmla="*/ 44 w 349"/>
                <a:gd name="T5" fmla="*/ 292 h 429"/>
                <a:gd name="T6" fmla="*/ 104 w 349"/>
                <a:gd name="T7" fmla="*/ 398 h 429"/>
                <a:gd name="T8" fmla="*/ 115 w 349"/>
                <a:gd name="T9" fmla="*/ 429 h 429"/>
                <a:gd name="T10" fmla="*/ 135 w 349"/>
                <a:gd name="T11" fmla="*/ 429 h 429"/>
                <a:gd name="T12" fmla="*/ 146 w 349"/>
                <a:gd name="T13" fmla="*/ 420 h 429"/>
                <a:gd name="T14" fmla="*/ 156 w 349"/>
                <a:gd name="T15" fmla="*/ 429 h 429"/>
                <a:gd name="T16" fmla="*/ 195 w 349"/>
                <a:gd name="T17" fmla="*/ 429 h 429"/>
                <a:gd name="T18" fmla="*/ 206 w 349"/>
                <a:gd name="T19" fmla="*/ 420 h 429"/>
                <a:gd name="T20" fmla="*/ 216 w 349"/>
                <a:gd name="T21" fmla="*/ 429 h 429"/>
                <a:gd name="T22" fmla="*/ 239 w 349"/>
                <a:gd name="T23" fmla="*/ 429 h 429"/>
                <a:gd name="T24" fmla="*/ 247 w 349"/>
                <a:gd name="T25" fmla="*/ 412 h 429"/>
                <a:gd name="T26" fmla="*/ 276 w 349"/>
                <a:gd name="T27" fmla="*/ 325 h 429"/>
                <a:gd name="T28" fmla="*/ 349 w 349"/>
                <a:gd name="T29" fmla="*/ 168 h 429"/>
                <a:gd name="T30" fmla="*/ 176 w 349"/>
                <a:gd name="T31"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429">
                  <a:moveTo>
                    <a:pt x="176" y="0"/>
                  </a:moveTo>
                  <a:cubicBezTo>
                    <a:pt x="126" y="0"/>
                    <a:pt x="0" y="38"/>
                    <a:pt x="0" y="176"/>
                  </a:cubicBezTo>
                  <a:cubicBezTo>
                    <a:pt x="0" y="204"/>
                    <a:pt x="7" y="257"/>
                    <a:pt x="44" y="292"/>
                  </a:cubicBezTo>
                  <a:cubicBezTo>
                    <a:pt x="81" y="328"/>
                    <a:pt x="101" y="361"/>
                    <a:pt x="104" y="398"/>
                  </a:cubicBezTo>
                  <a:cubicBezTo>
                    <a:pt x="104" y="413"/>
                    <a:pt x="108" y="424"/>
                    <a:pt x="115" y="429"/>
                  </a:cubicBezTo>
                  <a:cubicBezTo>
                    <a:pt x="135" y="429"/>
                    <a:pt x="135" y="429"/>
                    <a:pt x="135" y="429"/>
                  </a:cubicBezTo>
                  <a:cubicBezTo>
                    <a:pt x="136" y="424"/>
                    <a:pt x="141" y="420"/>
                    <a:pt x="146" y="420"/>
                  </a:cubicBezTo>
                  <a:cubicBezTo>
                    <a:pt x="151" y="420"/>
                    <a:pt x="155" y="424"/>
                    <a:pt x="156" y="429"/>
                  </a:cubicBezTo>
                  <a:cubicBezTo>
                    <a:pt x="195" y="429"/>
                    <a:pt x="195" y="429"/>
                    <a:pt x="195" y="429"/>
                  </a:cubicBezTo>
                  <a:cubicBezTo>
                    <a:pt x="196" y="424"/>
                    <a:pt x="201" y="420"/>
                    <a:pt x="206" y="420"/>
                  </a:cubicBezTo>
                  <a:cubicBezTo>
                    <a:pt x="211" y="420"/>
                    <a:pt x="215" y="424"/>
                    <a:pt x="216" y="429"/>
                  </a:cubicBezTo>
                  <a:cubicBezTo>
                    <a:pt x="239" y="429"/>
                    <a:pt x="239" y="429"/>
                    <a:pt x="239" y="429"/>
                  </a:cubicBezTo>
                  <a:cubicBezTo>
                    <a:pt x="243" y="426"/>
                    <a:pt x="247" y="422"/>
                    <a:pt x="247" y="412"/>
                  </a:cubicBezTo>
                  <a:cubicBezTo>
                    <a:pt x="247" y="390"/>
                    <a:pt x="244" y="356"/>
                    <a:pt x="276" y="325"/>
                  </a:cubicBezTo>
                  <a:cubicBezTo>
                    <a:pt x="308" y="293"/>
                    <a:pt x="349" y="253"/>
                    <a:pt x="349" y="168"/>
                  </a:cubicBezTo>
                  <a:cubicBezTo>
                    <a:pt x="349" y="115"/>
                    <a:pt x="305" y="0"/>
                    <a:pt x="1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sp>
          <p:nvSpPr>
            <p:cNvPr id="21" name="Freeform 11"/>
            <p:cNvSpPr/>
            <p:nvPr/>
          </p:nvSpPr>
          <p:spPr bwMode="auto">
            <a:xfrm>
              <a:off x="192088" y="2559051"/>
              <a:ext cx="180975" cy="85725"/>
            </a:xfrm>
            <a:custGeom>
              <a:avLst/>
              <a:gdLst>
                <a:gd name="T0" fmla="*/ 112 w 112"/>
                <a:gd name="T1" fmla="*/ 9 h 53"/>
                <a:gd name="T2" fmla="*/ 96 w 112"/>
                <a:gd name="T3" fmla="*/ 9 h 53"/>
                <a:gd name="T4" fmla="*/ 86 w 112"/>
                <a:gd name="T5" fmla="*/ 0 h 53"/>
                <a:gd name="T6" fmla="*/ 76 w 112"/>
                <a:gd name="T7" fmla="*/ 9 h 53"/>
                <a:gd name="T8" fmla="*/ 36 w 112"/>
                <a:gd name="T9" fmla="*/ 9 h 53"/>
                <a:gd name="T10" fmla="*/ 26 w 112"/>
                <a:gd name="T11" fmla="*/ 0 h 53"/>
                <a:gd name="T12" fmla="*/ 16 w 112"/>
                <a:gd name="T13" fmla="*/ 9 h 53"/>
                <a:gd name="T14" fmla="*/ 0 w 112"/>
                <a:gd name="T15" fmla="*/ 9 h 53"/>
                <a:gd name="T16" fmla="*/ 22 w 112"/>
                <a:gd name="T17" fmla="*/ 53 h 53"/>
                <a:gd name="T18" fmla="*/ 91 w 112"/>
                <a:gd name="T19" fmla="*/ 53 h 53"/>
                <a:gd name="T20" fmla="*/ 112 w 112"/>
                <a:gd name="T21"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53">
                  <a:moveTo>
                    <a:pt x="112" y="9"/>
                  </a:moveTo>
                  <a:cubicBezTo>
                    <a:pt x="96" y="9"/>
                    <a:pt x="96" y="9"/>
                    <a:pt x="96" y="9"/>
                  </a:cubicBezTo>
                  <a:cubicBezTo>
                    <a:pt x="95" y="4"/>
                    <a:pt x="91" y="0"/>
                    <a:pt x="86" y="0"/>
                  </a:cubicBezTo>
                  <a:cubicBezTo>
                    <a:pt x="81" y="0"/>
                    <a:pt x="76" y="4"/>
                    <a:pt x="76" y="9"/>
                  </a:cubicBezTo>
                  <a:cubicBezTo>
                    <a:pt x="36" y="9"/>
                    <a:pt x="36" y="9"/>
                    <a:pt x="36" y="9"/>
                  </a:cubicBezTo>
                  <a:cubicBezTo>
                    <a:pt x="35" y="4"/>
                    <a:pt x="31" y="0"/>
                    <a:pt x="26" y="0"/>
                  </a:cubicBezTo>
                  <a:cubicBezTo>
                    <a:pt x="21" y="0"/>
                    <a:pt x="16" y="4"/>
                    <a:pt x="16" y="9"/>
                  </a:cubicBezTo>
                  <a:cubicBezTo>
                    <a:pt x="0" y="9"/>
                    <a:pt x="0" y="9"/>
                    <a:pt x="0" y="9"/>
                  </a:cubicBezTo>
                  <a:cubicBezTo>
                    <a:pt x="22" y="53"/>
                    <a:pt x="22" y="53"/>
                    <a:pt x="22" y="53"/>
                  </a:cubicBezTo>
                  <a:cubicBezTo>
                    <a:pt x="91" y="53"/>
                    <a:pt x="91" y="53"/>
                    <a:pt x="91" y="53"/>
                  </a:cubicBezTo>
                  <a:lnTo>
                    <a:pt x="11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grpSp>
      <p:cxnSp>
        <p:nvCxnSpPr>
          <p:cNvPr id="38" name="Straight Connector 37"/>
          <p:cNvCxnSpPr/>
          <p:nvPr/>
        </p:nvCxnSpPr>
        <p:spPr>
          <a:xfrm>
            <a:off x="4066672" y="1905001"/>
            <a:ext cx="841572" cy="66965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066674" y="4007046"/>
            <a:ext cx="949322" cy="33635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924236" y="1905000"/>
            <a:ext cx="1117255" cy="9944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8025804" y="3835400"/>
            <a:ext cx="1015687" cy="406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Freeform 16"/>
          <p:cNvSpPr>
            <a:spLocks noEditPoints="1"/>
          </p:cNvSpPr>
          <p:nvPr/>
        </p:nvSpPr>
        <p:spPr bwMode="auto">
          <a:xfrm>
            <a:off x="8760997" y="4646609"/>
            <a:ext cx="488805" cy="488956"/>
          </a:xfrm>
          <a:custGeom>
            <a:avLst/>
            <a:gdLst>
              <a:gd name="T0" fmla="*/ 0 w 1108"/>
              <a:gd name="T1" fmla="*/ 755 h 1107"/>
              <a:gd name="T2" fmla="*/ 22 w 1108"/>
              <a:gd name="T3" fmla="*/ 727 h 1107"/>
              <a:gd name="T4" fmla="*/ 1044 w 1108"/>
              <a:gd name="T5" fmla="*/ 13 h 1107"/>
              <a:gd name="T6" fmla="*/ 1075 w 1108"/>
              <a:gd name="T7" fmla="*/ 1 h 1107"/>
              <a:gd name="T8" fmla="*/ 1106 w 1108"/>
              <a:gd name="T9" fmla="*/ 41 h 1107"/>
              <a:gd name="T10" fmla="*/ 1097 w 1108"/>
              <a:gd name="T11" fmla="*/ 134 h 1107"/>
              <a:gd name="T12" fmla="*/ 1076 w 1108"/>
              <a:gd name="T13" fmla="*/ 340 h 1107"/>
              <a:gd name="T14" fmla="*/ 1053 w 1108"/>
              <a:gd name="T15" fmla="*/ 570 h 1107"/>
              <a:gd name="T16" fmla="*/ 1033 w 1108"/>
              <a:gd name="T17" fmla="*/ 775 h 1107"/>
              <a:gd name="T18" fmla="*/ 1010 w 1108"/>
              <a:gd name="T19" fmla="*/ 1003 h 1107"/>
              <a:gd name="T20" fmla="*/ 1004 w 1108"/>
              <a:gd name="T21" fmla="*/ 1067 h 1107"/>
              <a:gd name="T22" fmla="*/ 976 w 1108"/>
              <a:gd name="T23" fmla="*/ 1107 h 1107"/>
              <a:gd name="T24" fmla="*/ 959 w 1108"/>
              <a:gd name="T25" fmla="*/ 1107 h 1107"/>
              <a:gd name="T26" fmla="*/ 942 w 1108"/>
              <a:gd name="T27" fmla="*/ 1098 h 1107"/>
              <a:gd name="T28" fmla="*/ 580 w 1108"/>
              <a:gd name="T29" fmla="*/ 900 h 1107"/>
              <a:gd name="T30" fmla="*/ 569 w 1108"/>
              <a:gd name="T31" fmla="*/ 895 h 1107"/>
              <a:gd name="T32" fmla="*/ 562 w 1108"/>
              <a:gd name="T33" fmla="*/ 905 h 1107"/>
              <a:gd name="T34" fmla="*/ 452 w 1108"/>
              <a:gd name="T35" fmla="*/ 1079 h 1107"/>
              <a:gd name="T36" fmla="*/ 423 w 1108"/>
              <a:gd name="T37" fmla="*/ 1107 h 1107"/>
              <a:gd name="T38" fmla="*/ 408 w 1108"/>
              <a:gd name="T39" fmla="*/ 1107 h 1107"/>
              <a:gd name="T40" fmla="*/ 380 w 1108"/>
              <a:gd name="T41" fmla="*/ 1063 h 1107"/>
              <a:gd name="T42" fmla="*/ 380 w 1108"/>
              <a:gd name="T43" fmla="*/ 809 h 1107"/>
              <a:gd name="T44" fmla="*/ 380 w 1108"/>
              <a:gd name="T45" fmla="*/ 796 h 1107"/>
              <a:gd name="T46" fmla="*/ 366 w 1108"/>
              <a:gd name="T47" fmla="*/ 796 h 1107"/>
              <a:gd name="T48" fmla="*/ 44 w 1108"/>
              <a:gd name="T49" fmla="*/ 796 h 1107"/>
              <a:gd name="T50" fmla="*/ 0 w 1108"/>
              <a:gd name="T51" fmla="*/ 768 h 1107"/>
              <a:gd name="T52" fmla="*/ 0 w 1108"/>
              <a:gd name="T53" fmla="*/ 755 h 1107"/>
              <a:gd name="T54" fmla="*/ 1022 w 1108"/>
              <a:gd name="T55" fmla="*/ 183 h 1107"/>
              <a:gd name="T56" fmla="*/ 1020 w 1108"/>
              <a:gd name="T57" fmla="*/ 182 h 1107"/>
              <a:gd name="T58" fmla="*/ 606 w 1108"/>
              <a:gd name="T59" fmla="*/ 836 h 1107"/>
              <a:gd name="T60" fmla="*/ 939 w 1108"/>
              <a:gd name="T61" fmla="*/ 1018 h 1107"/>
              <a:gd name="T62" fmla="*/ 1022 w 1108"/>
              <a:gd name="T63" fmla="*/ 183 h 1107"/>
              <a:gd name="T64" fmla="*/ 832 w 1108"/>
              <a:gd name="T65" fmla="*/ 248 h 1107"/>
              <a:gd name="T66" fmla="*/ 830 w 1108"/>
              <a:gd name="T67" fmla="*/ 247 h 1107"/>
              <a:gd name="T68" fmla="*/ 147 w 1108"/>
              <a:gd name="T69" fmla="*/ 725 h 1107"/>
              <a:gd name="T70" fmla="*/ 148 w 1108"/>
              <a:gd name="T71" fmla="*/ 727 h 1107"/>
              <a:gd name="T72" fmla="*/ 158 w 1108"/>
              <a:gd name="T73" fmla="*/ 727 h 1107"/>
              <a:gd name="T74" fmla="*/ 389 w 1108"/>
              <a:gd name="T75" fmla="*/ 727 h 1107"/>
              <a:gd name="T76" fmla="*/ 407 w 1108"/>
              <a:gd name="T77" fmla="*/ 719 h 1107"/>
              <a:gd name="T78" fmla="*/ 825 w 1108"/>
              <a:gd name="T79" fmla="*/ 256 h 1107"/>
              <a:gd name="T80" fmla="*/ 832 w 1108"/>
              <a:gd name="T81" fmla="*/ 248 h 1107"/>
              <a:gd name="T82" fmla="*/ 449 w 1108"/>
              <a:gd name="T83" fmla="*/ 949 h 1107"/>
              <a:gd name="T84" fmla="*/ 452 w 1108"/>
              <a:gd name="T85" fmla="*/ 950 h 1107"/>
              <a:gd name="T86" fmla="*/ 819 w 1108"/>
              <a:gd name="T87" fmla="*/ 370 h 1107"/>
              <a:gd name="T88" fmla="*/ 815 w 1108"/>
              <a:gd name="T89" fmla="*/ 371 h 1107"/>
              <a:gd name="T90" fmla="*/ 454 w 1108"/>
              <a:gd name="T91" fmla="*/ 770 h 1107"/>
              <a:gd name="T92" fmla="*/ 449 w 1108"/>
              <a:gd name="T93" fmla="*/ 784 h 1107"/>
              <a:gd name="T94" fmla="*/ 449 w 1108"/>
              <a:gd name="T95" fmla="*/ 937 h 1107"/>
              <a:gd name="T96" fmla="*/ 449 w 1108"/>
              <a:gd name="T97" fmla="*/ 9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8" h="1107">
                <a:moveTo>
                  <a:pt x="0" y="755"/>
                </a:moveTo>
                <a:cubicBezTo>
                  <a:pt x="4" y="743"/>
                  <a:pt x="12" y="735"/>
                  <a:pt x="22" y="727"/>
                </a:cubicBezTo>
                <a:cubicBezTo>
                  <a:pt x="363" y="489"/>
                  <a:pt x="703" y="251"/>
                  <a:pt x="1044" y="13"/>
                </a:cubicBezTo>
                <a:cubicBezTo>
                  <a:pt x="1053" y="6"/>
                  <a:pt x="1063" y="0"/>
                  <a:pt x="1075" y="1"/>
                </a:cubicBezTo>
                <a:cubicBezTo>
                  <a:pt x="1095" y="4"/>
                  <a:pt x="1108" y="20"/>
                  <a:pt x="1106" y="41"/>
                </a:cubicBezTo>
                <a:cubicBezTo>
                  <a:pt x="1103" y="72"/>
                  <a:pt x="1100" y="103"/>
                  <a:pt x="1097" y="134"/>
                </a:cubicBezTo>
                <a:cubicBezTo>
                  <a:pt x="1090" y="202"/>
                  <a:pt x="1083" y="271"/>
                  <a:pt x="1076" y="340"/>
                </a:cubicBezTo>
                <a:cubicBezTo>
                  <a:pt x="1068" y="417"/>
                  <a:pt x="1061" y="493"/>
                  <a:pt x="1053" y="570"/>
                </a:cubicBezTo>
                <a:cubicBezTo>
                  <a:pt x="1046" y="638"/>
                  <a:pt x="1039" y="707"/>
                  <a:pt x="1033" y="775"/>
                </a:cubicBezTo>
                <a:cubicBezTo>
                  <a:pt x="1025" y="851"/>
                  <a:pt x="1017" y="927"/>
                  <a:pt x="1010" y="1003"/>
                </a:cubicBezTo>
                <a:cubicBezTo>
                  <a:pt x="1008" y="1024"/>
                  <a:pt x="1005" y="1046"/>
                  <a:pt x="1004" y="1067"/>
                </a:cubicBezTo>
                <a:cubicBezTo>
                  <a:pt x="1003" y="1087"/>
                  <a:pt x="994" y="1100"/>
                  <a:pt x="976" y="1107"/>
                </a:cubicBezTo>
                <a:cubicBezTo>
                  <a:pt x="971" y="1107"/>
                  <a:pt x="965" y="1107"/>
                  <a:pt x="959" y="1107"/>
                </a:cubicBezTo>
                <a:cubicBezTo>
                  <a:pt x="953" y="1104"/>
                  <a:pt x="947" y="1101"/>
                  <a:pt x="942" y="1098"/>
                </a:cubicBezTo>
                <a:cubicBezTo>
                  <a:pt x="821" y="1032"/>
                  <a:pt x="700" y="966"/>
                  <a:pt x="580" y="900"/>
                </a:cubicBezTo>
                <a:cubicBezTo>
                  <a:pt x="576" y="898"/>
                  <a:pt x="572" y="897"/>
                  <a:pt x="569" y="895"/>
                </a:cubicBezTo>
                <a:cubicBezTo>
                  <a:pt x="566" y="899"/>
                  <a:pt x="564" y="902"/>
                  <a:pt x="562" y="905"/>
                </a:cubicBezTo>
                <a:cubicBezTo>
                  <a:pt x="525" y="963"/>
                  <a:pt x="488" y="1021"/>
                  <a:pt x="452" y="1079"/>
                </a:cubicBezTo>
                <a:cubicBezTo>
                  <a:pt x="444" y="1091"/>
                  <a:pt x="436" y="1102"/>
                  <a:pt x="423" y="1107"/>
                </a:cubicBezTo>
                <a:cubicBezTo>
                  <a:pt x="418" y="1107"/>
                  <a:pt x="413" y="1107"/>
                  <a:pt x="408" y="1107"/>
                </a:cubicBezTo>
                <a:cubicBezTo>
                  <a:pt x="387" y="1100"/>
                  <a:pt x="380" y="1084"/>
                  <a:pt x="380" y="1063"/>
                </a:cubicBezTo>
                <a:cubicBezTo>
                  <a:pt x="380" y="978"/>
                  <a:pt x="380" y="894"/>
                  <a:pt x="380" y="809"/>
                </a:cubicBezTo>
                <a:cubicBezTo>
                  <a:pt x="380" y="805"/>
                  <a:pt x="380" y="801"/>
                  <a:pt x="380" y="796"/>
                </a:cubicBezTo>
                <a:cubicBezTo>
                  <a:pt x="374" y="796"/>
                  <a:pt x="370" y="796"/>
                  <a:pt x="366" y="796"/>
                </a:cubicBezTo>
                <a:cubicBezTo>
                  <a:pt x="258" y="796"/>
                  <a:pt x="151" y="796"/>
                  <a:pt x="44" y="796"/>
                </a:cubicBezTo>
                <a:cubicBezTo>
                  <a:pt x="22" y="797"/>
                  <a:pt x="7" y="789"/>
                  <a:pt x="0" y="768"/>
                </a:cubicBezTo>
                <a:cubicBezTo>
                  <a:pt x="0" y="764"/>
                  <a:pt x="0" y="759"/>
                  <a:pt x="0" y="755"/>
                </a:cubicBezTo>
                <a:close/>
                <a:moveTo>
                  <a:pt x="1022" y="183"/>
                </a:moveTo>
                <a:cubicBezTo>
                  <a:pt x="1021" y="183"/>
                  <a:pt x="1021" y="182"/>
                  <a:pt x="1020" y="182"/>
                </a:cubicBezTo>
                <a:cubicBezTo>
                  <a:pt x="882" y="400"/>
                  <a:pt x="744" y="618"/>
                  <a:pt x="606" y="836"/>
                </a:cubicBezTo>
                <a:cubicBezTo>
                  <a:pt x="717" y="897"/>
                  <a:pt x="828" y="957"/>
                  <a:pt x="939" y="1018"/>
                </a:cubicBezTo>
                <a:cubicBezTo>
                  <a:pt x="967" y="738"/>
                  <a:pt x="995" y="460"/>
                  <a:pt x="1022" y="183"/>
                </a:cubicBezTo>
                <a:close/>
                <a:moveTo>
                  <a:pt x="832" y="248"/>
                </a:moveTo>
                <a:cubicBezTo>
                  <a:pt x="831" y="248"/>
                  <a:pt x="831" y="247"/>
                  <a:pt x="830" y="247"/>
                </a:cubicBezTo>
                <a:cubicBezTo>
                  <a:pt x="602" y="406"/>
                  <a:pt x="375" y="565"/>
                  <a:pt x="147" y="725"/>
                </a:cubicBezTo>
                <a:cubicBezTo>
                  <a:pt x="148" y="726"/>
                  <a:pt x="148" y="726"/>
                  <a:pt x="148" y="727"/>
                </a:cubicBezTo>
                <a:cubicBezTo>
                  <a:pt x="152" y="727"/>
                  <a:pt x="155" y="727"/>
                  <a:pt x="158" y="727"/>
                </a:cubicBezTo>
                <a:cubicBezTo>
                  <a:pt x="235" y="727"/>
                  <a:pt x="312" y="727"/>
                  <a:pt x="389" y="727"/>
                </a:cubicBezTo>
                <a:cubicBezTo>
                  <a:pt x="397" y="727"/>
                  <a:pt x="402" y="725"/>
                  <a:pt x="407" y="719"/>
                </a:cubicBezTo>
                <a:cubicBezTo>
                  <a:pt x="546" y="565"/>
                  <a:pt x="686" y="410"/>
                  <a:pt x="825" y="256"/>
                </a:cubicBezTo>
                <a:cubicBezTo>
                  <a:pt x="828" y="254"/>
                  <a:pt x="830" y="251"/>
                  <a:pt x="832" y="248"/>
                </a:cubicBezTo>
                <a:close/>
                <a:moveTo>
                  <a:pt x="449" y="949"/>
                </a:moveTo>
                <a:cubicBezTo>
                  <a:pt x="450" y="950"/>
                  <a:pt x="451" y="950"/>
                  <a:pt x="452" y="950"/>
                </a:cubicBezTo>
                <a:cubicBezTo>
                  <a:pt x="574" y="757"/>
                  <a:pt x="696" y="563"/>
                  <a:pt x="819" y="370"/>
                </a:cubicBezTo>
                <a:cubicBezTo>
                  <a:pt x="816" y="370"/>
                  <a:pt x="815" y="370"/>
                  <a:pt x="815" y="371"/>
                </a:cubicBezTo>
                <a:cubicBezTo>
                  <a:pt x="694" y="504"/>
                  <a:pt x="574" y="637"/>
                  <a:pt x="454" y="770"/>
                </a:cubicBezTo>
                <a:cubicBezTo>
                  <a:pt x="451" y="773"/>
                  <a:pt x="449" y="780"/>
                  <a:pt x="449" y="784"/>
                </a:cubicBezTo>
                <a:cubicBezTo>
                  <a:pt x="449" y="835"/>
                  <a:pt x="449" y="886"/>
                  <a:pt x="449" y="937"/>
                </a:cubicBezTo>
                <a:cubicBezTo>
                  <a:pt x="449" y="941"/>
                  <a:pt x="449" y="945"/>
                  <a:pt x="449" y="949"/>
                </a:cubicBezTo>
                <a:close/>
              </a:path>
            </a:pathLst>
          </a:custGeom>
          <a:solidFill>
            <a:schemeClr val="accent1"/>
          </a:solidFill>
          <a:ln>
            <a:noFill/>
          </a:ln>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grpSp>
        <p:nvGrpSpPr>
          <p:cNvPr id="3" name="Group 49"/>
          <p:cNvGrpSpPr/>
          <p:nvPr/>
        </p:nvGrpSpPr>
        <p:grpSpPr>
          <a:xfrm>
            <a:off x="8879032" y="2497486"/>
            <a:ext cx="492085" cy="488956"/>
            <a:chOff x="2414378" y="3909218"/>
            <a:chExt cx="476250" cy="473075"/>
          </a:xfrm>
          <a:solidFill>
            <a:schemeClr val="accent1"/>
          </a:solidFill>
        </p:grpSpPr>
        <p:sp>
          <p:nvSpPr>
            <p:cNvPr id="51" name="Freeform 17"/>
            <p:cNvSpPr>
              <a:spLocks noEditPoints="1"/>
            </p:cNvSpPr>
            <p:nvPr/>
          </p:nvSpPr>
          <p:spPr bwMode="auto">
            <a:xfrm>
              <a:off x="2414378" y="3909218"/>
              <a:ext cx="476250" cy="473075"/>
            </a:xfrm>
            <a:custGeom>
              <a:avLst/>
              <a:gdLst>
                <a:gd name="T0" fmla="*/ 1114 w 1114"/>
                <a:gd name="T1" fmla="*/ 564 h 1107"/>
                <a:gd name="T2" fmla="*/ 1021 w 1114"/>
                <a:gd name="T3" fmla="*/ 655 h 1107"/>
                <a:gd name="T4" fmla="*/ 976 w 1114"/>
                <a:gd name="T5" fmla="*/ 665 h 1107"/>
                <a:gd name="T6" fmla="*/ 901 w 1114"/>
                <a:gd name="T7" fmla="*/ 1107 h 1107"/>
                <a:gd name="T8" fmla="*/ 699 w 1114"/>
                <a:gd name="T9" fmla="*/ 1030 h 1107"/>
                <a:gd name="T10" fmla="*/ 699 w 1114"/>
                <a:gd name="T11" fmla="*/ 796 h 1107"/>
                <a:gd name="T12" fmla="*/ 422 w 1114"/>
                <a:gd name="T13" fmla="*/ 808 h 1107"/>
                <a:gd name="T14" fmla="*/ 347 w 1114"/>
                <a:gd name="T15" fmla="*/ 1107 h 1107"/>
                <a:gd name="T16" fmla="*/ 146 w 1114"/>
                <a:gd name="T17" fmla="*/ 1029 h 1107"/>
                <a:gd name="T18" fmla="*/ 146 w 1114"/>
                <a:gd name="T19" fmla="*/ 651 h 1107"/>
                <a:gd name="T20" fmla="*/ 13 w 1114"/>
                <a:gd name="T21" fmla="*/ 584 h 1107"/>
                <a:gd name="T22" fmla="*/ 469 w 1114"/>
                <a:gd name="T23" fmla="*/ 47 h 1107"/>
                <a:gd name="T24" fmla="*/ 574 w 1114"/>
                <a:gd name="T25" fmla="*/ 0 h 1107"/>
                <a:gd name="T26" fmla="*/ 1065 w 1114"/>
                <a:gd name="T27" fmla="*/ 460 h 1107"/>
                <a:gd name="T28" fmla="*/ 906 w 1114"/>
                <a:gd name="T29" fmla="*/ 1037 h 1107"/>
                <a:gd name="T30" fmla="*/ 906 w 1114"/>
                <a:gd name="T31" fmla="*/ 604 h 1107"/>
                <a:gd name="T32" fmla="*/ 568 w 1114"/>
                <a:gd name="T33" fmla="*/ 257 h 1107"/>
                <a:gd name="T34" fmla="*/ 554 w 1114"/>
                <a:gd name="T35" fmla="*/ 256 h 1107"/>
                <a:gd name="T36" fmla="*/ 215 w 1114"/>
                <a:gd name="T37" fmla="*/ 606 h 1107"/>
                <a:gd name="T38" fmla="*/ 215 w 1114"/>
                <a:gd name="T39" fmla="*/ 1036 h 1107"/>
                <a:gd name="T40" fmla="*/ 353 w 1114"/>
                <a:gd name="T41" fmla="*/ 803 h 1107"/>
                <a:gd name="T42" fmla="*/ 691 w 1114"/>
                <a:gd name="T43" fmla="*/ 726 h 1107"/>
                <a:gd name="T44" fmla="*/ 768 w 1114"/>
                <a:gd name="T45" fmla="*/ 1025 h 1107"/>
                <a:gd name="T46" fmla="*/ 906 w 1114"/>
                <a:gd name="T47" fmla="*/ 1037 h 1107"/>
                <a:gd name="T48" fmla="*/ 461 w 1114"/>
                <a:gd name="T49" fmla="*/ 154 h 1107"/>
                <a:gd name="T50" fmla="*/ 84 w 1114"/>
                <a:gd name="T51" fmla="*/ 532 h 1107"/>
                <a:gd name="T52" fmla="*/ 141 w 1114"/>
                <a:gd name="T53" fmla="*/ 572 h 1107"/>
                <a:gd name="T54" fmla="*/ 511 w 1114"/>
                <a:gd name="T55" fmla="*/ 201 h 1107"/>
                <a:gd name="T56" fmla="*/ 611 w 1114"/>
                <a:gd name="T57" fmla="*/ 201 h 1107"/>
                <a:gd name="T58" fmla="*/ 982 w 1114"/>
                <a:gd name="T59" fmla="*/ 574 h 1107"/>
                <a:gd name="T60" fmla="*/ 1036 w 1114"/>
                <a:gd name="T61" fmla="*/ 576 h 1107"/>
                <a:gd name="T62" fmla="*/ 1029 w 1114"/>
                <a:gd name="T63" fmla="*/ 523 h 1107"/>
                <a:gd name="T64" fmla="*/ 656 w 1114"/>
                <a:gd name="T65" fmla="*/ 150 h 1107"/>
                <a:gd name="T66" fmla="*/ 560 w 1114"/>
                <a:gd name="T67" fmla="*/ 152 h 1107"/>
                <a:gd name="T68" fmla="*/ 584 w 1114"/>
                <a:gd name="T69" fmla="*/ 77 h 1107"/>
                <a:gd name="T70" fmla="*/ 536 w 1114"/>
                <a:gd name="T71" fmla="*/ 12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4" h="1107">
                  <a:moveTo>
                    <a:pt x="1114" y="540"/>
                  </a:moveTo>
                  <a:cubicBezTo>
                    <a:pt x="1114" y="548"/>
                    <a:pt x="1114" y="556"/>
                    <a:pt x="1114" y="564"/>
                  </a:cubicBezTo>
                  <a:cubicBezTo>
                    <a:pt x="1113" y="566"/>
                    <a:pt x="1112" y="568"/>
                    <a:pt x="1112" y="570"/>
                  </a:cubicBezTo>
                  <a:cubicBezTo>
                    <a:pt x="1104" y="616"/>
                    <a:pt x="1068" y="651"/>
                    <a:pt x="1021" y="655"/>
                  </a:cubicBezTo>
                  <a:cubicBezTo>
                    <a:pt x="1006" y="656"/>
                    <a:pt x="991" y="654"/>
                    <a:pt x="976" y="653"/>
                  </a:cubicBezTo>
                  <a:cubicBezTo>
                    <a:pt x="976" y="656"/>
                    <a:pt x="976" y="661"/>
                    <a:pt x="976" y="665"/>
                  </a:cubicBezTo>
                  <a:cubicBezTo>
                    <a:pt x="976" y="787"/>
                    <a:pt x="976" y="910"/>
                    <a:pt x="976" y="1032"/>
                  </a:cubicBezTo>
                  <a:cubicBezTo>
                    <a:pt x="976" y="1078"/>
                    <a:pt x="946" y="1106"/>
                    <a:pt x="901" y="1107"/>
                  </a:cubicBezTo>
                  <a:cubicBezTo>
                    <a:pt x="859" y="1107"/>
                    <a:pt x="817" y="1107"/>
                    <a:pt x="775" y="1107"/>
                  </a:cubicBezTo>
                  <a:cubicBezTo>
                    <a:pt x="727" y="1106"/>
                    <a:pt x="699" y="1078"/>
                    <a:pt x="699" y="1030"/>
                  </a:cubicBezTo>
                  <a:cubicBezTo>
                    <a:pt x="699" y="956"/>
                    <a:pt x="699" y="882"/>
                    <a:pt x="699" y="808"/>
                  </a:cubicBezTo>
                  <a:cubicBezTo>
                    <a:pt x="699" y="804"/>
                    <a:pt x="699" y="800"/>
                    <a:pt x="699" y="796"/>
                  </a:cubicBezTo>
                  <a:cubicBezTo>
                    <a:pt x="606" y="796"/>
                    <a:pt x="515" y="796"/>
                    <a:pt x="422" y="796"/>
                  </a:cubicBezTo>
                  <a:cubicBezTo>
                    <a:pt x="422" y="800"/>
                    <a:pt x="422" y="804"/>
                    <a:pt x="422" y="808"/>
                  </a:cubicBezTo>
                  <a:cubicBezTo>
                    <a:pt x="422" y="883"/>
                    <a:pt x="422" y="957"/>
                    <a:pt x="422" y="1031"/>
                  </a:cubicBezTo>
                  <a:cubicBezTo>
                    <a:pt x="422" y="1078"/>
                    <a:pt x="394" y="1106"/>
                    <a:pt x="347" y="1107"/>
                  </a:cubicBezTo>
                  <a:cubicBezTo>
                    <a:pt x="306" y="1107"/>
                    <a:pt x="265" y="1107"/>
                    <a:pt x="224" y="1107"/>
                  </a:cubicBezTo>
                  <a:cubicBezTo>
                    <a:pt x="173" y="1107"/>
                    <a:pt x="146" y="1079"/>
                    <a:pt x="146" y="1029"/>
                  </a:cubicBezTo>
                  <a:cubicBezTo>
                    <a:pt x="146" y="907"/>
                    <a:pt x="146" y="786"/>
                    <a:pt x="146" y="664"/>
                  </a:cubicBezTo>
                  <a:cubicBezTo>
                    <a:pt x="146" y="660"/>
                    <a:pt x="146" y="656"/>
                    <a:pt x="146" y="651"/>
                  </a:cubicBezTo>
                  <a:cubicBezTo>
                    <a:pt x="142" y="652"/>
                    <a:pt x="139" y="652"/>
                    <a:pt x="136" y="653"/>
                  </a:cubicBezTo>
                  <a:cubicBezTo>
                    <a:pt x="83" y="666"/>
                    <a:pt x="28" y="636"/>
                    <a:pt x="13" y="584"/>
                  </a:cubicBezTo>
                  <a:cubicBezTo>
                    <a:pt x="0" y="541"/>
                    <a:pt x="12" y="505"/>
                    <a:pt x="43" y="474"/>
                  </a:cubicBezTo>
                  <a:cubicBezTo>
                    <a:pt x="185" y="332"/>
                    <a:pt x="327" y="190"/>
                    <a:pt x="469" y="47"/>
                  </a:cubicBezTo>
                  <a:cubicBezTo>
                    <a:pt x="492" y="25"/>
                    <a:pt x="515" y="5"/>
                    <a:pt x="548" y="0"/>
                  </a:cubicBezTo>
                  <a:cubicBezTo>
                    <a:pt x="556" y="0"/>
                    <a:pt x="565" y="0"/>
                    <a:pt x="574" y="0"/>
                  </a:cubicBezTo>
                  <a:cubicBezTo>
                    <a:pt x="607" y="5"/>
                    <a:pt x="630" y="25"/>
                    <a:pt x="653" y="48"/>
                  </a:cubicBezTo>
                  <a:cubicBezTo>
                    <a:pt x="790" y="186"/>
                    <a:pt x="927" y="323"/>
                    <a:pt x="1065" y="460"/>
                  </a:cubicBezTo>
                  <a:cubicBezTo>
                    <a:pt x="1088" y="483"/>
                    <a:pt x="1109" y="507"/>
                    <a:pt x="1114" y="540"/>
                  </a:cubicBezTo>
                  <a:close/>
                  <a:moveTo>
                    <a:pt x="906" y="1037"/>
                  </a:moveTo>
                  <a:cubicBezTo>
                    <a:pt x="906" y="1034"/>
                    <a:pt x="906" y="1031"/>
                    <a:pt x="906" y="1029"/>
                  </a:cubicBezTo>
                  <a:cubicBezTo>
                    <a:pt x="906" y="887"/>
                    <a:pt x="907" y="745"/>
                    <a:pt x="906" y="604"/>
                  </a:cubicBezTo>
                  <a:cubicBezTo>
                    <a:pt x="906" y="599"/>
                    <a:pt x="903" y="593"/>
                    <a:pt x="900" y="589"/>
                  </a:cubicBezTo>
                  <a:cubicBezTo>
                    <a:pt x="789" y="479"/>
                    <a:pt x="679" y="368"/>
                    <a:pt x="568" y="257"/>
                  </a:cubicBezTo>
                  <a:cubicBezTo>
                    <a:pt x="566" y="255"/>
                    <a:pt x="563" y="253"/>
                    <a:pt x="561" y="250"/>
                  </a:cubicBezTo>
                  <a:cubicBezTo>
                    <a:pt x="558" y="252"/>
                    <a:pt x="556" y="254"/>
                    <a:pt x="554" y="256"/>
                  </a:cubicBezTo>
                  <a:cubicBezTo>
                    <a:pt x="443" y="367"/>
                    <a:pt x="332" y="479"/>
                    <a:pt x="221" y="590"/>
                  </a:cubicBezTo>
                  <a:cubicBezTo>
                    <a:pt x="217" y="594"/>
                    <a:pt x="215" y="601"/>
                    <a:pt x="215" y="606"/>
                  </a:cubicBezTo>
                  <a:cubicBezTo>
                    <a:pt x="215" y="746"/>
                    <a:pt x="215" y="886"/>
                    <a:pt x="215" y="1025"/>
                  </a:cubicBezTo>
                  <a:cubicBezTo>
                    <a:pt x="215" y="1029"/>
                    <a:pt x="215" y="1033"/>
                    <a:pt x="215" y="1036"/>
                  </a:cubicBezTo>
                  <a:cubicBezTo>
                    <a:pt x="262" y="1036"/>
                    <a:pt x="307" y="1036"/>
                    <a:pt x="353" y="1036"/>
                  </a:cubicBezTo>
                  <a:cubicBezTo>
                    <a:pt x="353" y="958"/>
                    <a:pt x="353" y="881"/>
                    <a:pt x="353" y="803"/>
                  </a:cubicBezTo>
                  <a:cubicBezTo>
                    <a:pt x="353" y="754"/>
                    <a:pt x="381" y="726"/>
                    <a:pt x="430" y="726"/>
                  </a:cubicBezTo>
                  <a:cubicBezTo>
                    <a:pt x="517" y="726"/>
                    <a:pt x="604" y="726"/>
                    <a:pt x="691" y="726"/>
                  </a:cubicBezTo>
                  <a:cubicBezTo>
                    <a:pt x="740" y="726"/>
                    <a:pt x="768" y="754"/>
                    <a:pt x="768" y="803"/>
                  </a:cubicBezTo>
                  <a:cubicBezTo>
                    <a:pt x="768" y="877"/>
                    <a:pt x="768" y="951"/>
                    <a:pt x="768" y="1025"/>
                  </a:cubicBezTo>
                  <a:cubicBezTo>
                    <a:pt x="768" y="1029"/>
                    <a:pt x="768" y="1033"/>
                    <a:pt x="768" y="1037"/>
                  </a:cubicBezTo>
                  <a:cubicBezTo>
                    <a:pt x="814" y="1037"/>
                    <a:pt x="860" y="1037"/>
                    <a:pt x="906" y="1037"/>
                  </a:cubicBezTo>
                  <a:close/>
                  <a:moveTo>
                    <a:pt x="466" y="149"/>
                  </a:moveTo>
                  <a:cubicBezTo>
                    <a:pt x="465" y="150"/>
                    <a:pt x="463" y="152"/>
                    <a:pt x="461" y="154"/>
                  </a:cubicBezTo>
                  <a:cubicBezTo>
                    <a:pt x="338" y="277"/>
                    <a:pt x="214" y="401"/>
                    <a:pt x="91" y="524"/>
                  </a:cubicBezTo>
                  <a:cubicBezTo>
                    <a:pt x="88" y="527"/>
                    <a:pt x="86" y="529"/>
                    <a:pt x="84" y="532"/>
                  </a:cubicBezTo>
                  <a:cubicBezTo>
                    <a:pt x="68" y="553"/>
                    <a:pt x="80" y="582"/>
                    <a:pt x="105" y="586"/>
                  </a:cubicBezTo>
                  <a:cubicBezTo>
                    <a:pt x="120" y="589"/>
                    <a:pt x="131" y="582"/>
                    <a:pt x="141" y="572"/>
                  </a:cubicBezTo>
                  <a:cubicBezTo>
                    <a:pt x="262" y="451"/>
                    <a:pt x="383" y="330"/>
                    <a:pt x="504" y="208"/>
                  </a:cubicBezTo>
                  <a:cubicBezTo>
                    <a:pt x="507" y="206"/>
                    <a:pt x="509" y="203"/>
                    <a:pt x="511" y="201"/>
                  </a:cubicBezTo>
                  <a:cubicBezTo>
                    <a:pt x="495" y="184"/>
                    <a:pt x="481" y="167"/>
                    <a:pt x="466" y="149"/>
                  </a:cubicBezTo>
                  <a:close/>
                  <a:moveTo>
                    <a:pt x="611" y="201"/>
                  </a:moveTo>
                  <a:cubicBezTo>
                    <a:pt x="612" y="203"/>
                    <a:pt x="614" y="205"/>
                    <a:pt x="616" y="207"/>
                  </a:cubicBezTo>
                  <a:cubicBezTo>
                    <a:pt x="738" y="329"/>
                    <a:pt x="860" y="451"/>
                    <a:pt x="982" y="574"/>
                  </a:cubicBezTo>
                  <a:cubicBezTo>
                    <a:pt x="984" y="576"/>
                    <a:pt x="987" y="578"/>
                    <a:pt x="989" y="580"/>
                  </a:cubicBezTo>
                  <a:cubicBezTo>
                    <a:pt x="1004" y="590"/>
                    <a:pt x="1024" y="589"/>
                    <a:pt x="1036" y="576"/>
                  </a:cubicBezTo>
                  <a:cubicBezTo>
                    <a:pt x="1048" y="563"/>
                    <a:pt x="1048" y="544"/>
                    <a:pt x="1036" y="530"/>
                  </a:cubicBezTo>
                  <a:cubicBezTo>
                    <a:pt x="1034" y="527"/>
                    <a:pt x="1031" y="525"/>
                    <a:pt x="1029" y="523"/>
                  </a:cubicBezTo>
                  <a:cubicBezTo>
                    <a:pt x="907" y="401"/>
                    <a:pt x="785" y="278"/>
                    <a:pt x="663" y="156"/>
                  </a:cubicBezTo>
                  <a:cubicBezTo>
                    <a:pt x="660" y="153"/>
                    <a:pt x="657" y="151"/>
                    <a:pt x="656" y="150"/>
                  </a:cubicBezTo>
                  <a:cubicBezTo>
                    <a:pt x="640" y="167"/>
                    <a:pt x="626" y="184"/>
                    <a:pt x="611" y="201"/>
                  </a:cubicBezTo>
                  <a:close/>
                  <a:moveTo>
                    <a:pt x="560" y="152"/>
                  </a:moveTo>
                  <a:cubicBezTo>
                    <a:pt x="569" y="143"/>
                    <a:pt x="578" y="135"/>
                    <a:pt x="586" y="127"/>
                  </a:cubicBezTo>
                  <a:cubicBezTo>
                    <a:pt x="599" y="111"/>
                    <a:pt x="598" y="91"/>
                    <a:pt x="584" y="77"/>
                  </a:cubicBezTo>
                  <a:cubicBezTo>
                    <a:pt x="571" y="65"/>
                    <a:pt x="550" y="65"/>
                    <a:pt x="537" y="78"/>
                  </a:cubicBezTo>
                  <a:cubicBezTo>
                    <a:pt x="523" y="91"/>
                    <a:pt x="522" y="112"/>
                    <a:pt x="536" y="127"/>
                  </a:cubicBezTo>
                  <a:cubicBezTo>
                    <a:pt x="544" y="135"/>
                    <a:pt x="552" y="143"/>
                    <a:pt x="560" y="152"/>
                  </a:cubicBezTo>
                  <a:close/>
                </a:path>
              </a:pathLst>
            </a:custGeom>
            <a:grpFill/>
            <a:ln w="9525">
              <a:noFill/>
              <a:round/>
            </a:ln>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sp>
          <p:nvSpPr>
            <p:cNvPr id="52" name="Freeform 18"/>
            <p:cNvSpPr>
              <a:spLocks noEditPoints="1"/>
            </p:cNvSpPr>
            <p:nvPr/>
          </p:nvSpPr>
          <p:spPr bwMode="auto">
            <a:xfrm>
              <a:off x="2598808" y="4086222"/>
              <a:ext cx="119063" cy="119063"/>
            </a:xfrm>
            <a:custGeom>
              <a:avLst/>
              <a:gdLst>
                <a:gd name="T0" fmla="*/ 139 w 277"/>
                <a:gd name="T1" fmla="*/ 0 h 277"/>
                <a:gd name="T2" fmla="*/ 277 w 277"/>
                <a:gd name="T3" fmla="*/ 138 h 277"/>
                <a:gd name="T4" fmla="*/ 138 w 277"/>
                <a:gd name="T5" fmla="*/ 277 h 277"/>
                <a:gd name="T6" fmla="*/ 0 w 277"/>
                <a:gd name="T7" fmla="*/ 138 h 277"/>
                <a:gd name="T8" fmla="*/ 139 w 277"/>
                <a:gd name="T9" fmla="*/ 0 h 277"/>
                <a:gd name="T10" fmla="*/ 139 w 277"/>
                <a:gd name="T11" fmla="*/ 69 h 277"/>
                <a:gd name="T12" fmla="*/ 70 w 277"/>
                <a:gd name="T13" fmla="*/ 138 h 277"/>
                <a:gd name="T14" fmla="*/ 138 w 277"/>
                <a:gd name="T15" fmla="*/ 207 h 277"/>
                <a:gd name="T16" fmla="*/ 208 w 277"/>
                <a:gd name="T17" fmla="*/ 138 h 277"/>
                <a:gd name="T18" fmla="*/ 139 w 277"/>
                <a:gd name="T19" fmla="*/ 6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7">
                  <a:moveTo>
                    <a:pt x="139" y="0"/>
                  </a:moveTo>
                  <a:cubicBezTo>
                    <a:pt x="215" y="0"/>
                    <a:pt x="277" y="62"/>
                    <a:pt x="277" y="138"/>
                  </a:cubicBezTo>
                  <a:cubicBezTo>
                    <a:pt x="277" y="214"/>
                    <a:pt x="214" y="277"/>
                    <a:pt x="138" y="277"/>
                  </a:cubicBezTo>
                  <a:cubicBezTo>
                    <a:pt x="62" y="276"/>
                    <a:pt x="0" y="214"/>
                    <a:pt x="0" y="138"/>
                  </a:cubicBezTo>
                  <a:cubicBezTo>
                    <a:pt x="1" y="62"/>
                    <a:pt x="63" y="0"/>
                    <a:pt x="139" y="0"/>
                  </a:cubicBezTo>
                  <a:close/>
                  <a:moveTo>
                    <a:pt x="139" y="69"/>
                  </a:moveTo>
                  <a:cubicBezTo>
                    <a:pt x="101" y="69"/>
                    <a:pt x="70" y="100"/>
                    <a:pt x="70" y="138"/>
                  </a:cubicBezTo>
                  <a:cubicBezTo>
                    <a:pt x="70" y="176"/>
                    <a:pt x="101" y="207"/>
                    <a:pt x="138" y="207"/>
                  </a:cubicBezTo>
                  <a:cubicBezTo>
                    <a:pt x="176" y="208"/>
                    <a:pt x="208" y="176"/>
                    <a:pt x="208" y="138"/>
                  </a:cubicBezTo>
                  <a:cubicBezTo>
                    <a:pt x="208" y="100"/>
                    <a:pt x="177" y="70"/>
                    <a:pt x="139" y="69"/>
                  </a:cubicBezTo>
                  <a:close/>
                </a:path>
              </a:pathLst>
            </a:custGeom>
            <a:grpFill/>
            <a:ln w="9525">
              <a:noFill/>
              <a:round/>
            </a:ln>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grpSp>
      <p:grpSp>
        <p:nvGrpSpPr>
          <p:cNvPr id="4" name="Group 54"/>
          <p:cNvGrpSpPr/>
          <p:nvPr/>
        </p:nvGrpSpPr>
        <p:grpSpPr>
          <a:xfrm>
            <a:off x="2850730" y="2410524"/>
            <a:ext cx="492085" cy="488956"/>
            <a:chOff x="523875" y="3924300"/>
            <a:chExt cx="476250" cy="473075"/>
          </a:xfrm>
          <a:solidFill>
            <a:schemeClr val="accent1"/>
          </a:solidFill>
        </p:grpSpPr>
        <p:sp>
          <p:nvSpPr>
            <p:cNvPr id="56" name="Freeform 19"/>
            <p:cNvSpPr>
              <a:spLocks noEditPoints="1"/>
            </p:cNvSpPr>
            <p:nvPr/>
          </p:nvSpPr>
          <p:spPr bwMode="auto">
            <a:xfrm>
              <a:off x="523875" y="3924300"/>
              <a:ext cx="476250" cy="473075"/>
            </a:xfrm>
            <a:custGeom>
              <a:avLst/>
              <a:gdLst>
                <a:gd name="T0" fmla="*/ 0 w 1115"/>
                <a:gd name="T1" fmla="*/ 992 h 1107"/>
                <a:gd name="T2" fmla="*/ 49 w 1115"/>
                <a:gd name="T3" fmla="*/ 911 h 1107"/>
                <a:gd name="T4" fmla="*/ 357 w 1115"/>
                <a:gd name="T5" fmla="*/ 604 h 1107"/>
                <a:gd name="T6" fmla="*/ 360 w 1115"/>
                <a:gd name="T7" fmla="*/ 585 h 1107"/>
                <a:gd name="T8" fmla="*/ 314 w 1115"/>
                <a:gd name="T9" fmla="*/ 356 h 1107"/>
                <a:gd name="T10" fmla="*/ 467 w 1115"/>
                <a:gd name="T11" fmla="*/ 83 h 1107"/>
                <a:gd name="T12" fmla="*/ 665 w 1115"/>
                <a:gd name="T13" fmla="*/ 2 h 1107"/>
                <a:gd name="T14" fmla="*/ 688 w 1115"/>
                <a:gd name="T15" fmla="*/ 0 h 1107"/>
                <a:gd name="T16" fmla="*/ 731 w 1115"/>
                <a:gd name="T17" fmla="*/ 0 h 1107"/>
                <a:gd name="T18" fmla="*/ 764 w 1115"/>
                <a:gd name="T19" fmla="*/ 4 h 1107"/>
                <a:gd name="T20" fmla="*/ 1047 w 1115"/>
                <a:gd name="T21" fmla="*/ 189 h 1107"/>
                <a:gd name="T22" fmla="*/ 1104 w 1115"/>
                <a:gd name="T23" fmla="*/ 440 h 1107"/>
                <a:gd name="T24" fmla="*/ 918 w 1115"/>
                <a:gd name="T25" fmla="*/ 735 h 1107"/>
                <a:gd name="T26" fmla="*/ 692 w 1115"/>
                <a:gd name="T27" fmla="*/ 795 h 1107"/>
                <a:gd name="T28" fmla="*/ 523 w 1115"/>
                <a:gd name="T29" fmla="*/ 748 h 1107"/>
                <a:gd name="T30" fmla="*/ 502 w 1115"/>
                <a:gd name="T31" fmla="*/ 751 h 1107"/>
                <a:gd name="T32" fmla="*/ 195 w 1115"/>
                <a:gd name="T33" fmla="*/ 1059 h 1107"/>
                <a:gd name="T34" fmla="*/ 115 w 1115"/>
                <a:gd name="T35" fmla="*/ 1107 h 1107"/>
                <a:gd name="T36" fmla="*/ 93 w 1115"/>
                <a:gd name="T37" fmla="*/ 1107 h 1107"/>
                <a:gd name="T38" fmla="*/ 89 w 1115"/>
                <a:gd name="T39" fmla="*/ 1105 h 1107"/>
                <a:gd name="T40" fmla="*/ 23 w 1115"/>
                <a:gd name="T41" fmla="*/ 1067 h 1107"/>
                <a:gd name="T42" fmla="*/ 0 w 1115"/>
                <a:gd name="T43" fmla="*/ 1014 h 1107"/>
                <a:gd name="T44" fmla="*/ 0 w 1115"/>
                <a:gd name="T45" fmla="*/ 992 h 1107"/>
                <a:gd name="T46" fmla="*/ 710 w 1115"/>
                <a:gd name="T47" fmla="*/ 69 h 1107"/>
                <a:gd name="T48" fmla="*/ 381 w 1115"/>
                <a:gd name="T49" fmla="*/ 398 h 1107"/>
                <a:gd name="T50" fmla="*/ 708 w 1115"/>
                <a:gd name="T51" fmla="*/ 726 h 1107"/>
                <a:gd name="T52" fmla="*/ 1038 w 1115"/>
                <a:gd name="T53" fmla="*/ 398 h 1107"/>
                <a:gd name="T54" fmla="*/ 710 w 1115"/>
                <a:gd name="T55" fmla="*/ 69 h 1107"/>
                <a:gd name="T56" fmla="*/ 403 w 1115"/>
                <a:gd name="T57" fmla="*/ 655 h 1107"/>
                <a:gd name="T58" fmla="*/ 399 w 1115"/>
                <a:gd name="T59" fmla="*/ 659 h 1107"/>
                <a:gd name="T60" fmla="*/ 83 w 1115"/>
                <a:gd name="T61" fmla="*/ 975 h 1107"/>
                <a:gd name="T62" fmla="*/ 77 w 1115"/>
                <a:gd name="T63" fmla="*/ 981 h 1107"/>
                <a:gd name="T64" fmla="*/ 95 w 1115"/>
                <a:gd name="T65" fmla="*/ 1036 h 1107"/>
                <a:gd name="T66" fmla="*/ 133 w 1115"/>
                <a:gd name="T67" fmla="*/ 1023 h 1107"/>
                <a:gd name="T68" fmla="*/ 447 w 1115"/>
                <a:gd name="T69" fmla="*/ 709 h 1107"/>
                <a:gd name="T70" fmla="*/ 452 w 1115"/>
                <a:gd name="T71" fmla="*/ 704 h 1107"/>
                <a:gd name="T72" fmla="*/ 403 w 1115"/>
                <a:gd name="T73" fmla="*/ 655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5" h="1107">
                  <a:moveTo>
                    <a:pt x="0" y="992"/>
                  </a:moveTo>
                  <a:cubicBezTo>
                    <a:pt x="5" y="958"/>
                    <a:pt x="25" y="934"/>
                    <a:pt x="49" y="911"/>
                  </a:cubicBezTo>
                  <a:cubicBezTo>
                    <a:pt x="152" y="809"/>
                    <a:pt x="254" y="706"/>
                    <a:pt x="357" y="604"/>
                  </a:cubicBezTo>
                  <a:cubicBezTo>
                    <a:pt x="363" y="598"/>
                    <a:pt x="364" y="593"/>
                    <a:pt x="360" y="585"/>
                  </a:cubicBezTo>
                  <a:cubicBezTo>
                    <a:pt x="321" y="513"/>
                    <a:pt x="305" y="437"/>
                    <a:pt x="314" y="356"/>
                  </a:cubicBezTo>
                  <a:cubicBezTo>
                    <a:pt x="327" y="244"/>
                    <a:pt x="378" y="153"/>
                    <a:pt x="467" y="83"/>
                  </a:cubicBezTo>
                  <a:cubicBezTo>
                    <a:pt x="525" y="37"/>
                    <a:pt x="592" y="12"/>
                    <a:pt x="665" y="2"/>
                  </a:cubicBezTo>
                  <a:cubicBezTo>
                    <a:pt x="673" y="2"/>
                    <a:pt x="680" y="1"/>
                    <a:pt x="688" y="0"/>
                  </a:cubicBezTo>
                  <a:cubicBezTo>
                    <a:pt x="702" y="0"/>
                    <a:pt x="717" y="0"/>
                    <a:pt x="731" y="0"/>
                  </a:cubicBezTo>
                  <a:cubicBezTo>
                    <a:pt x="742" y="1"/>
                    <a:pt x="753" y="3"/>
                    <a:pt x="764" y="4"/>
                  </a:cubicBezTo>
                  <a:cubicBezTo>
                    <a:pt x="886" y="23"/>
                    <a:pt x="981" y="85"/>
                    <a:pt x="1047" y="189"/>
                  </a:cubicBezTo>
                  <a:cubicBezTo>
                    <a:pt x="1096" y="266"/>
                    <a:pt x="1115" y="350"/>
                    <a:pt x="1104" y="440"/>
                  </a:cubicBezTo>
                  <a:cubicBezTo>
                    <a:pt x="1089" y="567"/>
                    <a:pt x="1027" y="666"/>
                    <a:pt x="918" y="735"/>
                  </a:cubicBezTo>
                  <a:cubicBezTo>
                    <a:pt x="849" y="779"/>
                    <a:pt x="773" y="798"/>
                    <a:pt x="692" y="795"/>
                  </a:cubicBezTo>
                  <a:cubicBezTo>
                    <a:pt x="632" y="793"/>
                    <a:pt x="576" y="777"/>
                    <a:pt x="523" y="748"/>
                  </a:cubicBezTo>
                  <a:cubicBezTo>
                    <a:pt x="515" y="743"/>
                    <a:pt x="510" y="744"/>
                    <a:pt x="502" y="751"/>
                  </a:cubicBezTo>
                  <a:cubicBezTo>
                    <a:pt x="400" y="854"/>
                    <a:pt x="297" y="956"/>
                    <a:pt x="195" y="1059"/>
                  </a:cubicBezTo>
                  <a:cubicBezTo>
                    <a:pt x="172" y="1082"/>
                    <a:pt x="148" y="1102"/>
                    <a:pt x="115" y="1107"/>
                  </a:cubicBezTo>
                  <a:cubicBezTo>
                    <a:pt x="108" y="1107"/>
                    <a:pt x="101" y="1107"/>
                    <a:pt x="93" y="1107"/>
                  </a:cubicBezTo>
                  <a:cubicBezTo>
                    <a:pt x="92" y="1106"/>
                    <a:pt x="91" y="1105"/>
                    <a:pt x="89" y="1105"/>
                  </a:cubicBezTo>
                  <a:cubicBezTo>
                    <a:pt x="62" y="1101"/>
                    <a:pt x="41" y="1088"/>
                    <a:pt x="23" y="1067"/>
                  </a:cubicBezTo>
                  <a:cubicBezTo>
                    <a:pt x="10" y="1051"/>
                    <a:pt x="5" y="1033"/>
                    <a:pt x="0" y="1014"/>
                  </a:cubicBezTo>
                  <a:cubicBezTo>
                    <a:pt x="0" y="1006"/>
                    <a:pt x="0" y="999"/>
                    <a:pt x="0" y="992"/>
                  </a:cubicBezTo>
                  <a:close/>
                  <a:moveTo>
                    <a:pt x="710" y="69"/>
                  </a:moveTo>
                  <a:cubicBezTo>
                    <a:pt x="529" y="69"/>
                    <a:pt x="381" y="217"/>
                    <a:pt x="381" y="398"/>
                  </a:cubicBezTo>
                  <a:cubicBezTo>
                    <a:pt x="381" y="578"/>
                    <a:pt x="527" y="725"/>
                    <a:pt x="708" y="726"/>
                  </a:cubicBezTo>
                  <a:cubicBezTo>
                    <a:pt x="888" y="727"/>
                    <a:pt x="1037" y="580"/>
                    <a:pt x="1038" y="398"/>
                  </a:cubicBezTo>
                  <a:cubicBezTo>
                    <a:pt x="1039" y="218"/>
                    <a:pt x="891" y="70"/>
                    <a:pt x="710" y="69"/>
                  </a:cubicBezTo>
                  <a:close/>
                  <a:moveTo>
                    <a:pt x="403" y="655"/>
                  </a:moveTo>
                  <a:cubicBezTo>
                    <a:pt x="402" y="656"/>
                    <a:pt x="401" y="657"/>
                    <a:pt x="399" y="659"/>
                  </a:cubicBezTo>
                  <a:cubicBezTo>
                    <a:pt x="294" y="764"/>
                    <a:pt x="189" y="870"/>
                    <a:pt x="83" y="975"/>
                  </a:cubicBezTo>
                  <a:cubicBezTo>
                    <a:pt x="81" y="977"/>
                    <a:pt x="79" y="979"/>
                    <a:pt x="77" y="981"/>
                  </a:cubicBezTo>
                  <a:cubicBezTo>
                    <a:pt x="62" y="1001"/>
                    <a:pt x="71" y="1029"/>
                    <a:pt x="95" y="1036"/>
                  </a:cubicBezTo>
                  <a:cubicBezTo>
                    <a:pt x="111" y="1040"/>
                    <a:pt x="122" y="1034"/>
                    <a:pt x="133" y="1023"/>
                  </a:cubicBezTo>
                  <a:cubicBezTo>
                    <a:pt x="237" y="919"/>
                    <a:pt x="342" y="814"/>
                    <a:pt x="447" y="709"/>
                  </a:cubicBezTo>
                  <a:cubicBezTo>
                    <a:pt x="449" y="707"/>
                    <a:pt x="451" y="705"/>
                    <a:pt x="452" y="704"/>
                  </a:cubicBezTo>
                  <a:cubicBezTo>
                    <a:pt x="435" y="687"/>
                    <a:pt x="420" y="672"/>
                    <a:pt x="403" y="655"/>
                  </a:cubicBezTo>
                  <a:close/>
                </a:path>
              </a:pathLst>
            </a:custGeom>
            <a:grpFill/>
            <a:ln w="9525">
              <a:noFill/>
              <a:round/>
            </a:ln>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sp>
          <p:nvSpPr>
            <p:cNvPr id="57" name="Freeform 20"/>
            <p:cNvSpPr/>
            <p:nvPr/>
          </p:nvSpPr>
          <p:spPr bwMode="auto">
            <a:xfrm>
              <a:off x="877888" y="4008438"/>
              <a:ext cx="60325" cy="171450"/>
            </a:xfrm>
            <a:custGeom>
              <a:avLst/>
              <a:gdLst>
                <a:gd name="T0" fmla="*/ 141 w 141"/>
                <a:gd name="T1" fmla="*/ 205 h 401"/>
                <a:gd name="T2" fmla="*/ 65 w 141"/>
                <a:gd name="T3" fmla="*/ 386 h 401"/>
                <a:gd name="T4" fmla="*/ 16 w 141"/>
                <a:gd name="T5" fmla="*/ 388 h 401"/>
                <a:gd name="T6" fmla="*/ 14 w 141"/>
                <a:gd name="T7" fmla="*/ 339 h 401"/>
                <a:gd name="T8" fmla="*/ 71 w 141"/>
                <a:gd name="T9" fmla="*/ 207 h 401"/>
                <a:gd name="T10" fmla="*/ 22 w 141"/>
                <a:gd name="T11" fmla="*/ 72 h 401"/>
                <a:gd name="T12" fmla="*/ 13 w 141"/>
                <a:gd name="T13" fmla="*/ 61 h 401"/>
                <a:gd name="T14" fmla="*/ 16 w 141"/>
                <a:gd name="T15" fmla="*/ 13 h 401"/>
                <a:gd name="T16" fmla="*/ 65 w 141"/>
                <a:gd name="T17" fmla="*/ 15 h 401"/>
                <a:gd name="T18" fmla="*/ 121 w 141"/>
                <a:gd name="T19" fmla="*/ 102 h 401"/>
                <a:gd name="T20" fmla="*/ 141 w 141"/>
                <a:gd name="T21" fmla="*/ 20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01">
                  <a:moveTo>
                    <a:pt x="141" y="205"/>
                  </a:moveTo>
                  <a:cubicBezTo>
                    <a:pt x="139" y="272"/>
                    <a:pt x="115" y="334"/>
                    <a:pt x="65" y="386"/>
                  </a:cubicBezTo>
                  <a:cubicBezTo>
                    <a:pt x="51" y="400"/>
                    <a:pt x="30" y="401"/>
                    <a:pt x="16" y="388"/>
                  </a:cubicBezTo>
                  <a:cubicBezTo>
                    <a:pt x="1" y="375"/>
                    <a:pt x="0" y="354"/>
                    <a:pt x="14" y="339"/>
                  </a:cubicBezTo>
                  <a:cubicBezTo>
                    <a:pt x="49" y="302"/>
                    <a:pt x="69" y="259"/>
                    <a:pt x="71" y="207"/>
                  </a:cubicBezTo>
                  <a:cubicBezTo>
                    <a:pt x="73" y="156"/>
                    <a:pt x="56" y="111"/>
                    <a:pt x="22" y="72"/>
                  </a:cubicBezTo>
                  <a:cubicBezTo>
                    <a:pt x="19" y="68"/>
                    <a:pt x="16" y="65"/>
                    <a:pt x="13" y="61"/>
                  </a:cubicBezTo>
                  <a:cubicBezTo>
                    <a:pt x="0" y="46"/>
                    <a:pt x="2" y="25"/>
                    <a:pt x="16" y="13"/>
                  </a:cubicBezTo>
                  <a:cubicBezTo>
                    <a:pt x="30" y="0"/>
                    <a:pt x="51" y="1"/>
                    <a:pt x="65" y="15"/>
                  </a:cubicBezTo>
                  <a:cubicBezTo>
                    <a:pt x="89" y="40"/>
                    <a:pt x="108" y="69"/>
                    <a:pt x="121" y="102"/>
                  </a:cubicBezTo>
                  <a:cubicBezTo>
                    <a:pt x="134" y="133"/>
                    <a:pt x="140" y="166"/>
                    <a:pt x="141" y="205"/>
                  </a:cubicBezTo>
                  <a:close/>
                </a:path>
              </a:pathLst>
            </a:custGeom>
            <a:grpFill/>
            <a:ln w="9525">
              <a:noFill/>
              <a:round/>
            </a:ln>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grpSp>
      <p:sp>
        <p:nvSpPr>
          <p:cNvPr id="60" name="Freeform 21"/>
          <p:cNvSpPr>
            <a:spLocks noEditPoints="1"/>
          </p:cNvSpPr>
          <p:nvPr/>
        </p:nvSpPr>
        <p:spPr bwMode="auto">
          <a:xfrm>
            <a:off x="2849092" y="4794295"/>
            <a:ext cx="495366" cy="490598"/>
          </a:xfrm>
          <a:custGeom>
            <a:avLst/>
            <a:gdLst>
              <a:gd name="T0" fmla="*/ 951 w 1120"/>
              <a:gd name="T1" fmla="*/ 1110 h 1110"/>
              <a:gd name="T2" fmla="*/ 926 w 1120"/>
              <a:gd name="T3" fmla="*/ 1103 h 1110"/>
              <a:gd name="T4" fmla="*/ 846 w 1120"/>
              <a:gd name="T5" fmla="*/ 910 h 1110"/>
              <a:gd name="T6" fmla="*/ 849 w 1120"/>
              <a:gd name="T7" fmla="*/ 903 h 1110"/>
              <a:gd name="T8" fmla="*/ 624 w 1120"/>
              <a:gd name="T9" fmla="*/ 677 h 1110"/>
              <a:gd name="T10" fmla="*/ 574 w 1120"/>
              <a:gd name="T11" fmla="*/ 692 h 1110"/>
              <a:gd name="T12" fmla="*/ 471 w 1120"/>
              <a:gd name="T13" fmla="*/ 665 h 1110"/>
              <a:gd name="T14" fmla="*/ 453 w 1120"/>
              <a:gd name="T15" fmla="*/ 665 h 1110"/>
              <a:gd name="T16" fmla="*/ 286 w 1120"/>
              <a:gd name="T17" fmla="*/ 776 h 1110"/>
              <a:gd name="T18" fmla="*/ 277 w 1120"/>
              <a:gd name="T19" fmla="*/ 795 h 1110"/>
              <a:gd name="T20" fmla="*/ 163 w 1120"/>
              <a:gd name="T21" fmla="*/ 934 h 1110"/>
              <a:gd name="T22" fmla="*/ 2 w 1120"/>
              <a:gd name="T23" fmla="*/ 819 h 1110"/>
              <a:gd name="T24" fmla="*/ 0 w 1120"/>
              <a:gd name="T25" fmla="*/ 816 h 1110"/>
              <a:gd name="T26" fmla="*/ 0 w 1120"/>
              <a:gd name="T27" fmla="*/ 781 h 1110"/>
              <a:gd name="T28" fmla="*/ 9 w 1120"/>
              <a:gd name="T29" fmla="*/ 752 h 1110"/>
              <a:gd name="T30" fmla="*/ 112 w 1120"/>
              <a:gd name="T31" fmla="*/ 663 h 1110"/>
              <a:gd name="T32" fmla="*/ 244 w 1120"/>
              <a:gd name="T33" fmla="*/ 710 h 1110"/>
              <a:gd name="T34" fmla="*/ 250 w 1120"/>
              <a:gd name="T35" fmla="*/ 716 h 1110"/>
              <a:gd name="T36" fmla="*/ 258 w 1120"/>
              <a:gd name="T37" fmla="*/ 712 h 1110"/>
              <a:gd name="T38" fmla="*/ 416 w 1120"/>
              <a:gd name="T39" fmla="*/ 607 h 1110"/>
              <a:gd name="T40" fmla="*/ 421 w 1120"/>
              <a:gd name="T41" fmla="*/ 592 h 1110"/>
              <a:gd name="T42" fmla="*/ 555 w 1120"/>
              <a:gd name="T43" fmla="*/ 418 h 1110"/>
              <a:gd name="T44" fmla="*/ 566 w 1120"/>
              <a:gd name="T45" fmla="*/ 410 h 1110"/>
              <a:gd name="T46" fmla="*/ 614 w 1120"/>
              <a:gd name="T47" fmla="*/ 266 h 1110"/>
              <a:gd name="T48" fmla="*/ 610 w 1120"/>
              <a:gd name="T49" fmla="*/ 252 h 1110"/>
              <a:gd name="T50" fmla="*/ 562 w 1120"/>
              <a:gd name="T51" fmla="*/ 94 h 1110"/>
              <a:gd name="T52" fmla="*/ 700 w 1120"/>
              <a:gd name="T53" fmla="*/ 3 h 1110"/>
              <a:gd name="T54" fmla="*/ 830 w 1120"/>
              <a:gd name="T55" fmla="*/ 134 h 1110"/>
              <a:gd name="T56" fmla="*/ 713 w 1120"/>
              <a:gd name="T57" fmla="*/ 278 h 1110"/>
              <a:gd name="T58" fmla="*/ 702 w 1120"/>
              <a:gd name="T59" fmla="*/ 279 h 1110"/>
              <a:gd name="T60" fmla="*/ 676 w 1120"/>
              <a:gd name="T61" fmla="*/ 299 h 1110"/>
              <a:gd name="T62" fmla="*/ 631 w 1120"/>
              <a:gd name="T63" fmla="*/ 432 h 1110"/>
              <a:gd name="T64" fmla="*/ 635 w 1120"/>
              <a:gd name="T65" fmla="*/ 445 h 1110"/>
              <a:gd name="T66" fmla="*/ 675 w 1120"/>
              <a:gd name="T67" fmla="*/ 621 h 1110"/>
              <a:gd name="T68" fmla="*/ 673 w 1120"/>
              <a:gd name="T69" fmla="*/ 625 h 1110"/>
              <a:gd name="T70" fmla="*/ 899 w 1120"/>
              <a:gd name="T71" fmla="*/ 851 h 1110"/>
              <a:gd name="T72" fmla="*/ 943 w 1120"/>
              <a:gd name="T73" fmla="*/ 836 h 1110"/>
              <a:gd name="T74" fmla="*/ 1106 w 1120"/>
              <a:gd name="T75" fmla="*/ 989 h 1110"/>
              <a:gd name="T76" fmla="*/ 990 w 1120"/>
              <a:gd name="T77" fmla="*/ 1108 h 1110"/>
              <a:gd name="T78" fmla="*/ 986 w 1120"/>
              <a:gd name="T79" fmla="*/ 1110 h 1110"/>
              <a:gd name="T80" fmla="*/ 951 w 1120"/>
              <a:gd name="T81" fmla="*/ 1110 h 1110"/>
              <a:gd name="T82" fmla="*/ 761 w 1120"/>
              <a:gd name="T83" fmla="*/ 141 h 1110"/>
              <a:gd name="T84" fmla="*/ 692 w 1120"/>
              <a:gd name="T85" fmla="*/ 72 h 1110"/>
              <a:gd name="T86" fmla="*/ 623 w 1120"/>
              <a:gd name="T87" fmla="*/ 142 h 1110"/>
              <a:gd name="T88" fmla="*/ 692 w 1120"/>
              <a:gd name="T89" fmla="*/ 210 h 1110"/>
              <a:gd name="T90" fmla="*/ 761 w 1120"/>
              <a:gd name="T91" fmla="*/ 141 h 1110"/>
              <a:gd name="T92" fmla="*/ 555 w 1120"/>
              <a:gd name="T93" fmla="*/ 487 h 1110"/>
              <a:gd name="T94" fmla="*/ 485 w 1120"/>
              <a:gd name="T95" fmla="*/ 554 h 1110"/>
              <a:gd name="T96" fmla="*/ 552 w 1120"/>
              <a:gd name="T97" fmla="*/ 625 h 1110"/>
              <a:gd name="T98" fmla="*/ 623 w 1120"/>
              <a:gd name="T99" fmla="*/ 558 h 1110"/>
              <a:gd name="T100" fmla="*/ 555 w 1120"/>
              <a:gd name="T101" fmla="*/ 487 h 1110"/>
              <a:gd name="T102" fmla="*/ 139 w 1120"/>
              <a:gd name="T103" fmla="*/ 729 h 1110"/>
              <a:gd name="T104" fmla="*/ 70 w 1120"/>
              <a:gd name="T105" fmla="*/ 798 h 1110"/>
              <a:gd name="T106" fmla="*/ 139 w 1120"/>
              <a:gd name="T107" fmla="*/ 867 h 1110"/>
              <a:gd name="T108" fmla="*/ 208 w 1120"/>
              <a:gd name="T109" fmla="*/ 799 h 1110"/>
              <a:gd name="T110" fmla="*/ 139 w 1120"/>
              <a:gd name="T111" fmla="*/ 729 h 1110"/>
              <a:gd name="T112" fmla="*/ 969 w 1120"/>
              <a:gd name="T113" fmla="*/ 1040 h 1110"/>
              <a:gd name="T114" fmla="*/ 1038 w 1120"/>
              <a:gd name="T115" fmla="*/ 972 h 1110"/>
              <a:gd name="T116" fmla="*/ 969 w 1120"/>
              <a:gd name="T117" fmla="*/ 902 h 1110"/>
              <a:gd name="T118" fmla="*/ 900 w 1120"/>
              <a:gd name="T119" fmla="*/ 971 h 1110"/>
              <a:gd name="T120" fmla="*/ 969 w 1120"/>
              <a:gd name="T121" fmla="*/ 104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0" h="1110">
                <a:moveTo>
                  <a:pt x="951" y="1110"/>
                </a:moveTo>
                <a:cubicBezTo>
                  <a:pt x="943" y="1107"/>
                  <a:pt x="934" y="1105"/>
                  <a:pt x="926" y="1103"/>
                </a:cubicBezTo>
                <a:cubicBezTo>
                  <a:pt x="845" y="1076"/>
                  <a:pt x="808" y="985"/>
                  <a:pt x="846" y="910"/>
                </a:cubicBezTo>
                <a:cubicBezTo>
                  <a:pt x="847" y="907"/>
                  <a:pt x="848" y="905"/>
                  <a:pt x="849" y="903"/>
                </a:cubicBezTo>
                <a:cubicBezTo>
                  <a:pt x="773" y="827"/>
                  <a:pt x="698" y="752"/>
                  <a:pt x="624" y="677"/>
                </a:cubicBezTo>
                <a:cubicBezTo>
                  <a:pt x="607" y="682"/>
                  <a:pt x="591" y="689"/>
                  <a:pt x="574" y="692"/>
                </a:cubicBezTo>
                <a:cubicBezTo>
                  <a:pt x="536" y="699"/>
                  <a:pt x="501" y="689"/>
                  <a:pt x="471" y="665"/>
                </a:cubicBezTo>
                <a:cubicBezTo>
                  <a:pt x="464" y="660"/>
                  <a:pt x="460" y="660"/>
                  <a:pt x="453" y="665"/>
                </a:cubicBezTo>
                <a:cubicBezTo>
                  <a:pt x="398" y="702"/>
                  <a:pt x="342" y="739"/>
                  <a:pt x="286" y="776"/>
                </a:cubicBezTo>
                <a:cubicBezTo>
                  <a:pt x="278" y="781"/>
                  <a:pt x="276" y="785"/>
                  <a:pt x="277" y="795"/>
                </a:cubicBezTo>
                <a:cubicBezTo>
                  <a:pt x="282" y="859"/>
                  <a:pt x="228" y="925"/>
                  <a:pt x="163" y="934"/>
                </a:cubicBezTo>
                <a:cubicBezTo>
                  <a:pt x="84" y="946"/>
                  <a:pt x="17" y="898"/>
                  <a:pt x="2" y="819"/>
                </a:cubicBezTo>
                <a:cubicBezTo>
                  <a:pt x="2" y="818"/>
                  <a:pt x="1" y="817"/>
                  <a:pt x="0" y="816"/>
                </a:cubicBezTo>
                <a:cubicBezTo>
                  <a:pt x="0" y="804"/>
                  <a:pt x="0" y="793"/>
                  <a:pt x="0" y="781"/>
                </a:cubicBezTo>
                <a:cubicBezTo>
                  <a:pt x="3" y="771"/>
                  <a:pt x="5" y="762"/>
                  <a:pt x="9" y="752"/>
                </a:cubicBezTo>
                <a:cubicBezTo>
                  <a:pt x="27" y="704"/>
                  <a:pt x="62" y="673"/>
                  <a:pt x="112" y="663"/>
                </a:cubicBezTo>
                <a:cubicBezTo>
                  <a:pt x="165" y="653"/>
                  <a:pt x="209" y="670"/>
                  <a:pt x="244" y="710"/>
                </a:cubicBezTo>
                <a:cubicBezTo>
                  <a:pt x="246" y="712"/>
                  <a:pt x="248" y="714"/>
                  <a:pt x="250" y="716"/>
                </a:cubicBezTo>
                <a:cubicBezTo>
                  <a:pt x="253" y="715"/>
                  <a:pt x="255" y="714"/>
                  <a:pt x="258" y="712"/>
                </a:cubicBezTo>
                <a:cubicBezTo>
                  <a:pt x="310" y="677"/>
                  <a:pt x="363" y="642"/>
                  <a:pt x="416" y="607"/>
                </a:cubicBezTo>
                <a:cubicBezTo>
                  <a:pt x="422" y="603"/>
                  <a:pt x="423" y="599"/>
                  <a:pt x="421" y="592"/>
                </a:cubicBezTo>
                <a:cubicBezTo>
                  <a:pt x="396" y="514"/>
                  <a:pt x="455" y="418"/>
                  <a:pt x="555" y="418"/>
                </a:cubicBezTo>
                <a:cubicBezTo>
                  <a:pt x="562" y="418"/>
                  <a:pt x="564" y="416"/>
                  <a:pt x="566" y="410"/>
                </a:cubicBezTo>
                <a:cubicBezTo>
                  <a:pt x="582" y="362"/>
                  <a:pt x="598" y="314"/>
                  <a:pt x="614" y="266"/>
                </a:cubicBezTo>
                <a:cubicBezTo>
                  <a:pt x="617" y="259"/>
                  <a:pt x="615" y="256"/>
                  <a:pt x="610" y="252"/>
                </a:cubicBezTo>
                <a:cubicBezTo>
                  <a:pt x="560" y="214"/>
                  <a:pt x="541" y="151"/>
                  <a:pt x="562" y="94"/>
                </a:cubicBezTo>
                <a:cubicBezTo>
                  <a:pt x="583" y="37"/>
                  <a:pt x="638" y="0"/>
                  <a:pt x="700" y="3"/>
                </a:cubicBezTo>
                <a:cubicBezTo>
                  <a:pt x="769" y="6"/>
                  <a:pt x="827" y="64"/>
                  <a:pt x="830" y="134"/>
                </a:cubicBezTo>
                <a:cubicBezTo>
                  <a:pt x="834" y="205"/>
                  <a:pt x="783" y="268"/>
                  <a:pt x="713" y="278"/>
                </a:cubicBezTo>
                <a:cubicBezTo>
                  <a:pt x="709" y="278"/>
                  <a:pt x="706" y="279"/>
                  <a:pt x="702" y="279"/>
                </a:cubicBezTo>
                <a:cubicBezTo>
                  <a:pt x="682" y="281"/>
                  <a:pt x="682" y="281"/>
                  <a:pt x="676" y="299"/>
                </a:cubicBezTo>
                <a:cubicBezTo>
                  <a:pt x="661" y="344"/>
                  <a:pt x="646" y="388"/>
                  <a:pt x="631" y="432"/>
                </a:cubicBezTo>
                <a:cubicBezTo>
                  <a:pt x="630" y="438"/>
                  <a:pt x="629" y="441"/>
                  <a:pt x="635" y="445"/>
                </a:cubicBezTo>
                <a:cubicBezTo>
                  <a:pt x="689" y="483"/>
                  <a:pt x="710" y="558"/>
                  <a:pt x="675" y="621"/>
                </a:cubicBezTo>
                <a:cubicBezTo>
                  <a:pt x="674" y="622"/>
                  <a:pt x="674" y="624"/>
                  <a:pt x="673" y="625"/>
                </a:cubicBezTo>
                <a:cubicBezTo>
                  <a:pt x="749" y="701"/>
                  <a:pt x="824" y="776"/>
                  <a:pt x="899" y="851"/>
                </a:cubicBezTo>
                <a:cubicBezTo>
                  <a:pt x="913" y="846"/>
                  <a:pt x="927" y="839"/>
                  <a:pt x="943" y="836"/>
                </a:cubicBezTo>
                <a:cubicBezTo>
                  <a:pt x="1033" y="816"/>
                  <a:pt x="1120" y="898"/>
                  <a:pt x="1106" y="989"/>
                </a:cubicBezTo>
                <a:cubicBezTo>
                  <a:pt x="1096" y="1053"/>
                  <a:pt x="1053" y="1096"/>
                  <a:pt x="990" y="1108"/>
                </a:cubicBezTo>
                <a:cubicBezTo>
                  <a:pt x="988" y="1108"/>
                  <a:pt x="987" y="1109"/>
                  <a:pt x="986" y="1110"/>
                </a:cubicBezTo>
                <a:cubicBezTo>
                  <a:pt x="974" y="1110"/>
                  <a:pt x="963" y="1110"/>
                  <a:pt x="951" y="1110"/>
                </a:cubicBezTo>
                <a:close/>
                <a:moveTo>
                  <a:pt x="761" y="141"/>
                </a:moveTo>
                <a:cubicBezTo>
                  <a:pt x="761" y="103"/>
                  <a:pt x="730" y="72"/>
                  <a:pt x="692" y="72"/>
                </a:cubicBezTo>
                <a:cubicBezTo>
                  <a:pt x="654" y="72"/>
                  <a:pt x="623" y="104"/>
                  <a:pt x="623" y="142"/>
                </a:cubicBezTo>
                <a:cubicBezTo>
                  <a:pt x="623" y="179"/>
                  <a:pt x="654" y="210"/>
                  <a:pt x="692" y="210"/>
                </a:cubicBezTo>
                <a:cubicBezTo>
                  <a:pt x="730" y="211"/>
                  <a:pt x="761" y="179"/>
                  <a:pt x="761" y="141"/>
                </a:cubicBezTo>
                <a:close/>
                <a:moveTo>
                  <a:pt x="555" y="487"/>
                </a:moveTo>
                <a:cubicBezTo>
                  <a:pt x="518" y="486"/>
                  <a:pt x="486" y="516"/>
                  <a:pt x="485" y="554"/>
                </a:cubicBezTo>
                <a:cubicBezTo>
                  <a:pt x="483" y="592"/>
                  <a:pt x="514" y="624"/>
                  <a:pt x="552" y="625"/>
                </a:cubicBezTo>
                <a:cubicBezTo>
                  <a:pt x="589" y="626"/>
                  <a:pt x="621" y="596"/>
                  <a:pt x="623" y="558"/>
                </a:cubicBezTo>
                <a:cubicBezTo>
                  <a:pt x="624" y="521"/>
                  <a:pt x="593" y="488"/>
                  <a:pt x="555" y="487"/>
                </a:cubicBezTo>
                <a:close/>
                <a:moveTo>
                  <a:pt x="139" y="729"/>
                </a:moveTo>
                <a:cubicBezTo>
                  <a:pt x="101" y="729"/>
                  <a:pt x="70" y="760"/>
                  <a:pt x="70" y="798"/>
                </a:cubicBezTo>
                <a:cubicBezTo>
                  <a:pt x="69" y="835"/>
                  <a:pt x="101" y="867"/>
                  <a:pt x="139" y="867"/>
                </a:cubicBezTo>
                <a:cubicBezTo>
                  <a:pt x="176" y="867"/>
                  <a:pt x="207" y="836"/>
                  <a:pt x="208" y="799"/>
                </a:cubicBezTo>
                <a:cubicBezTo>
                  <a:pt x="208" y="761"/>
                  <a:pt x="177" y="729"/>
                  <a:pt x="139" y="729"/>
                </a:cubicBezTo>
                <a:close/>
                <a:moveTo>
                  <a:pt x="969" y="1040"/>
                </a:moveTo>
                <a:cubicBezTo>
                  <a:pt x="1006" y="1040"/>
                  <a:pt x="1037" y="1009"/>
                  <a:pt x="1038" y="972"/>
                </a:cubicBezTo>
                <a:cubicBezTo>
                  <a:pt x="1038" y="934"/>
                  <a:pt x="1006" y="902"/>
                  <a:pt x="969" y="902"/>
                </a:cubicBezTo>
                <a:cubicBezTo>
                  <a:pt x="931" y="902"/>
                  <a:pt x="900" y="933"/>
                  <a:pt x="900" y="971"/>
                </a:cubicBezTo>
                <a:cubicBezTo>
                  <a:pt x="899" y="1008"/>
                  <a:pt x="931" y="1040"/>
                  <a:pt x="969" y="1040"/>
                </a:cubicBezTo>
                <a:close/>
              </a:path>
            </a:pathLst>
          </a:custGeom>
          <a:solidFill>
            <a:schemeClr val="accent1"/>
          </a:solidFill>
          <a:ln>
            <a:noFill/>
          </a:ln>
        </p:spPr>
        <p:txBody>
          <a:bodyPr vert="horz" wrap="square" lIns="121882" tIns="60941" rIns="121882" bIns="60941" numCol="1" anchor="t" anchorCtr="0" compatLnSpc="1"/>
          <a:lstStyle/>
          <a:p>
            <a:pPr defTabSz="609600"/>
            <a:endParaRPr lang="en-US" sz="2400">
              <a:solidFill>
                <a:prstClr val="black"/>
              </a:solidFill>
              <a:latin typeface="Calibri" panose="020F050202020403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 calcmode="lin" valueType="num">
                                      <p:cBhvr>
                                        <p:cTn id="2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4">
                                            <p:txEl>
                                              <p:pRg st="0" end="0"/>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up)">
                                      <p:cBhvr>
                                        <p:cTn id="28" dur="500"/>
                                        <p:tgtEl>
                                          <p:spTgt spid="40"/>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p:cTn id="3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32">
                                            <p:txEl>
                                              <p:pRg st="0" end="0"/>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 calcmode="lin" valueType="num">
                                      <p:cBhvr>
                                        <p:cTn id="4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28">
                                            <p:txEl>
                                              <p:pRg st="0" end="0"/>
                                            </p:txEl>
                                          </p:spTgt>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500" fill="hold"/>
                                        <p:tgtEl>
                                          <p:spTgt spid="47"/>
                                        </p:tgtEl>
                                        <p:attrNameLst>
                                          <p:attrName>ppt_w</p:attrName>
                                        </p:attrNameLst>
                                      </p:cBhvr>
                                      <p:tavLst>
                                        <p:tav tm="0">
                                          <p:val>
                                            <p:fltVal val="0"/>
                                          </p:val>
                                        </p:tav>
                                        <p:tav tm="100000">
                                          <p:val>
                                            <p:strVal val="#ppt_w"/>
                                          </p:val>
                                        </p:tav>
                                      </p:tavLst>
                                    </p:anim>
                                    <p:anim calcmode="lin" valueType="num">
                                      <p:cBhvr>
                                        <p:cTn id="64" dur="500" fill="hold"/>
                                        <p:tgtEl>
                                          <p:spTgt spid="47"/>
                                        </p:tgtEl>
                                        <p:attrNameLst>
                                          <p:attrName>ppt_h</p:attrName>
                                        </p:attrNameLst>
                                      </p:cBhvr>
                                      <p:tavLst>
                                        <p:tav tm="0">
                                          <p:val>
                                            <p:fltVal val="0"/>
                                          </p:val>
                                        </p:tav>
                                        <p:tav tm="100000">
                                          <p:val>
                                            <p:strVal val="#ppt_h"/>
                                          </p:val>
                                        </p:tav>
                                      </p:tavLst>
                                    </p:anim>
                                    <p:animEffect transition="in" filter="fade">
                                      <p:cBhvr>
                                        <p:cTn id="65" dur="500"/>
                                        <p:tgtEl>
                                          <p:spTgt spid="47"/>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 calcmode="lin" valueType="num">
                                      <p:cBhvr>
                                        <p:cTn id="69"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0" grpId="0" build="p"/>
      <p:bldP spid="32" grpId="0" build="p"/>
      <p:bldP spid="34" grpId="0" build="p"/>
      <p:bldP spid="47"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6098517" y="1349012"/>
            <a:ext cx="4978874" cy="4978265"/>
          </a:xfrm>
          <a:custGeom>
            <a:avLst/>
            <a:gdLst>
              <a:gd name="connsiteX0" fmla="*/ 2489382 w 4980410"/>
              <a:gd name="connsiteY0" fmla="*/ 571193 h 4980074"/>
              <a:gd name="connsiteX1" fmla="*/ 577366 w 4980410"/>
              <a:gd name="connsiteY1" fmla="*/ 2483209 h 4980074"/>
              <a:gd name="connsiteX2" fmla="*/ 2489382 w 4980410"/>
              <a:gd name="connsiteY2" fmla="*/ 4395225 h 4980074"/>
              <a:gd name="connsiteX3" fmla="*/ 4401398 w 4980410"/>
              <a:gd name="connsiteY3" fmla="*/ 2483209 h 4980074"/>
              <a:gd name="connsiteX4" fmla="*/ 2489382 w 4980410"/>
              <a:gd name="connsiteY4" fmla="*/ 571193 h 4980074"/>
              <a:gd name="connsiteX5" fmla="*/ 2293273 w 4980410"/>
              <a:gd name="connsiteY5" fmla="*/ 120 h 4980074"/>
              <a:gd name="connsiteX6" fmla="*/ 2352189 w 4980410"/>
              <a:gd name="connsiteY6" fmla="*/ 33796 h 4980074"/>
              <a:gd name="connsiteX7" fmla="*/ 2449931 w 4980410"/>
              <a:gd name="connsiteY7" fmla="*/ 266034 h 4980074"/>
              <a:gd name="connsiteX8" fmla="*/ 2503019 w 4980410"/>
              <a:gd name="connsiteY8" fmla="*/ 306399 h 4980074"/>
              <a:gd name="connsiteX9" fmla="*/ 2641578 w 4980410"/>
              <a:gd name="connsiteY9" fmla="*/ 309436 h 4980074"/>
              <a:gd name="connsiteX10" fmla="*/ 2702013 w 4980410"/>
              <a:gd name="connsiteY10" fmla="*/ 273832 h 4980074"/>
              <a:gd name="connsiteX11" fmla="*/ 2812541 w 4980410"/>
              <a:gd name="connsiteY11" fmla="*/ 52409 h 4980074"/>
              <a:gd name="connsiteX12" fmla="*/ 2873406 w 4980410"/>
              <a:gd name="connsiteY12" fmla="*/ 23064 h 4980074"/>
              <a:gd name="connsiteX13" fmla="*/ 3032466 w 4980410"/>
              <a:gd name="connsiteY13" fmla="*/ 49845 h 4980074"/>
              <a:gd name="connsiteX14" fmla="*/ 3080157 w 4980410"/>
              <a:gd name="connsiteY14" fmla="*/ 103159 h 4980074"/>
              <a:gd name="connsiteX15" fmla="*/ 3103653 w 4980410"/>
              <a:gd name="connsiteY15" fmla="*/ 353086 h 4980074"/>
              <a:gd name="connsiteX16" fmla="*/ 3145085 w 4980410"/>
              <a:gd name="connsiteY16" fmla="*/ 406831 h 4980074"/>
              <a:gd name="connsiteX17" fmla="*/ 3273712 w 4980410"/>
              <a:gd name="connsiteY17" fmla="*/ 448284 h 4980074"/>
              <a:gd name="connsiteX18" fmla="*/ 3341699 w 4980410"/>
              <a:gd name="connsiteY18" fmla="*/ 431026 h 4980074"/>
              <a:gd name="connsiteX19" fmla="*/ 3518263 w 4980410"/>
              <a:gd name="connsiteY19" fmla="*/ 255365 h 4980074"/>
              <a:gd name="connsiteX20" fmla="*/ 3580422 w 4980410"/>
              <a:gd name="connsiteY20" fmla="*/ 244797 h 4980074"/>
              <a:gd name="connsiteX21" fmla="*/ 3730411 w 4980410"/>
              <a:gd name="connsiteY21" fmla="*/ 322511 h 4980074"/>
              <a:gd name="connsiteX22" fmla="*/ 3759325 w 4980410"/>
              <a:gd name="connsiteY22" fmla="*/ 377118 h 4980074"/>
              <a:gd name="connsiteX23" fmla="*/ 3707283 w 4980410"/>
              <a:gd name="connsiteY23" fmla="*/ 625957 h 4980074"/>
              <a:gd name="connsiteX24" fmla="*/ 3730369 w 4980410"/>
              <a:gd name="connsiteY24" fmla="*/ 687254 h 4980074"/>
              <a:gd name="connsiteX25" fmla="*/ 3842804 w 4980410"/>
              <a:gd name="connsiteY25" fmla="*/ 767554 h 4980074"/>
              <a:gd name="connsiteX26" fmla="*/ 3912514 w 4980410"/>
              <a:gd name="connsiteY26" fmla="*/ 775331 h 4980074"/>
              <a:gd name="connsiteX27" fmla="*/ 4130511 w 4980410"/>
              <a:gd name="connsiteY27" fmla="*/ 653416 h 4980074"/>
              <a:gd name="connsiteX28" fmla="*/ 4193962 w 4980410"/>
              <a:gd name="connsiteY28" fmla="*/ 661625 h 4980074"/>
              <a:gd name="connsiteX29" fmla="*/ 4308983 w 4980410"/>
              <a:gd name="connsiteY29" fmla="*/ 779478 h 4980074"/>
              <a:gd name="connsiteX30" fmla="*/ 4319982 w 4980410"/>
              <a:gd name="connsiteY30" fmla="*/ 847895 h 4980074"/>
              <a:gd name="connsiteX31" fmla="*/ 4202765 w 4980410"/>
              <a:gd name="connsiteY31" fmla="*/ 1063490 h 4980074"/>
              <a:gd name="connsiteX32" fmla="*/ 4207505 w 4980410"/>
              <a:gd name="connsiteY32" fmla="*/ 1132339 h 4980074"/>
              <a:gd name="connsiteX33" fmla="*/ 4284110 w 4980410"/>
              <a:gd name="connsiteY33" fmla="*/ 1240260 h 4980074"/>
              <a:gd name="connsiteX34" fmla="*/ 4348855 w 4980410"/>
              <a:gd name="connsiteY34" fmla="*/ 1267245 h 4980074"/>
              <a:gd name="connsiteX35" fmla="*/ 4597058 w 4980410"/>
              <a:gd name="connsiteY35" fmla="*/ 1218713 h 4980074"/>
              <a:gd name="connsiteX36" fmla="*/ 4655544 w 4980410"/>
              <a:gd name="connsiteY36" fmla="*/ 1246130 h 4980074"/>
              <a:gd name="connsiteX37" fmla="*/ 4734734 w 4980410"/>
              <a:gd name="connsiteY37" fmla="*/ 1391604 h 4980074"/>
              <a:gd name="connsiteX38" fmla="*/ 4720267 w 4980410"/>
              <a:gd name="connsiteY38" fmla="*/ 1455487 h 4980074"/>
              <a:gd name="connsiteX39" fmla="*/ 4543702 w 4980410"/>
              <a:gd name="connsiteY39" fmla="*/ 1631148 h 4980074"/>
              <a:gd name="connsiteX40" fmla="*/ 4529666 w 4980410"/>
              <a:gd name="connsiteY40" fmla="*/ 1701289 h 4980074"/>
              <a:gd name="connsiteX41" fmla="*/ 4569579 w 4980410"/>
              <a:gd name="connsiteY41" fmla="*/ 1824314 h 4980074"/>
              <a:gd name="connsiteX42" fmla="*/ 4629357 w 4980410"/>
              <a:gd name="connsiteY42" fmla="*/ 1870507 h 4980074"/>
              <a:gd name="connsiteX43" fmla="*/ 4876042 w 4980410"/>
              <a:gd name="connsiteY43" fmla="*/ 1891254 h 4980074"/>
              <a:gd name="connsiteX44" fmla="*/ 4923302 w 4980410"/>
              <a:gd name="connsiteY44" fmla="*/ 1938309 h 4980074"/>
              <a:gd name="connsiteX45" fmla="*/ 4959542 w 4980410"/>
              <a:gd name="connsiteY45" fmla="*/ 2099319 h 4980074"/>
              <a:gd name="connsiteX46" fmla="*/ 4925867 w 4980410"/>
              <a:gd name="connsiteY46" fmla="*/ 2158235 h 4980074"/>
              <a:gd name="connsiteX47" fmla="*/ 4707439 w 4980410"/>
              <a:gd name="connsiteY47" fmla="*/ 2273892 h 4980074"/>
              <a:gd name="connsiteX48" fmla="*/ 4667505 w 4980410"/>
              <a:gd name="connsiteY48" fmla="*/ 2333239 h 4980074"/>
              <a:gd name="connsiteX49" fmla="*/ 4676985 w 4980410"/>
              <a:gd name="connsiteY49" fmla="*/ 2470936 h 4980074"/>
              <a:gd name="connsiteX50" fmla="*/ 4712158 w 4980410"/>
              <a:gd name="connsiteY50" fmla="*/ 2525112 h 4980074"/>
              <a:gd name="connsiteX51" fmla="*/ 4945238 w 4980410"/>
              <a:gd name="connsiteY51" fmla="*/ 2622260 h 4980074"/>
              <a:gd name="connsiteX52" fmla="*/ 4980410 w 4980410"/>
              <a:gd name="connsiteY52" fmla="*/ 2676435 h 4980074"/>
              <a:gd name="connsiteX53" fmla="*/ 4960320 w 4980410"/>
              <a:gd name="connsiteY53" fmla="*/ 2841323 h 4980074"/>
              <a:gd name="connsiteX54" fmla="*/ 4913265 w 4980410"/>
              <a:gd name="connsiteY54" fmla="*/ 2888583 h 4980074"/>
              <a:gd name="connsiteX55" fmla="*/ 4671320 w 4980410"/>
              <a:gd name="connsiteY55" fmla="*/ 2936684 h 4980074"/>
              <a:gd name="connsiteX56" fmla="*/ 4618006 w 4980410"/>
              <a:gd name="connsiteY56" fmla="*/ 2984375 h 4980074"/>
              <a:gd name="connsiteX57" fmla="*/ 4582812 w 4980410"/>
              <a:gd name="connsiteY57" fmla="*/ 3112571 h 4980074"/>
              <a:gd name="connsiteX58" fmla="*/ 4606329 w 4980410"/>
              <a:gd name="connsiteY58" fmla="*/ 3180127 h 4980074"/>
              <a:gd name="connsiteX59" fmla="*/ 4793215 w 4980410"/>
              <a:gd name="connsiteY59" fmla="*/ 3337052 h 4980074"/>
              <a:gd name="connsiteX60" fmla="*/ 4810473 w 4980410"/>
              <a:gd name="connsiteY60" fmla="*/ 3405039 h 4980074"/>
              <a:gd name="connsiteX61" fmla="*/ 4745277 w 4980410"/>
              <a:gd name="connsiteY61" fmla="*/ 3554166 h 4980074"/>
              <a:gd name="connsiteX62" fmla="*/ 4691101 w 4980410"/>
              <a:gd name="connsiteY62" fmla="*/ 3589339 h 4980074"/>
              <a:gd name="connsiteX63" fmla="*/ 4437295 w 4980410"/>
              <a:gd name="connsiteY63" fmla="*/ 3556505 h 4980074"/>
              <a:gd name="connsiteX64" fmla="*/ 4376429 w 4980410"/>
              <a:gd name="connsiteY64" fmla="*/ 3585850 h 4980074"/>
              <a:gd name="connsiteX65" fmla="*/ 4308648 w 4980410"/>
              <a:gd name="connsiteY65" fmla="*/ 3697423 h 4980074"/>
              <a:gd name="connsiteX66" fmla="*/ 4307129 w 4980410"/>
              <a:gd name="connsiteY66" fmla="*/ 3766703 h 4980074"/>
              <a:gd name="connsiteX67" fmla="*/ 4441132 w 4980410"/>
              <a:gd name="connsiteY67" fmla="*/ 3977579 h 4980074"/>
              <a:gd name="connsiteX68" fmla="*/ 4439613 w 4980410"/>
              <a:gd name="connsiteY68" fmla="*/ 4046858 h 4980074"/>
              <a:gd name="connsiteX69" fmla="*/ 4328450 w 4980410"/>
              <a:gd name="connsiteY69" fmla="*/ 4167707 h 4980074"/>
              <a:gd name="connsiteX70" fmla="*/ 4266722 w 4980410"/>
              <a:gd name="connsiteY70" fmla="*/ 4184534 h 4980074"/>
              <a:gd name="connsiteX71" fmla="*/ 4039471 w 4980410"/>
              <a:gd name="connsiteY71" fmla="*/ 4080696 h 4980074"/>
              <a:gd name="connsiteX72" fmla="*/ 3971053 w 4980410"/>
              <a:gd name="connsiteY72" fmla="*/ 4091696 h 4980074"/>
              <a:gd name="connsiteX73" fmla="*/ 3870253 w 4980410"/>
              <a:gd name="connsiteY73" fmla="*/ 4180388 h 4980074"/>
              <a:gd name="connsiteX74" fmla="*/ 3849526 w 4980410"/>
              <a:gd name="connsiteY74" fmla="*/ 4244701 h 4980074"/>
              <a:gd name="connsiteX75" fmla="*/ 3916404 w 4980410"/>
              <a:gd name="connsiteY75" fmla="*/ 4485353 h 4980074"/>
              <a:gd name="connsiteX76" fmla="*/ 3889419 w 4980410"/>
              <a:gd name="connsiteY76" fmla="*/ 4550097 h 4980074"/>
              <a:gd name="connsiteX77" fmla="*/ 3750634 w 4980410"/>
              <a:gd name="connsiteY77" fmla="*/ 4635116 h 4980074"/>
              <a:gd name="connsiteX78" fmla="*/ 3687614 w 4980410"/>
              <a:gd name="connsiteY78" fmla="*/ 4633166 h 4980074"/>
              <a:gd name="connsiteX79" fmla="*/ 3499866 w 4980410"/>
              <a:gd name="connsiteY79" fmla="*/ 4463723 h 4980074"/>
              <a:gd name="connsiteX80" fmla="*/ 3430155 w 4980410"/>
              <a:gd name="connsiteY80" fmla="*/ 4455945 h 4980074"/>
              <a:gd name="connsiteX81" fmla="*/ 3307993 w 4980410"/>
              <a:gd name="connsiteY81" fmla="*/ 4508376 h 4980074"/>
              <a:gd name="connsiteX82" fmla="*/ 3268058 w 4980410"/>
              <a:gd name="connsiteY82" fmla="*/ 4567724 h 4980074"/>
              <a:gd name="connsiteX83" fmla="*/ 3266088 w 4980410"/>
              <a:gd name="connsiteY83" fmla="*/ 4813115 h 4980074"/>
              <a:gd name="connsiteX84" fmla="*/ 3219464 w 4980410"/>
              <a:gd name="connsiteY84" fmla="*/ 4866635 h 4980074"/>
              <a:gd name="connsiteX85" fmla="*/ 3065144 w 4980410"/>
              <a:gd name="connsiteY85" fmla="*/ 4908703 h 4980074"/>
              <a:gd name="connsiteX86" fmla="*/ 3000831 w 4980410"/>
              <a:gd name="connsiteY86" fmla="*/ 4887976 h 4980074"/>
              <a:gd name="connsiteX87" fmla="*/ 2873087 w 4980410"/>
              <a:gd name="connsiteY87" fmla="*/ 4676669 h 4980074"/>
              <a:gd name="connsiteX88" fmla="*/ 2807912 w 4980410"/>
              <a:gd name="connsiteY88" fmla="*/ 4643425 h 4980074"/>
              <a:gd name="connsiteX89" fmla="*/ 2676905 w 4980410"/>
              <a:gd name="connsiteY89" fmla="*/ 4658733 h 4980074"/>
              <a:gd name="connsiteX90" fmla="*/ 2623160 w 4980410"/>
              <a:gd name="connsiteY90" fmla="*/ 4700165 h 4980074"/>
              <a:gd name="connsiteX91" fmla="*/ 2538961 w 4980410"/>
              <a:gd name="connsiteY91" fmla="*/ 4938642 h 4980074"/>
              <a:gd name="connsiteX92" fmla="*/ 2485216 w 4980410"/>
              <a:gd name="connsiteY92" fmla="*/ 4980074 h 4980074"/>
              <a:gd name="connsiteX93" fmla="*/ 2321190 w 4980410"/>
              <a:gd name="connsiteY93" fmla="*/ 4972501 h 4980074"/>
              <a:gd name="connsiteX94" fmla="*/ 2268103 w 4980410"/>
              <a:gd name="connsiteY94" fmla="*/ 4932136 h 4980074"/>
              <a:gd name="connsiteX95" fmla="*/ 2207053 w 4980410"/>
              <a:gd name="connsiteY95" fmla="*/ 4684794 h 4980074"/>
              <a:gd name="connsiteX96" fmla="*/ 2159793 w 4980410"/>
              <a:gd name="connsiteY96" fmla="*/ 4637739 h 4980074"/>
              <a:gd name="connsiteX97" fmla="*/ 2026200 w 4980410"/>
              <a:gd name="connsiteY97" fmla="*/ 4615494 h 4980074"/>
              <a:gd name="connsiteX98" fmla="*/ 1958644 w 4980410"/>
              <a:gd name="connsiteY98" fmla="*/ 4639011 h 4980074"/>
              <a:gd name="connsiteX99" fmla="*/ 1815529 w 4980410"/>
              <a:gd name="connsiteY99" fmla="*/ 4843812 h 4980074"/>
              <a:gd name="connsiteX100" fmla="*/ 1754232 w 4980410"/>
              <a:gd name="connsiteY100" fmla="*/ 4866898 h 4980074"/>
              <a:gd name="connsiteX101" fmla="*/ 1599277 w 4980410"/>
              <a:gd name="connsiteY101" fmla="*/ 4808392 h 4980074"/>
              <a:gd name="connsiteX102" fmla="*/ 1557845 w 4980410"/>
              <a:gd name="connsiteY102" fmla="*/ 4754647 h 4980074"/>
              <a:gd name="connsiteX103" fmla="*/ 1572333 w 4980410"/>
              <a:gd name="connsiteY103" fmla="*/ 4508393 h 4980074"/>
              <a:gd name="connsiteX104" fmla="*/ 1536729 w 4980410"/>
              <a:gd name="connsiteY104" fmla="*/ 4447958 h 4980074"/>
              <a:gd name="connsiteX105" fmla="*/ 1418897 w 4980410"/>
              <a:gd name="connsiteY105" fmla="*/ 4380607 h 4980074"/>
              <a:gd name="connsiteX106" fmla="*/ 1350048 w 4980410"/>
              <a:gd name="connsiteY106" fmla="*/ 4385347 h 4980074"/>
              <a:gd name="connsiteX107" fmla="*/ 1152983 w 4980410"/>
              <a:gd name="connsiteY107" fmla="*/ 4537265 h 4980074"/>
              <a:gd name="connsiteX108" fmla="*/ 1084134 w 4980410"/>
              <a:gd name="connsiteY108" fmla="*/ 4542005 h 4980074"/>
              <a:gd name="connsiteX109" fmla="*/ 951630 w 4980410"/>
              <a:gd name="connsiteY109" fmla="*/ 4444221 h 4980074"/>
              <a:gd name="connsiteX110" fmla="*/ 934371 w 4980410"/>
              <a:gd name="connsiteY110" fmla="*/ 4376235 h 4980074"/>
              <a:gd name="connsiteX111" fmla="*/ 1019001 w 4980410"/>
              <a:gd name="connsiteY111" fmla="*/ 4144018 h 4980074"/>
              <a:gd name="connsiteX112" fmla="*/ 1001743 w 4980410"/>
              <a:gd name="connsiteY112" fmla="*/ 4076031 h 4980074"/>
              <a:gd name="connsiteX113" fmla="*/ 907223 w 4980410"/>
              <a:gd name="connsiteY113" fmla="*/ 3981921 h 4980074"/>
              <a:gd name="connsiteX114" fmla="*/ 837082 w 4980410"/>
              <a:gd name="connsiteY114" fmla="*/ 3967884 h 4980074"/>
              <a:gd name="connsiteX115" fmla="*/ 603981 w 4980410"/>
              <a:gd name="connsiteY115" fmla="*/ 4053108 h 4980074"/>
              <a:gd name="connsiteX116" fmla="*/ 539668 w 4980410"/>
              <a:gd name="connsiteY116" fmla="*/ 4032381 h 4980074"/>
              <a:gd name="connsiteX117" fmla="*/ 442562 w 4980410"/>
              <a:gd name="connsiteY117" fmla="*/ 3900717 h 4980074"/>
              <a:gd name="connsiteX118" fmla="*/ 444081 w 4980410"/>
              <a:gd name="connsiteY118" fmla="*/ 3831438 h 4980074"/>
              <a:gd name="connsiteX119" fmla="*/ 593886 w 4980410"/>
              <a:gd name="connsiteY119" fmla="*/ 3632465 h 4980074"/>
              <a:gd name="connsiteX120" fmla="*/ 601664 w 4980410"/>
              <a:gd name="connsiteY120" fmla="*/ 3562755 h 4980074"/>
              <a:gd name="connsiteX121" fmla="*/ 537146 w 4980410"/>
              <a:gd name="connsiteY121" fmla="*/ 3447713 h 4980074"/>
              <a:gd name="connsiteX122" fmla="*/ 478229 w 4980410"/>
              <a:gd name="connsiteY122" fmla="*/ 3414037 h 4980074"/>
              <a:gd name="connsiteX123" fmla="*/ 227440 w 4980410"/>
              <a:gd name="connsiteY123" fmla="*/ 3425016 h 4980074"/>
              <a:gd name="connsiteX124" fmla="*/ 174783 w 4980410"/>
              <a:gd name="connsiteY124" fmla="*/ 3390909 h 4980074"/>
              <a:gd name="connsiteX125" fmla="*/ 119766 w 4980410"/>
              <a:gd name="connsiteY125" fmla="*/ 3231193 h 4980074"/>
              <a:gd name="connsiteX126" fmla="*/ 134234 w 4980410"/>
              <a:gd name="connsiteY126" fmla="*/ 3167311 h 4980074"/>
              <a:gd name="connsiteX127" fmla="*/ 338420 w 4980410"/>
              <a:gd name="connsiteY127" fmla="*/ 3027480 h 4980074"/>
              <a:gd name="connsiteX128" fmla="*/ 364974 w 4980410"/>
              <a:gd name="connsiteY128" fmla="*/ 2956477 h 4980074"/>
              <a:gd name="connsiteX129" fmla="*/ 343407 w 4980410"/>
              <a:gd name="connsiteY129" fmla="*/ 2825900 h 4980074"/>
              <a:gd name="connsiteX130" fmla="*/ 296147 w 4980410"/>
              <a:gd name="connsiteY130" fmla="*/ 2778845 h 4980074"/>
              <a:gd name="connsiteX131" fmla="*/ 52704 w 4980410"/>
              <a:gd name="connsiteY131" fmla="*/ 2713854 h 4980074"/>
              <a:gd name="connsiteX132" fmla="*/ 11703 w 4980410"/>
              <a:gd name="connsiteY132" fmla="*/ 2666368 h 4980074"/>
              <a:gd name="connsiteX133" fmla="*/ 68 w 4980410"/>
              <a:gd name="connsiteY133" fmla="*/ 2497376 h 4980074"/>
              <a:gd name="connsiteX134" fmla="*/ 40433 w 4980410"/>
              <a:gd name="connsiteY134" fmla="*/ 2444288 h 4980074"/>
              <a:gd name="connsiteX135" fmla="*/ 273964 w 4980410"/>
              <a:gd name="connsiteY135" fmla="*/ 2365323 h 4980074"/>
              <a:gd name="connsiteX136" fmla="*/ 320588 w 4980410"/>
              <a:gd name="connsiteY136" fmla="*/ 2311804 h 4980074"/>
              <a:gd name="connsiteX137" fmla="*/ 336575 w 4980410"/>
              <a:gd name="connsiteY137" fmla="*/ 2178642 h 4980074"/>
              <a:gd name="connsiteX138" fmla="*/ 306799 w 4980410"/>
              <a:gd name="connsiteY138" fmla="*/ 2111518 h 4980074"/>
              <a:gd name="connsiteX139" fmla="*/ 90773 w 4980410"/>
              <a:gd name="connsiteY139" fmla="*/ 1988041 h 4980074"/>
              <a:gd name="connsiteX140" fmla="*/ 67687 w 4980410"/>
              <a:gd name="connsiteY140" fmla="*/ 1926744 h 4980074"/>
              <a:gd name="connsiteX141" fmla="*/ 106985 w 4980410"/>
              <a:gd name="connsiteY141" fmla="*/ 1766823 h 4980074"/>
              <a:gd name="connsiteX142" fmla="*/ 160730 w 4980410"/>
              <a:gd name="connsiteY142" fmla="*/ 1725391 h 4980074"/>
              <a:gd name="connsiteX143" fmla="*/ 411519 w 4980410"/>
              <a:gd name="connsiteY143" fmla="*/ 1714412 h 4980074"/>
              <a:gd name="connsiteX144" fmla="*/ 471954 w 4980410"/>
              <a:gd name="connsiteY144" fmla="*/ 1678808 h 4980074"/>
              <a:gd name="connsiteX145" fmla="*/ 520097 w 4980410"/>
              <a:gd name="connsiteY145" fmla="*/ 1556010 h 4980074"/>
              <a:gd name="connsiteX146" fmla="*/ 509098 w 4980410"/>
              <a:gd name="connsiteY146" fmla="*/ 1487592 h 4980074"/>
              <a:gd name="connsiteX147" fmla="*/ 345093 w 4980410"/>
              <a:gd name="connsiteY147" fmla="*/ 1297648 h 4980074"/>
              <a:gd name="connsiteX148" fmla="*/ 340784 w 4980410"/>
              <a:gd name="connsiteY148" fmla="*/ 1235058 h 4980074"/>
              <a:gd name="connsiteX149" fmla="*/ 425188 w 4980410"/>
              <a:gd name="connsiteY149" fmla="*/ 1090897 h 4980074"/>
              <a:gd name="connsiteX150" fmla="*/ 486485 w 4980410"/>
              <a:gd name="connsiteY150" fmla="*/ 1067811 h 4980074"/>
              <a:gd name="connsiteX151" fmla="*/ 730358 w 4980410"/>
              <a:gd name="connsiteY151" fmla="*/ 1139061 h 4980074"/>
              <a:gd name="connsiteX152" fmla="*/ 797914 w 4980410"/>
              <a:gd name="connsiteY152" fmla="*/ 1115544 h 4980074"/>
              <a:gd name="connsiteX153" fmla="*/ 885334 w 4980410"/>
              <a:gd name="connsiteY153" fmla="*/ 1015196 h 4980074"/>
              <a:gd name="connsiteX154" fmla="*/ 893112 w 4980410"/>
              <a:gd name="connsiteY154" fmla="*/ 945486 h 4980074"/>
              <a:gd name="connsiteX155" fmla="*/ 789542 w 4980410"/>
              <a:gd name="connsiteY155" fmla="*/ 719937 h 4980074"/>
              <a:gd name="connsiteX156" fmla="*/ 804010 w 4980410"/>
              <a:gd name="connsiteY156" fmla="*/ 656055 h 4980074"/>
              <a:gd name="connsiteX157" fmla="*/ 928553 w 4980410"/>
              <a:gd name="connsiteY157" fmla="*/ 546862 h 4980074"/>
              <a:gd name="connsiteX158" fmla="*/ 997401 w 4980410"/>
              <a:gd name="connsiteY158" fmla="*/ 542122 h 4980074"/>
              <a:gd name="connsiteX159" fmla="*/ 1208030 w 4980410"/>
              <a:gd name="connsiteY159" fmla="*/ 678547 h 4980074"/>
              <a:gd name="connsiteX160" fmla="*/ 1277310 w 4980410"/>
              <a:gd name="connsiteY160" fmla="*/ 680066 h 4980074"/>
              <a:gd name="connsiteX161" fmla="*/ 1391489 w 4980410"/>
              <a:gd name="connsiteY161" fmla="*/ 603030 h 4980074"/>
              <a:gd name="connsiteX162" fmla="*/ 1418906 w 4980410"/>
              <a:gd name="connsiteY162" fmla="*/ 544544 h 4980074"/>
              <a:gd name="connsiteX163" fmla="*/ 1389151 w 4980410"/>
              <a:gd name="connsiteY163" fmla="*/ 295048 h 4980074"/>
              <a:gd name="connsiteX164" fmla="*/ 1416567 w 4980410"/>
              <a:gd name="connsiteY164" fmla="*/ 236563 h 4980074"/>
              <a:gd name="connsiteX165" fmla="*/ 1569163 w 4980410"/>
              <a:gd name="connsiteY165" fmla="*/ 169459 h 4980074"/>
              <a:gd name="connsiteX166" fmla="*/ 1633045 w 4980410"/>
              <a:gd name="connsiteY166" fmla="*/ 183927 h 4980074"/>
              <a:gd name="connsiteX167" fmla="*/ 1797481 w 4980410"/>
              <a:gd name="connsiteY167" fmla="*/ 380130 h 4980074"/>
              <a:gd name="connsiteX168" fmla="*/ 1861794 w 4980410"/>
              <a:gd name="connsiteY168" fmla="*/ 400856 h 4980074"/>
              <a:gd name="connsiteX169" fmla="*/ 1991078 w 4980410"/>
              <a:gd name="connsiteY169" fmla="*/ 360512 h 4980074"/>
              <a:gd name="connsiteX170" fmla="*/ 2038133 w 4980410"/>
              <a:gd name="connsiteY170" fmla="*/ 313252 h 4980074"/>
              <a:gd name="connsiteX171" fmla="*/ 2083916 w 4980410"/>
              <a:gd name="connsiteY171" fmla="*/ 64843 h 4980074"/>
              <a:gd name="connsiteX172" fmla="*/ 2130972 w 4980410"/>
              <a:gd name="connsiteY172" fmla="*/ 17583 h 4980074"/>
              <a:gd name="connsiteX173" fmla="*/ 2293273 w 4980410"/>
              <a:gd name="connsiteY173" fmla="*/ 120 h 498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80410" h="4980074">
                <a:moveTo>
                  <a:pt x="2489382" y="571193"/>
                </a:moveTo>
                <a:cubicBezTo>
                  <a:pt x="1433405" y="571193"/>
                  <a:pt x="577366" y="1427232"/>
                  <a:pt x="577366" y="2483209"/>
                </a:cubicBezTo>
                <a:cubicBezTo>
                  <a:pt x="577366" y="3539186"/>
                  <a:pt x="1433405" y="4395225"/>
                  <a:pt x="2489382" y="4395225"/>
                </a:cubicBezTo>
                <a:cubicBezTo>
                  <a:pt x="3545359" y="4395225"/>
                  <a:pt x="4401398" y="3539186"/>
                  <a:pt x="4401398" y="2483209"/>
                </a:cubicBezTo>
                <a:cubicBezTo>
                  <a:pt x="4401398" y="1427232"/>
                  <a:pt x="3545359" y="571193"/>
                  <a:pt x="2489382" y="571193"/>
                </a:cubicBezTo>
                <a:close/>
                <a:moveTo>
                  <a:pt x="2293273" y="120"/>
                </a:moveTo>
                <a:cubicBezTo>
                  <a:pt x="2318309" y="-1604"/>
                  <a:pt x="2344638" y="15450"/>
                  <a:pt x="2352189" y="33796"/>
                </a:cubicBezTo>
                <a:cubicBezTo>
                  <a:pt x="2352189" y="33796"/>
                  <a:pt x="2352189" y="33796"/>
                  <a:pt x="2449931" y="266034"/>
                </a:cubicBezTo>
                <a:cubicBezTo>
                  <a:pt x="2457483" y="284380"/>
                  <a:pt x="2483812" y="301433"/>
                  <a:pt x="2503019" y="306399"/>
                </a:cubicBezTo>
                <a:cubicBezTo>
                  <a:pt x="2503019" y="306399"/>
                  <a:pt x="2503019" y="306399"/>
                  <a:pt x="2641578" y="309436"/>
                </a:cubicBezTo>
                <a:cubicBezTo>
                  <a:pt x="2660355" y="308144"/>
                  <a:pt x="2690788" y="293471"/>
                  <a:pt x="2702013" y="273832"/>
                </a:cubicBezTo>
                <a:cubicBezTo>
                  <a:pt x="2702013" y="273832"/>
                  <a:pt x="2702013" y="273832"/>
                  <a:pt x="2812541" y="52409"/>
                </a:cubicBezTo>
                <a:cubicBezTo>
                  <a:pt x="2823766" y="32771"/>
                  <a:pt x="2847940" y="18529"/>
                  <a:pt x="2873406" y="23064"/>
                </a:cubicBezTo>
                <a:cubicBezTo>
                  <a:pt x="2873406" y="23064"/>
                  <a:pt x="2873406" y="23064"/>
                  <a:pt x="3032466" y="49845"/>
                </a:cubicBezTo>
                <a:cubicBezTo>
                  <a:pt x="3057933" y="54380"/>
                  <a:pt x="3078433" y="78123"/>
                  <a:pt x="3080157" y="103159"/>
                </a:cubicBezTo>
                <a:cubicBezTo>
                  <a:pt x="3080157" y="103159"/>
                  <a:pt x="3080157" y="103159"/>
                  <a:pt x="3103653" y="353086"/>
                </a:cubicBezTo>
                <a:cubicBezTo>
                  <a:pt x="3104946" y="371863"/>
                  <a:pt x="3125447" y="395606"/>
                  <a:pt x="3145085" y="406831"/>
                </a:cubicBezTo>
                <a:cubicBezTo>
                  <a:pt x="3145085" y="406831"/>
                  <a:pt x="3145085" y="406831"/>
                  <a:pt x="3273712" y="448284"/>
                </a:cubicBezTo>
                <a:cubicBezTo>
                  <a:pt x="3299609" y="459078"/>
                  <a:pt x="3324214" y="451096"/>
                  <a:pt x="3341699" y="431026"/>
                </a:cubicBezTo>
                <a:cubicBezTo>
                  <a:pt x="3341699" y="431026"/>
                  <a:pt x="3341699" y="431026"/>
                  <a:pt x="3518263" y="255365"/>
                </a:cubicBezTo>
                <a:cubicBezTo>
                  <a:pt x="3529488" y="235727"/>
                  <a:pt x="3560783" y="233572"/>
                  <a:pt x="3580422" y="244797"/>
                </a:cubicBezTo>
                <a:cubicBezTo>
                  <a:pt x="3580422" y="244797"/>
                  <a:pt x="3580422" y="244797"/>
                  <a:pt x="3730411" y="322511"/>
                </a:cubicBezTo>
                <a:cubicBezTo>
                  <a:pt x="3750049" y="333736"/>
                  <a:pt x="3764291" y="357910"/>
                  <a:pt x="3759325" y="377118"/>
                </a:cubicBezTo>
                <a:cubicBezTo>
                  <a:pt x="3759325" y="377118"/>
                  <a:pt x="3759325" y="377118"/>
                  <a:pt x="3707283" y="625957"/>
                </a:cubicBezTo>
                <a:cubicBezTo>
                  <a:pt x="3702316" y="645165"/>
                  <a:pt x="3710730" y="676029"/>
                  <a:pt x="3730369" y="687254"/>
                </a:cubicBezTo>
                <a:cubicBezTo>
                  <a:pt x="3730369" y="687254"/>
                  <a:pt x="3730369" y="687254"/>
                  <a:pt x="3842804" y="767554"/>
                </a:cubicBezTo>
                <a:cubicBezTo>
                  <a:pt x="3856615" y="785469"/>
                  <a:pt x="3887909" y="783314"/>
                  <a:pt x="3912514" y="775331"/>
                </a:cubicBezTo>
                <a:cubicBezTo>
                  <a:pt x="3912514" y="775331"/>
                  <a:pt x="3912514" y="775331"/>
                  <a:pt x="4130511" y="653416"/>
                </a:cubicBezTo>
                <a:cubicBezTo>
                  <a:pt x="4148857" y="645864"/>
                  <a:pt x="4180583" y="649968"/>
                  <a:pt x="4193962" y="661625"/>
                </a:cubicBezTo>
                <a:cubicBezTo>
                  <a:pt x="4193962" y="661625"/>
                  <a:pt x="4193962" y="661625"/>
                  <a:pt x="4308983" y="779478"/>
                </a:cubicBezTo>
                <a:cubicBezTo>
                  <a:pt x="4329053" y="796962"/>
                  <a:pt x="4331208" y="828257"/>
                  <a:pt x="4319982" y="847895"/>
                </a:cubicBezTo>
                <a:cubicBezTo>
                  <a:pt x="4319982" y="847895"/>
                  <a:pt x="4319982" y="847895"/>
                  <a:pt x="4202765" y="1063490"/>
                </a:cubicBezTo>
                <a:cubicBezTo>
                  <a:pt x="4191540" y="1083129"/>
                  <a:pt x="4193694" y="1114424"/>
                  <a:pt x="4207505" y="1132339"/>
                </a:cubicBezTo>
                <a:cubicBezTo>
                  <a:pt x="4207505" y="1132339"/>
                  <a:pt x="4207505" y="1132339"/>
                  <a:pt x="4284110" y="1240260"/>
                </a:cubicBezTo>
                <a:cubicBezTo>
                  <a:pt x="4297921" y="1258175"/>
                  <a:pt x="4330509" y="1274797"/>
                  <a:pt x="4348855" y="1267245"/>
                </a:cubicBezTo>
                <a:cubicBezTo>
                  <a:pt x="4348855" y="1267245"/>
                  <a:pt x="4348855" y="1267245"/>
                  <a:pt x="4597058" y="1218713"/>
                </a:cubicBezTo>
                <a:cubicBezTo>
                  <a:pt x="4615404" y="1211162"/>
                  <a:pt x="4647992" y="1227784"/>
                  <a:pt x="4655544" y="1246130"/>
                </a:cubicBezTo>
                <a:cubicBezTo>
                  <a:pt x="4655544" y="1246130"/>
                  <a:pt x="4655544" y="1246130"/>
                  <a:pt x="4734734" y="1391604"/>
                </a:cubicBezTo>
                <a:cubicBezTo>
                  <a:pt x="4742286" y="1409950"/>
                  <a:pt x="4738182" y="1441676"/>
                  <a:pt x="4720267" y="1455487"/>
                </a:cubicBezTo>
                <a:cubicBezTo>
                  <a:pt x="4720267" y="1455487"/>
                  <a:pt x="4720267" y="1455487"/>
                  <a:pt x="4543702" y="1631148"/>
                </a:cubicBezTo>
                <a:cubicBezTo>
                  <a:pt x="4525787" y="1644958"/>
                  <a:pt x="4521683" y="1676684"/>
                  <a:pt x="4529666" y="1701289"/>
                </a:cubicBezTo>
                <a:cubicBezTo>
                  <a:pt x="4529666" y="1701289"/>
                  <a:pt x="4529666" y="1701289"/>
                  <a:pt x="4569579" y="1824314"/>
                </a:cubicBezTo>
                <a:cubicBezTo>
                  <a:pt x="4577561" y="1848918"/>
                  <a:pt x="4603890" y="1865972"/>
                  <a:pt x="4629357" y="1870507"/>
                </a:cubicBezTo>
                <a:cubicBezTo>
                  <a:pt x="4629357" y="1870507"/>
                  <a:pt x="4629357" y="1870507"/>
                  <a:pt x="4876042" y="1891254"/>
                </a:cubicBezTo>
                <a:cubicBezTo>
                  <a:pt x="4901509" y="1895790"/>
                  <a:pt x="4921578" y="1913274"/>
                  <a:pt x="4923302" y="1938309"/>
                </a:cubicBezTo>
                <a:lnTo>
                  <a:pt x="4959542" y="2099319"/>
                </a:lnTo>
                <a:cubicBezTo>
                  <a:pt x="4961266" y="2124354"/>
                  <a:pt x="4950472" y="2150252"/>
                  <a:pt x="4925867" y="2158235"/>
                </a:cubicBezTo>
                <a:cubicBezTo>
                  <a:pt x="4925867" y="2158235"/>
                  <a:pt x="4925867" y="2158235"/>
                  <a:pt x="4707439" y="2273892"/>
                </a:cubicBezTo>
                <a:cubicBezTo>
                  <a:pt x="4682834" y="2281874"/>
                  <a:pt x="4665781" y="2308203"/>
                  <a:pt x="4667505" y="2333239"/>
                </a:cubicBezTo>
                <a:cubicBezTo>
                  <a:pt x="4667505" y="2333239"/>
                  <a:pt x="4667505" y="2333239"/>
                  <a:pt x="4676985" y="2470936"/>
                </a:cubicBezTo>
                <a:cubicBezTo>
                  <a:pt x="4678278" y="2489713"/>
                  <a:pt x="4692519" y="2513887"/>
                  <a:pt x="4712158" y="2525112"/>
                </a:cubicBezTo>
                <a:cubicBezTo>
                  <a:pt x="4712158" y="2525112"/>
                  <a:pt x="4712158" y="2525112"/>
                  <a:pt x="4945238" y="2622260"/>
                </a:cubicBezTo>
                <a:cubicBezTo>
                  <a:pt x="4964445" y="2627226"/>
                  <a:pt x="4979118" y="2657659"/>
                  <a:pt x="4980410" y="2676435"/>
                </a:cubicBezTo>
                <a:cubicBezTo>
                  <a:pt x="4980410" y="2676435"/>
                  <a:pt x="4980410" y="2676435"/>
                  <a:pt x="4960320" y="2841323"/>
                </a:cubicBezTo>
                <a:cubicBezTo>
                  <a:pt x="4955785" y="2866790"/>
                  <a:pt x="4938300" y="2886859"/>
                  <a:pt x="4913265" y="2888583"/>
                </a:cubicBezTo>
                <a:cubicBezTo>
                  <a:pt x="4913265" y="2888583"/>
                  <a:pt x="4913265" y="2888583"/>
                  <a:pt x="4671320" y="2936684"/>
                </a:cubicBezTo>
                <a:cubicBezTo>
                  <a:pt x="4646284" y="2938408"/>
                  <a:pt x="4622542" y="2958908"/>
                  <a:pt x="4618006" y="2984375"/>
                </a:cubicBezTo>
                <a:cubicBezTo>
                  <a:pt x="4618006" y="2984375"/>
                  <a:pt x="4618006" y="2984375"/>
                  <a:pt x="4582812" y="3112571"/>
                </a:cubicBezTo>
                <a:cubicBezTo>
                  <a:pt x="4577846" y="3131779"/>
                  <a:pt x="4586259" y="3162643"/>
                  <a:pt x="4606329" y="3180127"/>
                </a:cubicBezTo>
                <a:cubicBezTo>
                  <a:pt x="4606329" y="3180127"/>
                  <a:pt x="4606329" y="3180127"/>
                  <a:pt x="4793215" y="3337052"/>
                </a:cubicBezTo>
                <a:cubicBezTo>
                  <a:pt x="4813285" y="3354536"/>
                  <a:pt x="4821267" y="3379142"/>
                  <a:pt x="4810473" y="3405039"/>
                </a:cubicBezTo>
                <a:cubicBezTo>
                  <a:pt x="4810473" y="3405039"/>
                  <a:pt x="4810473" y="3405039"/>
                  <a:pt x="4745277" y="3554166"/>
                </a:cubicBezTo>
                <a:cubicBezTo>
                  <a:pt x="4734052" y="3573805"/>
                  <a:pt x="4709878" y="3588047"/>
                  <a:pt x="4691101" y="3589339"/>
                </a:cubicBezTo>
                <a:cubicBezTo>
                  <a:pt x="4691101" y="3589339"/>
                  <a:pt x="4691101" y="3589339"/>
                  <a:pt x="4437295" y="3556505"/>
                </a:cubicBezTo>
                <a:cubicBezTo>
                  <a:pt x="4418087" y="3551539"/>
                  <a:pt x="4387655" y="3566211"/>
                  <a:pt x="4376429" y="3585850"/>
                </a:cubicBezTo>
                <a:cubicBezTo>
                  <a:pt x="4376429" y="3585850"/>
                  <a:pt x="4376429" y="3585850"/>
                  <a:pt x="4308648" y="3697423"/>
                </a:cubicBezTo>
                <a:cubicBezTo>
                  <a:pt x="4291164" y="3717493"/>
                  <a:pt x="4293318" y="3748788"/>
                  <a:pt x="4307129" y="3766703"/>
                </a:cubicBezTo>
                <a:cubicBezTo>
                  <a:pt x="4307129" y="3766703"/>
                  <a:pt x="4307129" y="3766703"/>
                  <a:pt x="4441132" y="3977579"/>
                </a:cubicBezTo>
                <a:cubicBezTo>
                  <a:pt x="4454943" y="3995494"/>
                  <a:pt x="4450838" y="4027219"/>
                  <a:pt x="4439613" y="4046858"/>
                </a:cubicBezTo>
                <a:cubicBezTo>
                  <a:pt x="4439613" y="4046858"/>
                  <a:pt x="4439613" y="4046858"/>
                  <a:pt x="4328450" y="4167707"/>
                </a:cubicBezTo>
                <a:cubicBezTo>
                  <a:pt x="4317225" y="4187346"/>
                  <a:pt x="4286361" y="4195760"/>
                  <a:pt x="4266722" y="4184534"/>
                </a:cubicBezTo>
                <a:cubicBezTo>
                  <a:pt x="4266722" y="4184534"/>
                  <a:pt x="4266722" y="4184534"/>
                  <a:pt x="4039471" y="4080696"/>
                </a:cubicBezTo>
                <a:cubicBezTo>
                  <a:pt x="4019832" y="4069471"/>
                  <a:pt x="3988968" y="4077885"/>
                  <a:pt x="3971053" y="4091696"/>
                </a:cubicBezTo>
                <a:cubicBezTo>
                  <a:pt x="3971053" y="4091696"/>
                  <a:pt x="3971053" y="4091696"/>
                  <a:pt x="3870253" y="4180388"/>
                </a:cubicBezTo>
                <a:cubicBezTo>
                  <a:pt x="3852338" y="4194199"/>
                  <a:pt x="3841975" y="4226355"/>
                  <a:pt x="3849526" y="4244701"/>
                </a:cubicBezTo>
                <a:cubicBezTo>
                  <a:pt x="3849526" y="4244701"/>
                  <a:pt x="3849526" y="4244701"/>
                  <a:pt x="3916404" y="4485353"/>
                </a:cubicBezTo>
                <a:cubicBezTo>
                  <a:pt x="3924387" y="4509958"/>
                  <a:pt x="3913593" y="4535856"/>
                  <a:pt x="3889419" y="4550097"/>
                </a:cubicBezTo>
                <a:cubicBezTo>
                  <a:pt x="3889419" y="4550097"/>
                  <a:pt x="3889419" y="4550097"/>
                  <a:pt x="3750634" y="4635116"/>
                </a:cubicBezTo>
                <a:cubicBezTo>
                  <a:pt x="3732719" y="4648927"/>
                  <a:pt x="3700993" y="4644822"/>
                  <a:pt x="3687614" y="4633166"/>
                </a:cubicBezTo>
                <a:cubicBezTo>
                  <a:pt x="3687614" y="4633166"/>
                  <a:pt x="3687614" y="4633166"/>
                  <a:pt x="3499866" y="4463723"/>
                </a:cubicBezTo>
                <a:cubicBezTo>
                  <a:pt x="3480227" y="4452498"/>
                  <a:pt x="3448501" y="4448394"/>
                  <a:pt x="3430155" y="4455945"/>
                </a:cubicBezTo>
                <a:cubicBezTo>
                  <a:pt x="3430155" y="4455945"/>
                  <a:pt x="3430155" y="4455945"/>
                  <a:pt x="3307993" y="4508376"/>
                </a:cubicBezTo>
                <a:cubicBezTo>
                  <a:pt x="3283388" y="4516359"/>
                  <a:pt x="3266335" y="4542688"/>
                  <a:pt x="3268058" y="4567724"/>
                </a:cubicBezTo>
                <a:cubicBezTo>
                  <a:pt x="3268058" y="4567724"/>
                  <a:pt x="3268058" y="4567724"/>
                  <a:pt x="3266088" y="4813115"/>
                </a:cubicBezTo>
                <a:cubicBezTo>
                  <a:pt x="3261553" y="4838582"/>
                  <a:pt x="3244500" y="4864911"/>
                  <a:pt x="3219464" y="4866635"/>
                </a:cubicBezTo>
                <a:cubicBezTo>
                  <a:pt x="3219464" y="4866635"/>
                  <a:pt x="3219464" y="4866635"/>
                  <a:pt x="3065144" y="4908703"/>
                </a:cubicBezTo>
                <a:cubicBezTo>
                  <a:pt x="3040540" y="4916685"/>
                  <a:pt x="3014642" y="4905891"/>
                  <a:pt x="3000831" y="4887976"/>
                </a:cubicBezTo>
                <a:cubicBezTo>
                  <a:pt x="3000831" y="4887976"/>
                  <a:pt x="3000831" y="4887976"/>
                  <a:pt x="2873087" y="4676669"/>
                </a:cubicBezTo>
                <a:cubicBezTo>
                  <a:pt x="2858846" y="4652496"/>
                  <a:pt x="2832948" y="4641701"/>
                  <a:pt x="2807912" y="4643425"/>
                </a:cubicBezTo>
                <a:cubicBezTo>
                  <a:pt x="2807912" y="4643425"/>
                  <a:pt x="2807912" y="4643425"/>
                  <a:pt x="2676905" y="4658733"/>
                </a:cubicBezTo>
                <a:cubicBezTo>
                  <a:pt x="2651869" y="4660457"/>
                  <a:pt x="2628126" y="4680958"/>
                  <a:pt x="2623160" y="4700165"/>
                </a:cubicBezTo>
                <a:cubicBezTo>
                  <a:pt x="2623160" y="4700165"/>
                  <a:pt x="2623160" y="4700165"/>
                  <a:pt x="2538961" y="4938642"/>
                </a:cubicBezTo>
                <a:cubicBezTo>
                  <a:pt x="2534426" y="4964109"/>
                  <a:pt x="2510252" y="4978350"/>
                  <a:pt x="2485216" y="4980074"/>
                </a:cubicBezTo>
                <a:cubicBezTo>
                  <a:pt x="2485216" y="4980074"/>
                  <a:pt x="2485216" y="4980074"/>
                  <a:pt x="2321190" y="4972501"/>
                </a:cubicBezTo>
                <a:cubicBezTo>
                  <a:pt x="2301983" y="4967535"/>
                  <a:pt x="2275654" y="4950482"/>
                  <a:pt x="2268103" y="4932136"/>
                </a:cubicBezTo>
                <a:cubicBezTo>
                  <a:pt x="2268103" y="4932136"/>
                  <a:pt x="2268103" y="4932136"/>
                  <a:pt x="2207053" y="4684794"/>
                </a:cubicBezTo>
                <a:cubicBezTo>
                  <a:pt x="2205760" y="4666017"/>
                  <a:pt x="2179000" y="4642705"/>
                  <a:pt x="2159793" y="4637739"/>
                </a:cubicBezTo>
                <a:cubicBezTo>
                  <a:pt x="2159793" y="4637739"/>
                  <a:pt x="2159793" y="4637739"/>
                  <a:pt x="2026200" y="4615494"/>
                </a:cubicBezTo>
                <a:cubicBezTo>
                  <a:pt x="2000733" y="4610958"/>
                  <a:pt x="1976559" y="4625200"/>
                  <a:pt x="1958644" y="4639011"/>
                </a:cubicBezTo>
                <a:cubicBezTo>
                  <a:pt x="1958644" y="4639011"/>
                  <a:pt x="1958644" y="4639011"/>
                  <a:pt x="1815529" y="4843812"/>
                </a:cubicBezTo>
                <a:cubicBezTo>
                  <a:pt x="1804303" y="4863451"/>
                  <a:pt x="1773440" y="4871864"/>
                  <a:pt x="1754232" y="4866898"/>
                </a:cubicBezTo>
                <a:cubicBezTo>
                  <a:pt x="1754232" y="4866898"/>
                  <a:pt x="1754232" y="4866898"/>
                  <a:pt x="1599277" y="4808392"/>
                </a:cubicBezTo>
                <a:cubicBezTo>
                  <a:pt x="1573810" y="4803856"/>
                  <a:pt x="1559568" y="4779682"/>
                  <a:pt x="1557845" y="4754647"/>
                </a:cubicBezTo>
                <a:cubicBezTo>
                  <a:pt x="1557845" y="4754647"/>
                  <a:pt x="1557845" y="4754647"/>
                  <a:pt x="1572333" y="4508393"/>
                </a:cubicBezTo>
                <a:cubicBezTo>
                  <a:pt x="1576868" y="4482926"/>
                  <a:pt x="1555937" y="4452924"/>
                  <a:pt x="1536729" y="4447958"/>
                </a:cubicBezTo>
                <a:cubicBezTo>
                  <a:pt x="1536729" y="4447958"/>
                  <a:pt x="1536729" y="4447958"/>
                  <a:pt x="1418897" y="4380607"/>
                </a:cubicBezTo>
                <a:cubicBezTo>
                  <a:pt x="1399258" y="4369382"/>
                  <a:pt x="1367963" y="4371536"/>
                  <a:pt x="1350048" y="4385347"/>
                </a:cubicBezTo>
                <a:cubicBezTo>
                  <a:pt x="1350048" y="4385347"/>
                  <a:pt x="1350048" y="4385347"/>
                  <a:pt x="1152983" y="4537265"/>
                </a:cubicBezTo>
                <a:cubicBezTo>
                  <a:pt x="1135068" y="4551076"/>
                  <a:pt x="1103773" y="4553230"/>
                  <a:pt x="1084134" y="4542005"/>
                </a:cubicBezTo>
                <a:cubicBezTo>
                  <a:pt x="1084134" y="4542005"/>
                  <a:pt x="1084134" y="4542005"/>
                  <a:pt x="951630" y="4444221"/>
                </a:cubicBezTo>
                <a:cubicBezTo>
                  <a:pt x="931560" y="4426738"/>
                  <a:pt x="923577" y="4402132"/>
                  <a:pt x="934371" y="4376235"/>
                </a:cubicBezTo>
                <a:cubicBezTo>
                  <a:pt x="934371" y="4376235"/>
                  <a:pt x="934371" y="4376235"/>
                  <a:pt x="1019001" y="4144018"/>
                </a:cubicBezTo>
                <a:cubicBezTo>
                  <a:pt x="1023967" y="4124810"/>
                  <a:pt x="1021813" y="4093515"/>
                  <a:pt x="1001743" y="4076031"/>
                </a:cubicBezTo>
                <a:cubicBezTo>
                  <a:pt x="1001743" y="4076031"/>
                  <a:pt x="1001743" y="4076031"/>
                  <a:pt x="907223" y="3981921"/>
                </a:cubicBezTo>
                <a:cubicBezTo>
                  <a:pt x="893412" y="3964005"/>
                  <a:pt x="861686" y="3959901"/>
                  <a:pt x="837082" y="3967884"/>
                </a:cubicBezTo>
                <a:cubicBezTo>
                  <a:pt x="837082" y="3967884"/>
                  <a:pt x="837082" y="3967884"/>
                  <a:pt x="603981" y="4053108"/>
                </a:cubicBezTo>
                <a:cubicBezTo>
                  <a:pt x="585636" y="4060659"/>
                  <a:pt x="553479" y="4050296"/>
                  <a:pt x="539668" y="4032381"/>
                </a:cubicBezTo>
                <a:cubicBezTo>
                  <a:pt x="539668" y="4032381"/>
                  <a:pt x="539668" y="4032381"/>
                  <a:pt x="442562" y="3900717"/>
                </a:cubicBezTo>
                <a:cubicBezTo>
                  <a:pt x="428752" y="3882802"/>
                  <a:pt x="432856" y="3851076"/>
                  <a:pt x="444081" y="3831438"/>
                </a:cubicBezTo>
                <a:cubicBezTo>
                  <a:pt x="444081" y="3831438"/>
                  <a:pt x="444081" y="3831438"/>
                  <a:pt x="593886" y="3632465"/>
                </a:cubicBezTo>
                <a:cubicBezTo>
                  <a:pt x="611801" y="3618654"/>
                  <a:pt x="609646" y="3587359"/>
                  <a:pt x="601664" y="3562755"/>
                </a:cubicBezTo>
                <a:cubicBezTo>
                  <a:pt x="601664" y="3562755"/>
                  <a:pt x="601664" y="3562755"/>
                  <a:pt x="537146" y="3447713"/>
                </a:cubicBezTo>
                <a:cubicBezTo>
                  <a:pt x="529594" y="3429367"/>
                  <a:pt x="497006" y="3412745"/>
                  <a:pt x="478229" y="3414037"/>
                </a:cubicBezTo>
                <a:cubicBezTo>
                  <a:pt x="478229" y="3414037"/>
                  <a:pt x="478229" y="3414037"/>
                  <a:pt x="227440" y="3425016"/>
                </a:cubicBezTo>
                <a:cubicBezTo>
                  <a:pt x="202404" y="3426739"/>
                  <a:pt x="182335" y="3409255"/>
                  <a:pt x="174783" y="3390909"/>
                </a:cubicBezTo>
                <a:cubicBezTo>
                  <a:pt x="174783" y="3390909"/>
                  <a:pt x="174783" y="3390909"/>
                  <a:pt x="119766" y="3231193"/>
                </a:cubicBezTo>
                <a:cubicBezTo>
                  <a:pt x="112214" y="3212847"/>
                  <a:pt x="116319" y="3181121"/>
                  <a:pt x="134234" y="3167311"/>
                </a:cubicBezTo>
                <a:cubicBezTo>
                  <a:pt x="134234" y="3167311"/>
                  <a:pt x="134234" y="3167311"/>
                  <a:pt x="338420" y="3027480"/>
                </a:cubicBezTo>
                <a:cubicBezTo>
                  <a:pt x="356335" y="3013669"/>
                  <a:pt x="372957" y="2981082"/>
                  <a:pt x="364974" y="2956477"/>
                </a:cubicBezTo>
                <a:cubicBezTo>
                  <a:pt x="364974" y="2956477"/>
                  <a:pt x="364974" y="2956477"/>
                  <a:pt x="343407" y="2825900"/>
                </a:cubicBezTo>
                <a:cubicBezTo>
                  <a:pt x="335855" y="2807555"/>
                  <a:pt x="315354" y="2783811"/>
                  <a:pt x="296147" y="2778845"/>
                </a:cubicBezTo>
                <a:cubicBezTo>
                  <a:pt x="296147" y="2778845"/>
                  <a:pt x="296147" y="2778845"/>
                  <a:pt x="52704" y="2713854"/>
                </a:cubicBezTo>
                <a:cubicBezTo>
                  <a:pt x="27237" y="2709319"/>
                  <a:pt x="6737" y="2685576"/>
                  <a:pt x="11703" y="2666368"/>
                </a:cubicBezTo>
                <a:cubicBezTo>
                  <a:pt x="11703" y="2666368"/>
                  <a:pt x="11703" y="2666368"/>
                  <a:pt x="68" y="2497376"/>
                </a:cubicBezTo>
                <a:cubicBezTo>
                  <a:pt x="-1225" y="2478599"/>
                  <a:pt x="15828" y="2452271"/>
                  <a:pt x="40433" y="2444288"/>
                </a:cubicBezTo>
                <a:cubicBezTo>
                  <a:pt x="40433" y="2444288"/>
                  <a:pt x="40433" y="2444288"/>
                  <a:pt x="273964" y="2365323"/>
                </a:cubicBezTo>
                <a:cubicBezTo>
                  <a:pt x="298569" y="2357341"/>
                  <a:pt x="315622" y="2331012"/>
                  <a:pt x="320588" y="2311804"/>
                </a:cubicBezTo>
                <a:cubicBezTo>
                  <a:pt x="320588" y="2311804"/>
                  <a:pt x="320588" y="2311804"/>
                  <a:pt x="336575" y="2178642"/>
                </a:cubicBezTo>
                <a:cubicBezTo>
                  <a:pt x="341110" y="2153176"/>
                  <a:pt x="326868" y="2129002"/>
                  <a:pt x="306799" y="2111518"/>
                </a:cubicBezTo>
                <a:cubicBezTo>
                  <a:pt x="306799" y="2111518"/>
                  <a:pt x="306799" y="2111518"/>
                  <a:pt x="90773" y="1988041"/>
                </a:cubicBezTo>
                <a:cubicBezTo>
                  <a:pt x="71134" y="1976816"/>
                  <a:pt x="62720" y="1945952"/>
                  <a:pt x="67687" y="1926744"/>
                </a:cubicBezTo>
                <a:cubicBezTo>
                  <a:pt x="67687" y="1926744"/>
                  <a:pt x="67687" y="1926744"/>
                  <a:pt x="106985" y="1766823"/>
                </a:cubicBezTo>
                <a:cubicBezTo>
                  <a:pt x="117779" y="1740925"/>
                  <a:pt x="135263" y="1720855"/>
                  <a:pt x="160730" y="1725391"/>
                </a:cubicBezTo>
                <a:cubicBezTo>
                  <a:pt x="160730" y="1725391"/>
                  <a:pt x="160730" y="1725391"/>
                  <a:pt x="411519" y="1714412"/>
                </a:cubicBezTo>
                <a:cubicBezTo>
                  <a:pt x="430727" y="1719379"/>
                  <a:pt x="460729" y="1698447"/>
                  <a:pt x="471954" y="1678808"/>
                </a:cubicBezTo>
                <a:cubicBezTo>
                  <a:pt x="471954" y="1678808"/>
                  <a:pt x="471954" y="1678808"/>
                  <a:pt x="520097" y="1556010"/>
                </a:cubicBezTo>
                <a:cubicBezTo>
                  <a:pt x="531322" y="1536371"/>
                  <a:pt x="529168" y="1505076"/>
                  <a:pt x="509098" y="1487592"/>
                </a:cubicBezTo>
                <a:cubicBezTo>
                  <a:pt x="509098" y="1487592"/>
                  <a:pt x="509098" y="1487592"/>
                  <a:pt x="345093" y="1297648"/>
                </a:cubicBezTo>
                <a:cubicBezTo>
                  <a:pt x="331282" y="1279733"/>
                  <a:pt x="329559" y="1254697"/>
                  <a:pt x="340784" y="1235058"/>
                </a:cubicBezTo>
                <a:cubicBezTo>
                  <a:pt x="340784" y="1235058"/>
                  <a:pt x="340784" y="1235058"/>
                  <a:pt x="425188" y="1090897"/>
                </a:cubicBezTo>
                <a:cubicBezTo>
                  <a:pt x="436413" y="1071259"/>
                  <a:pt x="467277" y="1062845"/>
                  <a:pt x="486485" y="1067811"/>
                </a:cubicBezTo>
                <a:cubicBezTo>
                  <a:pt x="486485" y="1067811"/>
                  <a:pt x="486485" y="1067811"/>
                  <a:pt x="730358" y="1139061"/>
                </a:cubicBezTo>
                <a:cubicBezTo>
                  <a:pt x="749566" y="1144028"/>
                  <a:pt x="780430" y="1135614"/>
                  <a:pt x="797914" y="1115544"/>
                </a:cubicBezTo>
                <a:cubicBezTo>
                  <a:pt x="797914" y="1115544"/>
                  <a:pt x="797914" y="1115544"/>
                  <a:pt x="885334" y="1015196"/>
                </a:cubicBezTo>
                <a:cubicBezTo>
                  <a:pt x="896559" y="995557"/>
                  <a:pt x="900663" y="963832"/>
                  <a:pt x="893112" y="945486"/>
                </a:cubicBezTo>
                <a:cubicBezTo>
                  <a:pt x="893112" y="945486"/>
                  <a:pt x="893112" y="945486"/>
                  <a:pt x="789542" y="719937"/>
                </a:cubicBezTo>
                <a:cubicBezTo>
                  <a:pt x="781559" y="695332"/>
                  <a:pt x="786094" y="669866"/>
                  <a:pt x="804010" y="656055"/>
                </a:cubicBezTo>
                <a:cubicBezTo>
                  <a:pt x="804010" y="656055"/>
                  <a:pt x="804010" y="656055"/>
                  <a:pt x="928553" y="546862"/>
                </a:cubicBezTo>
                <a:cubicBezTo>
                  <a:pt x="946468" y="533052"/>
                  <a:pt x="977762" y="530897"/>
                  <a:pt x="997401" y="542122"/>
                </a:cubicBezTo>
                <a:cubicBezTo>
                  <a:pt x="997401" y="542122"/>
                  <a:pt x="997401" y="542122"/>
                  <a:pt x="1208030" y="678547"/>
                </a:cubicBezTo>
                <a:cubicBezTo>
                  <a:pt x="1227669" y="689772"/>
                  <a:pt x="1258964" y="687618"/>
                  <a:pt x="1277310" y="680066"/>
                </a:cubicBezTo>
                <a:cubicBezTo>
                  <a:pt x="1277310" y="680066"/>
                  <a:pt x="1277310" y="680066"/>
                  <a:pt x="1391489" y="603030"/>
                </a:cubicBezTo>
                <a:cubicBezTo>
                  <a:pt x="1409835" y="595478"/>
                  <a:pt x="1420199" y="563321"/>
                  <a:pt x="1418906" y="544544"/>
                </a:cubicBezTo>
                <a:cubicBezTo>
                  <a:pt x="1418906" y="544544"/>
                  <a:pt x="1418906" y="544544"/>
                  <a:pt x="1389151" y="295048"/>
                </a:cubicBezTo>
                <a:cubicBezTo>
                  <a:pt x="1381168" y="270443"/>
                  <a:pt x="1398221" y="244115"/>
                  <a:pt x="1416567" y="236563"/>
                </a:cubicBezTo>
                <a:cubicBezTo>
                  <a:pt x="1416567" y="236563"/>
                  <a:pt x="1416567" y="236563"/>
                  <a:pt x="1569163" y="169459"/>
                </a:cubicBezTo>
                <a:cubicBezTo>
                  <a:pt x="1593768" y="161476"/>
                  <a:pt x="1619234" y="166012"/>
                  <a:pt x="1633045" y="183927"/>
                </a:cubicBezTo>
                <a:cubicBezTo>
                  <a:pt x="1633045" y="183927"/>
                  <a:pt x="1633045" y="183927"/>
                  <a:pt x="1797481" y="380130"/>
                </a:cubicBezTo>
                <a:cubicBezTo>
                  <a:pt x="1810861" y="391786"/>
                  <a:pt x="1843017" y="402149"/>
                  <a:pt x="1861794" y="400856"/>
                </a:cubicBezTo>
                <a:cubicBezTo>
                  <a:pt x="1861794" y="400856"/>
                  <a:pt x="1861794" y="400856"/>
                  <a:pt x="1991078" y="360512"/>
                </a:cubicBezTo>
                <a:cubicBezTo>
                  <a:pt x="2016114" y="358788"/>
                  <a:pt x="2033167" y="332460"/>
                  <a:pt x="2038133" y="313252"/>
                </a:cubicBezTo>
                <a:cubicBezTo>
                  <a:pt x="2038133" y="313252"/>
                  <a:pt x="2038133" y="313252"/>
                  <a:pt x="2083916" y="64843"/>
                </a:cubicBezTo>
                <a:cubicBezTo>
                  <a:pt x="2082624" y="46067"/>
                  <a:pt x="2106367" y="25566"/>
                  <a:pt x="2130972" y="17583"/>
                </a:cubicBezTo>
                <a:cubicBezTo>
                  <a:pt x="2130972" y="17583"/>
                  <a:pt x="2130972" y="17583"/>
                  <a:pt x="2293273" y="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5" rIns="91408" bIns="45705"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35" name="任意多边形 34"/>
          <p:cNvSpPr/>
          <p:nvPr/>
        </p:nvSpPr>
        <p:spPr bwMode="auto">
          <a:xfrm>
            <a:off x="1133049" y="1341530"/>
            <a:ext cx="4974783" cy="4979566"/>
          </a:xfrm>
          <a:custGeom>
            <a:avLst/>
            <a:gdLst>
              <a:gd name="connsiteX0" fmla="*/ 2485624 w 4976318"/>
              <a:gd name="connsiteY0" fmla="*/ 578679 h 4981376"/>
              <a:gd name="connsiteX1" fmla="*/ 573608 w 4976318"/>
              <a:gd name="connsiteY1" fmla="*/ 2490695 h 4981376"/>
              <a:gd name="connsiteX2" fmla="*/ 2485624 w 4976318"/>
              <a:gd name="connsiteY2" fmla="*/ 4402711 h 4981376"/>
              <a:gd name="connsiteX3" fmla="*/ 4397640 w 4976318"/>
              <a:gd name="connsiteY3" fmla="*/ 2490695 h 4981376"/>
              <a:gd name="connsiteX4" fmla="*/ 2485624 w 4976318"/>
              <a:gd name="connsiteY4" fmla="*/ 578679 h 4981376"/>
              <a:gd name="connsiteX5" fmla="*/ 2460535 w 4976318"/>
              <a:gd name="connsiteY5" fmla="*/ 0 h 4981376"/>
              <a:gd name="connsiteX6" fmla="*/ 2516999 w 4976318"/>
              <a:gd name="connsiteY6" fmla="*/ 37643 h 4981376"/>
              <a:gd name="connsiteX7" fmla="*/ 2598558 w 4976318"/>
              <a:gd name="connsiteY7" fmla="*/ 276046 h 4981376"/>
              <a:gd name="connsiteX8" fmla="*/ 2648748 w 4976318"/>
              <a:gd name="connsiteY8" fmla="*/ 319963 h 4981376"/>
              <a:gd name="connsiteX9" fmla="*/ 2786771 w 4976318"/>
              <a:gd name="connsiteY9" fmla="*/ 332510 h 4981376"/>
              <a:gd name="connsiteX10" fmla="*/ 2849509 w 4976318"/>
              <a:gd name="connsiteY10" fmla="*/ 301141 h 4981376"/>
              <a:gd name="connsiteX11" fmla="*/ 2974984 w 4976318"/>
              <a:gd name="connsiteY11" fmla="*/ 87833 h 4981376"/>
              <a:gd name="connsiteX12" fmla="*/ 3037722 w 4976318"/>
              <a:gd name="connsiteY12" fmla="*/ 62738 h 4981376"/>
              <a:gd name="connsiteX13" fmla="*/ 3194567 w 4976318"/>
              <a:gd name="connsiteY13" fmla="*/ 100380 h 4981376"/>
              <a:gd name="connsiteX14" fmla="*/ 3238483 w 4976318"/>
              <a:gd name="connsiteY14" fmla="*/ 156845 h 4981376"/>
              <a:gd name="connsiteX15" fmla="*/ 3244757 w 4976318"/>
              <a:gd name="connsiteY15" fmla="*/ 407795 h 4981376"/>
              <a:gd name="connsiteX16" fmla="*/ 3282399 w 4976318"/>
              <a:gd name="connsiteY16" fmla="*/ 464259 h 4981376"/>
              <a:gd name="connsiteX17" fmla="*/ 3407875 w 4976318"/>
              <a:gd name="connsiteY17" fmla="*/ 514450 h 4981376"/>
              <a:gd name="connsiteX18" fmla="*/ 3476886 w 4976318"/>
              <a:gd name="connsiteY18" fmla="*/ 501902 h 4981376"/>
              <a:gd name="connsiteX19" fmla="*/ 3665100 w 4976318"/>
              <a:gd name="connsiteY19" fmla="*/ 338784 h 4981376"/>
              <a:gd name="connsiteX20" fmla="*/ 3727837 w 4976318"/>
              <a:gd name="connsiteY20" fmla="*/ 332510 h 4981376"/>
              <a:gd name="connsiteX21" fmla="*/ 3872134 w 4976318"/>
              <a:gd name="connsiteY21" fmla="*/ 420343 h 4981376"/>
              <a:gd name="connsiteX22" fmla="*/ 3897229 w 4976318"/>
              <a:gd name="connsiteY22" fmla="*/ 476807 h 4981376"/>
              <a:gd name="connsiteX23" fmla="*/ 3828218 w 4976318"/>
              <a:gd name="connsiteY23" fmla="*/ 721484 h 4981376"/>
              <a:gd name="connsiteX24" fmla="*/ 3847039 w 4976318"/>
              <a:gd name="connsiteY24" fmla="*/ 784222 h 4981376"/>
              <a:gd name="connsiteX25" fmla="*/ 3953693 w 4976318"/>
              <a:gd name="connsiteY25" fmla="*/ 872055 h 4981376"/>
              <a:gd name="connsiteX26" fmla="*/ 4022705 w 4976318"/>
              <a:gd name="connsiteY26" fmla="*/ 884602 h 4981376"/>
              <a:gd name="connsiteX27" fmla="*/ 4248561 w 4976318"/>
              <a:gd name="connsiteY27" fmla="*/ 777948 h 4981376"/>
              <a:gd name="connsiteX28" fmla="*/ 4311298 w 4976318"/>
              <a:gd name="connsiteY28" fmla="*/ 790496 h 4981376"/>
              <a:gd name="connsiteX29" fmla="*/ 4417952 w 4976318"/>
              <a:gd name="connsiteY29" fmla="*/ 915971 h 4981376"/>
              <a:gd name="connsiteX30" fmla="*/ 4424226 w 4976318"/>
              <a:gd name="connsiteY30" fmla="*/ 984983 h 4981376"/>
              <a:gd name="connsiteX31" fmla="*/ 4292477 w 4976318"/>
              <a:gd name="connsiteY31" fmla="*/ 1192017 h 4981376"/>
              <a:gd name="connsiteX32" fmla="*/ 4292477 w 4976318"/>
              <a:gd name="connsiteY32" fmla="*/ 1261029 h 4981376"/>
              <a:gd name="connsiteX33" fmla="*/ 4361488 w 4976318"/>
              <a:gd name="connsiteY33" fmla="*/ 1373957 h 4981376"/>
              <a:gd name="connsiteX34" fmla="*/ 4424226 w 4976318"/>
              <a:gd name="connsiteY34" fmla="*/ 1405325 h 4981376"/>
              <a:gd name="connsiteX35" fmla="*/ 4675177 w 4976318"/>
              <a:gd name="connsiteY35" fmla="*/ 1373957 h 4981376"/>
              <a:gd name="connsiteX36" fmla="*/ 4731641 w 4976318"/>
              <a:gd name="connsiteY36" fmla="*/ 1405325 h 4981376"/>
              <a:gd name="connsiteX37" fmla="*/ 4800653 w 4976318"/>
              <a:gd name="connsiteY37" fmla="*/ 1555896 h 4981376"/>
              <a:gd name="connsiteX38" fmla="*/ 4781831 w 4976318"/>
              <a:gd name="connsiteY38" fmla="*/ 1618634 h 4981376"/>
              <a:gd name="connsiteX39" fmla="*/ 4593618 w 4976318"/>
              <a:gd name="connsiteY39" fmla="*/ 1781752 h 4981376"/>
              <a:gd name="connsiteX40" fmla="*/ 4574797 w 4976318"/>
              <a:gd name="connsiteY40" fmla="*/ 1850763 h 4981376"/>
              <a:gd name="connsiteX41" fmla="*/ 4606166 w 4976318"/>
              <a:gd name="connsiteY41" fmla="*/ 1976239 h 4981376"/>
              <a:gd name="connsiteX42" fmla="*/ 4662630 w 4976318"/>
              <a:gd name="connsiteY42" fmla="*/ 2026429 h 4981376"/>
              <a:gd name="connsiteX43" fmla="*/ 4907307 w 4976318"/>
              <a:gd name="connsiteY43" fmla="*/ 2064072 h 4981376"/>
              <a:gd name="connsiteX44" fmla="*/ 4951223 w 4976318"/>
              <a:gd name="connsiteY44" fmla="*/ 2114262 h 4981376"/>
              <a:gd name="connsiteX45" fmla="*/ 4976318 w 4976318"/>
              <a:gd name="connsiteY45" fmla="*/ 2277380 h 4981376"/>
              <a:gd name="connsiteX46" fmla="*/ 4938676 w 4976318"/>
              <a:gd name="connsiteY46" fmla="*/ 2333844 h 4981376"/>
              <a:gd name="connsiteX47" fmla="*/ 4712820 w 4976318"/>
              <a:gd name="connsiteY47" fmla="*/ 2434224 h 4981376"/>
              <a:gd name="connsiteX48" fmla="*/ 4668903 w 4976318"/>
              <a:gd name="connsiteY48" fmla="*/ 2490688 h 4981376"/>
              <a:gd name="connsiteX49" fmla="*/ 4668903 w 4976318"/>
              <a:gd name="connsiteY49" fmla="*/ 2628711 h 4981376"/>
              <a:gd name="connsiteX50" fmla="*/ 4700272 w 4976318"/>
              <a:gd name="connsiteY50" fmla="*/ 2685175 h 4981376"/>
              <a:gd name="connsiteX51" fmla="*/ 4926128 w 4976318"/>
              <a:gd name="connsiteY51" fmla="*/ 2798103 h 4981376"/>
              <a:gd name="connsiteX52" fmla="*/ 4957497 w 4976318"/>
              <a:gd name="connsiteY52" fmla="*/ 2854567 h 4981376"/>
              <a:gd name="connsiteX53" fmla="*/ 4926128 w 4976318"/>
              <a:gd name="connsiteY53" fmla="*/ 3017685 h 4981376"/>
              <a:gd name="connsiteX54" fmla="*/ 4875938 w 4976318"/>
              <a:gd name="connsiteY54" fmla="*/ 3061601 h 4981376"/>
              <a:gd name="connsiteX55" fmla="*/ 4631261 w 4976318"/>
              <a:gd name="connsiteY55" fmla="*/ 3092970 h 4981376"/>
              <a:gd name="connsiteX56" fmla="*/ 4574797 w 4976318"/>
              <a:gd name="connsiteY56" fmla="*/ 3136887 h 4981376"/>
              <a:gd name="connsiteX57" fmla="*/ 4530880 w 4976318"/>
              <a:gd name="connsiteY57" fmla="*/ 3262362 h 4981376"/>
              <a:gd name="connsiteX58" fmla="*/ 4549702 w 4976318"/>
              <a:gd name="connsiteY58" fmla="*/ 3331374 h 4981376"/>
              <a:gd name="connsiteX59" fmla="*/ 4725367 w 4976318"/>
              <a:gd name="connsiteY59" fmla="*/ 3500766 h 4981376"/>
              <a:gd name="connsiteX60" fmla="*/ 4737915 w 4976318"/>
              <a:gd name="connsiteY60" fmla="*/ 3569777 h 4981376"/>
              <a:gd name="connsiteX61" fmla="*/ 4662630 w 4976318"/>
              <a:gd name="connsiteY61" fmla="*/ 3714074 h 4981376"/>
              <a:gd name="connsiteX62" fmla="*/ 4606166 w 4976318"/>
              <a:gd name="connsiteY62" fmla="*/ 3745443 h 4981376"/>
              <a:gd name="connsiteX63" fmla="*/ 4355215 w 4976318"/>
              <a:gd name="connsiteY63" fmla="*/ 3695253 h 4981376"/>
              <a:gd name="connsiteX64" fmla="*/ 4292477 w 4976318"/>
              <a:gd name="connsiteY64" fmla="*/ 3720348 h 4981376"/>
              <a:gd name="connsiteX65" fmla="*/ 4217192 w 4976318"/>
              <a:gd name="connsiteY65" fmla="*/ 3827002 h 4981376"/>
              <a:gd name="connsiteX66" fmla="*/ 4210918 w 4976318"/>
              <a:gd name="connsiteY66" fmla="*/ 3896013 h 4981376"/>
              <a:gd name="connsiteX67" fmla="*/ 4330120 w 4976318"/>
              <a:gd name="connsiteY67" fmla="*/ 4115595 h 4981376"/>
              <a:gd name="connsiteX68" fmla="*/ 4323846 w 4976318"/>
              <a:gd name="connsiteY68" fmla="*/ 4184607 h 4981376"/>
              <a:gd name="connsiteX69" fmla="*/ 4204644 w 4976318"/>
              <a:gd name="connsiteY69" fmla="*/ 4297535 h 4981376"/>
              <a:gd name="connsiteX70" fmla="*/ 4141906 w 4976318"/>
              <a:gd name="connsiteY70" fmla="*/ 4310083 h 4981376"/>
              <a:gd name="connsiteX71" fmla="*/ 3922324 w 4976318"/>
              <a:gd name="connsiteY71" fmla="*/ 4190881 h 4981376"/>
              <a:gd name="connsiteX72" fmla="*/ 3853313 w 4976318"/>
              <a:gd name="connsiteY72" fmla="*/ 4197155 h 4981376"/>
              <a:gd name="connsiteX73" fmla="*/ 3746659 w 4976318"/>
              <a:gd name="connsiteY73" fmla="*/ 4278714 h 4981376"/>
              <a:gd name="connsiteX74" fmla="*/ 3721563 w 4976318"/>
              <a:gd name="connsiteY74" fmla="*/ 4341451 h 4981376"/>
              <a:gd name="connsiteX75" fmla="*/ 3771754 w 4976318"/>
              <a:gd name="connsiteY75" fmla="*/ 4586129 h 4981376"/>
              <a:gd name="connsiteX76" fmla="*/ 3740385 w 4976318"/>
              <a:gd name="connsiteY76" fmla="*/ 4648866 h 4981376"/>
              <a:gd name="connsiteX77" fmla="*/ 3596088 w 4976318"/>
              <a:gd name="connsiteY77" fmla="*/ 4724152 h 4981376"/>
              <a:gd name="connsiteX78" fmla="*/ 3533350 w 4976318"/>
              <a:gd name="connsiteY78" fmla="*/ 4717878 h 4981376"/>
              <a:gd name="connsiteX79" fmla="*/ 3357685 w 4976318"/>
              <a:gd name="connsiteY79" fmla="*/ 4535938 h 4981376"/>
              <a:gd name="connsiteX80" fmla="*/ 3288673 w 4976318"/>
              <a:gd name="connsiteY80" fmla="*/ 4523391 h 4981376"/>
              <a:gd name="connsiteX81" fmla="*/ 3163198 w 4976318"/>
              <a:gd name="connsiteY81" fmla="*/ 4567307 h 4981376"/>
              <a:gd name="connsiteX82" fmla="*/ 3119281 w 4976318"/>
              <a:gd name="connsiteY82" fmla="*/ 4623771 h 4981376"/>
              <a:gd name="connsiteX83" fmla="*/ 3100460 w 4976318"/>
              <a:gd name="connsiteY83" fmla="*/ 4868448 h 4981376"/>
              <a:gd name="connsiteX84" fmla="*/ 3050270 w 4976318"/>
              <a:gd name="connsiteY84" fmla="*/ 4918639 h 4981376"/>
              <a:gd name="connsiteX85" fmla="*/ 2893425 w 4976318"/>
              <a:gd name="connsiteY85" fmla="*/ 4950007 h 4981376"/>
              <a:gd name="connsiteX86" fmla="*/ 2830688 w 4976318"/>
              <a:gd name="connsiteY86" fmla="*/ 4924912 h 4981376"/>
              <a:gd name="connsiteX87" fmla="*/ 2717760 w 4976318"/>
              <a:gd name="connsiteY87" fmla="*/ 4705330 h 4981376"/>
              <a:gd name="connsiteX88" fmla="*/ 2655022 w 4976318"/>
              <a:gd name="connsiteY88" fmla="*/ 4667688 h 4981376"/>
              <a:gd name="connsiteX89" fmla="*/ 2523273 w 4976318"/>
              <a:gd name="connsiteY89" fmla="*/ 4673961 h 4981376"/>
              <a:gd name="connsiteX90" fmla="*/ 2466809 w 4976318"/>
              <a:gd name="connsiteY90" fmla="*/ 4711604 h 4981376"/>
              <a:gd name="connsiteX91" fmla="*/ 2366428 w 4976318"/>
              <a:gd name="connsiteY91" fmla="*/ 4943734 h 4981376"/>
              <a:gd name="connsiteX92" fmla="*/ 2309964 w 4976318"/>
              <a:gd name="connsiteY92" fmla="*/ 4981376 h 4981376"/>
              <a:gd name="connsiteX93" fmla="*/ 2146846 w 4976318"/>
              <a:gd name="connsiteY93" fmla="*/ 4962555 h 4981376"/>
              <a:gd name="connsiteX94" fmla="*/ 2096656 w 4976318"/>
              <a:gd name="connsiteY94" fmla="*/ 4918639 h 4981376"/>
              <a:gd name="connsiteX95" fmla="*/ 2052740 w 4976318"/>
              <a:gd name="connsiteY95" fmla="*/ 4667688 h 4981376"/>
              <a:gd name="connsiteX96" fmla="*/ 2008823 w 4976318"/>
              <a:gd name="connsiteY96" fmla="*/ 4617497 h 4981376"/>
              <a:gd name="connsiteX97" fmla="*/ 1877074 w 4976318"/>
              <a:gd name="connsiteY97" fmla="*/ 4586129 h 4981376"/>
              <a:gd name="connsiteX98" fmla="*/ 1808063 w 4976318"/>
              <a:gd name="connsiteY98" fmla="*/ 4604950 h 4981376"/>
              <a:gd name="connsiteX99" fmla="*/ 1651218 w 4976318"/>
              <a:gd name="connsiteY99" fmla="*/ 4799437 h 4981376"/>
              <a:gd name="connsiteX100" fmla="*/ 1588481 w 4976318"/>
              <a:gd name="connsiteY100" fmla="*/ 4818258 h 4981376"/>
              <a:gd name="connsiteX101" fmla="*/ 1437910 w 4976318"/>
              <a:gd name="connsiteY101" fmla="*/ 4749247 h 4981376"/>
              <a:gd name="connsiteX102" fmla="*/ 1400267 w 4976318"/>
              <a:gd name="connsiteY102" fmla="*/ 4692783 h 4981376"/>
              <a:gd name="connsiteX103" fmla="*/ 1431636 w 4976318"/>
              <a:gd name="connsiteY103" fmla="*/ 4448106 h 4981376"/>
              <a:gd name="connsiteX104" fmla="*/ 1400267 w 4976318"/>
              <a:gd name="connsiteY104" fmla="*/ 4385368 h 4981376"/>
              <a:gd name="connsiteX105" fmla="*/ 1287339 w 4976318"/>
              <a:gd name="connsiteY105" fmla="*/ 4310083 h 4981376"/>
              <a:gd name="connsiteX106" fmla="*/ 1218328 w 4976318"/>
              <a:gd name="connsiteY106" fmla="*/ 4310083 h 4981376"/>
              <a:gd name="connsiteX107" fmla="*/ 1011293 w 4976318"/>
              <a:gd name="connsiteY107" fmla="*/ 4448106 h 4981376"/>
              <a:gd name="connsiteX108" fmla="*/ 942282 w 4976318"/>
              <a:gd name="connsiteY108" fmla="*/ 4448106 h 4981376"/>
              <a:gd name="connsiteX109" fmla="*/ 816806 w 4976318"/>
              <a:gd name="connsiteY109" fmla="*/ 4341451 h 4981376"/>
              <a:gd name="connsiteX110" fmla="*/ 804259 w 4976318"/>
              <a:gd name="connsiteY110" fmla="*/ 4272440 h 4981376"/>
              <a:gd name="connsiteX111" fmla="*/ 904639 w 4976318"/>
              <a:gd name="connsiteY111" fmla="*/ 4046584 h 4981376"/>
              <a:gd name="connsiteX112" fmla="*/ 892092 w 4976318"/>
              <a:gd name="connsiteY112" fmla="*/ 3977572 h 4981376"/>
              <a:gd name="connsiteX113" fmla="*/ 804259 w 4976318"/>
              <a:gd name="connsiteY113" fmla="*/ 3877192 h 4981376"/>
              <a:gd name="connsiteX114" fmla="*/ 735247 w 4976318"/>
              <a:gd name="connsiteY114" fmla="*/ 3858371 h 4981376"/>
              <a:gd name="connsiteX115" fmla="*/ 496844 w 4976318"/>
              <a:gd name="connsiteY115" fmla="*/ 3927382 h 4981376"/>
              <a:gd name="connsiteX116" fmla="*/ 434106 w 4976318"/>
              <a:gd name="connsiteY116" fmla="*/ 3902287 h 4981376"/>
              <a:gd name="connsiteX117" fmla="*/ 346273 w 4976318"/>
              <a:gd name="connsiteY117" fmla="*/ 3764264 h 4981376"/>
              <a:gd name="connsiteX118" fmla="*/ 352547 w 4976318"/>
              <a:gd name="connsiteY118" fmla="*/ 3695253 h 4981376"/>
              <a:gd name="connsiteX119" fmla="*/ 515665 w 4976318"/>
              <a:gd name="connsiteY119" fmla="*/ 3507039 h 4981376"/>
              <a:gd name="connsiteX120" fmla="*/ 528213 w 4976318"/>
              <a:gd name="connsiteY120" fmla="*/ 3438028 h 4981376"/>
              <a:gd name="connsiteX121" fmla="*/ 471749 w 4976318"/>
              <a:gd name="connsiteY121" fmla="*/ 3318826 h 4981376"/>
              <a:gd name="connsiteX122" fmla="*/ 415285 w 4976318"/>
              <a:gd name="connsiteY122" fmla="*/ 3281184 h 4981376"/>
              <a:gd name="connsiteX123" fmla="*/ 164334 w 4976318"/>
              <a:gd name="connsiteY123" fmla="*/ 3274910 h 4981376"/>
              <a:gd name="connsiteX124" fmla="*/ 114144 w 4976318"/>
              <a:gd name="connsiteY124" fmla="*/ 3237267 h 4981376"/>
              <a:gd name="connsiteX125" fmla="*/ 70227 w 4976318"/>
              <a:gd name="connsiteY125" fmla="*/ 3074149 h 4981376"/>
              <a:gd name="connsiteX126" fmla="*/ 89049 w 4976318"/>
              <a:gd name="connsiteY126" fmla="*/ 3011411 h 4981376"/>
              <a:gd name="connsiteX127" fmla="*/ 302357 w 4976318"/>
              <a:gd name="connsiteY127" fmla="*/ 2885936 h 4981376"/>
              <a:gd name="connsiteX128" fmla="*/ 333726 w 4976318"/>
              <a:gd name="connsiteY128" fmla="*/ 2816924 h 4981376"/>
              <a:gd name="connsiteX129" fmla="*/ 321178 w 4976318"/>
              <a:gd name="connsiteY129" fmla="*/ 2685175 h 4981376"/>
              <a:gd name="connsiteX130" fmla="*/ 277262 w 4976318"/>
              <a:gd name="connsiteY130" fmla="*/ 2634985 h 4981376"/>
              <a:gd name="connsiteX131" fmla="*/ 38858 w 4976318"/>
              <a:gd name="connsiteY131" fmla="*/ 2553426 h 4981376"/>
              <a:gd name="connsiteX132" fmla="*/ 1216 w 4976318"/>
              <a:gd name="connsiteY132" fmla="*/ 2503236 h 4981376"/>
              <a:gd name="connsiteX133" fmla="*/ 1216 w 4976318"/>
              <a:gd name="connsiteY133" fmla="*/ 2333844 h 4981376"/>
              <a:gd name="connsiteX134" fmla="*/ 45132 w 4976318"/>
              <a:gd name="connsiteY134" fmla="*/ 2283654 h 4981376"/>
              <a:gd name="connsiteX135" fmla="*/ 283536 w 4976318"/>
              <a:gd name="connsiteY135" fmla="*/ 2220916 h 4981376"/>
              <a:gd name="connsiteX136" fmla="*/ 333726 w 4976318"/>
              <a:gd name="connsiteY136" fmla="*/ 2170726 h 4981376"/>
              <a:gd name="connsiteX137" fmla="*/ 358821 w 4976318"/>
              <a:gd name="connsiteY137" fmla="*/ 2038977 h 4981376"/>
              <a:gd name="connsiteX138" fmla="*/ 333726 w 4976318"/>
              <a:gd name="connsiteY138" fmla="*/ 1969965 h 4981376"/>
              <a:gd name="connsiteX139" fmla="*/ 126691 w 4976318"/>
              <a:gd name="connsiteY139" fmla="*/ 1831942 h 4981376"/>
              <a:gd name="connsiteX140" fmla="*/ 107870 w 4976318"/>
              <a:gd name="connsiteY140" fmla="*/ 1769204 h 4981376"/>
              <a:gd name="connsiteX141" fmla="*/ 158060 w 4976318"/>
              <a:gd name="connsiteY141" fmla="*/ 1612360 h 4981376"/>
              <a:gd name="connsiteX142" fmla="*/ 214524 w 4976318"/>
              <a:gd name="connsiteY142" fmla="*/ 1574717 h 4981376"/>
              <a:gd name="connsiteX143" fmla="*/ 465475 w 4976318"/>
              <a:gd name="connsiteY143" fmla="*/ 1580991 h 4981376"/>
              <a:gd name="connsiteX144" fmla="*/ 528213 w 4976318"/>
              <a:gd name="connsiteY144" fmla="*/ 1549622 h 4981376"/>
              <a:gd name="connsiteX145" fmla="*/ 584677 w 4976318"/>
              <a:gd name="connsiteY145" fmla="*/ 1430420 h 4981376"/>
              <a:gd name="connsiteX146" fmla="*/ 578403 w 4976318"/>
              <a:gd name="connsiteY146" fmla="*/ 1361409 h 4981376"/>
              <a:gd name="connsiteX147" fmla="*/ 427833 w 4976318"/>
              <a:gd name="connsiteY147" fmla="*/ 1160648 h 4981376"/>
              <a:gd name="connsiteX148" fmla="*/ 427833 w 4976318"/>
              <a:gd name="connsiteY148" fmla="*/ 1097911 h 4981376"/>
              <a:gd name="connsiteX149" fmla="*/ 521939 w 4976318"/>
              <a:gd name="connsiteY149" fmla="*/ 959887 h 4981376"/>
              <a:gd name="connsiteX150" fmla="*/ 584677 w 4976318"/>
              <a:gd name="connsiteY150" fmla="*/ 941066 h 4981376"/>
              <a:gd name="connsiteX151" fmla="*/ 823080 w 4976318"/>
              <a:gd name="connsiteY151" fmla="*/ 1028899 h 4981376"/>
              <a:gd name="connsiteX152" fmla="*/ 892092 w 4976318"/>
              <a:gd name="connsiteY152" fmla="*/ 1010078 h 4981376"/>
              <a:gd name="connsiteX153" fmla="*/ 986198 w 4976318"/>
              <a:gd name="connsiteY153" fmla="*/ 915971 h 4981376"/>
              <a:gd name="connsiteX154" fmla="*/ 998746 w 4976318"/>
              <a:gd name="connsiteY154" fmla="*/ 846960 h 4981376"/>
              <a:gd name="connsiteX155" fmla="*/ 910913 w 4976318"/>
              <a:gd name="connsiteY155" fmla="*/ 614830 h 4981376"/>
              <a:gd name="connsiteX156" fmla="*/ 929734 w 4976318"/>
              <a:gd name="connsiteY156" fmla="*/ 552092 h 4981376"/>
              <a:gd name="connsiteX157" fmla="*/ 1061484 w 4976318"/>
              <a:gd name="connsiteY157" fmla="*/ 451712 h 4981376"/>
              <a:gd name="connsiteX158" fmla="*/ 1130495 w 4976318"/>
              <a:gd name="connsiteY158" fmla="*/ 451712 h 4981376"/>
              <a:gd name="connsiteX159" fmla="*/ 1331256 w 4976318"/>
              <a:gd name="connsiteY159" fmla="*/ 602282 h 4981376"/>
              <a:gd name="connsiteX160" fmla="*/ 1400267 w 4976318"/>
              <a:gd name="connsiteY160" fmla="*/ 608556 h 4981376"/>
              <a:gd name="connsiteX161" fmla="*/ 1519469 w 4976318"/>
              <a:gd name="connsiteY161" fmla="*/ 539545 h 4981376"/>
              <a:gd name="connsiteX162" fmla="*/ 1550838 w 4976318"/>
              <a:gd name="connsiteY162" fmla="*/ 483081 h 4981376"/>
              <a:gd name="connsiteX163" fmla="*/ 1538290 w 4976318"/>
              <a:gd name="connsiteY163" fmla="*/ 232130 h 4981376"/>
              <a:gd name="connsiteX164" fmla="*/ 1569659 w 4976318"/>
              <a:gd name="connsiteY164" fmla="*/ 175666 h 4981376"/>
              <a:gd name="connsiteX165" fmla="*/ 1726504 w 4976318"/>
              <a:gd name="connsiteY165" fmla="*/ 119202 h 4981376"/>
              <a:gd name="connsiteX166" fmla="*/ 1789241 w 4976318"/>
              <a:gd name="connsiteY166" fmla="*/ 138023 h 4981376"/>
              <a:gd name="connsiteX167" fmla="*/ 1939812 w 4976318"/>
              <a:gd name="connsiteY167" fmla="*/ 345058 h 4981376"/>
              <a:gd name="connsiteX168" fmla="*/ 2002550 w 4976318"/>
              <a:gd name="connsiteY168" fmla="*/ 370153 h 4981376"/>
              <a:gd name="connsiteX169" fmla="*/ 2134299 w 4976318"/>
              <a:gd name="connsiteY169" fmla="*/ 338784 h 4981376"/>
              <a:gd name="connsiteX170" fmla="*/ 2184489 w 4976318"/>
              <a:gd name="connsiteY170" fmla="*/ 294868 h 4981376"/>
              <a:gd name="connsiteX171" fmla="*/ 2247227 w 4976318"/>
              <a:gd name="connsiteY171" fmla="*/ 50190 h 4981376"/>
              <a:gd name="connsiteX172" fmla="*/ 2297417 w 4976318"/>
              <a:gd name="connsiteY172" fmla="*/ 6274 h 4981376"/>
              <a:gd name="connsiteX173" fmla="*/ 2460535 w 4976318"/>
              <a:gd name="connsiteY173" fmla="*/ 0 h 49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4976318" h="4981376">
                <a:moveTo>
                  <a:pt x="2485624" y="578679"/>
                </a:moveTo>
                <a:cubicBezTo>
                  <a:pt x="1429647" y="578679"/>
                  <a:pt x="573608" y="1434718"/>
                  <a:pt x="573608" y="2490695"/>
                </a:cubicBezTo>
                <a:cubicBezTo>
                  <a:pt x="573608" y="3546672"/>
                  <a:pt x="1429647" y="4402711"/>
                  <a:pt x="2485624" y="4402711"/>
                </a:cubicBezTo>
                <a:cubicBezTo>
                  <a:pt x="3541601" y="4402711"/>
                  <a:pt x="4397640" y="3546672"/>
                  <a:pt x="4397640" y="2490695"/>
                </a:cubicBezTo>
                <a:cubicBezTo>
                  <a:pt x="4397640" y="1434718"/>
                  <a:pt x="3541601" y="578679"/>
                  <a:pt x="2485624" y="578679"/>
                </a:cubicBezTo>
                <a:close/>
                <a:moveTo>
                  <a:pt x="2460535" y="0"/>
                </a:moveTo>
                <a:cubicBezTo>
                  <a:pt x="2485630" y="0"/>
                  <a:pt x="2510725" y="18821"/>
                  <a:pt x="2516999" y="37643"/>
                </a:cubicBezTo>
                <a:cubicBezTo>
                  <a:pt x="2516999" y="37643"/>
                  <a:pt x="2516999" y="37643"/>
                  <a:pt x="2598558" y="276046"/>
                </a:cubicBezTo>
                <a:cubicBezTo>
                  <a:pt x="2604832" y="294868"/>
                  <a:pt x="2629927" y="313689"/>
                  <a:pt x="2648748" y="319963"/>
                </a:cubicBezTo>
                <a:cubicBezTo>
                  <a:pt x="2648748" y="319963"/>
                  <a:pt x="2648748" y="319963"/>
                  <a:pt x="2786771" y="332510"/>
                </a:cubicBezTo>
                <a:cubicBezTo>
                  <a:pt x="2805593" y="332510"/>
                  <a:pt x="2836961" y="319963"/>
                  <a:pt x="2849509" y="301141"/>
                </a:cubicBezTo>
                <a:cubicBezTo>
                  <a:pt x="2849509" y="301141"/>
                  <a:pt x="2849509" y="301141"/>
                  <a:pt x="2974984" y="87833"/>
                </a:cubicBezTo>
                <a:cubicBezTo>
                  <a:pt x="2987532" y="69012"/>
                  <a:pt x="3012627" y="56464"/>
                  <a:pt x="3037722" y="62738"/>
                </a:cubicBezTo>
                <a:cubicBezTo>
                  <a:pt x="3037722" y="62738"/>
                  <a:pt x="3037722" y="62738"/>
                  <a:pt x="3194567" y="100380"/>
                </a:cubicBezTo>
                <a:cubicBezTo>
                  <a:pt x="3219662" y="106654"/>
                  <a:pt x="3238483" y="131749"/>
                  <a:pt x="3238483" y="156845"/>
                </a:cubicBezTo>
                <a:cubicBezTo>
                  <a:pt x="3238483" y="156845"/>
                  <a:pt x="3238483" y="156845"/>
                  <a:pt x="3244757" y="407795"/>
                </a:cubicBezTo>
                <a:cubicBezTo>
                  <a:pt x="3244757" y="426617"/>
                  <a:pt x="3263578" y="451712"/>
                  <a:pt x="3282399" y="464259"/>
                </a:cubicBezTo>
                <a:cubicBezTo>
                  <a:pt x="3282399" y="464259"/>
                  <a:pt x="3282399" y="464259"/>
                  <a:pt x="3407875" y="514450"/>
                </a:cubicBezTo>
                <a:cubicBezTo>
                  <a:pt x="3432970" y="526997"/>
                  <a:pt x="3458065" y="520723"/>
                  <a:pt x="3476886" y="501902"/>
                </a:cubicBezTo>
                <a:cubicBezTo>
                  <a:pt x="3476886" y="501902"/>
                  <a:pt x="3476886" y="501902"/>
                  <a:pt x="3665100" y="338784"/>
                </a:cubicBezTo>
                <a:cubicBezTo>
                  <a:pt x="3677647" y="319963"/>
                  <a:pt x="3709016" y="319963"/>
                  <a:pt x="3727837" y="332510"/>
                </a:cubicBezTo>
                <a:cubicBezTo>
                  <a:pt x="3727837" y="332510"/>
                  <a:pt x="3727837" y="332510"/>
                  <a:pt x="3872134" y="420343"/>
                </a:cubicBezTo>
                <a:cubicBezTo>
                  <a:pt x="3890955" y="432890"/>
                  <a:pt x="3903503" y="457986"/>
                  <a:pt x="3897229" y="476807"/>
                </a:cubicBezTo>
                <a:cubicBezTo>
                  <a:pt x="3897229" y="476807"/>
                  <a:pt x="3897229" y="476807"/>
                  <a:pt x="3828218" y="721484"/>
                </a:cubicBezTo>
                <a:cubicBezTo>
                  <a:pt x="3821944" y="740305"/>
                  <a:pt x="3828218" y="771674"/>
                  <a:pt x="3847039" y="784222"/>
                </a:cubicBezTo>
                <a:cubicBezTo>
                  <a:pt x="3847039" y="784222"/>
                  <a:pt x="3847039" y="784222"/>
                  <a:pt x="3953693" y="872055"/>
                </a:cubicBezTo>
                <a:cubicBezTo>
                  <a:pt x="3966241" y="890876"/>
                  <a:pt x="3997609" y="890876"/>
                  <a:pt x="4022705" y="884602"/>
                </a:cubicBezTo>
                <a:cubicBezTo>
                  <a:pt x="4022705" y="884602"/>
                  <a:pt x="4022705" y="884602"/>
                  <a:pt x="4248561" y="777948"/>
                </a:cubicBezTo>
                <a:cubicBezTo>
                  <a:pt x="4267382" y="771674"/>
                  <a:pt x="4298751" y="777948"/>
                  <a:pt x="4311298" y="790496"/>
                </a:cubicBezTo>
                <a:cubicBezTo>
                  <a:pt x="4311298" y="790496"/>
                  <a:pt x="4311298" y="790496"/>
                  <a:pt x="4417952" y="915971"/>
                </a:cubicBezTo>
                <a:cubicBezTo>
                  <a:pt x="4436774" y="934792"/>
                  <a:pt x="4436774" y="966161"/>
                  <a:pt x="4424226" y="984983"/>
                </a:cubicBezTo>
                <a:cubicBezTo>
                  <a:pt x="4424226" y="984983"/>
                  <a:pt x="4424226" y="984983"/>
                  <a:pt x="4292477" y="1192017"/>
                </a:cubicBezTo>
                <a:cubicBezTo>
                  <a:pt x="4279929" y="1210838"/>
                  <a:pt x="4279929" y="1242207"/>
                  <a:pt x="4292477" y="1261029"/>
                </a:cubicBezTo>
                <a:cubicBezTo>
                  <a:pt x="4292477" y="1261029"/>
                  <a:pt x="4292477" y="1261029"/>
                  <a:pt x="4361488" y="1373957"/>
                </a:cubicBezTo>
                <a:cubicBezTo>
                  <a:pt x="4374036" y="1392778"/>
                  <a:pt x="4405405" y="1411599"/>
                  <a:pt x="4424226" y="1405325"/>
                </a:cubicBezTo>
                <a:cubicBezTo>
                  <a:pt x="4424226" y="1405325"/>
                  <a:pt x="4424226" y="1405325"/>
                  <a:pt x="4675177" y="1373957"/>
                </a:cubicBezTo>
                <a:cubicBezTo>
                  <a:pt x="4693998" y="1367683"/>
                  <a:pt x="4725367" y="1386504"/>
                  <a:pt x="4731641" y="1405325"/>
                </a:cubicBezTo>
                <a:cubicBezTo>
                  <a:pt x="4731641" y="1405325"/>
                  <a:pt x="4731641" y="1405325"/>
                  <a:pt x="4800653" y="1555896"/>
                </a:cubicBezTo>
                <a:cubicBezTo>
                  <a:pt x="4806926" y="1574717"/>
                  <a:pt x="4800653" y="1606086"/>
                  <a:pt x="4781831" y="1618634"/>
                </a:cubicBezTo>
                <a:cubicBezTo>
                  <a:pt x="4781831" y="1618634"/>
                  <a:pt x="4781831" y="1618634"/>
                  <a:pt x="4593618" y="1781752"/>
                </a:cubicBezTo>
                <a:cubicBezTo>
                  <a:pt x="4574797" y="1794299"/>
                  <a:pt x="4568523" y="1825668"/>
                  <a:pt x="4574797" y="1850763"/>
                </a:cubicBezTo>
                <a:cubicBezTo>
                  <a:pt x="4574797" y="1850763"/>
                  <a:pt x="4574797" y="1850763"/>
                  <a:pt x="4606166" y="1976239"/>
                </a:cubicBezTo>
                <a:cubicBezTo>
                  <a:pt x="4612439" y="2001334"/>
                  <a:pt x="4637534" y="2020155"/>
                  <a:pt x="4662630" y="2026429"/>
                </a:cubicBezTo>
                <a:cubicBezTo>
                  <a:pt x="4662630" y="2026429"/>
                  <a:pt x="4662630" y="2026429"/>
                  <a:pt x="4907307" y="2064072"/>
                </a:cubicBezTo>
                <a:cubicBezTo>
                  <a:pt x="4932402" y="2070345"/>
                  <a:pt x="4951223" y="2089167"/>
                  <a:pt x="4951223" y="2114262"/>
                </a:cubicBezTo>
                <a:lnTo>
                  <a:pt x="4976318" y="2277380"/>
                </a:lnTo>
                <a:cubicBezTo>
                  <a:pt x="4976318" y="2302475"/>
                  <a:pt x="4963771" y="2327570"/>
                  <a:pt x="4938676" y="2333844"/>
                </a:cubicBezTo>
                <a:cubicBezTo>
                  <a:pt x="4938676" y="2333844"/>
                  <a:pt x="4938676" y="2333844"/>
                  <a:pt x="4712820" y="2434224"/>
                </a:cubicBezTo>
                <a:cubicBezTo>
                  <a:pt x="4687725" y="2440498"/>
                  <a:pt x="4668903" y="2465593"/>
                  <a:pt x="4668903" y="2490688"/>
                </a:cubicBezTo>
                <a:cubicBezTo>
                  <a:pt x="4668903" y="2490688"/>
                  <a:pt x="4668903" y="2490688"/>
                  <a:pt x="4668903" y="2628711"/>
                </a:cubicBezTo>
                <a:cubicBezTo>
                  <a:pt x="4668903" y="2647532"/>
                  <a:pt x="4681451" y="2672628"/>
                  <a:pt x="4700272" y="2685175"/>
                </a:cubicBezTo>
                <a:cubicBezTo>
                  <a:pt x="4700272" y="2685175"/>
                  <a:pt x="4700272" y="2685175"/>
                  <a:pt x="4926128" y="2798103"/>
                </a:cubicBezTo>
                <a:cubicBezTo>
                  <a:pt x="4944949" y="2804377"/>
                  <a:pt x="4957497" y="2835746"/>
                  <a:pt x="4957497" y="2854567"/>
                </a:cubicBezTo>
                <a:cubicBezTo>
                  <a:pt x="4957497" y="2854567"/>
                  <a:pt x="4957497" y="2854567"/>
                  <a:pt x="4926128" y="3017685"/>
                </a:cubicBezTo>
                <a:cubicBezTo>
                  <a:pt x="4919854" y="3042780"/>
                  <a:pt x="4901033" y="3061601"/>
                  <a:pt x="4875938" y="3061601"/>
                </a:cubicBezTo>
                <a:cubicBezTo>
                  <a:pt x="4875938" y="3061601"/>
                  <a:pt x="4875938" y="3061601"/>
                  <a:pt x="4631261" y="3092970"/>
                </a:cubicBezTo>
                <a:cubicBezTo>
                  <a:pt x="4606166" y="3092970"/>
                  <a:pt x="4581071" y="3111792"/>
                  <a:pt x="4574797" y="3136887"/>
                </a:cubicBezTo>
                <a:cubicBezTo>
                  <a:pt x="4574797" y="3136887"/>
                  <a:pt x="4574797" y="3136887"/>
                  <a:pt x="4530880" y="3262362"/>
                </a:cubicBezTo>
                <a:cubicBezTo>
                  <a:pt x="4524607" y="3281184"/>
                  <a:pt x="4530880" y="3312552"/>
                  <a:pt x="4549702" y="3331374"/>
                </a:cubicBezTo>
                <a:cubicBezTo>
                  <a:pt x="4549702" y="3331374"/>
                  <a:pt x="4549702" y="3331374"/>
                  <a:pt x="4725367" y="3500766"/>
                </a:cubicBezTo>
                <a:cubicBezTo>
                  <a:pt x="4744189" y="3519587"/>
                  <a:pt x="4750462" y="3544682"/>
                  <a:pt x="4737915" y="3569777"/>
                </a:cubicBezTo>
                <a:cubicBezTo>
                  <a:pt x="4737915" y="3569777"/>
                  <a:pt x="4737915" y="3569777"/>
                  <a:pt x="4662630" y="3714074"/>
                </a:cubicBezTo>
                <a:cubicBezTo>
                  <a:pt x="4650082" y="3732895"/>
                  <a:pt x="4624987" y="3745443"/>
                  <a:pt x="4606166" y="3745443"/>
                </a:cubicBezTo>
                <a:cubicBezTo>
                  <a:pt x="4606166" y="3745443"/>
                  <a:pt x="4606166" y="3745443"/>
                  <a:pt x="4355215" y="3695253"/>
                </a:cubicBezTo>
                <a:cubicBezTo>
                  <a:pt x="4336393" y="3688979"/>
                  <a:pt x="4305025" y="3701526"/>
                  <a:pt x="4292477" y="3720348"/>
                </a:cubicBezTo>
                <a:cubicBezTo>
                  <a:pt x="4292477" y="3720348"/>
                  <a:pt x="4292477" y="3720348"/>
                  <a:pt x="4217192" y="3827002"/>
                </a:cubicBezTo>
                <a:cubicBezTo>
                  <a:pt x="4198370" y="3845823"/>
                  <a:pt x="4198370" y="3877192"/>
                  <a:pt x="4210918" y="3896013"/>
                </a:cubicBezTo>
                <a:cubicBezTo>
                  <a:pt x="4210918" y="3896013"/>
                  <a:pt x="4210918" y="3896013"/>
                  <a:pt x="4330120" y="4115595"/>
                </a:cubicBezTo>
                <a:cubicBezTo>
                  <a:pt x="4342667" y="4134417"/>
                  <a:pt x="4336393" y="4165786"/>
                  <a:pt x="4323846" y="4184607"/>
                </a:cubicBezTo>
                <a:cubicBezTo>
                  <a:pt x="4323846" y="4184607"/>
                  <a:pt x="4323846" y="4184607"/>
                  <a:pt x="4204644" y="4297535"/>
                </a:cubicBezTo>
                <a:cubicBezTo>
                  <a:pt x="4192097" y="4316356"/>
                  <a:pt x="4160728" y="4322630"/>
                  <a:pt x="4141906" y="4310083"/>
                </a:cubicBezTo>
                <a:cubicBezTo>
                  <a:pt x="4141906" y="4310083"/>
                  <a:pt x="4141906" y="4310083"/>
                  <a:pt x="3922324" y="4190881"/>
                </a:cubicBezTo>
                <a:cubicBezTo>
                  <a:pt x="3903503" y="4178333"/>
                  <a:pt x="3872134" y="4184607"/>
                  <a:pt x="3853313" y="4197155"/>
                </a:cubicBezTo>
                <a:cubicBezTo>
                  <a:pt x="3853313" y="4197155"/>
                  <a:pt x="3853313" y="4197155"/>
                  <a:pt x="3746659" y="4278714"/>
                </a:cubicBezTo>
                <a:cubicBezTo>
                  <a:pt x="3727837" y="4291261"/>
                  <a:pt x="3715290" y="4322630"/>
                  <a:pt x="3721563" y="4341451"/>
                </a:cubicBezTo>
                <a:cubicBezTo>
                  <a:pt x="3721563" y="4341451"/>
                  <a:pt x="3721563" y="4341451"/>
                  <a:pt x="3771754" y="4586129"/>
                </a:cubicBezTo>
                <a:cubicBezTo>
                  <a:pt x="3778027" y="4611224"/>
                  <a:pt x="3765480" y="4636319"/>
                  <a:pt x="3740385" y="4648866"/>
                </a:cubicBezTo>
                <a:cubicBezTo>
                  <a:pt x="3740385" y="4648866"/>
                  <a:pt x="3740385" y="4648866"/>
                  <a:pt x="3596088" y="4724152"/>
                </a:cubicBezTo>
                <a:cubicBezTo>
                  <a:pt x="3577267" y="4736699"/>
                  <a:pt x="3545898" y="4730425"/>
                  <a:pt x="3533350" y="4717878"/>
                </a:cubicBezTo>
                <a:cubicBezTo>
                  <a:pt x="3533350" y="4717878"/>
                  <a:pt x="3533350" y="4717878"/>
                  <a:pt x="3357685" y="4535938"/>
                </a:cubicBezTo>
                <a:cubicBezTo>
                  <a:pt x="3338863" y="4523391"/>
                  <a:pt x="3307494" y="4517117"/>
                  <a:pt x="3288673" y="4523391"/>
                </a:cubicBezTo>
                <a:cubicBezTo>
                  <a:pt x="3288673" y="4523391"/>
                  <a:pt x="3288673" y="4523391"/>
                  <a:pt x="3163198" y="4567307"/>
                </a:cubicBezTo>
                <a:cubicBezTo>
                  <a:pt x="3138103" y="4573581"/>
                  <a:pt x="3119281" y="4598676"/>
                  <a:pt x="3119281" y="4623771"/>
                </a:cubicBezTo>
                <a:cubicBezTo>
                  <a:pt x="3119281" y="4623771"/>
                  <a:pt x="3119281" y="4623771"/>
                  <a:pt x="3100460" y="4868448"/>
                </a:cubicBezTo>
                <a:cubicBezTo>
                  <a:pt x="3094186" y="4893543"/>
                  <a:pt x="3075365" y="4918639"/>
                  <a:pt x="3050270" y="4918639"/>
                </a:cubicBezTo>
                <a:cubicBezTo>
                  <a:pt x="3050270" y="4918639"/>
                  <a:pt x="3050270" y="4918639"/>
                  <a:pt x="2893425" y="4950007"/>
                </a:cubicBezTo>
                <a:cubicBezTo>
                  <a:pt x="2868330" y="4956281"/>
                  <a:pt x="2843235" y="4943734"/>
                  <a:pt x="2830688" y="4924912"/>
                </a:cubicBezTo>
                <a:cubicBezTo>
                  <a:pt x="2830688" y="4924912"/>
                  <a:pt x="2830688" y="4924912"/>
                  <a:pt x="2717760" y="4705330"/>
                </a:cubicBezTo>
                <a:cubicBezTo>
                  <a:pt x="2705212" y="4680235"/>
                  <a:pt x="2680117" y="4667688"/>
                  <a:pt x="2655022" y="4667688"/>
                </a:cubicBezTo>
                <a:cubicBezTo>
                  <a:pt x="2655022" y="4667688"/>
                  <a:pt x="2655022" y="4667688"/>
                  <a:pt x="2523273" y="4673961"/>
                </a:cubicBezTo>
                <a:cubicBezTo>
                  <a:pt x="2498178" y="4673961"/>
                  <a:pt x="2473083" y="4692783"/>
                  <a:pt x="2466809" y="4711604"/>
                </a:cubicBezTo>
                <a:cubicBezTo>
                  <a:pt x="2466809" y="4711604"/>
                  <a:pt x="2466809" y="4711604"/>
                  <a:pt x="2366428" y="4943734"/>
                </a:cubicBezTo>
                <a:cubicBezTo>
                  <a:pt x="2360155" y="4968829"/>
                  <a:pt x="2335060" y="4981376"/>
                  <a:pt x="2309964" y="4981376"/>
                </a:cubicBezTo>
                <a:cubicBezTo>
                  <a:pt x="2309964" y="4981376"/>
                  <a:pt x="2309964" y="4981376"/>
                  <a:pt x="2146846" y="4962555"/>
                </a:cubicBezTo>
                <a:cubicBezTo>
                  <a:pt x="2128025" y="4956281"/>
                  <a:pt x="2102930" y="4937460"/>
                  <a:pt x="2096656" y="4918639"/>
                </a:cubicBezTo>
                <a:cubicBezTo>
                  <a:pt x="2096656" y="4918639"/>
                  <a:pt x="2096656" y="4918639"/>
                  <a:pt x="2052740" y="4667688"/>
                </a:cubicBezTo>
                <a:cubicBezTo>
                  <a:pt x="2052740" y="4648866"/>
                  <a:pt x="2027645" y="4623771"/>
                  <a:pt x="2008823" y="4617497"/>
                </a:cubicBezTo>
                <a:cubicBezTo>
                  <a:pt x="2008823" y="4617497"/>
                  <a:pt x="2008823" y="4617497"/>
                  <a:pt x="1877074" y="4586129"/>
                </a:cubicBezTo>
                <a:cubicBezTo>
                  <a:pt x="1851979" y="4579855"/>
                  <a:pt x="1826884" y="4592402"/>
                  <a:pt x="1808063" y="4604950"/>
                </a:cubicBezTo>
                <a:cubicBezTo>
                  <a:pt x="1808063" y="4604950"/>
                  <a:pt x="1808063" y="4604950"/>
                  <a:pt x="1651218" y="4799437"/>
                </a:cubicBezTo>
                <a:cubicBezTo>
                  <a:pt x="1638671" y="4818258"/>
                  <a:pt x="1607302" y="4824532"/>
                  <a:pt x="1588481" y="4818258"/>
                </a:cubicBezTo>
                <a:cubicBezTo>
                  <a:pt x="1588481" y="4818258"/>
                  <a:pt x="1588481" y="4818258"/>
                  <a:pt x="1437910" y="4749247"/>
                </a:cubicBezTo>
                <a:cubicBezTo>
                  <a:pt x="1412815" y="4742973"/>
                  <a:pt x="1400267" y="4717878"/>
                  <a:pt x="1400267" y="4692783"/>
                </a:cubicBezTo>
                <a:cubicBezTo>
                  <a:pt x="1400267" y="4692783"/>
                  <a:pt x="1400267" y="4692783"/>
                  <a:pt x="1431636" y="4448106"/>
                </a:cubicBezTo>
                <a:cubicBezTo>
                  <a:pt x="1437910" y="4423010"/>
                  <a:pt x="1419089" y="4391642"/>
                  <a:pt x="1400267" y="4385368"/>
                </a:cubicBezTo>
                <a:cubicBezTo>
                  <a:pt x="1400267" y="4385368"/>
                  <a:pt x="1400267" y="4385368"/>
                  <a:pt x="1287339" y="4310083"/>
                </a:cubicBezTo>
                <a:cubicBezTo>
                  <a:pt x="1268518" y="4297535"/>
                  <a:pt x="1237149" y="4297535"/>
                  <a:pt x="1218328" y="4310083"/>
                </a:cubicBezTo>
                <a:cubicBezTo>
                  <a:pt x="1218328" y="4310083"/>
                  <a:pt x="1218328" y="4310083"/>
                  <a:pt x="1011293" y="4448106"/>
                </a:cubicBezTo>
                <a:cubicBezTo>
                  <a:pt x="992472" y="4460653"/>
                  <a:pt x="961103" y="4460653"/>
                  <a:pt x="942282" y="4448106"/>
                </a:cubicBezTo>
                <a:cubicBezTo>
                  <a:pt x="942282" y="4448106"/>
                  <a:pt x="942282" y="4448106"/>
                  <a:pt x="816806" y="4341451"/>
                </a:cubicBezTo>
                <a:cubicBezTo>
                  <a:pt x="797985" y="4322630"/>
                  <a:pt x="791711" y="4297535"/>
                  <a:pt x="804259" y="4272440"/>
                </a:cubicBezTo>
                <a:cubicBezTo>
                  <a:pt x="804259" y="4272440"/>
                  <a:pt x="804259" y="4272440"/>
                  <a:pt x="904639" y="4046584"/>
                </a:cubicBezTo>
                <a:cubicBezTo>
                  <a:pt x="910913" y="4027763"/>
                  <a:pt x="910913" y="3996394"/>
                  <a:pt x="892092" y="3977572"/>
                </a:cubicBezTo>
                <a:cubicBezTo>
                  <a:pt x="892092" y="3977572"/>
                  <a:pt x="892092" y="3977572"/>
                  <a:pt x="804259" y="3877192"/>
                </a:cubicBezTo>
                <a:cubicBezTo>
                  <a:pt x="791711" y="3858371"/>
                  <a:pt x="760342" y="3852097"/>
                  <a:pt x="735247" y="3858371"/>
                </a:cubicBezTo>
                <a:cubicBezTo>
                  <a:pt x="735247" y="3858371"/>
                  <a:pt x="735247" y="3858371"/>
                  <a:pt x="496844" y="3927382"/>
                </a:cubicBezTo>
                <a:cubicBezTo>
                  <a:pt x="478023" y="3933656"/>
                  <a:pt x="446654" y="3921108"/>
                  <a:pt x="434106" y="3902287"/>
                </a:cubicBezTo>
                <a:cubicBezTo>
                  <a:pt x="434106" y="3902287"/>
                  <a:pt x="434106" y="3902287"/>
                  <a:pt x="346273" y="3764264"/>
                </a:cubicBezTo>
                <a:cubicBezTo>
                  <a:pt x="333726" y="3745443"/>
                  <a:pt x="340000" y="3714074"/>
                  <a:pt x="352547" y="3695253"/>
                </a:cubicBezTo>
                <a:cubicBezTo>
                  <a:pt x="352547" y="3695253"/>
                  <a:pt x="352547" y="3695253"/>
                  <a:pt x="515665" y="3507039"/>
                </a:cubicBezTo>
                <a:cubicBezTo>
                  <a:pt x="534487" y="3494492"/>
                  <a:pt x="534487" y="3463123"/>
                  <a:pt x="528213" y="3438028"/>
                </a:cubicBezTo>
                <a:cubicBezTo>
                  <a:pt x="528213" y="3438028"/>
                  <a:pt x="528213" y="3438028"/>
                  <a:pt x="471749" y="3318826"/>
                </a:cubicBezTo>
                <a:cubicBezTo>
                  <a:pt x="465475" y="3300005"/>
                  <a:pt x="434106" y="3281184"/>
                  <a:pt x="415285" y="3281184"/>
                </a:cubicBezTo>
                <a:cubicBezTo>
                  <a:pt x="415285" y="3281184"/>
                  <a:pt x="415285" y="3281184"/>
                  <a:pt x="164334" y="3274910"/>
                </a:cubicBezTo>
                <a:cubicBezTo>
                  <a:pt x="139239" y="3274910"/>
                  <a:pt x="120418" y="3256088"/>
                  <a:pt x="114144" y="3237267"/>
                </a:cubicBezTo>
                <a:cubicBezTo>
                  <a:pt x="114144" y="3237267"/>
                  <a:pt x="114144" y="3237267"/>
                  <a:pt x="70227" y="3074149"/>
                </a:cubicBezTo>
                <a:cubicBezTo>
                  <a:pt x="63954" y="3055328"/>
                  <a:pt x="70227" y="3023959"/>
                  <a:pt x="89049" y="3011411"/>
                </a:cubicBezTo>
                <a:cubicBezTo>
                  <a:pt x="89049" y="3011411"/>
                  <a:pt x="89049" y="3011411"/>
                  <a:pt x="302357" y="2885936"/>
                </a:cubicBezTo>
                <a:cubicBezTo>
                  <a:pt x="321178" y="2873388"/>
                  <a:pt x="340000" y="2842019"/>
                  <a:pt x="333726" y="2816924"/>
                </a:cubicBezTo>
                <a:cubicBezTo>
                  <a:pt x="333726" y="2816924"/>
                  <a:pt x="333726" y="2816924"/>
                  <a:pt x="321178" y="2685175"/>
                </a:cubicBezTo>
                <a:cubicBezTo>
                  <a:pt x="314905" y="2666354"/>
                  <a:pt x="296083" y="2641259"/>
                  <a:pt x="277262" y="2634985"/>
                </a:cubicBezTo>
                <a:cubicBezTo>
                  <a:pt x="277262" y="2634985"/>
                  <a:pt x="277262" y="2634985"/>
                  <a:pt x="38858" y="2553426"/>
                </a:cubicBezTo>
                <a:cubicBezTo>
                  <a:pt x="13764" y="2547152"/>
                  <a:pt x="-5058" y="2522057"/>
                  <a:pt x="1216" y="2503236"/>
                </a:cubicBezTo>
                <a:cubicBezTo>
                  <a:pt x="1216" y="2503236"/>
                  <a:pt x="1216" y="2503236"/>
                  <a:pt x="1216" y="2333844"/>
                </a:cubicBezTo>
                <a:cubicBezTo>
                  <a:pt x="1216" y="2315022"/>
                  <a:pt x="20037" y="2289927"/>
                  <a:pt x="45132" y="2283654"/>
                </a:cubicBezTo>
                <a:cubicBezTo>
                  <a:pt x="45132" y="2283654"/>
                  <a:pt x="45132" y="2283654"/>
                  <a:pt x="283536" y="2220916"/>
                </a:cubicBezTo>
                <a:cubicBezTo>
                  <a:pt x="308631" y="2214642"/>
                  <a:pt x="327452" y="2189547"/>
                  <a:pt x="333726" y="2170726"/>
                </a:cubicBezTo>
                <a:cubicBezTo>
                  <a:pt x="333726" y="2170726"/>
                  <a:pt x="333726" y="2170726"/>
                  <a:pt x="358821" y="2038977"/>
                </a:cubicBezTo>
                <a:cubicBezTo>
                  <a:pt x="365095" y="2013881"/>
                  <a:pt x="352547" y="1988786"/>
                  <a:pt x="333726" y="1969965"/>
                </a:cubicBezTo>
                <a:cubicBezTo>
                  <a:pt x="333726" y="1969965"/>
                  <a:pt x="333726" y="1969965"/>
                  <a:pt x="126691" y="1831942"/>
                </a:cubicBezTo>
                <a:cubicBezTo>
                  <a:pt x="107870" y="1819394"/>
                  <a:pt x="101596" y="1788026"/>
                  <a:pt x="107870" y="1769204"/>
                </a:cubicBezTo>
                <a:cubicBezTo>
                  <a:pt x="107870" y="1769204"/>
                  <a:pt x="107870" y="1769204"/>
                  <a:pt x="158060" y="1612360"/>
                </a:cubicBezTo>
                <a:cubicBezTo>
                  <a:pt x="170608" y="1587265"/>
                  <a:pt x="189429" y="1568444"/>
                  <a:pt x="214524" y="1574717"/>
                </a:cubicBezTo>
                <a:cubicBezTo>
                  <a:pt x="214524" y="1574717"/>
                  <a:pt x="214524" y="1574717"/>
                  <a:pt x="465475" y="1580991"/>
                </a:cubicBezTo>
                <a:cubicBezTo>
                  <a:pt x="484296" y="1587265"/>
                  <a:pt x="515665" y="1568444"/>
                  <a:pt x="528213" y="1549622"/>
                </a:cubicBezTo>
                <a:cubicBezTo>
                  <a:pt x="528213" y="1549622"/>
                  <a:pt x="528213" y="1549622"/>
                  <a:pt x="584677" y="1430420"/>
                </a:cubicBezTo>
                <a:cubicBezTo>
                  <a:pt x="597224" y="1411599"/>
                  <a:pt x="597224" y="1380230"/>
                  <a:pt x="578403" y="1361409"/>
                </a:cubicBezTo>
                <a:cubicBezTo>
                  <a:pt x="578403" y="1361409"/>
                  <a:pt x="578403" y="1361409"/>
                  <a:pt x="427833" y="1160648"/>
                </a:cubicBezTo>
                <a:cubicBezTo>
                  <a:pt x="415285" y="1141827"/>
                  <a:pt x="415285" y="1116732"/>
                  <a:pt x="427833" y="1097911"/>
                </a:cubicBezTo>
                <a:cubicBezTo>
                  <a:pt x="427833" y="1097911"/>
                  <a:pt x="427833" y="1097911"/>
                  <a:pt x="521939" y="959887"/>
                </a:cubicBezTo>
                <a:cubicBezTo>
                  <a:pt x="534487" y="941066"/>
                  <a:pt x="565856" y="934792"/>
                  <a:pt x="584677" y="941066"/>
                </a:cubicBezTo>
                <a:cubicBezTo>
                  <a:pt x="584677" y="941066"/>
                  <a:pt x="584677" y="941066"/>
                  <a:pt x="823080" y="1028899"/>
                </a:cubicBezTo>
                <a:cubicBezTo>
                  <a:pt x="841902" y="1035173"/>
                  <a:pt x="873270" y="1028899"/>
                  <a:pt x="892092" y="1010078"/>
                </a:cubicBezTo>
                <a:cubicBezTo>
                  <a:pt x="892092" y="1010078"/>
                  <a:pt x="892092" y="1010078"/>
                  <a:pt x="986198" y="915971"/>
                </a:cubicBezTo>
                <a:cubicBezTo>
                  <a:pt x="998746" y="897150"/>
                  <a:pt x="1005020" y="865781"/>
                  <a:pt x="998746" y="846960"/>
                </a:cubicBezTo>
                <a:cubicBezTo>
                  <a:pt x="998746" y="846960"/>
                  <a:pt x="998746" y="846960"/>
                  <a:pt x="910913" y="614830"/>
                </a:cubicBezTo>
                <a:cubicBezTo>
                  <a:pt x="904639" y="589735"/>
                  <a:pt x="910913" y="564640"/>
                  <a:pt x="929734" y="552092"/>
                </a:cubicBezTo>
                <a:cubicBezTo>
                  <a:pt x="929734" y="552092"/>
                  <a:pt x="929734" y="552092"/>
                  <a:pt x="1061484" y="451712"/>
                </a:cubicBezTo>
                <a:cubicBezTo>
                  <a:pt x="1080305" y="439164"/>
                  <a:pt x="1111674" y="439164"/>
                  <a:pt x="1130495" y="451712"/>
                </a:cubicBezTo>
                <a:cubicBezTo>
                  <a:pt x="1130495" y="451712"/>
                  <a:pt x="1130495" y="451712"/>
                  <a:pt x="1331256" y="602282"/>
                </a:cubicBezTo>
                <a:cubicBezTo>
                  <a:pt x="1350077" y="614830"/>
                  <a:pt x="1381446" y="614830"/>
                  <a:pt x="1400267" y="608556"/>
                </a:cubicBezTo>
                <a:cubicBezTo>
                  <a:pt x="1400267" y="608556"/>
                  <a:pt x="1400267" y="608556"/>
                  <a:pt x="1519469" y="539545"/>
                </a:cubicBezTo>
                <a:cubicBezTo>
                  <a:pt x="1538290" y="533271"/>
                  <a:pt x="1550838" y="501902"/>
                  <a:pt x="1550838" y="483081"/>
                </a:cubicBezTo>
                <a:cubicBezTo>
                  <a:pt x="1550838" y="483081"/>
                  <a:pt x="1550838" y="483081"/>
                  <a:pt x="1538290" y="232130"/>
                </a:cubicBezTo>
                <a:cubicBezTo>
                  <a:pt x="1532017" y="207035"/>
                  <a:pt x="1550838" y="181939"/>
                  <a:pt x="1569659" y="175666"/>
                </a:cubicBezTo>
                <a:cubicBezTo>
                  <a:pt x="1569659" y="175666"/>
                  <a:pt x="1569659" y="175666"/>
                  <a:pt x="1726504" y="119202"/>
                </a:cubicBezTo>
                <a:cubicBezTo>
                  <a:pt x="1751599" y="112928"/>
                  <a:pt x="1776694" y="119202"/>
                  <a:pt x="1789241" y="138023"/>
                </a:cubicBezTo>
                <a:cubicBezTo>
                  <a:pt x="1789241" y="138023"/>
                  <a:pt x="1789241" y="138023"/>
                  <a:pt x="1939812" y="345058"/>
                </a:cubicBezTo>
                <a:cubicBezTo>
                  <a:pt x="1952359" y="357605"/>
                  <a:pt x="1983728" y="370153"/>
                  <a:pt x="2002550" y="370153"/>
                </a:cubicBezTo>
                <a:cubicBezTo>
                  <a:pt x="2002550" y="370153"/>
                  <a:pt x="2002550" y="370153"/>
                  <a:pt x="2134299" y="338784"/>
                </a:cubicBezTo>
                <a:cubicBezTo>
                  <a:pt x="2159394" y="338784"/>
                  <a:pt x="2178215" y="313689"/>
                  <a:pt x="2184489" y="294868"/>
                </a:cubicBezTo>
                <a:cubicBezTo>
                  <a:pt x="2184489" y="294868"/>
                  <a:pt x="2184489" y="294868"/>
                  <a:pt x="2247227" y="50190"/>
                </a:cubicBezTo>
                <a:cubicBezTo>
                  <a:pt x="2247227" y="31369"/>
                  <a:pt x="2272322" y="12548"/>
                  <a:pt x="2297417" y="6274"/>
                </a:cubicBezTo>
                <a:cubicBezTo>
                  <a:pt x="2297417" y="6274"/>
                  <a:pt x="2297417" y="6274"/>
                  <a:pt x="2460535" y="0"/>
                </a:cubicBezTo>
                <a:close/>
              </a:path>
            </a:pathLst>
          </a:custGeom>
          <a:solidFill>
            <a:schemeClr val="accent1"/>
          </a:solidFill>
          <a:ln w="9525">
            <a:noFill/>
            <a:round/>
          </a:ln>
        </p:spPr>
        <p:txBody>
          <a:bodyPr vert="horz" wrap="square" lIns="91408" tIns="45705" rIns="91408" bIns="45705" numCol="1" anchor="t" anchorCtr="0" compatLnSpc="1">
            <a:noAutofit/>
          </a:bodyPr>
          <a:lstStyle/>
          <a:p>
            <a:pPr defTabSz="609600"/>
            <a:endParaRPr lang="zh-CN" altLang="en-US" sz="1705">
              <a:solidFill>
                <a:prstClr val="black"/>
              </a:solidFill>
              <a:latin typeface="Calibri" panose="020F0502020204030204"/>
              <a:ea typeface="等线" panose="02010600030101010101" pitchFamily="2" charset="-122"/>
            </a:endParaRPr>
          </a:p>
        </p:txBody>
      </p:sp>
      <p:sp>
        <p:nvSpPr>
          <p:cNvPr id="34" name="Freeform 5"/>
          <p:cNvSpPr>
            <a:spLocks noEditPoints="1"/>
          </p:cNvSpPr>
          <p:nvPr/>
        </p:nvSpPr>
        <p:spPr bwMode="auto">
          <a:xfrm>
            <a:off x="5410816" y="914740"/>
            <a:ext cx="1434116" cy="1434037"/>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2"/>
          </a:solidFill>
          <a:ln>
            <a:noFill/>
          </a:ln>
        </p:spPr>
        <p:txBody>
          <a:bodyPr vert="horz" wrap="square" lIns="91408" tIns="45705" rIns="91408" bIns="45705" numCol="1" anchor="t" anchorCtr="0" compatLnSpc="1"/>
          <a:lstStyle/>
          <a:p>
            <a:pPr defTabSz="609600"/>
            <a:endParaRPr lang="zh-CN" altLang="en-US" sz="1705">
              <a:solidFill>
                <a:prstClr val="black"/>
              </a:solidFill>
              <a:latin typeface="Calibri" panose="020F0502020204030204"/>
              <a:ea typeface="等线" panose="02010600030101010101" pitchFamily="2" charset="-122"/>
            </a:endParaRPr>
          </a:p>
        </p:txBody>
      </p:sp>
      <p:sp>
        <p:nvSpPr>
          <p:cNvPr id="37" name="Freeform 5"/>
          <p:cNvSpPr>
            <a:spLocks noEditPoints="1"/>
          </p:cNvSpPr>
          <p:nvPr/>
        </p:nvSpPr>
        <p:spPr bwMode="auto">
          <a:xfrm>
            <a:off x="5437978" y="5116303"/>
            <a:ext cx="1172077" cy="1172013"/>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3"/>
          </a:solidFill>
          <a:ln>
            <a:noFill/>
          </a:ln>
        </p:spPr>
        <p:txBody>
          <a:bodyPr vert="horz" wrap="square" lIns="91408" tIns="45705" rIns="91408" bIns="45705" numCol="1" anchor="t" anchorCtr="0" compatLnSpc="1"/>
          <a:lstStyle/>
          <a:p>
            <a:pPr defTabSz="609600"/>
            <a:endParaRPr lang="zh-CN" altLang="en-US" sz="1705">
              <a:solidFill>
                <a:prstClr val="black"/>
              </a:solidFill>
              <a:latin typeface="Calibri" panose="020F0502020204030204"/>
              <a:ea typeface="等线" panose="02010600030101010101" pitchFamily="2" charset="-122"/>
            </a:endParaRPr>
          </a:p>
        </p:txBody>
      </p:sp>
      <p:sp>
        <p:nvSpPr>
          <p:cNvPr id="38" name="Freeform 5"/>
          <p:cNvSpPr>
            <a:spLocks noEditPoints="1"/>
          </p:cNvSpPr>
          <p:nvPr/>
        </p:nvSpPr>
        <p:spPr bwMode="auto">
          <a:xfrm>
            <a:off x="6497593" y="5797960"/>
            <a:ext cx="616242" cy="616207"/>
          </a:xfrm>
          <a:custGeom>
            <a:avLst/>
            <a:gdLst>
              <a:gd name="T0" fmla="*/ 1098 w 1098"/>
              <a:gd name="T1" fmla="*/ 620 h 1099"/>
              <a:gd name="T2" fmla="*/ 1098 w 1098"/>
              <a:gd name="T3" fmla="*/ 487 h 1099"/>
              <a:gd name="T4" fmla="*/ 940 w 1098"/>
              <a:gd name="T5" fmla="*/ 447 h 1099"/>
              <a:gd name="T6" fmla="*/ 892 w 1098"/>
              <a:gd name="T7" fmla="*/ 335 h 1099"/>
              <a:gd name="T8" fmla="*/ 976 w 1098"/>
              <a:gd name="T9" fmla="*/ 211 h 1099"/>
              <a:gd name="T10" fmla="*/ 882 w 1098"/>
              <a:gd name="T11" fmla="*/ 117 h 1099"/>
              <a:gd name="T12" fmla="*/ 751 w 1098"/>
              <a:gd name="T13" fmla="*/ 196 h 1099"/>
              <a:gd name="T14" fmla="*/ 645 w 1098"/>
              <a:gd name="T15" fmla="*/ 152 h 1099"/>
              <a:gd name="T16" fmla="*/ 615 w 1098"/>
              <a:gd name="T17" fmla="*/ 0 h 1099"/>
              <a:gd name="T18" fmla="*/ 482 w 1098"/>
              <a:gd name="T19" fmla="*/ 0 h 1099"/>
              <a:gd name="T20" fmla="*/ 445 w 1098"/>
              <a:gd name="T21" fmla="*/ 150 h 1099"/>
              <a:gd name="T22" fmla="*/ 329 w 1098"/>
              <a:gd name="T23" fmla="*/ 197 h 1099"/>
              <a:gd name="T24" fmla="*/ 203 w 1098"/>
              <a:gd name="T25" fmla="*/ 112 h 1099"/>
              <a:gd name="T26" fmla="*/ 109 w 1098"/>
              <a:gd name="T27" fmla="*/ 206 h 1099"/>
              <a:gd name="T28" fmla="*/ 188 w 1098"/>
              <a:gd name="T29" fmla="*/ 337 h 1099"/>
              <a:gd name="T30" fmla="*/ 141 w 1098"/>
              <a:gd name="T31" fmla="*/ 452 h 1099"/>
              <a:gd name="T32" fmla="*/ 0 w 1098"/>
              <a:gd name="T33" fmla="*/ 479 h 1099"/>
              <a:gd name="T34" fmla="*/ 0 w 1098"/>
              <a:gd name="T35" fmla="*/ 612 h 1099"/>
              <a:gd name="T36" fmla="*/ 140 w 1098"/>
              <a:gd name="T37" fmla="*/ 647 h 1099"/>
              <a:gd name="T38" fmla="*/ 186 w 1098"/>
              <a:gd name="T39" fmla="*/ 760 h 1099"/>
              <a:gd name="T40" fmla="*/ 100 w 1098"/>
              <a:gd name="T41" fmla="*/ 888 h 1099"/>
              <a:gd name="T42" fmla="*/ 194 w 1098"/>
              <a:gd name="T43" fmla="*/ 982 h 1099"/>
              <a:gd name="T44" fmla="*/ 327 w 1098"/>
              <a:gd name="T45" fmla="*/ 902 h 1099"/>
              <a:gd name="T46" fmla="*/ 446 w 1098"/>
              <a:gd name="T47" fmla="*/ 952 h 1099"/>
              <a:gd name="T48" fmla="*/ 475 w 1098"/>
              <a:gd name="T49" fmla="*/ 1099 h 1099"/>
              <a:gd name="T50" fmla="*/ 608 w 1098"/>
              <a:gd name="T51" fmla="*/ 1099 h 1099"/>
              <a:gd name="T52" fmla="*/ 645 w 1098"/>
              <a:gd name="T53" fmla="*/ 949 h 1099"/>
              <a:gd name="T54" fmla="*/ 755 w 1098"/>
              <a:gd name="T55" fmla="*/ 903 h 1099"/>
              <a:gd name="T56" fmla="*/ 881 w 1098"/>
              <a:gd name="T57" fmla="*/ 987 h 1099"/>
              <a:gd name="T58" fmla="*/ 975 w 1098"/>
              <a:gd name="T59" fmla="*/ 893 h 1099"/>
              <a:gd name="T60" fmla="*/ 895 w 1098"/>
              <a:gd name="T61" fmla="*/ 761 h 1099"/>
              <a:gd name="T62" fmla="*/ 941 w 1098"/>
              <a:gd name="T63" fmla="*/ 650 h 1099"/>
              <a:gd name="T64" fmla="*/ 1098 w 1098"/>
              <a:gd name="T65" fmla="*/ 620 h 1099"/>
              <a:gd name="T66" fmla="*/ 546 w 1098"/>
              <a:gd name="T67" fmla="*/ 828 h 1099"/>
              <a:gd name="T68" fmla="*/ 274 w 1098"/>
              <a:gd name="T69" fmla="*/ 556 h 1099"/>
              <a:gd name="T70" fmla="*/ 546 w 1098"/>
              <a:gd name="T71" fmla="*/ 284 h 1099"/>
              <a:gd name="T72" fmla="*/ 818 w 1098"/>
              <a:gd name="T73" fmla="*/ 556 h 1099"/>
              <a:gd name="T74" fmla="*/ 546 w 1098"/>
              <a:gd name="T75" fmla="*/ 828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8" h="1099">
                <a:moveTo>
                  <a:pt x="1098" y="620"/>
                </a:moveTo>
                <a:cubicBezTo>
                  <a:pt x="1098" y="487"/>
                  <a:pt x="1098" y="487"/>
                  <a:pt x="1098" y="487"/>
                </a:cubicBezTo>
                <a:cubicBezTo>
                  <a:pt x="940" y="447"/>
                  <a:pt x="940" y="447"/>
                  <a:pt x="940" y="447"/>
                </a:cubicBezTo>
                <a:cubicBezTo>
                  <a:pt x="929" y="407"/>
                  <a:pt x="913" y="370"/>
                  <a:pt x="892" y="335"/>
                </a:cubicBezTo>
                <a:cubicBezTo>
                  <a:pt x="976" y="211"/>
                  <a:pt x="976" y="211"/>
                  <a:pt x="976" y="211"/>
                </a:cubicBezTo>
                <a:cubicBezTo>
                  <a:pt x="882" y="117"/>
                  <a:pt x="882" y="117"/>
                  <a:pt x="882" y="117"/>
                </a:cubicBezTo>
                <a:cubicBezTo>
                  <a:pt x="751" y="196"/>
                  <a:pt x="751" y="196"/>
                  <a:pt x="751" y="196"/>
                </a:cubicBezTo>
                <a:cubicBezTo>
                  <a:pt x="718" y="177"/>
                  <a:pt x="683" y="162"/>
                  <a:pt x="645" y="152"/>
                </a:cubicBezTo>
                <a:cubicBezTo>
                  <a:pt x="615" y="0"/>
                  <a:pt x="615" y="0"/>
                  <a:pt x="615" y="0"/>
                </a:cubicBezTo>
                <a:cubicBezTo>
                  <a:pt x="482" y="0"/>
                  <a:pt x="482" y="0"/>
                  <a:pt x="482" y="0"/>
                </a:cubicBezTo>
                <a:cubicBezTo>
                  <a:pt x="445" y="150"/>
                  <a:pt x="445" y="150"/>
                  <a:pt x="445" y="150"/>
                </a:cubicBezTo>
                <a:cubicBezTo>
                  <a:pt x="404" y="159"/>
                  <a:pt x="365" y="175"/>
                  <a:pt x="329" y="197"/>
                </a:cubicBezTo>
                <a:cubicBezTo>
                  <a:pt x="203" y="112"/>
                  <a:pt x="203" y="112"/>
                  <a:pt x="203" y="112"/>
                </a:cubicBezTo>
                <a:cubicBezTo>
                  <a:pt x="109" y="206"/>
                  <a:pt x="109" y="206"/>
                  <a:pt x="109" y="206"/>
                </a:cubicBezTo>
                <a:cubicBezTo>
                  <a:pt x="188" y="337"/>
                  <a:pt x="188" y="337"/>
                  <a:pt x="188" y="337"/>
                </a:cubicBezTo>
                <a:cubicBezTo>
                  <a:pt x="167" y="372"/>
                  <a:pt x="151" y="411"/>
                  <a:pt x="141" y="452"/>
                </a:cubicBezTo>
                <a:cubicBezTo>
                  <a:pt x="0" y="479"/>
                  <a:pt x="0" y="479"/>
                  <a:pt x="0" y="479"/>
                </a:cubicBezTo>
                <a:cubicBezTo>
                  <a:pt x="0" y="612"/>
                  <a:pt x="0" y="612"/>
                  <a:pt x="0" y="612"/>
                </a:cubicBezTo>
                <a:cubicBezTo>
                  <a:pt x="140" y="647"/>
                  <a:pt x="140" y="647"/>
                  <a:pt x="140" y="647"/>
                </a:cubicBezTo>
                <a:cubicBezTo>
                  <a:pt x="150" y="688"/>
                  <a:pt x="166" y="726"/>
                  <a:pt x="186" y="760"/>
                </a:cubicBezTo>
                <a:cubicBezTo>
                  <a:pt x="100" y="888"/>
                  <a:pt x="100" y="888"/>
                  <a:pt x="100" y="888"/>
                </a:cubicBezTo>
                <a:cubicBezTo>
                  <a:pt x="194" y="982"/>
                  <a:pt x="194" y="982"/>
                  <a:pt x="194" y="982"/>
                </a:cubicBezTo>
                <a:cubicBezTo>
                  <a:pt x="327" y="902"/>
                  <a:pt x="327" y="902"/>
                  <a:pt x="327" y="902"/>
                </a:cubicBezTo>
                <a:cubicBezTo>
                  <a:pt x="363" y="925"/>
                  <a:pt x="404" y="941"/>
                  <a:pt x="446" y="952"/>
                </a:cubicBezTo>
                <a:cubicBezTo>
                  <a:pt x="475" y="1099"/>
                  <a:pt x="475" y="1099"/>
                  <a:pt x="475" y="1099"/>
                </a:cubicBezTo>
                <a:cubicBezTo>
                  <a:pt x="608" y="1099"/>
                  <a:pt x="608" y="1099"/>
                  <a:pt x="608" y="1099"/>
                </a:cubicBezTo>
                <a:cubicBezTo>
                  <a:pt x="645" y="949"/>
                  <a:pt x="645" y="949"/>
                  <a:pt x="645" y="949"/>
                </a:cubicBezTo>
                <a:cubicBezTo>
                  <a:pt x="684" y="939"/>
                  <a:pt x="721" y="923"/>
                  <a:pt x="755" y="903"/>
                </a:cubicBezTo>
                <a:cubicBezTo>
                  <a:pt x="881" y="987"/>
                  <a:pt x="881" y="987"/>
                  <a:pt x="881" y="987"/>
                </a:cubicBezTo>
                <a:cubicBezTo>
                  <a:pt x="975" y="893"/>
                  <a:pt x="975" y="893"/>
                  <a:pt x="975" y="893"/>
                </a:cubicBezTo>
                <a:cubicBezTo>
                  <a:pt x="895" y="761"/>
                  <a:pt x="895" y="761"/>
                  <a:pt x="895" y="761"/>
                </a:cubicBezTo>
                <a:cubicBezTo>
                  <a:pt x="915" y="727"/>
                  <a:pt x="931" y="690"/>
                  <a:pt x="941" y="650"/>
                </a:cubicBezTo>
                <a:lnTo>
                  <a:pt x="1098" y="620"/>
                </a:lnTo>
                <a:close/>
                <a:moveTo>
                  <a:pt x="546" y="828"/>
                </a:moveTo>
                <a:cubicBezTo>
                  <a:pt x="396" y="828"/>
                  <a:pt x="274" y="706"/>
                  <a:pt x="274" y="556"/>
                </a:cubicBezTo>
                <a:cubicBezTo>
                  <a:pt x="274" y="406"/>
                  <a:pt x="396" y="284"/>
                  <a:pt x="546" y="284"/>
                </a:cubicBezTo>
                <a:cubicBezTo>
                  <a:pt x="696" y="284"/>
                  <a:pt x="818" y="406"/>
                  <a:pt x="818" y="556"/>
                </a:cubicBezTo>
                <a:cubicBezTo>
                  <a:pt x="818" y="706"/>
                  <a:pt x="696" y="828"/>
                  <a:pt x="546" y="828"/>
                </a:cubicBezTo>
                <a:close/>
              </a:path>
            </a:pathLst>
          </a:custGeom>
          <a:solidFill>
            <a:schemeClr val="accent3"/>
          </a:solidFill>
          <a:ln>
            <a:noFill/>
          </a:ln>
        </p:spPr>
        <p:txBody>
          <a:bodyPr vert="horz" wrap="square" lIns="91408" tIns="45705" rIns="91408" bIns="45705" numCol="1" anchor="t" anchorCtr="0" compatLnSpc="1"/>
          <a:lstStyle/>
          <a:p>
            <a:pPr defTabSz="609600"/>
            <a:endParaRPr lang="zh-CN" altLang="en-US" sz="1705">
              <a:solidFill>
                <a:prstClr val="black"/>
              </a:solidFill>
              <a:latin typeface="Calibri" panose="020F0502020204030204"/>
              <a:ea typeface="等线" panose="02010600030101010101" pitchFamily="2" charset="-122"/>
            </a:endParaRPr>
          </a:p>
        </p:txBody>
      </p:sp>
      <p:sp>
        <p:nvSpPr>
          <p:cNvPr id="39" name="TextBox 19"/>
          <p:cNvSpPr txBox="1"/>
          <p:nvPr/>
        </p:nvSpPr>
        <p:spPr>
          <a:xfrm>
            <a:off x="2180624" y="3279323"/>
            <a:ext cx="2879629" cy="743922"/>
          </a:xfrm>
          <a:prstGeom prst="rect">
            <a:avLst/>
          </a:prstGeom>
          <a:noFill/>
        </p:spPr>
        <p:txBody>
          <a:bodyPr wrap="square" lIns="0" tIns="0" rIns="0" bIns="0" rtlCol="0">
            <a:spAutoFit/>
          </a:bodyPr>
          <a:lstStyle/>
          <a:p>
            <a:pPr algn="ctr" defTabSz="609600"/>
            <a:r>
              <a:rPr lang="zh-CN" altLang="en-US" sz="4835" b="1" dirty="0">
                <a:solidFill>
                  <a:srgbClr val="1A7ACA"/>
                </a:solidFill>
                <a:latin typeface="微软雅黑" panose="020B0503020204020204" pitchFamily="34" charset="-122"/>
                <a:ea typeface="微软雅黑" panose="020B0503020204020204" pitchFamily="34" charset="-122"/>
              </a:rPr>
              <a:t>创意领军</a:t>
            </a:r>
            <a:endParaRPr lang="zh-CN" altLang="en-US" sz="4835" b="1" dirty="0">
              <a:solidFill>
                <a:srgbClr val="1A7ACA"/>
              </a:solidFill>
              <a:latin typeface="微软雅黑" panose="020B0503020204020204" pitchFamily="34" charset="-122"/>
              <a:ea typeface="微软雅黑" panose="020B0503020204020204" pitchFamily="34" charset="-122"/>
            </a:endParaRPr>
          </a:p>
        </p:txBody>
      </p:sp>
      <p:sp>
        <p:nvSpPr>
          <p:cNvPr id="40" name="TextBox 106"/>
          <p:cNvSpPr txBox="1"/>
          <p:nvPr/>
        </p:nvSpPr>
        <p:spPr>
          <a:xfrm>
            <a:off x="2360686" y="4162843"/>
            <a:ext cx="2519502" cy="408702"/>
          </a:xfrm>
          <a:prstGeom prst="rect">
            <a:avLst/>
          </a:prstGeom>
          <a:noFill/>
        </p:spPr>
        <p:txBody>
          <a:bodyPr wrap="square" lIns="0" tIns="0" rIns="0" bIns="0" rtlCol="0">
            <a:spAutoFit/>
          </a:bodyPr>
          <a:lstStyle/>
          <a:p>
            <a:pPr algn="just" defTabSz="609600"/>
            <a:r>
              <a:rPr lang="zh-CN" altLang="en-US" sz="133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点击输入简要文字内容，言简意赅的说设计</a:t>
            </a:r>
            <a:r>
              <a:rPr lang="en-US" altLang="zh-CN" sz="1330" dirty="0">
                <a:solidFill>
                  <a:prstClr val="white">
                    <a:lumMod val="50000"/>
                  </a:prstClr>
                </a:solidFill>
                <a:latin typeface="微软雅黑" panose="020B0503020204020204" pitchFamily="34" charset="-122"/>
                <a:ea typeface="微软雅黑" panose="020B0503020204020204" pitchFamily="34" charset="-122"/>
              </a:rPr>
              <a:t>……</a:t>
            </a:r>
            <a:endParaRPr lang="en-US" altLang="zh-CN" sz="133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1" name="TextBox 19"/>
          <p:cNvSpPr txBox="1"/>
          <p:nvPr/>
        </p:nvSpPr>
        <p:spPr>
          <a:xfrm>
            <a:off x="7148139" y="3279323"/>
            <a:ext cx="2879629" cy="743922"/>
          </a:xfrm>
          <a:prstGeom prst="rect">
            <a:avLst/>
          </a:prstGeom>
          <a:noFill/>
        </p:spPr>
        <p:txBody>
          <a:bodyPr wrap="square" lIns="0" tIns="0" rIns="0" bIns="0" rtlCol="0">
            <a:spAutoFit/>
          </a:bodyPr>
          <a:lstStyle/>
          <a:p>
            <a:pPr algn="ctr" defTabSz="609600"/>
            <a:r>
              <a:rPr lang="zh-CN" altLang="en-US" sz="4835" b="1" dirty="0">
                <a:solidFill>
                  <a:prstClr val="black">
                    <a:lumMod val="75000"/>
                    <a:lumOff val="25000"/>
                  </a:prstClr>
                </a:solidFill>
                <a:latin typeface="微软雅黑" panose="020B0503020204020204" pitchFamily="34" charset="-122"/>
                <a:ea typeface="微软雅黑" panose="020B0503020204020204" pitchFamily="34" charset="-122"/>
              </a:rPr>
              <a:t>赢在细节</a:t>
            </a:r>
            <a:endParaRPr lang="zh-CN" altLang="en-US" sz="4835"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Box 106"/>
          <p:cNvSpPr txBox="1"/>
          <p:nvPr/>
        </p:nvSpPr>
        <p:spPr>
          <a:xfrm>
            <a:off x="7328201" y="4162843"/>
            <a:ext cx="2519502" cy="408702"/>
          </a:xfrm>
          <a:prstGeom prst="rect">
            <a:avLst/>
          </a:prstGeom>
          <a:noFill/>
        </p:spPr>
        <p:txBody>
          <a:bodyPr wrap="square" lIns="0" tIns="0" rIns="0" bIns="0" rtlCol="0">
            <a:spAutoFit/>
          </a:bodyPr>
          <a:lstStyle/>
          <a:p>
            <a:pPr algn="just" defTabSz="609600"/>
            <a:r>
              <a:rPr lang="zh-CN" altLang="en-US" sz="133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点击输入简要文字内容，言简意赅的说明专业设计</a:t>
            </a:r>
            <a:r>
              <a:rPr lang="en-US" altLang="zh-CN" sz="1330" dirty="0">
                <a:solidFill>
                  <a:prstClr val="white">
                    <a:lumMod val="50000"/>
                  </a:prstClr>
                </a:solidFill>
                <a:latin typeface="微软雅黑" panose="020B0503020204020204" pitchFamily="34" charset="-122"/>
                <a:ea typeface="微软雅黑" panose="020B0503020204020204" pitchFamily="34" charset="-122"/>
              </a:rPr>
              <a:t>……</a:t>
            </a:r>
            <a:endParaRPr lang="en-US" altLang="zh-CN" sz="133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3" name="组合 42"/>
          <p:cNvGrpSpPr/>
          <p:nvPr/>
        </p:nvGrpSpPr>
        <p:grpSpPr>
          <a:xfrm>
            <a:off x="8207962" y="2293223"/>
            <a:ext cx="810962" cy="810916"/>
            <a:chOff x="5637213" y="3511550"/>
            <a:chExt cx="376238" cy="376238"/>
          </a:xfrm>
          <a:solidFill>
            <a:schemeClr val="tx1">
              <a:lumMod val="65000"/>
              <a:lumOff val="35000"/>
            </a:schemeClr>
          </a:solidFill>
        </p:grpSpPr>
        <p:sp>
          <p:nvSpPr>
            <p:cNvPr id="44" name="Freeform 50"/>
            <p:cNvSpPr>
              <a:spLocks noEditPoints="1"/>
            </p:cNvSpPr>
            <p:nvPr/>
          </p:nvSpPr>
          <p:spPr bwMode="auto">
            <a:xfrm>
              <a:off x="5637213" y="3546475"/>
              <a:ext cx="341313" cy="341313"/>
            </a:xfrm>
            <a:custGeom>
              <a:avLst/>
              <a:gdLst>
                <a:gd name="T0" fmla="*/ 92 w 184"/>
                <a:gd name="T1" fmla="*/ 184 h 184"/>
                <a:gd name="T2" fmla="*/ 184 w 184"/>
                <a:gd name="T3" fmla="*/ 92 h 184"/>
                <a:gd name="T4" fmla="*/ 173 w 184"/>
                <a:gd name="T5" fmla="*/ 49 h 184"/>
                <a:gd name="T6" fmla="*/ 171 w 184"/>
                <a:gd name="T7" fmla="*/ 49 h 184"/>
                <a:gd name="T8" fmla="*/ 170 w 184"/>
                <a:gd name="T9" fmla="*/ 49 h 184"/>
                <a:gd name="T10" fmla="*/ 158 w 184"/>
                <a:gd name="T11" fmla="*/ 48 h 184"/>
                <a:gd name="T12" fmla="*/ 149 w 184"/>
                <a:gd name="T13" fmla="*/ 56 h 184"/>
                <a:gd name="T14" fmla="*/ 160 w 184"/>
                <a:gd name="T15" fmla="*/ 92 h 184"/>
                <a:gd name="T16" fmla="*/ 92 w 184"/>
                <a:gd name="T17" fmla="*/ 160 h 184"/>
                <a:gd name="T18" fmla="*/ 24 w 184"/>
                <a:gd name="T19" fmla="*/ 92 h 184"/>
                <a:gd name="T20" fmla="*/ 92 w 184"/>
                <a:gd name="T21" fmla="*/ 24 h 184"/>
                <a:gd name="T22" fmla="*/ 128 w 184"/>
                <a:gd name="T23" fmla="*/ 35 h 184"/>
                <a:gd name="T24" fmla="*/ 135 w 184"/>
                <a:gd name="T25" fmla="*/ 27 h 184"/>
                <a:gd name="T26" fmla="*/ 134 w 184"/>
                <a:gd name="T27" fmla="*/ 14 h 184"/>
                <a:gd name="T28" fmla="*/ 134 w 184"/>
                <a:gd name="T29" fmla="*/ 10 h 184"/>
                <a:gd name="T30" fmla="*/ 92 w 184"/>
                <a:gd name="T31" fmla="*/ 0 h 184"/>
                <a:gd name="T32" fmla="*/ 0 w 184"/>
                <a:gd name="T33" fmla="*/ 92 h 184"/>
                <a:gd name="T34" fmla="*/ 92 w 184"/>
                <a:gd name="T35" fmla="*/ 184 h 184"/>
                <a:gd name="T36" fmla="*/ 92 w 184"/>
                <a:gd name="T37" fmla="*/ 184 h 184"/>
                <a:gd name="T38" fmla="*/ 92 w 184"/>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grpFill/>
            <a:ln>
              <a:noFill/>
            </a:ln>
          </p:spPr>
          <p:txBody>
            <a:bodyPr vert="horz" wrap="square" lIns="86672" tIns="43336" rIns="86672" bIns="43336" numCol="1" anchor="t" anchorCtr="0" compatLnSpc="1"/>
            <a:lstStyle/>
            <a:p>
              <a:pPr defTabSz="609600"/>
              <a:endParaRPr lang="zh-CN" altLang="en-US" sz="1705">
                <a:solidFill>
                  <a:prstClr val="black"/>
                </a:solidFill>
                <a:latin typeface="Calibri" panose="020F0502020204030204"/>
                <a:ea typeface="等线" panose="02010600030101010101" pitchFamily="2" charset="-122"/>
              </a:endParaRPr>
            </a:p>
          </p:txBody>
        </p:sp>
        <p:sp>
          <p:nvSpPr>
            <p:cNvPr id="45" name="Freeform 51"/>
            <p:cNvSpPr>
              <a:spLocks noEditPoints="1"/>
            </p:cNvSpPr>
            <p:nvPr/>
          </p:nvSpPr>
          <p:spPr bwMode="auto">
            <a:xfrm>
              <a:off x="5724525" y="3633788"/>
              <a:ext cx="166688" cy="166688"/>
            </a:xfrm>
            <a:custGeom>
              <a:avLst/>
              <a:gdLst>
                <a:gd name="T0" fmla="*/ 45 w 90"/>
                <a:gd name="T1" fmla="*/ 21 h 90"/>
                <a:gd name="T2" fmla="*/ 47 w 90"/>
                <a:gd name="T3" fmla="*/ 21 h 90"/>
                <a:gd name="T4" fmla="*/ 64 w 90"/>
                <a:gd name="T5" fmla="*/ 4 h 90"/>
                <a:gd name="T6" fmla="*/ 64 w 90"/>
                <a:gd name="T7" fmla="*/ 4 h 90"/>
                <a:gd name="T8" fmla="*/ 45 w 90"/>
                <a:gd name="T9" fmla="*/ 0 h 90"/>
                <a:gd name="T10" fmla="*/ 0 w 90"/>
                <a:gd name="T11" fmla="*/ 45 h 90"/>
                <a:gd name="T12" fmla="*/ 45 w 90"/>
                <a:gd name="T13" fmla="*/ 90 h 90"/>
                <a:gd name="T14" fmla="*/ 90 w 90"/>
                <a:gd name="T15" fmla="*/ 45 h 90"/>
                <a:gd name="T16" fmla="*/ 86 w 90"/>
                <a:gd name="T17" fmla="*/ 26 h 90"/>
                <a:gd name="T18" fmla="*/ 86 w 90"/>
                <a:gd name="T19" fmla="*/ 26 h 90"/>
                <a:gd name="T20" fmla="*/ 69 w 90"/>
                <a:gd name="T21" fmla="*/ 43 h 90"/>
                <a:gd name="T22" fmla="*/ 69 w 90"/>
                <a:gd name="T23" fmla="*/ 45 h 90"/>
                <a:gd name="T24" fmla="*/ 45 w 90"/>
                <a:gd name="T25" fmla="*/ 69 h 90"/>
                <a:gd name="T26" fmla="*/ 21 w 90"/>
                <a:gd name="T27" fmla="*/ 45 h 90"/>
                <a:gd name="T28" fmla="*/ 45 w 90"/>
                <a:gd name="T29" fmla="*/ 21 h 90"/>
                <a:gd name="T30" fmla="*/ 45 w 90"/>
                <a:gd name="T31" fmla="*/ 21 h 90"/>
                <a:gd name="T32" fmla="*/ 45 w 90"/>
                <a:gd name="T3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grpFill/>
            <a:ln>
              <a:noFill/>
            </a:ln>
          </p:spPr>
          <p:txBody>
            <a:bodyPr vert="horz" wrap="square" lIns="86672" tIns="43336" rIns="86672" bIns="43336" numCol="1" anchor="t" anchorCtr="0" compatLnSpc="1"/>
            <a:lstStyle/>
            <a:p>
              <a:pPr defTabSz="609600"/>
              <a:endParaRPr lang="zh-CN" altLang="en-US" sz="1705">
                <a:solidFill>
                  <a:prstClr val="black"/>
                </a:solidFill>
                <a:latin typeface="Calibri" panose="020F0502020204030204"/>
                <a:ea typeface="等线" panose="02010600030101010101" pitchFamily="2" charset="-122"/>
              </a:endParaRPr>
            </a:p>
          </p:txBody>
        </p:sp>
        <p:sp>
          <p:nvSpPr>
            <p:cNvPr id="46" name="Freeform 52"/>
            <p:cNvSpPr>
              <a:spLocks noEditPoints="1"/>
            </p:cNvSpPr>
            <p:nvPr/>
          </p:nvSpPr>
          <p:spPr bwMode="auto">
            <a:xfrm>
              <a:off x="5824538" y="3511550"/>
              <a:ext cx="188913" cy="188913"/>
            </a:xfrm>
            <a:custGeom>
              <a:avLst/>
              <a:gdLst>
                <a:gd name="T0" fmla="*/ 86 w 102"/>
                <a:gd name="T1" fmla="*/ 28 h 102"/>
                <a:gd name="T2" fmla="*/ 91 w 102"/>
                <a:gd name="T3" fmla="*/ 23 h 102"/>
                <a:gd name="T4" fmla="*/ 91 w 102"/>
                <a:gd name="T5" fmla="*/ 14 h 102"/>
                <a:gd name="T6" fmla="*/ 87 w 102"/>
                <a:gd name="T7" fmla="*/ 11 h 102"/>
                <a:gd name="T8" fmla="*/ 83 w 102"/>
                <a:gd name="T9" fmla="*/ 9 h 102"/>
                <a:gd name="T10" fmla="*/ 79 w 102"/>
                <a:gd name="T11" fmla="*/ 11 h 102"/>
                <a:gd name="T12" fmla="*/ 74 w 102"/>
                <a:gd name="T13" fmla="*/ 17 h 102"/>
                <a:gd name="T14" fmla="*/ 72 w 102"/>
                <a:gd name="T15" fmla="*/ 2 h 102"/>
                <a:gd name="T16" fmla="*/ 70 w 102"/>
                <a:gd name="T17" fmla="*/ 0 h 102"/>
                <a:gd name="T18" fmla="*/ 69 w 102"/>
                <a:gd name="T19" fmla="*/ 0 h 102"/>
                <a:gd name="T20" fmla="*/ 47 w 102"/>
                <a:gd name="T21" fmla="*/ 23 h 102"/>
                <a:gd name="T22" fmla="*/ 44 w 102"/>
                <a:gd name="T23" fmla="*/ 30 h 102"/>
                <a:gd name="T24" fmla="*/ 44 w 102"/>
                <a:gd name="T25" fmla="*/ 31 h 102"/>
                <a:gd name="T26" fmla="*/ 45 w 102"/>
                <a:gd name="T27" fmla="*/ 45 h 102"/>
                <a:gd name="T28" fmla="*/ 37 w 102"/>
                <a:gd name="T29" fmla="*/ 53 h 102"/>
                <a:gd name="T30" fmla="*/ 22 w 102"/>
                <a:gd name="T31" fmla="*/ 68 h 102"/>
                <a:gd name="T32" fmla="*/ 22 w 102"/>
                <a:gd name="T33" fmla="*/ 68 h 102"/>
                <a:gd name="T34" fmla="*/ 8 w 102"/>
                <a:gd name="T35" fmla="*/ 82 h 102"/>
                <a:gd name="T36" fmla="*/ 2 w 102"/>
                <a:gd name="T37" fmla="*/ 89 h 102"/>
                <a:gd name="T38" fmla="*/ 0 w 102"/>
                <a:gd name="T39" fmla="*/ 92 h 102"/>
                <a:gd name="T40" fmla="*/ 0 w 102"/>
                <a:gd name="T41" fmla="*/ 97 h 102"/>
                <a:gd name="T42" fmla="*/ 5 w 102"/>
                <a:gd name="T43" fmla="*/ 102 h 102"/>
                <a:gd name="T44" fmla="*/ 5 w 102"/>
                <a:gd name="T45" fmla="*/ 102 h 102"/>
                <a:gd name="T46" fmla="*/ 10 w 102"/>
                <a:gd name="T47" fmla="*/ 102 h 102"/>
                <a:gd name="T48" fmla="*/ 13 w 102"/>
                <a:gd name="T49" fmla="*/ 100 h 102"/>
                <a:gd name="T50" fmla="*/ 57 w 102"/>
                <a:gd name="T51" fmla="*/ 56 h 102"/>
                <a:gd name="T52" fmla="*/ 70 w 102"/>
                <a:gd name="T53" fmla="*/ 57 h 102"/>
                <a:gd name="T54" fmla="*/ 71 w 102"/>
                <a:gd name="T55" fmla="*/ 57 h 102"/>
                <a:gd name="T56" fmla="*/ 71 w 102"/>
                <a:gd name="T57" fmla="*/ 57 h 102"/>
                <a:gd name="T58" fmla="*/ 78 w 102"/>
                <a:gd name="T59" fmla="*/ 54 h 102"/>
                <a:gd name="T60" fmla="*/ 101 w 102"/>
                <a:gd name="T61" fmla="*/ 32 h 102"/>
                <a:gd name="T62" fmla="*/ 100 w 102"/>
                <a:gd name="T63" fmla="*/ 29 h 102"/>
                <a:gd name="T64" fmla="*/ 86 w 102"/>
                <a:gd name="T65" fmla="*/ 28 h 102"/>
                <a:gd name="T66" fmla="*/ 86 w 102"/>
                <a:gd name="T67" fmla="*/ 28 h 102"/>
                <a:gd name="T68" fmla="*/ 86 w 102"/>
                <a:gd name="T6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grpFill/>
            <a:ln>
              <a:noFill/>
            </a:ln>
          </p:spPr>
          <p:txBody>
            <a:bodyPr vert="horz" wrap="square" lIns="86672" tIns="43336" rIns="86672" bIns="43336" numCol="1" anchor="t" anchorCtr="0" compatLnSpc="1"/>
            <a:lstStyle/>
            <a:p>
              <a:pPr defTabSz="609600"/>
              <a:endParaRPr lang="zh-CN" altLang="en-US" sz="1705">
                <a:solidFill>
                  <a:prstClr val="black"/>
                </a:solidFill>
                <a:latin typeface="Calibri" panose="020F0502020204030204"/>
                <a:ea typeface="等线" panose="02010600030101010101" pitchFamily="2" charset="-122"/>
              </a:endParaRPr>
            </a:p>
          </p:txBody>
        </p:sp>
      </p:grpSp>
      <p:grpSp>
        <p:nvGrpSpPr>
          <p:cNvPr id="4" name="组合 46"/>
          <p:cNvGrpSpPr/>
          <p:nvPr/>
        </p:nvGrpSpPr>
        <p:grpSpPr>
          <a:xfrm>
            <a:off x="3266811" y="2255225"/>
            <a:ext cx="707256" cy="883191"/>
            <a:chOff x="2116138" y="2506419"/>
            <a:chExt cx="338137" cy="422275"/>
          </a:xfrm>
          <a:solidFill>
            <a:schemeClr val="accent1"/>
          </a:solidFill>
        </p:grpSpPr>
        <p:sp>
          <p:nvSpPr>
            <p:cNvPr id="48" name="Freeform 20"/>
            <p:cNvSpPr>
              <a:spLocks noEditPoints="1"/>
            </p:cNvSpPr>
            <p:nvPr/>
          </p:nvSpPr>
          <p:spPr bwMode="auto">
            <a:xfrm>
              <a:off x="2116138" y="2506419"/>
              <a:ext cx="338137" cy="422275"/>
            </a:xfrm>
            <a:custGeom>
              <a:avLst/>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p:spPr>
          <p:txBody>
            <a:bodyPr anchor="ctr">
              <a:scene3d>
                <a:camera prst="orthographicFront"/>
                <a:lightRig rig="threePt" dir="t"/>
              </a:scene3d>
              <a:sp3d contourW="12700">
                <a:contourClr>
                  <a:srgbClr val="FFFFFF"/>
                </a:contourClr>
              </a:sp3d>
            </a:bodyPr>
            <a:lstStyle/>
            <a:p>
              <a:pPr algn="ctr" defTabSz="609600"/>
              <a:endParaRPr lang="zh-CN" altLang="en-US" sz="1705">
                <a:solidFill>
                  <a:srgbClr val="FFFFFF"/>
                </a:solidFill>
                <a:latin typeface="Calibri" panose="020F0502020204030204"/>
                <a:ea typeface="宋体" panose="02010600030101010101" pitchFamily="2" charset="-122"/>
              </a:endParaRPr>
            </a:p>
          </p:txBody>
        </p:sp>
        <p:sp>
          <p:nvSpPr>
            <p:cNvPr id="49" name="Freeform 21"/>
            <p:cNvSpPr/>
            <p:nvPr/>
          </p:nvSpPr>
          <p:spPr bwMode="auto">
            <a:xfrm>
              <a:off x="2212975" y="2581031"/>
              <a:ext cx="144462" cy="180975"/>
            </a:xfrm>
            <a:custGeom>
              <a:avLst/>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ah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grpFill/>
            <a:ln>
              <a:noFill/>
            </a:ln>
          </p:spPr>
          <p:txBody>
            <a:bodyPr anchor="ctr">
              <a:scene3d>
                <a:camera prst="orthographicFront"/>
                <a:lightRig rig="threePt" dir="t"/>
              </a:scene3d>
              <a:sp3d contourW="12700">
                <a:contourClr>
                  <a:srgbClr val="FFFFFF"/>
                </a:contourClr>
              </a:sp3d>
            </a:bodyPr>
            <a:lstStyle/>
            <a:p>
              <a:pPr algn="ctr" defTabSz="609600"/>
              <a:endParaRPr lang="zh-CN" altLang="en-US" sz="1705">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Effect transition="in" filter="fade">
                                      <p:cBhvr>
                                        <p:cTn id="9" dur="1000"/>
                                        <p:tgtEl>
                                          <p:spTgt spid="34"/>
                                        </p:tgtEl>
                                      </p:cBhvr>
                                    </p:animEffect>
                                  </p:childTnLst>
                                </p:cTn>
                              </p:par>
                              <p:par>
                                <p:cTn id="10" presetID="8" presetClass="emph" presetSubtype="0" repeatCount="4000" fill="hold" grpId="1" nodeType="withEffect">
                                  <p:stCondLst>
                                    <p:cond delay="0"/>
                                  </p:stCondLst>
                                  <p:childTnLst>
                                    <p:animRot by="21600000">
                                      <p:cBhvr>
                                        <p:cTn id="11" dur="1000" fill="hold"/>
                                        <p:tgtEl>
                                          <p:spTgt spid="34"/>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fltVal val="0"/>
                                          </p:val>
                                        </p:tav>
                                        <p:tav tm="100000">
                                          <p:val>
                                            <p:strVal val="#ppt_w"/>
                                          </p:val>
                                        </p:tav>
                                      </p:tavLst>
                                    </p:anim>
                                    <p:anim calcmode="lin" valueType="num">
                                      <p:cBhvr>
                                        <p:cTn id="15" dur="1000" fill="hold"/>
                                        <p:tgtEl>
                                          <p:spTgt spid="37"/>
                                        </p:tgtEl>
                                        <p:attrNameLst>
                                          <p:attrName>ppt_h</p:attrName>
                                        </p:attrNameLst>
                                      </p:cBhvr>
                                      <p:tavLst>
                                        <p:tav tm="0">
                                          <p:val>
                                            <p:fltVal val="0"/>
                                          </p:val>
                                        </p:tav>
                                        <p:tav tm="100000">
                                          <p:val>
                                            <p:strVal val="#ppt_h"/>
                                          </p:val>
                                        </p:tav>
                                      </p:tavLst>
                                    </p:anim>
                                    <p:animEffect transition="in" filter="fade">
                                      <p:cBhvr>
                                        <p:cTn id="16" dur="1000"/>
                                        <p:tgtEl>
                                          <p:spTgt spid="37"/>
                                        </p:tgtEl>
                                      </p:cBhvr>
                                    </p:animEffect>
                                  </p:childTnLst>
                                </p:cTn>
                              </p:par>
                              <p:par>
                                <p:cTn id="17" presetID="8" presetClass="emph" presetSubtype="0" repeatCount="3000" fill="hold" grpId="1" nodeType="withEffect">
                                  <p:stCondLst>
                                    <p:cond delay="1000"/>
                                  </p:stCondLst>
                                  <p:childTnLst>
                                    <p:animRot by="21600000">
                                      <p:cBhvr>
                                        <p:cTn id="18" dur="1000" fill="hold"/>
                                        <p:tgtEl>
                                          <p:spTgt spid="37"/>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Effect transition="in" filter="fade">
                                      <p:cBhvr>
                                        <p:cTn id="23" dur="1000"/>
                                        <p:tgtEl>
                                          <p:spTgt spid="38"/>
                                        </p:tgtEl>
                                      </p:cBhvr>
                                    </p:animEffect>
                                  </p:childTnLst>
                                </p:cTn>
                              </p:par>
                              <p:par>
                                <p:cTn id="24" presetID="8" presetClass="emph" presetSubtype="0" repeatCount="4000" fill="hold" grpId="1" nodeType="withEffect">
                                  <p:stCondLst>
                                    <p:cond delay="500"/>
                                  </p:stCondLst>
                                  <p:childTnLst>
                                    <p:animRot by="21600000">
                                      <p:cBhvr>
                                        <p:cTn id="25" dur="1000" fill="hold"/>
                                        <p:tgtEl>
                                          <p:spTgt spid="38"/>
                                        </p:tgtEl>
                                        <p:attrNameLst>
                                          <p:attrName>r</p:attrName>
                                        </p:attrNameLst>
                                      </p:cBhvr>
                                    </p:animRot>
                                  </p:childTnLst>
                                </p:cTn>
                              </p:par>
                              <p:par>
                                <p:cTn id="26" presetID="53" presetClass="entr" presetSubtype="16" fill="hold" grpId="0" nodeType="withEffect">
                                  <p:stCondLst>
                                    <p:cond delay="150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fltVal val="0"/>
                                          </p:val>
                                        </p:tav>
                                        <p:tav tm="100000">
                                          <p:val>
                                            <p:strVal val="#ppt_w"/>
                                          </p:val>
                                        </p:tav>
                                      </p:tavLst>
                                    </p:anim>
                                    <p:anim calcmode="lin" valueType="num">
                                      <p:cBhvr>
                                        <p:cTn id="29" dur="1000" fill="hold"/>
                                        <p:tgtEl>
                                          <p:spTgt spid="35"/>
                                        </p:tgtEl>
                                        <p:attrNameLst>
                                          <p:attrName>ppt_h</p:attrName>
                                        </p:attrNameLst>
                                      </p:cBhvr>
                                      <p:tavLst>
                                        <p:tav tm="0">
                                          <p:val>
                                            <p:fltVal val="0"/>
                                          </p:val>
                                        </p:tav>
                                        <p:tav tm="100000">
                                          <p:val>
                                            <p:strVal val="#ppt_h"/>
                                          </p:val>
                                        </p:tav>
                                      </p:tavLst>
                                    </p:anim>
                                    <p:animEffect transition="in" filter="fade">
                                      <p:cBhvr>
                                        <p:cTn id="30" dur="1000"/>
                                        <p:tgtEl>
                                          <p:spTgt spid="35"/>
                                        </p:tgtEl>
                                      </p:cBhvr>
                                    </p:animEffect>
                                  </p:childTnLst>
                                </p:cTn>
                              </p:par>
                              <p:par>
                                <p:cTn id="31" presetID="8" presetClass="emph" presetSubtype="0" repeatCount="3000" fill="hold" grpId="1" nodeType="withEffect">
                                  <p:stCondLst>
                                    <p:cond delay="1500"/>
                                  </p:stCondLst>
                                  <p:childTnLst>
                                    <p:animRot by="21600000">
                                      <p:cBhvr>
                                        <p:cTn id="32" dur="1000" fill="hold"/>
                                        <p:tgtEl>
                                          <p:spTgt spid="35"/>
                                        </p:tgtEl>
                                        <p:attrNameLst>
                                          <p:attrName>r</p:attrName>
                                        </p:attrNameLst>
                                      </p:cBhvr>
                                    </p:animRot>
                                  </p:childTnLst>
                                </p:cTn>
                              </p:par>
                              <p:par>
                                <p:cTn id="33" presetID="53" presetClass="entr" presetSubtype="16" fill="hold" grpId="0" nodeType="withEffect">
                                  <p:stCondLst>
                                    <p:cond delay="20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ppt_w</p:attrName>
                                        </p:attrNameLst>
                                      </p:cBhvr>
                                      <p:tavLst>
                                        <p:tav tm="0">
                                          <p:val>
                                            <p:fltVal val="0"/>
                                          </p:val>
                                        </p:tav>
                                        <p:tav tm="100000">
                                          <p:val>
                                            <p:strVal val="#ppt_w"/>
                                          </p:val>
                                        </p:tav>
                                      </p:tavLst>
                                    </p:anim>
                                    <p:anim calcmode="lin" valueType="num">
                                      <p:cBhvr>
                                        <p:cTn id="36" dur="1000" fill="hold"/>
                                        <p:tgtEl>
                                          <p:spTgt spid="36"/>
                                        </p:tgtEl>
                                        <p:attrNameLst>
                                          <p:attrName>ppt_h</p:attrName>
                                        </p:attrNameLst>
                                      </p:cBhvr>
                                      <p:tavLst>
                                        <p:tav tm="0">
                                          <p:val>
                                            <p:fltVal val="0"/>
                                          </p:val>
                                        </p:tav>
                                        <p:tav tm="100000">
                                          <p:val>
                                            <p:strVal val="#ppt_h"/>
                                          </p:val>
                                        </p:tav>
                                      </p:tavLst>
                                    </p:anim>
                                    <p:animEffect transition="in" filter="fade">
                                      <p:cBhvr>
                                        <p:cTn id="37" dur="1000"/>
                                        <p:tgtEl>
                                          <p:spTgt spid="36"/>
                                        </p:tgtEl>
                                      </p:cBhvr>
                                    </p:animEffect>
                                  </p:childTnLst>
                                </p:cTn>
                              </p:par>
                              <p:par>
                                <p:cTn id="38" presetID="8" presetClass="emph" presetSubtype="0" repeatCount="2000" fill="hold" grpId="1" nodeType="withEffect">
                                  <p:stCondLst>
                                    <p:cond delay="2000"/>
                                  </p:stCondLst>
                                  <p:childTnLst>
                                    <p:animRot by="21600000">
                                      <p:cBhvr>
                                        <p:cTn id="39" dur="1000" fill="hold"/>
                                        <p:tgtEl>
                                          <p:spTgt spid="36"/>
                                        </p:tgtEl>
                                        <p:attrNameLst>
                                          <p:attrName>r</p:attrName>
                                        </p:attrNameLst>
                                      </p:cBhvr>
                                    </p:animRot>
                                  </p:childTnLst>
                                </p:cTn>
                              </p:par>
                              <p:par>
                                <p:cTn id="40" presetID="53" presetClass="entr" presetSubtype="16" fill="hold" nodeType="withEffect">
                                  <p:stCondLst>
                                    <p:cond delay="300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par>
                                <p:cTn id="45" presetID="16" presetClass="entr" presetSubtype="21" fill="hold" grpId="0" nodeType="withEffect">
                                  <p:stCondLst>
                                    <p:cond delay="350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par>
                                <p:cTn id="48" presetID="16" presetClass="entr" presetSubtype="21" fill="hold" grpId="0" nodeType="withEffect">
                                  <p:stCondLst>
                                    <p:cond delay="350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53" presetClass="entr" presetSubtype="16" fill="hold" nodeType="withEffect">
                                  <p:stCondLst>
                                    <p:cond delay="400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par>
                                <p:cTn id="56" presetID="16" presetClass="entr" presetSubtype="21" fill="hold" grpId="0" nodeType="withEffect">
                                  <p:stCondLst>
                                    <p:cond delay="450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450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5" grpId="0" animBg="1"/>
      <p:bldP spid="35" grpId="1" animBg="1"/>
      <p:bldP spid="34" grpId="0" animBg="1"/>
      <p:bldP spid="34" grpId="1" animBg="1"/>
      <p:bldP spid="37" grpId="0" animBg="1"/>
      <p:bldP spid="37" grpId="1" animBg="1"/>
      <p:bldP spid="38" grpId="0" animBg="1"/>
      <p:bldP spid="38" grpId="1" animBg="1"/>
      <p:bldP spid="39" grpId="0"/>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7"/>
          <p:cNvSpPr>
            <a:spLocks noEditPoints="1"/>
          </p:cNvSpPr>
          <p:nvPr/>
        </p:nvSpPr>
        <p:spPr bwMode="auto">
          <a:xfrm>
            <a:off x="8337018" y="3677567"/>
            <a:ext cx="459927" cy="723175"/>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accent4"/>
          </a:solidFill>
          <a:ln>
            <a:noFill/>
          </a:ln>
          <a:effectLst/>
        </p:spPr>
        <p:txBody>
          <a:bodyPr vert="horz" wrap="square" lIns="91412" tIns="45706" rIns="91412" bIns="45706"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grpSp>
        <p:nvGrpSpPr>
          <p:cNvPr id="11" name="组合 10"/>
          <p:cNvGrpSpPr/>
          <p:nvPr/>
        </p:nvGrpSpPr>
        <p:grpSpPr>
          <a:xfrm>
            <a:off x="6971266" y="2487887"/>
            <a:ext cx="617154" cy="667321"/>
            <a:chOff x="6902450" y="3638551"/>
            <a:chExt cx="666750" cy="720725"/>
          </a:xfrm>
          <a:solidFill>
            <a:schemeClr val="accent3"/>
          </a:solidFill>
          <a:effectLst/>
        </p:grpSpPr>
        <p:sp>
          <p:nvSpPr>
            <p:cNvPr id="12"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3"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4"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grpSp>
      <p:grpSp>
        <p:nvGrpSpPr>
          <p:cNvPr id="15" name="组合 14"/>
          <p:cNvGrpSpPr/>
          <p:nvPr/>
        </p:nvGrpSpPr>
        <p:grpSpPr>
          <a:xfrm>
            <a:off x="5403747" y="3588258"/>
            <a:ext cx="680339" cy="608526"/>
            <a:chOff x="5514975" y="2330451"/>
            <a:chExt cx="735013" cy="657225"/>
          </a:xfrm>
          <a:solidFill>
            <a:schemeClr val="accent2"/>
          </a:solidFill>
          <a:effectLst/>
        </p:grpSpPr>
        <p:sp>
          <p:nvSpPr>
            <p:cNvPr id="16"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7"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18"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grpSp>
      <p:grpSp>
        <p:nvGrpSpPr>
          <p:cNvPr id="19" name="组合 18"/>
          <p:cNvGrpSpPr/>
          <p:nvPr/>
        </p:nvGrpSpPr>
        <p:grpSpPr>
          <a:xfrm>
            <a:off x="4092926" y="1905031"/>
            <a:ext cx="476090" cy="684958"/>
            <a:chOff x="4256087" y="1109663"/>
            <a:chExt cx="514350" cy="739775"/>
          </a:xfrm>
          <a:solidFill>
            <a:schemeClr val="accent1"/>
          </a:solidFill>
          <a:effectLst/>
        </p:grpSpPr>
        <p:sp>
          <p:nvSpPr>
            <p:cNvPr id="20"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21"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grpSp>
      <p:sp>
        <p:nvSpPr>
          <p:cNvPr id="22" name="Line 20"/>
          <p:cNvSpPr>
            <a:spLocks noChangeShapeType="1"/>
          </p:cNvSpPr>
          <p:nvPr/>
        </p:nvSpPr>
        <p:spPr bwMode="auto">
          <a:xfrm>
            <a:off x="8394465" y="497347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23" name="Line 21"/>
          <p:cNvSpPr>
            <a:spLocks noChangeShapeType="1"/>
          </p:cNvSpPr>
          <p:nvPr/>
        </p:nvSpPr>
        <p:spPr bwMode="auto">
          <a:xfrm>
            <a:off x="8394465" y="497347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609600"/>
            <a:endParaRPr lang="zh-CN" altLang="en-US" sz="2400">
              <a:solidFill>
                <a:prstClr val="black"/>
              </a:solidFill>
              <a:latin typeface="Calibri" panose="020F0502020204030204"/>
              <a:ea typeface="等线" panose="02010600030101010101" pitchFamily="2" charset="-122"/>
            </a:endParaRPr>
          </a:p>
        </p:txBody>
      </p:sp>
      <p:grpSp>
        <p:nvGrpSpPr>
          <p:cNvPr id="24" name="组合 23"/>
          <p:cNvGrpSpPr/>
          <p:nvPr/>
        </p:nvGrpSpPr>
        <p:grpSpPr>
          <a:xfrm>
            <a:off x="3152599" y="2692408"/>
            <a:ext cx="2076756" cy="2068140"/>
            <a:chOff x="3151690" y="2386575"/>
            <a:chExt cx="2077397" cy="2068140"/>
          </a:xfrm>
          <a:solidFill>
            <a:schemeClr val="accent1"/>
          </a:solidFill>
        </p:grpSpPr>
        <p:sp>
          <p:nvSpPr>
            <p:cNvPr id="25" name="Freeform 24"/>
            <p:cNvSpPr>
              <a:spLocks noEditPoints="1"/>
            </p:cNvSpPr>
            <p:nvPr/>
          </p:nvSpPr>
          <p:spPr bwMode="auto">
            <a:xfrm>
              <a:off x="3666411" y="2895741"/>
              <a:ext cx="1047956" cy="1049808"/>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232 h 404"/>
                <a:gd name="T12" fmla="*/ 172 w 404"/>
                <a:gd name="T13" fmla="*/ 202 h 404"/>
                <a:gd name="T14" fmla="*/ 202 w 404"/>
                <a:gd name="T15" fmla="*/ 172 h 404"/>
                <a:gd name="T16" fmla="*/ 232 w 404"/>
                <a:gd name="T17" fmla="*/ 202 h 404"/>
                <a:gd name="T18" fmla="*/ 202 w 404"/>
                <a:gd name="T19" fmla="*/ 23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0" y="0"/>
                    <a:pt x="0" y="90"/>
                    <a:pt x="0" y="202"/>
                  </a:cubicBezTo>
                  <a:cubicBezTo>
                    <a:pt x="0" y="314"/>
                    <a:pt x="90" y="404"/>
                    <a:pt x="202" y="404"/>
                  </a:cubicBezTo>
                  <a:cubicBezTo>
                    <a:pt x="313" y="404"/>
                    <a:pt x="404" y="314"/>
                    <a:pt x="404" y="202"/>
                  </a:cubicBezTo>
                  <a:cubicBezTo>
                    <a:pt x="404" y="90"/>
                    <a:pt x="313" y="0"/>
                    <a:pt x="202" y="0"/>
                  </a:cubicBezTo>
                  <a:close/>
                  <a:moveTo>
                    <a:pt x="202" y="232"/>
                  </a:moveTo>
                  <a:cubicBezTo>
                    <a:pt x="185" y="232"/>
                    <a:pt x="172" y="219"/>
                    <a:pt x="172" y="202"/>
                  </a:cubicBezTo>
                  <a:cubicBezTo>
                    <a:pt x="172" y="185"/>
                    <a:pt x="185" y="172"/>
                    <a:pt x="202" y="172"/>
                  </a:cubicBezTo>
                  <a:cubicBezTo>
                    <a:pt x="218" y="172"/>
                    <a:pt x="232" y="185"/>
                    <a:pt x="232" y="202"/>
                  </a:cubicBezTo>
                  <a:cubicBezTo>
                    <a:pt x="232" y="219"/>
                    <a:pt x="218" y="232"/>
                    <a:pt x="202" y="232"/>
                  </a:cubicBezTo>
                  <a:close/>
                </a:path>
              </a:pathLst>
            </a:custGeom>
            <a:gr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grpSp>
          <p:nvGrpSpPr>
            <p:cNvPr id="26" name="组合 25"/>
            <p:cNvGrpSpPr/>
            <p:nvPr/>
          </p:nvGrpSpPr>
          <p:grpSpPr>
            <a:xfrm>
              <a:off x="3151690" y="2386575"/>
              <a:ext cx="2077397" cy="2068140"/>
              <a:chOff x="3151690" y="2386575"/>
              <a:chExt cx="2077397" cy="2068140"/>
            </a:xfrm>
            <a:grpFill/>
          </p:grpSpPr>
          <p:sp>
            <p:nvSpPr>
              <p:cNvPr id="27" name="Freeform 22"/>
              <p:cNvSpPr>
                <a:spLocks noEditPoints="1"/>
              </p:cNvSpPr>
              <p:nvPr/>
            </p:nvSpPr>
            <p:spPr bwMode="auto">
              <a:xfrm>
                <a:off x="3151690" y="2386575"/>
                <a:ext cx="2077397" cy="2068140"/>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28" name="Oval 7"/>
              <p:cNvSpPr>
                <a:spLocks noChangeAspect="1" noChangeArrowheads="1"/>
              </p:cNvSpPr>
              <p:nvPr/>
            </p:nvSpPr>
            <p:spPr bwMode="auto">
              <a:xfrm>
                <a:off x="3776388" y="3006645"/>
                <a:ext cx="828000" cy="828000"/>
              </a:xfrm>
              <a:prstGeom prst="ellipse">
                <a:avLst/>
              </a:prstGeom>
              <a:grpFill/>
              <a:ln w="19050">
                <a:noFill/>
              </a:ln>
              <a:effectLst>
                <a:softEdge rad="0"/>
              </a:effectLst>
            </p:spPr>
            <p:txBody>
              <a:bodyPr vert="horz" wrap="square" lIns="121882" tIns="60941" rIns="121882" bIns="60941" numCol="1" anchor="t" anchorCtr="0" compatLnSpc="1">
                <a:noAutofit/>
              </a:bodyPr>
              <a:lstStyle/>
              <a:p>
                <a:pPr defTabSz="609600"/>
                <a:endParaRPr lang="zh-CN" altLang="en-US" sz="2400">
                  <a:solidFill>
                    <a:prstClr val="black"/>
                  </a:solidFill>
                  <a:latin typeface="Arial" panose="020B0604020202020204" pitchFamily="34" charset="0"/>
                  <a:ea typeface="微软雅黑" panose="020B0503020204020204" pitchFamily="34" charset="-122"/>
                </a:endParaRPr>
              </a:p>
            </p:txBody>
          </p:sp>
        </p:grpSp>
      </p:grpSp>
      <p:grpSp>
        <p:nvGrpSpPr>
          <p:cNvPr id="29" name="组合 28"/>
          <p:cNvGrpSpPr/>
          <p:nvPr/>
        </p:nvGrpSpPr>
        <p:grpSpPr>
          <a:xfrm>
            <a:off x="4505637" y="4301374"/>
            <a:ext cx="2334038" cy="2321797"/>
            <a:chOff x="4505145" y="3995540"/>
            <a:chExt cx="2334758" cy="2321797"/>
          </a:xfrm>
          <a:solidFill>
            <a:schemeClr val="accent2"/>
          </a:solidFill>
        </p:grpSpPr>
        <p:sp>
          <p:nvSpPr>
            <p:cNvPr id="30" name="Freeform 16"/>
            <p:cNvSpPr>
              <a:spLocks noEditPoints="1"/>
            </p:cNvSpPr>
            <p:nvPr/>
          </p:nvSpPr>
          <p:spPr bwMode="auto">
            <a:xfrm>
              <a:off x="4505145" y="3995540"/>
              <a:ext cx="2334758" cy="232179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gr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31" name="Oval 7"/>
            <p:cNvSpPr>
              <a:spLocks noChangeArrowheads="1"/>
            </p:cNvSpPr>
            <p:nvPr/>
          </p:nvSpPr>
          <p:spPr bwMode="auto">
            <a:xfrm>
              <a:off x="5238152" y="4724438"/>
              <a:ext cx="864000" cy="864000"/>
            </a:xfrm>
            <a:prstGeom prst="ellipse">
              <a:avLst/>
            </a:prstGeom>
            <a:grpFill/>
            <a:ln w="19050">
              <a:noFill/>
            </a:ln>
            <a:effectLst>
              <a:softEdge rad="0"/>
            </a:effectLst>
          </p:spPr>
          <p:txBody>
            <a:bodyPr vert="horz" wrap="square" lIns="121882" tIns="60941" rIns="121882" bIns="60941" numCol="1" anchor="t" anchorCtr="0" compatLnSpc="1">
              <a:noAutofit/>
            </a:bodyPr>
            <a:lstStyle/>
            <a:p>
              <a:pPr defTabSz="609600"/>
              <a:endParaRPr lang="zh-CN" altLang="en-US" sz="2400">
                <a:solidFill>
                  <a:prstClr val="black"/>
                </a:solidFill>
                <a:latin typeface="Arial" panose="020B0604020202020204" pitchFamily="34" charset="0"/>
                <a:ea typeface="微软雅黑" panose="020B0503020204020204" pitchFamily="34" charset="-122"/>
              </a:endParaRPr>
            </a:p>
          </p:txBody>
        </p:sp>
      </p:grpSp>
      <p:grpSp>
        <p:nvGrpSpPr>
          <p:cNvPr id="32" name="组合 31"/>
          <p:cNvGrpSpPr/>
          <p:nvPr/>
        </p:nvGrpSpPr>
        <p:grpSpPr>
          <a:xfrm>
            <a:off x="6345472" y="3234900"/>
            <a:ext cx="1725078" cy="1712650"/>
            <a:chOff x="6345549" y="2929068"/>
            <a:chExt cx="1725610" cy="1712650"/>
          </a:xfrm>
          <a:solidFill>
            <a:schemeClr val="accent3"/>
          </a:solidFill>
        </p:grpSpPr>
        <p:sp>
          <p:nvSpPr>
            <p:cNvPr id="33" name="Freeform 18"/>
            <p:cNvSpPr>
              <a:spLocks noEditPoints="1"/>
            </p:cNvSpPr>
            <p:nvPr/>
          </p:nvSpPr>
          <p:spPr bwMode="auto">
            <a:xfrm>
              <a:off x="6345549" y="2929068"/>
              <a:ext cx="1725610" cy="1712650"/>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gr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34" name="Oval 7"/>
            <p:cNvSpPr>
              <a:spLocks noChangeArrowheads="1"/>
            </p:cNvSpPr>
            <p:nvPr/>
          </p:nvSpPr>
          <p:spPr bwMode="auto">
            <a:xfrm>
              <a:off x="6800782" y="3357388"/>
              <a:ext cx="828000" cy="828000"/>
            </a:xfrm>
            <a:prstGeom prst="ellipse">
              <a:avLst/>
            </a:prstGeom>
            <a:grpFill/>
            <a:ln w="19050">
              <a:noFill/>
            </a:ln>
            <a:effectLst>
              <a:softEdge rad="0"/>
            </a:effectLst>
          </p:spPr>
          <p:txBody>
            <a:bodyPr vert="horz" wrap="square" lIns="121882" tIns="60941" rIns="121882" bIns="60941" numCol="1" anchor="t" anchorCtr="0" compatLnSpc="1">
              <a:noAutofit/>
            </a:bodyPr>
            <a:lstStyle/>
            <a:p>
              <a:pPr defTabSz="609600"/>
              <a:endParaRPr lang="zh-CN" altLang="en-US" sz="2400">
                <a:solidFill>
                  <a:prstClr val="black"/>
                </a:solidFill>
                <a:latin typeface="Arial" panose="020B0604020202020204" pitchFamily="34" charset="0"/>
                <a:ea typeface="微软雅黑" panose="020B0503020204020204" pitchFamily="34" charset="-122"/>
              </a:endParaRPr>
            </a:p>
          </p:txBody>
        </p:sp>
      </p:grpSp>
      <p:grpSp>
        <p:nvGrpSpPr>
          <p:cNvPr id="35" name="组合 34"/>
          <p:cNvGrpSpPr/>
          <p:nvPr/>
        </p:nvGrpSpPr>
        <p:grpSpPr>
          <a:xfrm>
            <a:off x="7724424" y="4464306"/>
            <a:ext cx="1254939" cy="1249772"/>
            <a:chOff x="7724926" y="4158473"/>
            <a:chExt cx="1255326" cy="1249772"/>
          </a:xfrm>
          <a:solidFill>
            <a:schemeClr val="accent4"/>
          </a:solidFill>
        </p:grpSpPr>
        <p:sp>
          <p:nvSpPr>
            <p:cNvPr id="36" name="Freeform 19"/>
            <p:cNvSpPr>
              <a:spLocks noEditPoints="1"/>
            </p:cNvSpPr>
            <p:nvPr/>
          </p:nvSpPr>
          <p:spPr bwMode="auto">
            <a:xfrm>
              <a:off x="7724926" y="4158473"/>
              <a:ext cx="1255326" cy="1249772"/>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gr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Calibri" panose="020F0502020204030204"/>
                <a:ea typeface="等线" panose="02010600030101010101" pitchFamily="2" charset="-122"/>
              </a:endParaRPr>
            </a:p>
          </p:txBody>
        </p:sp>
        <p:sp>
          <p:nvSpPr>
            <p:cNvPr id="37" name="Oval 7"/>
            <p:cNvSpPr>
              <a:spLocks noChangeArrowheads="1"/>
            </p:cNvSpPr>
            <p:nvPr/>
          </p:nvSpPr>
          <p:spPr bwMode="auto">
            <a:xfrm>
              <a:off x="7894414" y="4331478"/>
              <a:ext cx="900000" cy="900000"/>
            </a:xfrm>
            <a:prstGeom prst="ellipse">
              <a:avLst/>
            </a:prstGeom>
            <a:grpFill/>
            <a:ln w="19050">
              <a:noFill/>
            </a:ln>
            <a:effectLst>
              <a:softEdge rad="0"/>
            </a:effectLst>
          </p:spPr>
          <p:txBody>
            <a:bodyPr vert="horz" wrap="square" lIns="121882" tIns="60941" rIns="121882" bIns="60941" numCol="1" anchor="t" anchorCtr="0" compatLnSpc="1">
              <a:noAutofit/>
            </a:bodyPr>
            <a:lstStyle/>
            <a:p>
              <a:pPr defTabSz="609600"/>
              <a:endParaRPr lang="zh-CN" altLang="en-US" sz="2400">
                <a:solidFill>
                  <a:prstClr val="black"/>
                </a:solidFill>
                <a:latin typeface="Arial" panose="020B0604020202020204" pitchFamily="34" charset="0"/>
                <a:ea typeface="微软雅黑" panose="020B0503020204020204" pitchFamily="34" charset="-122"/>
              </a:endParaRPr>
            </a:p>
          </p:txBody>
        </p:sp>
      </p:grpSp>
      <p:sp>
        <p:nvSpPr>
          <p:cNvPr id="38" name="文本框 37"/>
          <p:cNvSpPr txBox="1"/>
          <p:nvPr/>
        </p:nvSpPr>
        <p:spPr>
          <a:xfrm>
            <a:off x="5391287" y="5169883"/>
            <a:ext cx="556506" cy="584619"/>
          </a:xfrm>
          <a:prstGeom prst="rect">
            <a:avLst/>
          </a:prstGeom>
          <a:noFill/>
          <a:effectLst/>
        </p:spPr>
        <p:txBody>
          <a:bodyPr wrap="none" lIns="91412" tIns="45706" rIns="91412" bIns="45706" rtlCol="0">
            <a:spAutoFit/>
          </a:bodyPr>
          <a:lstStyle/>
          <a:p>
            <a:pPr defTabSz="609600"/>
            <a:r>
              <a:rPr lang="en-US" altLang="zh-CN" sz="3200" b="1" dirty="0">
                <a:solidFill>
                  <a:prstClr val="white"/>
                </a:solidFill>
                <a:latin typeface="Agency FB" panose="020B0503020202020204" pitchFamily="34" charset="0"/>
                <a:ea typeface="方正姚体" panose="02010601030101010101" pitchFamily="2" charset="-122"/>
              </a:rPr>
              <a:t>02</a:t>
            </a:r>
            <a:endParaRPr lang="en-US" altLang="zh-CN" sz="2800" b="1" dirty="0">
              <a:solidFill>
                <a:prstClr val="white"/>
              </a:solidFill>
              <a:latin typeface="Agency FB" panose="020B0503020202020204" pitchFamily="34" charset="0"/>
              <a:ea typeface="方正姚体" panose="02010601030101010101" pitchFamily="2" charset="-122"/>
            </a:endParaRPr>
          </a:p>
        </p:txBody>
      </p:sp>
      <p:sp>
        <p:nvSpPr>
          <p:cNvPr id="39" name="文本框 38"/>
          <p:cNvSpPr txBox="1"/>
          <p:nvPr/>
        </p:nvSpPr>
        <p:spPr>
          <a:xfrm>
            <a:off x="6925008" y="3794154"/>
            <a:ext cx="564522" cy="584619"/>
          </a:xfrm>
          <a:prstGeom prst="rect">
            <a:avLst/>
          </a:prstGeom>
          <a:noFill/>
          <a:effectLst/>
        </p:spPr>
        <p:txBody>
          <a:bodyPr wrap="none" lIns="91412" tIns="45706" rIns="91412" bIns="45706" rtlCol="0">
            <a:spAutoFit/>
          </a:bodyPr>
          <a:lstStyle/>
          <a:p>
            <a:pPr defTabSz="609600"/>
            <a:r>
              <a:rPr lang="en-US" altLang="zh-CN" sz="3200" b="1" dirty="0">
                <a:solidFill>
                  <a:prstClr val="white"/>
                </a:solidFill>
                <a:latin typeface="Agency FB" panose="020B0503020202020204" pitchFamily="34" charset="0"/>
                <a:ea typeface="方正姚体" panose="02010601030101010101" pitchFamily="2" charset="-122"/>
              </a:rPr>
              <a:t>03</a:t>
            </a:r>
            <a:endParaRPr lang="en-US" altLang="zh-CN" sz="2800" b="1" dirty="0">
              <a:solidFill>
                <a:prstClr val="white"/>
              </a:solidFill>
              <a:latin typeface="Agency FB" panose="020B0503020202020204" pitchFamily="34" charset="0"/>
              <a:ea typeface="方正姚体" panose="02010601030101010101" pitchFamily="2" charset="-122"/>
            </a:endParaRPr>
          </a:p>
        </p:txBody>
      </p:sp>
      <p:sp>
        <p:nvSpPr>
          <p:cNvPr id="40" name="文本框 39"/>
          <p:cNvSpPr txBox="1"/>
          <p:nvPr/>
        </p:nvSpPr>
        <p:spPr>
          <a:xfrm>
            <a:off x="8054225" y="4794924"/>
            <a:ext cx="561316" cy="584619"/>
          </a:xfrm>
          <a:prstGeom prst="rect">
            <a:avLst/>
          </a:prstGeom>
          <a:noFill/>
          <a:effectLst/>
        </p:spPr>
        <p:txBody>
          <a:bodyPr wrap="none" lIns="91412" tIns="45706" rIns="91412" bIns="45706" rtlCol="0">
            <a:spAutoFit/>
          </a:bodyPr>
          <a:lstStyle/>
          <a:p>
            <a:pPr defTabSz="609600"/>
            <a:r>
              <a:rPr lang="en-US" altLang="zh-CN" sz="3200" b="1" dirty="0">
                <a:solidFill>
                  <a:prstClr val="white"/>
                </a:solidFill>
                <a:latin typeface="Agency FB" panose="020B0503020202020204" pitchFamily="34" charset="0"/>
                <a:ea typeface="方正姚体" panose="02010601030101010101" pitchFamily="2" charset="-122"/>
              </a:rPr>
              <a:t>04</a:t>
            </a:r>
            <a:endParaRPr lang="en-US" altLang="zh-CN" sz="2800" b="1" dirty="0">
              <a:solidFill>
                <a:prstClr val="white"/>
              </a:solidFill>
              <a:latin typeface="Agency FB" panose="020B0503020202020204" pitchFamily="34" charset="0"/>
              <a:ea typeface="方正姚体" panose="02010601030101010101" pitchFamily="2" charset="-122"/>
            </a:endParaRPr>
          </a:p>
        </p:txBody>
      </p:sp>
      <p:sp>
        <p:nvSpPr>
          <p:cNvPr id="41" name="矩形 40"/>
          <p:cNvSpPr>
            <a:spLocks noChangeArrowheads="1"/>
          </p:cNvSpPr>
          <p:nvPr/>
        </p:nvSpPr>
        <p:spPr bwMode="auto">
          <a:xfrm>
            <a:off x="458601" y="3072003"/>
            <a:ext cx="2683215" cy="7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buNone/>
            </a:pPr>
            <a:r>
              <a:rPr lang="zh-CN" altLang="en-US" sz="1600" dirty="0">
                <a:solidFill>
                  <a:srgbClr val="1A7ACA"/>
                </a:solidFill>
              </a:rPr>
              <a:t>单击此处输入标题</a:t>
            </a:r>
            <a:endParaRPr lang="en-US" altLang="zh-CN" sz="1600" dirty="0">
              <a:solidFill>
                <a:srgbClr val="1A7ACA"/>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p:txBody>
      </p:sp>
      <p:sp>
        <p:nvSpPr>
          <p:cNvPr id="42" name="矩形 41"/>
          <p:cNvSpPr>
            <a:spLocks noChangeArrowheads="1"/>
          </p:cNvSpPr>
          <p:nvPr/>
        </p:nvSpPr>
        <p:spPr bwMode="auto">
          <a:xfrm>
            <a:off x="1898438" y="5239077"/>
            <a:ext cx="2683215" cy="7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buNone/>
            </a:pPr>
            <a:r>
              <a:rPr lang="zh-CN" altLang="en-US" sz="1600" dirty="0">
                <a:solidFill>
                  <a:srgbClr val="64D6F7"/>
                </a:solidFill>
              </a:rPr>
              <a:t>单击此处输入标题</a:t>
            </a:r>
            <a:endParaRPr lang="en-US" altLang="zh-CN" sz="1600" dirty="0">
              <a:solidFill>
                <a:srgbClr val="64D6F7"/>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p:txBody>
      </p:sp>
      <p:sp>
        <p:nvSpPr>
          <p:cNvPr id="43" name="矩形 42"/>
          <p:cNvSpPr>
            <a:spLocks noChangeArrowheads="1"/>
          </p:cNvSpPr>
          <p:nvPr/>
        </p:nvSpPr>
        <p:spPr bwMode="auto">
          <a:xfrm>
            <a:off x="8157245" y="2632113"/>
            <a:ext cx="2683215" cy="7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buNone/>
            </a:pPr>
            <a:r>
              <a:rPr lang="zh-CN" altLang="en-US" sz="1600" dirty="0">
                <a:solidFill>
                  <a:srgbClr val="64D6F7"/>
                </a:solidFill>
              </a:rPr>
              <a:t>单击此处输入标题</a:t>
            </a:r>
            <a:endParaRPr lang="en-US" altLang="zh-CN" sz="1600" dirty="0">
              <a:solidFill>
                <a:srgbClr val="64D6F7"/>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p:txBody>
      </p:sp>
      <p:sp>
        <p:nvSpPr>
          <p:cNvPr id="44" name="矩形 43"/>
          <p:cNvSpPr>
            <a:spLocks noChangeArrowheads="1"/>
          </p:cNvSpPr>
          <p:nvPr/>
        </p:nvSpPr>
        <p:spPr bwMode="auto">
          <a:xfrm>
            <a:off x="9293766" y="4785001"/>
            <a:ext cx="2683215" cy="7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09600">
              <a:buNone/>
            </a:pPr>
            <a:r>
              <a:rPr lang="zh-CN" altLang="en-US" sz="1600" dirty="0">
                <a:solidFill>
                  <a:srgbClr val="64D6F7"/>
                </a:solidFill>
              </a:rPr>
              <a:t>单击此处输入标题</a:t>
            </a:r>
            <a:endParaRPr lang="en-US" altLang="zh-CN" sz="1600" dirty="0">
              <a:solidFill>
                <a:srgbClr val="64D6F7"/>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a:p>
            <a:pPr defTabSz="609600">
              <a:buNone/>
            </a:pPr>
            <a:r>
              <a:rPr lang="zh-CN" altLang="en-US" sz="1200" dirty="0">
                <a:solidFill>
                  <a:prstClr val="white">
                    <a:lumMod val="65000"/>
                  </a:prstClr>
                </a:solidFill>
              </a:rPr>
              <a:t>请在这里输入您的主要叙述内容</a:t>
            </a:r>
            <a:endParaRPr lang="en-US" altLang="zh-CN" sz="1200" dirty="0">
              <a:solidFill>
                <a:prstClr val="white">
                  <a:lumMod val="65000"/>
                </a:prstClr>
              </a:solidFill>
            </a:endParaRPr>
          </a:p>
        </p:txBody>
      </p:sp>
      <p:sp>
        <p:nvSpPr>
          <p:cNvPr id="45" name="文本框 44"/>
          <p:cNvSpPr txBox="1"/>
          <p:nvPr/>
        </p:nvSpPr>
        <p:spPr>
          <a:xfrm>
            <a:off x="3937260" y="3437331"/>
            <a:ext cx="471547" cy="584619"/>
          </a:xfrm>
          <a:prstGeom prst="rect">
            <a:avLst/>
          </a:prstGeom>
          <a:noFill/>
          <a:effectLst/>
        </p:spPr>
        <p:txBody>
          <a:bodyPr wrap="none" lIns="91412" tIns="45706" rIns="91412" bIns="45706" rtlCol="0">
            <a:spAutoFit/>
          </a:bodyPr>
          <a:lstStyle/>
          <a:p>
            <a:pPr defTabSz="609600"/>
            <a:r>
              <a:rPr lang="en-US" altLang="zh-CN" sz="3200" b="1" dirty="0">
                <a:solidFill>
                  <a:prstClr val="white"/>
                </a:solidFill>
                <a:latin typeface="Agency FB" panose="020B0503020202020204" pitchFamily="34" charset="0"/>
                <a:ea typeface="方正姚体" panose="02010601030101010101" pitchFamily="2" charset="-122"/>
              </a:rPr>
              <a:t>01</a:t>
            </a:r>
            <a:endParaRPr lang="en-US" altLang="zh-CN" sz="2800" b="1" dirty="0">
              <a:solidFill>
                <a:prstClr val="white"/>
              </a:solidFill>
              <a:latin typeface="Agency FB" panose="020B0503020202020204" pitchFamily="34" charset="0"/>
              <a:ea typeface="方正姚体"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24"/>
                                        </p:tgtEl>
                                        <p:attrNameLst>
                                          <p:attrName>r</p:attrName>
                                        </p:attrNameLst>
                                      </p:cBhvr>
                                    </p:animRot>
                                  </p:childTnLst>
                                </p:cTn>
                              </p:par>
                              <p:par>
                                <p:cTn id="11" presetID="2" presetClass="entr" presetSubtype="4"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500" fill="hold"/>
                                        <p:tgtEl>
                                          <p:spTgt spid="29"/>
                                        </p:tgtEl>
                                        <p:attrNameLst>
                                          <p:attrName>ppt_x</p:attrName>
                                        </p:attrNameLst>
                                      </p:cBhvr>
                                      <p:tavLst>
                                        <p:tav tm="0">
                                          <p:val>
                                            <p:strVal val="#ppt_x"/>
                                          </p:val>
                                        </p:tav>
                                        <p:tav tm="100000">
                                          <p:val>
                                            <p:strVal val="#ppt_x"/>
                                          </p:val>
                                        </p:tav>
                                      </p:tavLst>
                                    </p:anim>
                                    <p:anim calcmode="lin" valueType="num">
                                      <p:cBhvr additive="base">
                                        <p:cTn id="14" dur="1500" fill="hold"/>
                                        <p:tgtEl>
                                          <p:spTgt spid="29"/>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500"/>
                                  </p:stCondLst>
                                  <p:childTnLst>
                                    <p:animRot by="21600000">
                                      <p:cBhvr>
                                        <p:cTn id="16" dur="2000" fill="hold"/>
                                        <p:tgtEl>
                                          <p:spTgt spid="29"/>
                                        </p:tgtEl>
                                        <p:attrNameLst>
                                          <p:attrName>r</p:attrName>
                                        </p:attrNameLst>
                                      </p:cBhvr>
                                    </p:animRot>
                                  </p:childTnLst>
                                </p:cTn>
                              </p:par>
                              <p:par>
                                <p:cTn id="17" presetID="2" presetClass="entr" presetSubtype="2" fill="hold"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500" fill="hold"/>
                                        <p:tgtEl>
                                          <p:spTgt spid="32"/>
                                        </p:tgtEl>
                                        <p:attrNameLst>
                                          <p:attrName>ppt_x</p:attrName>
                                        </p:attrNameLst>
                                      </p:cBhvr>
                                      <p:tavLst>
                                        <p:tav tm="0">
                                          <p:val>
                                            <p:strVal val="1+#ppt_w/2"/>
                                          </p:val>
                                        </p:tav>
                                        <p:tav tm="100000">
                                          <p:val>
                                            <p:strVal val="#ppt_x"/>
                                          </p:val>
                                        </p:tav>
                                      </p:tavLst>
                                    </p:anim>
                                    <p:anim calcmode="lin" valueType="num">
                                      <p:cBhvr additive="base">
                                        <p:cTn id="20" dur="1500" fill="hold"/>
                                        <p:tgtEl>
                                          <p:spTgt spid="32"/>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1000"/>
                                  </p:stCondLst>
                                  <p:childTnLst>
                                    <p:animRot by="21600000">
                                      <p:cBhvr>
                                        <p:cTn id="22" dur="2000" fill="hold"/>
                                        <p:tgtEl>
                                          <p:spTgt spid="32"/>
                                        </p:tgtEl>
                                        <p:attrNameLst>
                                          <p:attrName>r</p:attrName>
                                        </p:attrNameLst>
                                      </p:cBhvr>
                                    </p:animRot>
                                  </p:childTnLst>
                                </p:cTn>
                              </p:par>
                              <p:par>
                                <p:cTn id="23" presetID="2" presetClass="entr" presetSubtype="4" fill="hold" nodeType="withEffect">
                                  <p:stCondLst>
                                    <p:cond delay="150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500" fill="hold"/>
                                        <p:tgtEl>
                                          <p:spTgt spid="35"/>
                                        </p:tgtEl>
                                        <p:attrNameLst>
                                          <p:attrName>ppt_x</p:attrName>
                                        </p:attrNameLst>
                                      </p:cBhvr>
                                      <p:tavLst>
                                        <p:tav tm="0">
                                          <p:val>
                                            <p:strVal val="#ppt_x"/>
                                          </p:val>
                                        </p:tav>
                                        <p:tav tm="100000">
                                          <p:val>
                                            <p:strVal val="#ppt_x"/>
                                          </p:val>
                                        </p:tav>
                                      </p:tavLst>
                                    </p:anim>
                                    <p:anim calcmode="lin" valueType="num">
                                      <p:cBhvr additive="base">
                                        <p:cTn id="26" dur="1500" fill="hold"/>
                                        <p:tgtEl>
                                          <p:spTgt spid="35"/>
                                        </p:tgtEl>
                                        <p:attrNameLst>
                                          <p:attrName>ppt_y</p:attrName>
                                        </p:attrNameLst>
                                      </p:cBhvr>
                                      <p:tavLst>
                                        <p:tav tm="0">
                                          <p:val>
                                            <p:strVal val="1+#ppt_h/2"/>
                                          </p:val>
                                        </p:tav>
                                        <p:tav tm="100000">
                                          <p:val>
                                            <p:strVal val="#ppt_y"/>
                                          </p:val>
                                        </p:tav>
                                      </p:tavLst>
                                    </p:anim>
                                  </p:childTnLst>
                                </p:cTn>
                              </p:par>
                              <p:par>
                                <p:cTn id="27" presetID="8" presetClass="emph" presetSubtype="0" fill="hold" nodeType="withEffect">
                                  <p:stCondLst>
                                    <p:cond delay="1500"/>
                                  </p:stCondLst>
                                  <p:childTnLst>
                                    <p:animRot by="21600000">
                                      <p:cBhvr>
                                        <p:cTn id="28" dur="2000" fill="hold"/>
                                        <p:tgtEl>
                                          <p:spTgt spid="35"/>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0" grpId="0"/>
      <p:bldP spid="41" grpId="0"/>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50957" y="4032044"/>
            <a:ext cx="6073893" cy="584362"/>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09600">
              <a:lnSpc>
                <a:spcPct val="150000"/>
              </a:lnSpc>
            </a:pPr>
            <a:r>
              <a:rPr lang="en-US" altLang="zh-CN" sz="1065" dirty="0">
                <a:solidFill>
                  <a:prstClr val="black">
                    <a:lumMod val="50000"/>
                    <a:lumOff val="50000"/>
                  </a:prstClr>
                </a:solidFill>
                <a:ea typeface="等线" panose="02010600030101010101" pitchFamily="2" charset="-122"/>
              </a:rPr>
              <a:t>Chinadaily.com.cn is the largest English portal in China, providing news, business information, BBS, learning materials. The Website has channels as China,</a:t>
            </a:r>
            <a:endParaRPr lang="id-ID" altLang="zh-CN" sz="800" dirty="0">
              <a:solidFill>
                <a:prstClr val="black">
                  <a:lumMod val="50000"/>
                  <a:lumOff val="50000"/>
                </a:prstClr>
              </a:solidFill>
              <a:latin typeface="Lato" pitchFamily="34" charset="0"/>
              <a:ea typeface="Clear Sans Light" pitchFamily="34" charset="0"/>
              <a:cs typeface="Clear Sans Light" pitchFamily="34" charset="0"/>
            </a:endParaRPr>
          </a:p>
        </p:txBody>
      </p:sp>
      <p:sp>
        <p:nvSpPr>
          <p:cNvPr id="6" name="TextBox 6"/>
          <p:cNvSpPr txBox="1">
            <a:spLocks noChangeArrowheads="1"/>
          </p:cNvSpPr>
          <p:nvPr/>
        </p:nvSpPr>
        <p:spPr bwMode="auto">
          <a:xfrm>
            <a:off x="407137" y="3503270"/>
            <a:ext cx="5710872" cy="379463"/>
          </a:xfrm>
          <a:prstGeom prst="rect">
            <a:avLst/>
          </a:prstGeom>
          <a:noFill/>
          <a:ln w="9525">
            <a:noFill/>
            <a:miter lim="800000"/>
          </a:ln>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defTabSz="609600" fontAlgn="base"/>
            <a:r>
              <a:rPr lang="zh-CN" altLang="en-US" sz="1865" dirty="0">
                <a:solidFill>
                  <a:prstClr val="black">
                    <a:lumMod val="75000"/>
                    <a:lumOff val="25000"/>
                  </a:prstClr>
                </a:solidFill>
                <a:latin typeface="Verdana" panose="020B0604030504040204" pitchFamily="34" charset="0"/>
              </a:rPr>
              <a:t>动态</a:t>
            </a:r>
            <a:r>
              <a:rPr lang="en-US" altLang="zh-CN" sz="1865" dirty="0">
                <a:solidFill>
                  <a:prstClr val="black">
                    <a:lumMod val="75000"/>
                    <a:lumOff val="25000"/>
                  </a:prstClr>
                </a:solidFill>
                <a:latin typeface="Verdana" panose="020B0604030504040204" pitchFamily="34" charset="0"/>
              </a:rPr>
              <a:t>PPT/</a:t>
            </a:r>
            <a:r>
              <a:rPr lang="zh-CN" altLang="en-US" sz="1865" dirty="0">
                <a:solidFill>
                  <a:prstClr val="black">
                    <a:lumMod val="75000"/>
                    <a:lumOff val="25000"/>
                  </a:prstClr>
                </a:solidFill>
                <a:latin typeface="Verdana" panose="020B0604030504040204" pitchFamily="34" charset="0"/>
              </a:rPr>
              <a:t>策划方案</a:t>
            </a:r>
            <a:r>
              <a:rPr lang="en-US" altLang="zh-CN" sz="1865" dirty="0">
                <a:solidFill>
                  <a:prstClr val="black">
                    <a:lumMod val="75000"/>
                    <a:lumOff val="25000"/>
                  </a:prstClr>
                </a:solidFill>
                <a:latin typeface="Verdana" panose="020B0604030504040204" pitchFamily="34" charset="0"/>
              </a:rPr>
              <a:t>/</a:t>
            </a:r>
            <a:r>
              <a:rPr lang="zh-CN" altLang="en-US" sz="1865" dirty="0">
                <a:solidFill>
                  <a:prstClr val="black">
                    <a:lumMod val="75000"/>
                    <a:lumOff val="25000"/>
                  </a:prstClr>
                </a:solidFill>
                <a:latin typeface="Verdana" panose="020B0604030504040204" pitchFamily="34" charset="0"/>
              </a:rPr>
              <a:t>总结计划</a:t>
            </a:r>
            <a:r>
              <a:rPr lang="en-US" altLang="zh-CN" sz="1865" dirty="0">
                <a:solidFill>
                  <a:prstClr val="black">
                    <a:lumMod val="75000"/>
                    <a:lumOff val="25000"/>
                  </a:prstClr>
                </a:solidFill>
                <a:latin typeface="Verdana" panose="020B0604030504040204" pitchFamily="34" charset="0"/>
              </a:rPr>
              <a:t>/</a:t>
            </a:r>
            <a:r>
              <a:rPr lang="zh-CN" altLang="en-US" sz="1865" dirty="0">
                <a:solidFill>
                  <a:prstClr val="black">
                    <a:lumMod val="75000"/>
                    <a:lumOff val="25000"/>
                  </a:prstClr>
                </a:solidFill>
                <a:latin typeface="Verdana" panose="020B0604030504040204" pitchFamily="34" charset="0"/>
              </a:rPr>
              <a:t>工作报告</a:t>
            </a:r>
            <a:r>
              <a:rPr lang="en-US" altLang="zh-CN" sz="1865" dirty="0">
                <a:solidFill>
                  <a:prstClr val="black">
                    <a:lumMod val="75000"/>
                    <a:lumOff val="25000"/>
                  </a:prstClr>
                </a:solidFill>
                <a:latin typeface="Verdana" panose="020B0604030504040204" pitchFamily="34" charset="0"/>
              </a:rPr>
              <a:t>/</a:t>
            </a:r>
            <a:r>
              <a:rPr lang="zh-CN" altLang="en-US" sz="1865" dirty="0">
                <a:solidFill>
                  <a:prstClr val="black">
                    <a:lumMod val="75000"/>
                    <a:lumOff val="25000"/>
                  </a:prstClr>
                </a:solidFill>
                <a:latin typeface="Verdana" panose="020B0604030504040204" pitchFamily="34" charset="0"/>
              </a:rPr>
              <a:t>企业策划等</a:t>
            </a:r>
            <a:endParaRPr lang="en-US" altLang="zh-CN" sz="1865" dirty="0">
              <a:solidFill>
                <a:prstClr val="black">
                  <a:lumMod val="75000"/>
                  <a:lumOff val="25000"/>
                </a:prstClr>
              </a:solidFill>
              <a:latin typeface="Verdana" panose="020B0604030504040204" pitchFamily="34" charset="0"/>
            </a:endParaRPr>
          </a:p>
        </p:txBody>
      </p:sp>
      <p:sp>
        <p:nvSpPr>
          <p:cNvPr id="7" name="TextBox 5"/>
          <p:cNvSpPr txBox="1"/>
          <p:nvPr/>
        </p:nvSpPr>
        <p:spPr>
          <a:xfrm>
            <a:off x="406634" y="2458145"/>
            <a:ext cx="6118216" cy="912850"/>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defTabSz="609600"/>
            <a:r>
              <a:rPr lang="zh-CN" altLang="en-US" sz="5330" dirty="0">
                <a:solidFill>
                  <a:prstClr val="black">
                    <a:lumMod val="75000"/>
                    <a:lumOff val="25000"/>
                  </a:prstClr>
                </a:solidFill>
                <a:latin typeface="微软雅黑" panose="020B0503020204020204" pitchFamily="34" charset="-122"/>
                <a:ea typeface="微软雅黑" panose="020B0503020204020204" pitchFamily="34" charset="-122"/>
              </a:rPr>
              <a:t>演讲完毕 谢谢观看</a:t>
            </a:r>
            <a:endParaRPr lang="zh-CN" altLang="en-US" sz="533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 name="TextBox 5"/>
          <p:cNvSpPr txBox="1"/>
          <p:nvPr/>
        </p:nvSpPr>
        <p:spPr>
          <a:xfrm>
            <a:off x="78864" y="960870"/>
            <a:ext cx="3208346" cy="1753850"/>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r" defTabSz="609600">
              <a:lnSpc>
                <a:spcPct val="150000"/>
              </a:lnSpc>
            </a:pPr>
            <a:r>
              <a:rPr lang="en-US" altLang="zh-CN" sz="7200" dirty="0" smtClean="0">
                <a:solidFill>
                  <a:srgbClr val="1A7ACA"/>
                </a:solidFill>
                <a:latin typeface="Broadway" panose="04040905080B02020502" pitchFamily="82" charset="0"/>
                <a:ea typeface="华文琥珀" panose="02010800040101010101" pitchFamily="2" charset="-122"/>
                <a:cs typeface="Clear Sans Light" pitchFamily="34" charset="0"/>
              </a:rPr>
              <a:t>20XX</a:t>
            </a:r>
            <a:endParaRPr lang="id-ID" altLang="zh-CN" sz="7200" dirty="0">
              <a:solidFill>
                <a:srgbClr val="1A7ACA"/>
              </a:solidFill>
              <a:latin typeface="Broadway" panose="04040905080B02020502" pitchFamily="82" charset="0"/>
              <a:ea typeface="华文琥珀" panose="02010800040101010101" pitchFamily="2" charset="-122"/>
              <a:cs typeface="Clear Sans Light" pitchFamily="34" charset="0"/>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55927" t="52361" r="5569" b="13146"/>
          <a:stretch>
            <a:fillRect/>
          </a:stretch>
        </p:blipFill>
        <p:spPr>
          <a:xfrm>
            <a:off x="6448979" y="991522"/>
            <a:ext cx="5741141" cy="5143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Scale>
                                      <p:cBhvr>
                                        <p:cTn id="13"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xEl>
                                              <p:pRg st="0" end="0"/>
                                            </p:txEl>
                                          </p:spTgt>
                                        </p:tgtEl>
                                        <p:attrNameLst>
                                          <p:attrName>ppt_x</p:attrName>
                                          <p:attrName>ppt_y</p:attrName>
                                        </p:attrNameLst>
                                      </p:cBhvr>
                                    </p:animMotion>
                                    <p:animEffect transition="in" filter="fade">
                                      <p:cBhvr>
                                        <p:cTn id="15" dur="1000"/>
                                        <p:tgtEl>
                                          <p:spTgt spid="8">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Scale>
                                      <p:cBhvr>
                                        <p:cTn id="19"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
                                            <p:txEl>
                                              <p:pRg st="0" end="0"/>
                                            </p:txEl>
                                          </p:spTgt>
                                        </p:tgtEl>
                                        <p:attrNameLst>
                                          <p:attrName>ppt_x</p:attrName>
                                          <p:attrName>ppt_y</p:attrName>
                                        </p:attrNameLst>
                                      </p:cBhvr>
                                    </p:animMotion>
                                    <p:animEffect transition="in" filter="fade">
                                      <p:cBhvr>
                                        <p:cTn id="21" dur="1000"/>
                                        <p:tgtEl>
                                          <p:spTgt spid="7">
                                            <p:txEl>
                                              <p:pRg st="0" end="0"/>
                                            </p:txEl>
                                          </p:spTgt>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Effect transition="in" filter="fade">
                                      <p:cBhvr>
                                        <p:cTn id="27" dur="750"/>
                                        <p:tgtEl>
                                          <p:spTgt spid="6"/>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6" y="3067089"/>
            <a:ext cx="447626" cy="492866"/>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p>
            <a:pPr eaLnBrk="0" hangingPunct="0">
              <a:lnSpc>
                <a:spcPts val="2400"/>
              </a:lnSpc>
            </a:pP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模板下载：</a:t>
            </a:r>
            <a:r>
              <a:rPr lang="en-US" altLang="zh-CN" sz="105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0" b="1" dirty="0">
                <a:solidFill>
                  <a:srgbClr val="FFC000"/>
                </a:solidFill>
                <a:latin typeface="微软雅黑" panose="020B0503020204020204" pitchFamily="34" charset="-122"/>
                <a:ea typeface="微软雅黑" panose="020B0503020204020204" pitchFamily="34" charset="-122"/>
              </a:rPr>
              <a:t>            </a:t>
            </a:r>
            <a:r>
              <a:rPr lang="zh-CN" altLang="en-US" sz="1050" b="1" dirty="0">
                <a:solidFill>
                  <a:srgbClr val="4A452A"/>
                </a:solidFill>
                <a:latin typeface="微软雅黑" panose="020B0503020204020204" pitchFamily="34" charset="-122"/>
                <a:ea typeface="微软雅黑" panose="020B0503020204020204" pitchFamily="34" charset="-122"/>
              </a:rPr>
              <a:t>行业</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dirty="0">
                <a:solidFill>
                  <a:srgbClr val="4A452A"/>
                </a:solidFill>
                <a:latin typeface="微软雅黑" panose="020B0503020204020204" pitchFamily="34" charset="-122"/>
                <a:ea typeface="微软雅黑" panose="020B0503020204020204" pitchFamily="34" charset="-122"/>
              </a:rPr>
              <a:t>工作</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0" b="1" dirty="0">
                <a:solidFill>
                  <a:srgbClr val="4A452A"/>
                </a:solidFill>
                <a:latin typeface="微软雅黑" panose="020B0503020204020204" pitchFamily="34" charset="-122"/>
                <a:ea typeface="微软雅黑" panose="020B0503020204020204" pitchFamily="34" charset="-122"/>
              </a:rPr>
              <a:t>         </a:t>
            </a:r>
            <a:r>
              <a:rPr lang="zh-CN" altLang="en-US" sz="1050" b="1" dirty="0">
                <a:solidFill>
                  <a:srgbClr val="4A452A"/>
                </a:solidFill>
                <a:latin typeface="微软雅黑" panose="020B0503020204020204" pitchFamily="34" charset="-122"/>
                <a:ea typeface="微软雅黑" panose="020B0503020204020204" pitchFamily="34" charset="-122"/>
              </a:rPr>
              <a:t>节日</a:t>
            </a: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模板：</a:t>
            </a:r>
            <a:r>
              <a:rPr lang="en-US" altLang="zh-CN" sz="105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dirty="0">
                <a:solidFill>
                  <a:srgbClr val="4A452A"/>
                </a:solidFill>
                <a:latin typeface="微软雅黑" panose="020B0503020204020204" pitchFamily="34" charset="-122"/>
                <a:ea typeface="微软雅黑" panose="020B0503020204020204" pitchFamily="34" charset="-122"/>
              </a:rPr>
              <a:t>PPT</a:t>
            </a:r>
            <a:r>
              <a:rPr lang="zh-CN" altLang="en-US" sz="1050" b="1" dirty="0">
                <a:solidFill>
                  <a:srgbClr val="4A452A"/>
                </a:solidFill>
                <a:latin typeface="微软雅黑" panose="020B0503020204020204" pitchFamily="34" charset="-122"/>
                <a:ea typeface="微软雅黑" panose="020B0503020204020204" pitchFamily="34" charset="-122"/>
              </a:rPr>
              <a:t>背景图片：</a:t>
            </a:r>
            <a:r>
              <a:rPr lang="en-US" altLang="zh-CN" sz="1050" b="1" dirty="0">
                <a:solidFill>
                  <a:srgbClr val="4A452A"/>
                </a:solidFill>
                <a:latin typeface="微软雅黑" panose="020B0503020204020204" pitchFamily="34" charset="-122"/>
                <a:ea typeface="微软雅黑" panose="020B0503020204020204" pitchFamily="34" charset="-122"/>
              </a:rPr>
              <a:t> </a:t>
            </a:r>
            <a:r>
              <a:rPr lang="en-US" altLang="zh-CN" sz="105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0" b="1" dirty="0">
                <a:solidFill>
                  <a:srgbClr val="4A452A"/>
                </a:solidFill>
                <a:latin typeface="微软雅黑" panose="020B0503020204020204" pitchFamily="34" charset="-122"/>
                <a:ea typeface="微软雅黑" panose="020B0503020204020204" pitchFamily="34" charset="-122"/>
              </a:rPr>
              <a:t>            PPT</a:t>
            </a:r>
            <a:r>
              <a:rPr lang="zh-CN" altLang="en-US" sz="1050" b="1" dirty="0">
                <a:solidFill>
                  <a:srgbClr val="4A452A"/>
                </a:solidFill>
                <a:latin typeface="微软雅黑" panose="020B0503020204020204" pitchFamily="34" charset="-122"/>
                <a:ea typeface="微软雅黑" panose="020B0503020204020204" pitchFamily="34" charset="-122"/>
              </a:rPr>
              <a:t>课件模板：</a:t>
            </a:r>
            <a:r>
              <a:rPr lang="en-US" altLang="zh-CN" sz="105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578026" y="2498049"/>
            <a:ext cx="4235609" cy="656334"/>
          </a:xfrm>
          <a:prstGeom prst="rect">
            <a:avLst/>
          </a:prstGeom>
        </p:spPr>
        <p:txBody>
          <a:bodyPr wrap="square" lIns="0" tIns="0" rIns="0" bIns="0">
            <a:spAutoFit/>
          </a:bodyPr>
          <a:lstStyle/>
          <a:p>
            <a:pPr defTabSz="609600"/>
            <a:r>
              <a:rPr lang="zh-CN" altLang="en-US" sz="4265" dirty="0">
                <a:solidFill>
                  <a:prstClr val="black"/>
                </a:solidFill>
                <a:latin typeface="微软雅黑" panose="020B0503020204020204" pitchFamily="34" charset="-122"/>
                <a:ea typeface="微软雅黑" panose="020B0503020204020204" pitchFamily="34" charset="-122"/>
              </a:rPr>
              <a:t>工作评价</a:t>
            </a:r>
            <a:endParaRPr lang="zh-CN" altLang="en-US" sz="3200" dirty="0">
              <a:solidFill>
                <a:prstClr val="black"/>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5454882" y="3386389"/>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7487360" y="3386389"/>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454882" y="3741406"/>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7487360" y="3741406"/>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2613054" y="2424263"/>
            <a:ext cx="3285946" cy="1584668"/>
            <a:chOff x="1386700" y="2223906"/>
            <a:chExt cx="2465220" cy="1188868"/>
          </a:xfrm>
        </p:grpSpPr>
        <p:sp>
          <p:nvSpPr>
            <p:cNvPr id="15" name="圆角矩形 13"/>
            <p:cNvSpPr/>
            <p:nvPr/>
          </p:nvSpPr>
          <p:spPr>
            <a:xfrm>
              <a:off x="1900116" y="2279261"/>
              <a:ext cx="1299037" cy="1133513"/>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2050" name="文本框 2"/>
            <p:cNvSpPr txBox="1">
              <a:spLocks noChangeArrowheads="1"/>
            </p:cNvSpPr>
            <p:nvPr>
              <p:custDataLst>
                <p:tags r:id="rId1"/>
              </p:custDataLst>
            </p:nvPr>
          </p:nvSpPr>
          <p:spPr bwMode="auto">
            <a:xfrm>
              <a:off x="1955204" y="2223906"/>
              <a:ext cx="1206167" cy="92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7995"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7995"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1386700" y="3051629"/>
              <a:ext cx="2465220" cy="276989"/>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zh-CN" altLang="en-US"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400"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4*#ppt_w"/>
                                          </p:val>
                                        </p:tav>
                                        <p:tav tm="100000">
                                          <p:val>
                                            <p:strVal val="#ppt_w"/>
                                          </p:val>
                                        </p:tav>
                                      </p:tavLst>
                                    </p:anim>
                                    <p:anim calcmode="lin" valueType="num">
                                      <p:cBhvr>
                                        <p:cTn id="15" dur="500" fill="hold"/>
                                        <p:tgtEl>
                                          <p:spTgt spid="8"/>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5552385" y="5204567"/>
            <a:ext cx="1655889" cy="311388"/>
          </a:xfrm>
          <a:prstGeom prst="rect">
            <a:avLst/>
          </a:prstGeom>
          <a:ln>
            <a:solidFill>
              <a:schemeClr val="bg1"/>
            </a:solidFill>
          </a:ln>
        </p:spPr>
        <p:txBody>
          <a:bodyPr vert="horz" lIns="91412" tIns="45706" rIns="91412" bIns="45706"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1218565"/>
            <a:r>
              <a:rPr lang="zh-CN" altLang="en-US" sz="1600" dirty="0">
                <a:solidFill>
                  <a:prstClr val="white"/>
                </a:solidFill>
                <a:latin typeface="微软雅黑" panose="020B0503020204020204" pitchFamily="34" charset="-122"/>
                <a:ea typeface="微软雅黑" panose="020B0503020204020204" pitchFamily="34" charset="-122"/>
              </a:rPr>
              <a:t>汇报：张三</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a:xfrm>
            <a:off x="1729944" y="2140257"/>
            <a:ext cx="2713781" cy="2210267"/>
          </a:xfrm>
          <a:prstGeom prst="rect">
            <a:avLst/>
          </a:prstGeom>
          <a:blipFill dpi="0" rotWithShape="0">
            <a:blip r:embed="rId1"/>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4724479" y="2140257"/>
            <a:ext cx="2713781" cy="2210267"/>
          </a:xfrm>
          <a:prstGeom prst="rect">
            <a:avLst/>
          </a:prstGeom>
          <a:blipFill dpi="0" rotWithShape="0">
            <a:blip r:embed="rId2"/>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7748275" y="2140257"/>
            <a:ext cx="2713781" cy="2210267"/>
          </a:xfrm>
          <a:prstGeom prst="rect">
            <a:avLst/>
          </a:prstGeom>
          <a:blipFill dpi="0" rotWithShape="0">
            <a:blip r:embed="rId3"/>
            <a:srcRect/>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609600"/>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1729944" y="1773038"/>
            <a:ext cx="2713781" cy="3672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89" tIns="45706" rIns="35989" bIns="45706" rtlCol="0" anchor="ct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添加标题内容</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4724478" y="1773038"/>
            <a:ext cx="2713781" cy="3672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89" tIns="45706" rIns="35989" bIns="45706" rtlCol="0" anchor="ct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添加标题内容</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5" name="矩形 14"/>
          <p:cNvSpPr/>
          <p:nvPr/>
        </p:nvSpPr>
        <p:spPr>
          <a:xfrm>
            <a:off x="7748275" y="1773038"/>
            <a:ext cx="2713781" cy="36721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5989" tIns="45706" rIns="35989" bIns="45706" rtlCol="0" anchor="ctr"/>
          <a:lstStyle/>
          <a:p>
            <a:pPr algn="ctr" defTabSz="609600"/>
            <a:r>
              <a:rPr lang="zh-CN" altLang="en-US" sz="1600" dirty="0">
                <a:solidFill>
                  <a:prstClr val="white"/>
                </a:solidFill>
                <a:latin typeface="微软雅黑" panose="020B0503020204020204" pitchFamily="34" charset="-122"/>
                <a:ea typeface="微软雅黑" panose="020B0503020204020204" pitchFamily="34" charset="-122"/>
              </a:rPr>
              <a:t>添加标题内容</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729944" y="3674653"/>
            <a:ext cx="2713781" cy="812502"/>
          </a:xfrm>
          <a:prstGeom prst="rect">
            <a:avLst/>
          </a:prstGeom>
          <a:solidFill>
            <a:schemeClr val="accent1"/>
          </a:solidFill>
        </p:spPr>
        <p:txBody>
          <a:bodyPr wrap="square" lIns="91412" tIns="45706" rIns="91412" bIns="45706" rtlCol="0">
            <a:spAutoFit/>
          </a:bodyPr>
          <a:lstStyle/>
          <a:p>
            <a:pPr algn="just" defTabSz="609600">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710368" y="3674653"/>
            <a:ext cx="2727893" cy="812502"/>
          </a:xfrm>
          <a:prstGeom prst="rect">
            <a:avLst/>
          </a:prstGeom>
          <a:solidFill>
            <a:schemeClr val="accent2"/>
          </a:solidFill>
        </p:spPr>
        <p:txBody>
          <a:bodyPr wrap="square" lIns="91412" tIns="45706" rIns="91412" bIns="45706" rtlCol="0">
            <a:spAutoFit/>
          </a:bodyPr>
          <a:lstStyle/>
          <a:p>
            <a:pPr algn="just" defTabSz="609600">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748275" y="3674653"/>
            <a:ext cx="2713781" cy="812502"/>
          </a:xfrm>
          <a:prstGeom prst="rect">
            <a:avLst/>
          </a:prstGeom>
          <a:solidFill>
            <a:schemeClr val="accent1"/>
          </a:solidFill>
        </p:spPr>
        <p:txBody>
          <a:bodyPr wrap="square" lIns="91412" tIns="45706" rIns="91412" bIns="45706" rtlCol="0">
            <a:spAutoFit/>
          </a:bodyPr>
          <a:lstStyle/>
          <a:p>
            <a:pPr algn="just" defTabSz="609600">
              <a:lnSpc>
                <a:spcPct val="130000"/>
              </a:lnSpc>
            </a:pPr>
            <a:r>
              <a:rPr lang="zh-CN" altLang="en-US" sz="120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9" name="Rectangle 5"/>
          <p:cNvSpPr/>
          <p:nvPr/>
        </p:nvSpPr>
        <p:spPr bwMode="auto">
          <a:xfrm>
            <a:off x="1729944" y="4940024"/>
            <a:ext cx="8732114" cy="7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609600" fontAlgn="base">
              <a:lnSpc>
                <a:spcPct val="150000"/>
              </a:lnSpc>
              <a:spcBef>
                <a:spcPct val="0"/>
              </a:spcBef>
              <a:spcAft>
                <a:spcPct val="0"/>
              </a:spcAft>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200</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5</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分钟之内。此处添加详细文本描述，建议与标题相关并符合整体语言风格，语言描述尽量简洁生动。</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down)">
                                      <p:cBhvr>
                                        <p:cTn id="29" dur="500"/>
                                        <p:tgtEl>
                                          <p:spTgt spid="14"/>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ppt_y</p:attrName>
                                        </p:attrNameLst>
                                      </p:cBhvr>
                                      <p:tavLst>
                                        <p:tav tm="0">
                                          <p:val>
                                            <p:strVal val="#ppt_y-#ppt_h*1.125000"/>
                                          </p:val>
                                        </p:tav>
                                        <p:tav tm="100000">
                                          <p:val>
                                            <p:strVal val="#ppt_y"/>
                                          </p:val>
                                        </p:tav>
                                      </p:tavLst>
                                    </p:anim>
                                    <p:animEffect transition="in" filter="wipe(down)">
                                      <p:cBhvr>
                                        <p:cTn id="33" dur="500"/>
                                        <p:tgtEl>
                                          <p:spTgt spid="15"/>
                                        </p:tgtEl>
                                      </p:cBhvr>
                                    </p:animEffect>
                                  </p:childTnLst>
                                </p:cTn>
                              </p:par>
                            </p:childTnLst>
                          </p:cTn>
                        </p:par>
                        <p:par>
                          <p:cTn id="34" fill="hold">
                            <p:stCondLst>
                              <p:cond delay="2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200"/>
                                        <p:tgtEl>
                                          <p:spTgt spid="16"/>
                                        </p:tgtEl>
                                      </p:cBhvr>
                                    </p:animEffect>
                                  </p:childTnLst>
                                </p:cTn>
                              </p:par>
                              <p:par>
                                <p:cTn id="38" presetID="14" presetClass="entr" presetSubtype="10" fill="hold" grpId="0" nodeType="with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200"/>
                                        <p:tgtEl>
                                          <p:spTgt spid="17"/>
                                        </p:tgtEl>
                                      </p:cBhvr>
                                    </p:animEffect>
                                  </p:childTnLst>
                                </p:cTn>
                              </p:par>
                              <p:par>
                                <p:cTn id="41" presetID="14" presetClass="entr" presetSubtype="10" fill="hold" grpId="0" nodeType="withEffect">
                                  <p:stCondLst>
                                    <p:cond delay="0"/>
                                  </p:stCondLst>
                                  <p:iterate type="lt">
                                    <p:tmPct val="10000"/>
                                  </p:iterate>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200"/>
                                        <p:tgtEl>
                                          <p:spTgt spid="18"/>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gray">
          <a:xfrm>
            <a:off x="618111" y="1836918"/>
            <a:ext cx="3761214" cy="3983933"/>
          </a:xfrm>
          <a:prstGeom prst="rtTriangle">
            <a:avLst/>
          </a:prstGeom>
          <a:solidFill>
            <a:schemeClr val="accent1"/>
          </a:solidFill>
          <a:ln>
            <a:noFill/>
          </a:ln>
        </p:spPr>
        <p:txBody>
          <a:bodyPr wrap="none" lIns="0" tIns="44434" rIns="87282" bIns="44434" anchor="ctr"/>
          <a:lstStyle/>
          <a:p>
            <a:pPr defTabSz="824865" eaLnBrk="0" hangingPunct="0">
              <a:lnSpc>
                <a:spcPct val="150000"/>
              </a:lnSpc>
            </a:pPr>
            <a:r>
              <a:rPr kumimoji="1" lang="en-US" altLang="zh-CN" sz="1600" dirty="0">
                <a:solidFill>
                  <a:prstClr val="white"/>
                </a:solidFill>
                <a:latin typeface="微软雅黑" panose="020B0503020204020204" pitchFamily="34" charset="-122"/>
                <a:ea typeface="微软雅黑" panose="020B0503020204020204" pitchFamily="34" charset="-122"/>
              </a:rPr>
              <a:t>CLICK HERE TO</a:t>
            </a:r>
            <a:endParaRPr kumimoji="1" lang="en-US" altLang="zh-CN" sz="1600" dirty="0">
              <a:solidFill>
                <a:prstClr val="white"/>
              </a:solidFill>
              <a:latin typeface="微软雅黑" panose="020B0503020204020204" pitchFamily="34" charset="-122"/>
              <a:ea typeface="微软雅黑" panose="020B0503020204020204" pitchFamily="34" charset="-122"/>
            </a:endParaRPr>
          </a:p>
          <a:p>
            <a:pPr defTabSz="824865" eaLnBrk="0" hangingPunct="0">
              <a:lnSpc>
                <a:spcPct val="150000"/>
              </a:lnSpc>
            </a:pPr>
            <a:r>
              <a:rPr kumimoji="1" lang="en-US" altLang="zh-CN" sz="1600" dirty="0">
                <a:solidFill>
                  <a:prstClr val="white"/>
                </a:solidFill>
                <a:latin typeface="微软雅黑" panose="020B0503020204020204" pitchFamily="34" charset="-122"/>
                <a:ea typeface="微软雅黑" panose="020B0503020204020204" pitchFamily="34" charset="-122"/>
              </a:rPr>
              <a:t>ADD YOUR </a:t>
            </a:r>
            <a:endParaRPr kumimoji="1" lang="en-US" altLang="zh-CN" sz="1600" dirty="0">
              <a:solidFill>
                <a:prstClr val="white"/>
              </a:solidFill>
              <a:latin typeface="微软雅黑" panose="020B0503020204020204" pitchFamily="34" charset="-122"/>
              <a:ea typeface="微软雅黑" panose="020B0503020204020204" pitchFamily="34" charset="-122"/>
            </a:endParaRPr>
          </a:p>
          <a:p>
            <a:pPr defTabSz="824865" eaLnBrk="0" hangingPunct="0">
              <a:lnSpc>
                <a:spcPct val="150000"/>
              </a:lnSpc>
            </a:pPr>
            <a:r>
              <a:rPr kumimoji="1" lang="en-US" altLang="zh-CN" sz="1600" dirty="0">
                <a:solidFill>
                  <a:prstClr val="white"/>
                </a:solidFill>
                <a:latin typeface="微软雅黑" panose="020B0503020204020204" pitchFamily="34" charset="-122"/>
                <a:ea typeface="微软雅黑" panose="020B0503020204020204" pitchFamily="34" charset="-122"/>
              </a:rPr>
              <a:t>DESCRIPTION </a:t>
            </a:r>
            <a:endParaRPr kumimoji="1" lang="en-US" altLang="zh-CN" sz="1600" dirty="0">
              <a:solidFill>
                <a:prstClr val="white"/>
              </a:solidFill>
              <a:latin typeface="微软雅黑" panose="020B0503020204020204" pitchFamily="34" charset="-122"/>
              <a:ea typeface="微软雅黑" panose="020B0503020204020204" pitchFamily="34" charset="-122"/>
            </a:endParaRPr>
          </a:p>
          <a:p>
            <a:pPr defTabSz="824865" eaLnBrk="0" hangingPunct="0">
              <a:lnSpc>
                <a:spcPct val="150000"/>
              </a:lnSpc>
            </a:pPr>
            <a:r>
              <a:rPr kumimoji="1" lang="en-US" altLang="zh-CN" sz="1600" dirty="0">
                <a:solidFill>
                  <a:prstClr val="white"/>
                </a:solidFill>
                <a:latin typeface="微软雅黑" panose="020B0503020204020204" pitchFamily="34" charset="-122"/>
                <a:ea typeface="微软雅黑" panose="020B0503020204020204" pitchFamily="34" charset="-122"/>
              </a:rPr>
              <a:t>SENTENCES ABOUT THIS</a:t>
            </a:r>
            <a:endParaRPr kumimoji="1" lang="en-US" altLang="zh-CN" sz="1600" dirty="0">
              <a:solidFill>
                <a:prstClr val="white"/>
              </a:solidFill>
              <a:latin typeface="微软雅黑" panose="020B0503020204020204" pitchFamily="34" charset="-122"/>
              <a:ea typeface="微软雅黑" panose="020B0503020204020204" pitchFamily="34" charset="-122"/>
            </a:endParaRPr>
          </a:p>
          <a:p>
            <a:pPr defTabSz="824865" eaLnBrk="0" hangingPunct="0">
              <a:lnSpc>
                <a:spcPct val="150000"/>
              </a:lnSpc>
            </a:pPr>
            <a:r>
              <a:rPr kumimoji="1" lang="en-US" altLang="zh-CN" sz="1600" dirty="0">
                <a:solidFill>
                  <a:prstClr val="white"/>
                </a:solidFill>
                <a:latin typeface="微软雅黑" panose="020B0503020204020204" pitchFamily="34" charset="-122"/>
                <a:ea typeface="微软雅黑" panose="020B0503020204020204" pitchFamily="34" charset="-122"/>
              </a:rPr>
              <a:t>PART</a:t>
            </a:r>
            <a:endParaRPr kumimoji="1" lang="en-US" altLang="zh-CN" sz="1600" dirty="0">
              <a:solidFill>
                <a:prstClr val="white"/>
              </a:solidFill>
              <a:latin typeface="微软雅黑" panose="020B0503020204020204" pitchFamily="34" charset="-122"/>
              <a:ea typeface="微软雅黑" panose="020B0503020204020204" pitchFamily="34" charset="-122"/>
            </a:endParaRPr>
          </a:p>
        </p:txBody>
      </p:sp>
      <p:sp>
        <p:nvSpPr>
          <p:cNvPr id="7" name="AutoShape 4"/>
          <p:cNvSpPr>
            <a:spLocks noChangeArrowheads="1"/>
          </p:cNvSpPr>
          <p:nvPr/>
        </p:nvSpPr>
        <p:spPr bwMode="gray">
          <a:xfrm>
            <a:off x="4968105" y="1831424"/>
            <a:ext cx="6245714" cy="568226"/>
          </a:xfrm>
          <a:prstGeom prst="roundRect">
            <a:avLst>
              <a:gd name="adj" fmla="val 16667"/>
            </a:avLst>
          </a:prstGeom>
          <a:solidFill>
            <a:schemeClr val="tx1">
              <a:lumMod val="50000"/>
              <a:lumOff val="50000"/>
            </a:schemeClr>
          </a:solidFill>
          <a:ln w="38100">
            <a:solidFill>
              <a:schemeClr val="bg1">
                <a:lumMod val="95000"/>
              </a:schemeClr>
            </a:solidFill>
            <a:round/>
          </a:ln>
        </p:spPr>
        <p:txBody>
          <a:bodyPr wrap="none" lIns="92042" tIns="46022" rIns="92042" bIns="46022" anchor="ctr"/>
          <a:lstStyle/>
          <a:p>
            <a:pPr algn="ctr" defTabSz="609600" eaLnBrk="0" hangingPunct="0"/>
            <a:r>
              <a:rPr kumimoji="1" lang="en-US" altLang="zh-CN" sz="1600" dirty="0">
                <a:solidFill>
                  <a:prstClr val="white"/>
                </a:solidFill>
                <a:latin typeface="微软雅黑" panose="020B0503020204020204" pitchFamily="34" charset="-122"/>
                <a:ea typeface="微软雅黑" panose="020B0503020204020204" pitchFamily="34" charset="-122"/>
              </a:rPr>
              <a:t>CLICK HERE TO ADD YOUR DESCRIPTION SENTENCES</a:t>
            </a:r>
            <a:endParaRPr kumimoji="1" lang="en-US" altLang="ko-KR" sz="1600" dirty="0">
              <a:solidFill>
                <a:prstClr val="white"/>
              </a:solidFill>
              <a:latin typeface="微软雅黑" panose="020B0503020204020204" pitchFamily="34" charset="-122"/>
              <a:ea typeface="微软雅黑" panose="020B0503020204020204" pitchFamily="34" charset="-122"/>
            </a:endParaRPr>
          </a:p>
        </p:txBody>
      </p:sp>
      <p:sp>
        <p:nvSpPr>
          <p:cNvPr id="8" name="AutoShape 6"/>
          <p:cNvSpPr>
            <a:spLocks noChangeArrowheads="1"/>
          </p:cNvSpPr>
          <p:nvPr/>
        </p:nvSpPr>
        <p:spPr bwMode="gray">
          <a:xfrm>
            <a:off x="4968105" y="2685532"/>
            <a:ext cx="6245714" cy="569813"/>
          </a:xfrm>
          <a:prstGeom prst="roundRect">
            <a:avLst>
              <a:gd name="adj" fmla="val 16667"/>
            </a:avLst>
          </a:prstGeom>
          <a:solidFill>
            <a:schemeClr val="bg1">
              <a:lumMod val="75000"/>
            </a:schemeClr>
          </a:solidFill>
          <a:ln w="38100">
            <a:solidFill>
              <a:schemeClr val="bg1">
                <a:lumMod val="95000"/>
              </a:schemeClr>
            </a:solidFill>
            <a:round/>
          </a:ln>
        </p:spPr>
        <p:txBody>
          <a:bodyPr wrap="none" lIns="92042" tIns="46022" rIns="92042" bIns="46022" anchor="ctr"/>
          <a:lstStyle/>
          <a:p>
            <a:pPr algn="ctr" defTabSz="609600" eaLnBrk="0" hangingPunct="0"/>
            <a:r>
              <a:rPr kumimoji="1" lang="en-US" altLang="zh-CN" sz="1600" dirty="0">
                <a:solidFill>
                  <a:prstClr val="white"/>
                </a:solidFill>
                <a:latin typeface="微软雅黑" panose="020B0503020204020204" pitchFamily="34" charset="-122"/>
                <a:ea typeface="微软雅黑" panose="020B0503020204020204" pitchFamily="34" charset="-122"/>
              </a:rPr>
              <a:t>CLICK HERE TO ADD YOUR DESCRIPTION SENTENCES</a:t>
            </a:r>
            <a:endParaRPr kumimoji="1" lang="en-US" altLang="ko-KR" sz="1600" dirty="0">
              <a:solidFill>
                <a:prstClr val="white"/>
              </a:solidFill>
              <a:latin typeface="微软雅黑" panose="020B0503020204020204" pitchFamily="34" charset="-122"/>
              <a:ea typeface="微软雅黑" panose="020B0503020204020204" pitchFamily="34" charset="-122"/>
            </a:endParaRPr>
          </a:p>
        </p:txBody>
      </p:sp>
      <p:sp>
        <p:nvSpPr>
          <p:cNvPr id="9" name="AutoShape 7"/>
          <p:cNvSpPr>
            <a:spLocks noChangeArrowheads="1"/>
          </p:cNvSpPr>
          <p:nvPr/>
        </p:nvSpPr>
        <p:spPr bwMode="gray">
          <a:xfrm>
            <a:off x="4969691" y="3541230"/>
            <a:ext cx="6242360" cy="569813"/>
          </a:xfrm>
          <a:prstGeom prst="roundRect">
            <a:avLst>
              <a:gd name="adj" fmla="val 16667"/>
            </a:avLst>
          </a:prstGeom>
          <a:solidFill>
            <a:schemeClr val="tx1">
              <a:lumMod val="50000"/>
              <a:lumOff val="50000"/>
            </a:schemeClr>
          </a:solidFill>
          <a:ln w="38100">
            <a:solidFill>
              <a:schemeClr val="bg1">
                <a:lumMod val="95000"/>
              </a:schemeClr>
            </a:solidFill>
            <a:round/>
          </a:ln>
        </p:spPr>
        <p:txBody>
          <a:bodyPr wrap="none" lIns="92042" tIns="46022" rIns="92042" bIns="46022" anchor="ctr"/>
          <a:lstStyle/>
          <a:p>
            <a:pPr algn="ctr" defTabSz="609600" eaLnBrk="0" hangingPunct="0"/>
            <a:r>
              <a:rPr kumimoji="1" lang="en-US" altLang="zh-CN" sz="1600" dirty="0">
                <a:solidFill>
                  <a:prstClr val="white"/>
                </a:solidFill>
                <a:latin typeface="微软雅黑" panose="020B0503020204020204" pitchFamily="34" charset="-122"/>
                <a:ea typeface="微软雅黑" panose="020B0503020204020204" pitchFamily="34" charset="-122"/>
              </a:rPr>
              <a:t>CLICK HERE TO ADD YOUR DESCRIPTION SENTENCES</a:t>
            </a:r>
            <a:endParaRPr kumimoji="1" lang="en-US" altLang="ko-KR" sz="1600" dirty="0">
              <a:solidFill>
                <a:prstClr val="white"/>
              </a:solidFill>
              <a:latin typeface="微软雅黑" panose="020B0503020204020204" pitchFamily="34" charset="-122"/>
              <a:ea typeface="微软雅黑" panose="020B0503020204020204" pitchFamily="34" charset="-122"/>
            </a:endParaRPr>
          </a:p>
        </p:txBody>
      </p:sp>
      <p:sp>
        <p:nvSpPr>
          <p:cNvPr id="10" name="AutoShape 8"/>
          <p:cNvSpPr>
            <a:spLocks noChangeArrowheads="1"/>
          </p:cNvSpPr>
          <p:nvPr/>
        </p:nvSpPr>
        <p:spPr bwMode="gray">
          <a:xfrm>
            <a:off x="4968105" y="4396928"/>
            <a:ext cx="6245714" cy="569815"/>
          </a:xfrm>
          <a:prstGeom prst="roundRect">
            <a:avLst>
              <a:gd name="adj" fmla="val 16667"/>
            </a:avLst>
          </a:prstGeom>
          <a:solidFill>
            <a:schemeClr val="bg1">
              <a:lumMod val="75000"/>
            </a:schemeClr>
          </a:solidFill>
          <a:ln w="38100">
            <a:solidFill>
              <a:schemeClr val="bg1">
                <a:lumMod val="95000"/>
              </a:schemeClr>
            </a:solidFill>
            <a:round/>
          </a:ln>
        </p:spPr>
        <p:txBody>
          <a:bodyPr wrap="none" lIns="92042" tIns="46022" rIns="92042" bIns="46022" anchor="ctr"/>
          <a:lstStyle/>
          <a:p>
            <a:pPr algn="ctr" defTabSz="609600" eaLnBrk="0" hangingPunct="0"/>
            <a:r>
              <a:rPr kumimoji="1" lang="en-US" altLang="zh-CN" sz="1600" dirty="0">
                <a:solidFill>
                  <a:prstClr val="white"/>
                </a:solidFill>
                <a:latin typeface="微软雅黑" panose="020B0503020204020204" pitchFamily="34" charset="-122"/>
                <a:ea typeface="微软雅黑" panose="020B0503020204020204" pitchFamily="34" charset="-122"/>
              </a:rPr>
              <a:t>CLICK HERE TO ADD YOUR DESCRIPTION SENTENCES</a:t>
            </a:r>
            <a:endParaRPr kumimoji="1" lang="en-US" altLang="ko-KR" sz="1600" dirty="0">
              <a:solidFill>
                <a:prstClr val="white"/>
              </a:solidFill>
              <a:latin typeface="微软雅黑" panose="020B0503020204020204" pitchFamily="34" charset="-122"/>
              <a:ea typeface="微软雅黑" panose="020B0503020204020204" pitchFamily="34" charset="-122"/>
            </a:endParaRPr>
          </a:p>
        </p:txBody>
      </p:sp>
      <p:sp>
        <p:nvSpPr>
          <p:cNvPr id="11" name="AutoShape 9"/>
          <p:cNvSpPr>
            <a:spLocks noChangeArrowheads="1"/>
          </p:cNvSpPr>
          <p:nvPr/>
        </p:nvSpPr>
        <p:spPr bwMode="gray">
          <a:xfrm>
            <a:off x="4968105" y="5252626"/>
            <a:ext cx="6245714" cy="568226"/>
          </a:xfrm>
          <a:prstGeom prst="roundRect">
            <a:avLst>
              <a:gd name="adj" fmla="val 16667"/>
            </a:avLst>
          </a:prstGeom>
          <a:solidFill>
            <a:schemeClr val="tx1">
              <a:lumMod val="50000"/>
              <a:lumOff val="50000"/>
            </a:schemeClr>
          </a:solidFill>
          <a:ln w="38100">
            <a:solidFill>
              <a:schemeClr val="bg1">
                <a:lumMod val="95000"/>
              </a:schemeClr>
            </a:solidFill>
            <a:round/>
          </a:ln>
        </p:spPr>
        <p:txBody>
          <a:bodyPr wrap="none" lIns="92042" tIns="46022" rIns="92042" bIns="46022" anchor="ctr"/>
          <a:lstStyle/>
          <a:p>
            <a:pPr algn="ctr" defTabSz="609600" eaLnBrk="0" hangingPunct="0"/>
            <a:r>
              <a:rPr kumimoji="1" lang="en-US" altLang="zh-CN" sz="1600" dirty="0">
                <a:solidFill>
                  <a:prstClr val="white"/>
                </a:solidFill>
                <a:latin typeface="微软雅黑" panose="020B0503020204020204" pitchFamily="34" charset="-122"/>
                <a:ea typeface="微软雅黑" panose="020B0503020204020204" pitchFamily="34" charset="-122"/>
              </a:rPr>
              <a:t>CLICK HERE TO ADD YOUR DESCRIPTION SENTENCES</a:t>
            </a:r>
            <a:endParaRPr kumimoji="1" lang="en-US" altLang="ko-KR" sz="1600" dirty="0">
              <a:solidFill>
                <a:prstClr val="white"/>
              </a:solidFill>
              <a:latin typeface="微软雅黑" panose="020B0503020204020204" pitchFamily="34" charset="-122"/>
              <a:ea typeface="微软雅黑" panose="020B0503020204020204" pitchFamily="34" charset="-122"/>
            </a:endParaRPr>
          </a:p>
        </p:txBody>
      </p:sp>
      <p:cxnSp>
        <p:nvCxnSpPr>
          <p:cNvPr id="12" name="直接箭头连接符 11"/>
          <p:cNvCxnSpPr/>
          <p:nvPr/>
        </p:nvCxnSpPr>
        <p:spPr>
          <a:xfrm flipV="1">
            <a:off x="960903" y="2115537"/>
            <a:ext cx="4007201" cy="1"/>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732190" y="2970438"/>
            <a:ext cx="3235915"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603459" y="3826136"/>
            <a:ext cx="2366232"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350147" y="4681835"/>
            <a:ext cx="1617957"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4159127" y="5536736"/>
            <a:ext cx="808978" cy="0"/>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750"/>
                                        <p:tgtEl>
                                          <p:spTgt spid="14"/>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750"/>
                                        <p:tgtEl>
                                          <p:spTgt spid="9"/>
                                        </p:tgtEl>
                                      </p:cBhvr>
                                    </p:animEffect>
                                  </p:childTnLst>
                                </p:cTn>
                              </p:par>
                            </p:childTnLst>
                          </p:cTn>
                        </p:par>
                        <p:par>
                          <p:cTn id="32" fill="hold">
                            <p:stCondLst>
                              <p:cond delay="6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750"/>
                                        <p:tgtEl>
                                          <p:spTgt spid="15"/>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750"/>
                                        <p:tgtEl>
                                          <p:spTgt spid="10"/>
                                        </p:tgtEl>
                                      </p:cBhvr>
                                    </p:animEffect>
                                  </p:childTnLst>
                                </p:cTn>
                              </p:par>
                            </p:childTnLst>
                          </p:cTn>
                        </p:par>
                        <p:par>
                          <p:cTn id="40" fill="hold">
                            <p:stCondLst>
                              <p:cond delay="8500"/>
                            </p:stCondLst>
                            <p:childTnLst>
                              <p:par>
                                <p:cTn id="41" presetID="2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750"/>
                                        <p:tgtEl>
                                          <p:spTgt spid="16"/>
                                        </p:tgtEl>
                                      </p:cBhvr>
                                    </p:animEffect>
                                  </p:childTnLst>
                                </p:cTn>
                              </p:par>
                            </p:childTnLst>
                          </p:cTn>
                        </p:par>
                        <p:par>
                          <p:cTn id="44" fill="hold">
                            <p:stCondLst>
                              <p:cond delay="9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1210866" y="1688395"/>
            <a:ext cx="1781357" cy="2239108"/>
            <a:chOff x="1676795" y="1900014"/>
            <a:chExt cx="1781907" cy="2239107"/>
          </a:xfrm>
        </p:grpSpPr>
        <p:sp>
          <p:nvSpPr>
            <p:cNvPr id="14" name="Oval 13"/>
            <p:cNvSpPr/>
            <p:nvPr/>
          </p:nvSpPr>
          <p:spPr>
            <a:xfrm>
              <a:off x="1676795" y="1900014"/>
              <a:ext cx="1781907" cy="17819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15" name="Oval 14"/>
            <p:cNvSpPr/>
            <p:nvPr/>
          </p:nvSpPr>
          <p:spPr>
            <a:xfrm>
              <a:off x="2110548" y="322472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16" name="Freeform 11"/>
            <p:cNvSpPr/>
            <p:nvPr/>
          </p:nvSpPr>
          <p:spPr bwMode="auto">
            <a:xfrm>
              <a:off x="2457065" y="3483019"/>
              <a:ext cx="221366" cy="397804"/>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2"/>
            </a:solidFill>
            <a:ln>
              <a:noFill/>
            </a:ln>
          </p:spPr>
          <p:txBody>
            <a:bodyPr vert="horz" wrap="square" lIns="121882" tIns="60941" rIns="121882" bIns="60941" numCol="1" anchor="t" anchorCtr="0" compatLnSpc="1"/>
            <a:lstStyle/>
            <a:p>
              <a:pPr defTabSz="609600"/>
              <a:endParaRPr lang="en-US" sz="1600" dirty="0">
                <a:solidFill>
                  <a:prstClr val="black">
                    <a:lumMod val="75000"/>
                    <a:lumOff val="25000"/>
                  </a:prstClr>
                </a:solidFill>
                <a:latin typeface="Calibri" panose="020F0502020204030204"/>
              </a:endParaRPr>
            </a:p>
          </p:txBody>
        </p:sp>
        <p:sp>
          <p:nvSpPr>
            <p:cNvPr id="17" name="TextBox 16"/>
            <p:cNvSpPr txBox="1"/>
            <p:nvPr/>
          </p:nvSpPr>
          <p:spPr>
            <a:xfrm>
              <a:off x="2146946" y="2387446"/>
              <a:ext cx="773208" cy="502573"/>
            </a:xfrm>
            <a:prstGeom prst="rect">
              <a:avLst/>
            </a:prstGeom>
            <a:noFill/>
          </p:spPr>
          <p:txBody>
            <a:bodyPr wrap="none" rtlCol="0">
              <a:spAutoFit/>
            </a:bodyPr>
            <a:lstStyle/>
            <a:p>
              <a:pPr defTabSz="609600"/>
              <a:r>
                <a:rPr lang="en-US" sz="2665" dirty="0">
                  <a:solidFill>
                    <a:prstClr val="black">
                      <a:lumMod val="75000"/>
                      <a:lumOff val="25000"/>
                    </a:prstClr>
                  </a:solidFill>
                  <a:latin typeface="Calibri Light" panose="020F0302020204030204"/>
                </a:rPr>
                <a:t>90%</a:t>
              </a:r>
              <a:endParaRPr lang="en-GB" sz="2665" dirty="0">
                <a:solidFill>
                  <a:prstClr val="black">
                    <a:lumMod val="75000"/>
                    <a:lumOff val="25000"/>
                  </a:prstClr>
                </a:solidFill>
                <a:latin typeface="Calibri Light" panose="020F0302020204030204"/>
              </a:endParaRPr>
            </a:p>
          </p:txBody>
        </p:sp>
      </p:grpSp>
      <p:grpSp>
        <p:nvGrpSpPr>
          <p:cNvPr id="4" name="Group 5"/>
          <p:cNvGrpSpPr/>
          <p:nvPr/>
        </p:nvGrpSpPr>
        <p:grpSpPr>
          <a:xfrm>
            <a:off x="3873633" y="1688395"/>
            <a:ext cx="1781357" cy="2239108"/>
            <a:chOff x="3872946" y="1688394"/>
            <a:chExt cx="1781907" cy="2239107"/>
          </a:xfrm>
        </p:grpSpPr>
        <p:grpSp>
          <p:nvGrpSpPr>
            <p:cNvPr id="5" name="Group 18"/>
            <p:cNvGrpSpPr/>
            <p:nvPr/>
          </p:nvGrpSpPr>
          <p:grpSpPr>
            <a:xfrm>
              <a:off x="3872946" y="1688394"/>
              <a:ext cx="1781907" cy="2239107"/>
              <a:chOff x="1676795" y="1900014"/>
              <a:chExt cx="1781907" cy="2239107"/>
            </a:xfrm>
          </p:grpSpPr>
          <p:sp>
            <p:nvSpPr>
              <p:cNvPr id="20" name="Oval 19"/>
              <p:cNvSpPr/>
              <p:nvPr/>
            </p:nvSpPr>
            <p:spPr>
              <a:xfrm>
                <a:off x="1676795" y="1900014"/>
                <a:ext cx="1781907" cy="178190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21" name="Oval 20"/>
              <p:cNvSpPr/>
              <p:nvPr/>
            </p:nvSpPr>
            <p:spPr>
              <a:xfrm>
                <a:off x="2110548" y="3224721"/>
                <a:ext cx="914400" cy="9144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23" name="TextBox 22"/>
              <p:cNvSpPr txBox="1"/>
              <p:nvPr/>
            </p:nvSpPr>
            <p:spPr>
              <a:xfrm>
                <a:off x="2199626" y="2387446"/>
                <a:ext cx="773208" cy="502573"/>
              </a:xfrm>
              <a:prstGeom prst="rect">
                <a:avLst/>
              </a:prstGeom>
              <a:noFill/>
            </p:spPr>
            <p:txBody>
              <a:bodyPr wrap="none" rtlCol="0">
                <a:spAutoFit/>
              </a:bodyPr>
              <a:lstStyle/>
              <a:p>
                <a:pPr defTabSz="609600"/>
                <a:r>
                  <a:rPr lang="en-US" sz="2665" dirty="0">
                    <a:solidFill>
                      <a:prstClr val="black">
                        <a:lumMod val="75000"/>
                        <a:lumOff val="25000"/>
                      </a:prstClr>
                    </a:solidFill>
                    <a:latin typeface="Calibri Light" panose="020F0302020204030204"/>
                  </a:rPr>
                  <a:t>42%</a:t>
                </a:r>
                <a:endParaRPr lang="en-GB" sz="2665" dirty="0">
                  <a:solidFill>
                    <a:prstClr val="black">
                      <a:lumMod val="75000"/>
                      <a:lumOff val="25000"/>
                    </a:prstClr>
                  </a:solidFill>
                  <a:latin typeface="Calibri Light" panose="020F0302020204030204"/>
                </a:endParaRPr>
              </a:p>
            </p:txBody>
          </p:sp>
        </p:grpSp>
        <p:sp>
          <p:nvSpPr>
            <p:cNvPr id="39" name="AutoShape 14"/>
            <p:cNvSpPr/>
            <p:nvPr/>
          </p:nvSpPr>
          <p:spPr bwMode="auto">
            <a:xfrm>
              <a:off x="4576946" y="3299844"/>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accent2"/>
            </a:solidFill>
            <a:ln>
              <a:noFill/>
            </a:ln>
          </p:spPr>
          <p:txBody>
            <a:bodyPr lIns="0" tIns="0" rIns="0" bIns="0"/>
            <a:lstStyle/>
            <a:p>
              <a:pPr defTabSz="609600"/>
              <a:endParaRPr lang="en-GB" sz="1600">
                <a:solidFill>
                  <a:prstClr val="black">
                    <a:lumMod val="75000"/>
                    <a:lumOff val="25000"/>
                  </a:prstClr>
                </a:solidFill>
                <a:latin typeface="Calibri" panose="020F0502020204030204"/>
              </a:endParaRPr>
            </a:p>
          </p:txBody>
        </p:sp>
      </p:grpSp>
      <p:grpSp>
        <p:nvGrpSpPr>
          <p:cNvPr id="6" name="Group 6"/>
          <p:cNvGrpSpPr/>
          <p:nvPr/>
        </p:nvGrpSpPr>
        <p:grpSpPr>
          <a:xfrm>
            <a:off x="6536397" y="1688395"/>
            <a:ext cx="1781357" cy="2239108"/>
            <a:chOff x="6536533" y="1688394"/>
            <a:chExt cx="1781907" cy="2239107"/>
          </a:xfrm>
        </p:grpSpPr>
        <p:grpSp>
          <p:nvGrpSpPr>
            <p:cNvPr id="7" name="Group 23"/>
            <p:cNvGrpSpPr/>
            <p:nvPr/>
          </p:nvGrpSpPr>
          <p:grpSpPr>
            <a:xfrm>
              <a:off x="6536533" y="1688394"/>
              <a:ext cx="1781907" cy="2239107"/>
              <a:chOff x="1676795" y="1900014"/>
              <a:chExt cx="1781907" cy="2239107"/>
            </a:xfrm>
          </p:grpSpPr>
          <p:sp>
            <p:nvSpPr>
              <p:cNvPr id="25" name="Oval 24"/>
              <p:cNvSpPr/>
              <p:nvPr/>
            </p:nvSpPr>
            <p:spPr>
              <a:xfrm>
                <a:off x="1676795" y="1900014"/>
                <a:ext cx="1781907" cy="17819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26" name="Oval 25"/>
              <p:cNvSpPr/>
              <p:nvPr/>
            </p:nvSpPr>
            <p:spPr>
              <a:xfrm>
                <a:off x="2110548" y="3224721"/>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28" name="TextBox 27"/>
              <p:cNvSpPr txBox="1"/>
              <p:nvPr/>
            </p:nvSpPr>
            <p:spPr>
              <a:xfrm>
                <a:off x="2224338" y="2387446"/>
                <a:ext cx="773208" cy="502573"/>
              </a:xfrm>
              <a:prstGeom prst="rect">
                <a:avLst/>
              </a:prstGeom>
              <a:noFill/>
            </p:spPr>
            <p:txBody>
              <a:bodyPr wrap="none" rtlCol="0">
                <a:spAutoFit/>
              </a:bodyPr>
              <a:lstStyle/>
              <a:p>
                <a:pPr defTabSz="609600"/>
                <a:r>
                  <a:rPr lang="en-US" sz="2665" dirty="0">
                    <a:solidFill>
                      <a:prstClr val="black">
                        <a:lumMod val="75000"/>
                        <a:lumOff val="25000"/>
                      </a:prstClr>
                    </a:solidFill>
                    <a:latin typeface="Calibri Light" panose="020F0302020204030204"/>
                  </a:rPr>
                  <a:t>11%</a:t>
                </a:r>
                <a:endParaRPr lang="en-GB" sz="2665" dirty="0">
                  <a:solidFill>
                    <a:prstClr val="black">
                      <a:lumMod val="75000"/>
                      <a:lumOff val="25000"/>
                    </a:prstClr>
                  </a:solidFill>
                  <a:latin typeface="Calibri Light" panose="020F0302020204030204"/>
                </a:endParaRPr>
              </a:p>
            </p:txBody>
          </p:sp>
        </p:grpSp>
        <p:sp>
          <p:nvSpPr>
            <p:cNvPr id="40" name="AutoShape 13"/>
            <p:cNvSpPr/>
            <p:nvPr/>
          </p:nvSpPr>
          <p:spPr bwMode="auto">
            <a:xfrm>
              <a:off x="7280037" y="3288061"/>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pPr defTabSz="609600"/>
              <a:endParaRPr lang="en-GB" sz="1600">
                <a:solidFill>
                  <a:prstClr val="black">
                    <a:lumMod val="75000"/>
                    <a:lumOff val="25000"/>
                  </a:prstClr>
                </a:solidFill>
                <a:latin typeface="Calibri" panose="020F0502020204030204"/>
              </a:endParaRPr>
            </a:p>
          </p:txBody>
        </p:sp>
      </p:grpSp>
      <p:grpSp>
        <p:nvGrpSpPr>
          <p:cNvPr id="8" name="Group 7"/>
          <p:cNvGrpSpPr/>
          <p:nvPr/>
        </p:nvGrpSpPr>
        <p:grpSpPr>
          <a:xfrm>
            <a:off x="9199775" y="1688395"/>
            <a:ext cx="1781357" cy="2239108"/>
            <a:chOff x="9200732" y="1688394"/>
            <a:chExt cx="1781907" cy="2239107"/>
          </a:xfrm>
        </p:grpSpPr>
        <p:grpSp>
          <p:nvGrpSpPr>
            <p:cNvPr id="9" name="Group 28"/>
            <p:cNvGrpSpPr/>
            <p:nvPr/>
          </p:nvGrpSpPr>
          <p:grpSpPr>
            <a:xfrm>
              <a:off x="9200732" y="1688394"/>
              <a:ext cx="1781907" cy="2239107"/>
              <a:chOff x="1676795" y="1900014"/>
              <a:chExt cx="1781907" cy="2239107"/>
            </a:xfrm>
          </p:grpSpPr>
          <p:sp>
            <p:nvSpPr>
              <p:cNvPr id="30" name="Oval 29"/>
              <p:cNvSpPr/>
              <p:nvPr/>
            </p:nvSpPr>
            <p:spPr>
              <a:xfrm>
                <a:off x="1676795" y="1900014"/>
                <a:ext cx="1781907" cy="178190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31" name="Oval 30"/>
              <p:cNvSpPr/>
              <p:nvPr/>
            </p:nvSpPr>
            <p:spPr>
              <a:xfrm>
                <a:off x="2110548" y="3224721"/>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GB" sz="1600">
                  <a:solidFill>
                    <a:prstClr val="black">
                      <a:lumMod val="75000"/>
                      <a:lumOff val="25000"/>
                    </a:prstClr>
                  </a:solidFill>
                  <a:latin typeface="Calibri" panose="020F0502020204030204"/>
                </a:endParaRPr>
              </a:p>
            </p:txBody>
          </p:sp>
          <p:sp>
            <p:nvSpPr>
              <p:cNvPr id="33" name="TextBox 32"/>
              <p:cNvSpPr txBox="1"/>
              <p:nvPr/>
            </p:nvSpPr>
            <p:spPr>
              <a:xfrm>
                <a:off x="2152426" y="2387446"/>
                <a:ext cx="773208" cy="502573"/>
              </a:xfrm>
              <a:prstGeom prst="rect">
                <a:avLst/>
              </a:prstGeom>
              <a:noFill/>
            </p:spPr>
            <p:txBody>
              <a:bodyPr wrap="none" rtlCol="0">
                <a:spAutoFit/>
              </a:bodyPr>
              <a:lstStyle/>
              <a:p>
                <a:pPr defTabSz="609600"/>
                <a:r>
                  <a:rPr lang="en-US" sz="2665" dirty="0">
                    <a:solidFill>
                      <a:prstClr val="black">
                        <a:lumMod val="75000"/>
                        <a:lumOff val="25000"/>
                      </a:prstClr>
                    </a:solidFill>
                    <a:latin typeface="Calibri Light" panose="020F0302020204030204"/>
                  </a:rPr>
                  <a:t>75%</a:t>
                </a:r>
                <a:endParaRPr lang="en-GB" sz="2665" dirty="0">
                  <a:solidFill>
                    <a:prstClr val="black">
                      <a:lumMod val="75000"/>
                      <a:lumOff val="25000"/>
                    </a:prstClr>
                  </a:solidFill>
                  <a:latin typeface="Calibri Light" panose="020F0302020204030204"/>
                </a:endParaRPr>
              </a:p>
            </p:txBody>
          </p:sp>
        </p:grpSp>
        <p:sp>
          <p:nvSpPr>
            <p:cNvPr id="41" name="Freeform 33"/>
            <p:cNvSpPr>
              <a:spLocks noEditPoints="1"/>
            </p:cNvSpPr>
            <p:nvPr/>
          </p:nvSpPr>
          <p:spPr bwMode="auto">
            <a:xfrm>
              <a:off x="9887068" y="3306780"/>
              <a:ext cx="409233" cy="327040"/>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accent1"/>
            </a:solidFill>
            <a:ln>
              <a:noFill/>
            </a:ln>
          </p:spPr>
          <p:txBody>
            <a:bodyPr vert="horz" wrap="square" lIns="121882" tIns="60941" rIns="121882" bIns="60941" numCol="1" anchor="t" anchorCtr="0" compatLnSpc="1"/>
            <a:lstStyle/>
            <a:p>
              <a:pPr defTabSz="609600"/>
              <a:endParaRPr lang="en-US" sz="1600" dirty="0">
                <a:solidFill>
                  <a:prstClr val="black">
                    <a:lumMod val="75000"/>
                    <a:lumOff val="25000"/>
                  </a:prstClr>
                </a:solidFill>
                <a:latin typeface="Calibri" panose="020F0502020204030204"/>
              </a:endParaRPr>
            </a:p>
          </p:txBody>
        </p:sp>
      </p:grpSp>
      <p:grpSp>
        <p:nvGrpSpPr>
          <p:cNvPr id="10" name="Group 43"/>
          <p:cNvGrpSpPr/>
          <p:nvPr/>
        </p:nvGrpSpPr>
        <p:grpSpPr>
          <a:xfrm>
            <a:off x="937086" y="4062970"/>
            <a:ext cx="2328916" cy="1231108"/>
            <a:chOff x="935494" y="4185799"/>
            <a:chExt cx="2329634" cy="1231108"/>
          </a:xfrm>
        </p:grpSpPr>
        <p:sp>
          <p:nvSpPr>
            <p:cNvPr id="42" name="TextBox 41"/>
            <p:cNvSpPr txBox="1"/>
            <p:nvPr/>
          </p:nvSpPr>
          <p:spPr>
            <a:xfrm>
              <a:off x="1597455" y="4185799"/>
              <a:ext cx="1005713" cy="338426"/>
            </a:xfrm>
            <a:prstGeom prst="rect">
              <a:avLst/>
            </a:prstGeom>
            <a:noFill/>
          </p:spPr>
          <p:txBody>
            <a:bodyPr wrap="none" rtlCol="0">
              <a:spAutoFit/>
            </a:bodyPr>
            <a:lstStyle/>
            <a:p>
              <a:pPr algn="ctr" defTabSz="609600" fontAlgn="base">
                <a:spcBef>
                  <a:spcPct val="0"/>
                </a:spcBef>
                <a:spcAft>
                  <a:spcPct val="0"/>
                </a:spcAft>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3" name="Rectangle 42"/>
            <p:cNvSpPr/>
            <p:nvPr/>
          </p:nvSpPr>
          <p:spPr>
            <a:xfrm>
              <a:off x="935494" y="4585910"/>
              <a:ext cx="2329634" cy="830997"/>
            </a:xfrm>
            <a:prstGeom prst="rect">
              <a:avLst/>
            </a:prstGeom>
          </p:spPr>
          <p:txBody>
            <a:bodyPr wrap="square">
              <a:spAutoFit/>
            </a:bodyPr>
            <a:lstStyle/>
            <a:p>
              <a:pPr algn="just"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a:t>
              </a:r>
              <a:endParaRPr lang="en-GB"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1" name="Group 44"/>
          <p:cNvGrpSpPr/>
          <p:nvPr/>
        </p:nvGrpSpPr>
        <p:grpSpPr>
          <a:xfrm>
            <a:off x="3599852" y="4062970"/>
            <a:ext cx="2328916" cy="1231108"/>
            <a:chOff x="935494" y="4185799"/>
            <a:chExt cx="2329634" cy="1231108"/>
          </a:xfrm>
        </p:grpSpPr>
        <p:sp>
          <p:nvSpPr>
            <p:cNvPr id="46" name="TextBox 45"/>
            <p:cNvSpPr txBox="1"/>
            <p:nvPr/>
          </p:nvSpPr>
          <p:spPr>
            <a:xfrm>
              <a:off x="1597457" y="4185799"/>
              <a:ext cx="1005713" cy="338426"/>
            </a:xfrm>
            <a:prstGeom prst="rect">
              <a:avLst/>
            </a:prstGeom>
            <a:noFill/>
          </p:spPr>
          <p:txBody>
            <a:bodyPr wrap="none" rtlCol="0">
              <a:spAutoFit/>
            </a:bodyPr>
            <a:lstStyle/>
            <a:p>
              <a:pPr algn="ctr" defTabSz="609600" fontAlgn="base">
                <a:spcBef>
                  <a:spcPct val="0"/>
                </a:spcBef>
                <a:spcAft>
                  <a:spcPct val="0"/>
                </a:spcAft>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7" name="Rectangle 46"/>
            <p:cNvSpPr/>
            <p:nvPr/>
          </p:nvSpPr>
          <p:spPr>
            <a:xfrm>
              <a:off x="935494" y="4585910"/>
              <a:ext cx="2329634" cy="830997"/>
            </a:xfrm>
            <a:prstGeom prst="rect">
              <a:avLst/>
            </a:prstGeom>
          </p:spPr>
          <p:txBody>
            <a:bodyPr wrap="square">
              <a:spAutoFit/>
            </a:bodyPr>
            <a:lstStyle/>
            <a:p>
              <a:pPr algn="just"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a:t>
              </a:r>
              <a:endParaRPr lang="en-GB"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2" name="Group 47"/>
          <p:cNvGrpSpPr/>
          <p:nvPr/>
        </p:nvGrpSpPr>
        <p:grpSpPr>
          <a:xfrm>
            <a:off x="6262617" y="4062970"/>
            <a:ext cx="2328916" cy="1231108"/>
            <a:chOff x="935494" y="4185799"/>
            <a:chExt cx="2329634" cy="1231108"/>
          </a:xfrm>
        </p:grpSpPr>
        <p:sp>
          <p:nvSpPr>
            <p:cNvPr id="49" name="TextBox 48"/>
            <p:cNvSpPr txBox="1"/>
            <p:nvPr/>
          </p:nvSpPr>
          <p:spPr>
            <a:xfrm>
              <a:off x="1597459" y="4185799"/>
              <a:ext cx="1005713" cy="338426"/>
            </a:xfrm>
            <a:prstGeom prst="rect">
              <a:avLst/>
            </a:prstGeom>
            <a:noFill/>
          </p:spPr>
          <p:txBody>
            <a:bodyPr wrap="none" rtlCol="0">
              <a:spAutoFit/>
            </a:bodyPr>
            <a:lstStyle/>
            <a:p>
              <a:pPr algn="ctr" defTabSz="609600" fontAlgn="base">
                <a:spcBef>
                  <a:spcPct val="0"/>
                </a:spcBef>
                <a:spcAft>
                  <a:spcPct val="0"/>
                </a:spcAft>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Rectangle 49"/>
            <p:cNvSpPr/>
            <p:nvPr/>
          </p:nvSpPr>
          <p:spPr>
            <a:xfrm>
              <a:off x="935494" y="4585910"/>
              <a:ext cx="2329634" cy="830997"/>
            </a:xfrm>
            <a:prstGeom prst="rect">
              <a:avLst/>
            </a:prstGeom>
          </p:spPr>
          <p:txBody>
            <a:bodyPr wrap="square">
              <a:spAutoFit/>
            </a:bodyPr>
            <a:lstStyle/>
            <a:p>
              <a:pPr algn="just"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a:t>
              </a:r>
              <a:endParaRPr lang="en-GB"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3" name="Group 50"/>
          <p:cNvGrpSpPr/>
          <p:nvPr/>
        </p:nvGrpSpPr>
        <p:grpSpPr>
          <a:xfrm>
            <a:off x="8925993" y="4062970"/>
            <a:ext cx="2328916" cy="1231108"/>
            <a:chOff x="935494" y="4185799"/>
            <a:chExt cx="2329634" cy="1231108"/>
          </a:xfrm>
        </p:grpSpPr>
        <p:sp>
          <p:nvSpPr>
            <p:cNvPr id="52" name="TextBox 51"/>
            <p:cNvSpPr txBox="1"/>
            <p:nvPr/>
          </p:nvSpPr>
          <p:spPr>
            <a:xfrm>
              <a:off x="1367049" y="4185799"/>
              <a:ext cx="1005713" cy="338426"/>
            </a:xfrm>
            <a:prstGeom prst="rect">
              <a:avLst/>
            </a:prstGeom>
            <a:noFill/>
          </p:spPr>
          <p:txBody>
            <a:bodyPr wrap="none" rtlCol="0">
              <a:spAutoFit/>
            </a:bodyPr>
            <a:lstStyle/>
            <a:p>
              <a:pPr algn="ctr" defTabSz="609600" fontAlgn="base">
                <a:spcBef>
                  <a:spcPct val="0"/>
                </a:spcBef>
                <a:spcAft>
                  <a:spcPct val="0"/>
                </a:spcAft>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3" name="Rectangle 52"/>
            <p:cNvSpPr/>
            <p:nvPr/>
          </p:nvSpPr>
          <p:spPr>
            <a:xfrm>
              <a:off x="935494" y="4585910"/>
              <a:ext cx="2329634" cy="830997"/>
            </a:xfrm>
            <a:prstGeom prst="rect">
              <a:avLst/>
            </a:prstGeom>
          </p:spPr>
          <p:txBody>
            <a:bodyPr wrap="square">
              <a:spAutoFit/>
            </a:bodyPr>
            <a:lstStyle/>
            <a:p>
              <a:pPr algn="just"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a:t>
              </a:r>
              <a:endParaRPr lang="en-GB"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21429" y="2453608"/>
            <a:ext cx="4235609" cy="656334"/>
          </a:xfrm>
          <a:prstGeom prst="rect">
            <a:avLst/>
          </a:prstGeom>
        </p:spPr>
        <p:txBody>
          <a:bodyPr wrap="square" lIns="0" tIns="0" rIns="0" bIns="0">
            <a:spAutoFit/>
          </a:bodyPr>
          <a:lstStyle/>
          <a:p>
            <a:pPr defTabSz="609600"/>
            <a:r>
              <a:rPr lang="zh-CN" altLang="en-US" sz="4265" dirty="0">
                <a:solidFill>
                  <a:prstClr val="black">
                    <a:lumMod val="75000"/>
                    <a:lumOff val="25000"/>
                  </a:prstClr>
                </a:solidFill>
                <a:latin typeface="微软雅黑" panose="020B0503020204020204" pitchFamily="34" charset="-122"/>
                <a:ea typeface="微软雅黑" panose="020B0503020204020204" pitchFamily="34" charset="-122"/>
              </a:rPr>
              <a:t>自我评价</a:t>
            </a:r>
            <a:endParaRPr lang="zh-CN" altLang="en-US" sz="3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5146968" y="3232433"/>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7179446" y="3232433"/>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5146968" y="3587450"/>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7179446" y="3587450"/>
            <a:ext cx="1839617" cy="313103"/>
          </a:xfrm>
          <a:prstGeom prst="rect">
            <a:avLst/>
          </a:prstGeom>
          <a:noFill/>
        </p:spPr>
        <p:txBody>
          <a:bodyPr wrap="none" lIns="86683" tIns="43341" rIns="86683" bIns="43341" rtlCol="0">
            <a:spAutoFit/>
          </a:bodyPr>
          <a:lstStyle/>
          <a:p>
            <a:pPr marL="162560" lvl="1" indent="-162560" defTabSz="609600">
              <a:buFont typeface="Arial" panose="020B0604020202020204" pitchFamily="34" charset="0"/>
              <a:buChar char="•"/>
            </a:pPr>
            <a:r>
              <a:rPr lang="zh-CN" altLang="en-US" sz="146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2446270" y="2257479"/>
            <a:ext cx="3285946" cy="1597496"/>
            <a:chOff x="1367450" y="2214282"/>
            <a:chExt cx="2465220" cy="1198492"/>
          </a:xfrm>
        </p:grpSpPr>
        <p:sp>
          <p:nvSpPr>
            <p:cNvPr id="15" name="圆角矩形 13"/>
            <p:cNvSpPr/>
            <p:nvPr/>
          </p:nvSpPr>
          <p:spPr>
            <a:xfrm>
              <a:off x="1900116" y="2312229"/>
              <a:ext cx="1261255" cy="1100545"/>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1705">
                <a:solidFill>
                  <a:prstClr val="white"/>
                </a:solidFill>
                <a:latin typeface="Calibri" panose="020F0502020204030204"/>
                <a:ea typeface="等线" panose="02010600030101010101" pitchFamily="2" charset="-122"/>
              </a:endParaRPr>
            </a:p>
          </p:txBody>
        </p:sp>
        <p:sp>
          <p:nvSpPr>
            <p:cNvPr id="2050" name="文本框 2"/>
            <p:cNvSpPr txBox="1">
              <a:spLocks noChangeArrowheads="1"/>
            </p:cNvSpPr>
            <p:nvPr>
              <p:custDataLst>
                <p:tags r:id="rId1"/>
              </p:custDataLst>
            </p:nvPr>
          </p:nvSpPr>
          <p:spPr bwMode="auto">
            <a:xfrm>
              <a:off x="1955204" y="2214282"/>
              <a:ext cx="1206167" cy="92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en-US" altLang="zh-CN" sz="7995"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7995"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52" name="文本框 11"/>
            <p:cNvSpPr txBox="1">
              <a:spLocks noChangeArrowheads="1"/>
            </p:cNvSpPr>
            <p:nvPr>
              <p:custDataLst>
                <p:tags r:id="rId2"/>
              </p:custDataLst>
            </p:nvPr>
          </p:nvSpPr>
          <p:spPr bwMode="auto">
            <a:xfrm>
              <a:off x="1367450" y="3051629"/>
              <a:ext cx="2465220" cy="246249"/>
            </a:xfrm>
            <a:prstGeom prst="rect">
              <a:avLst/>
            </a:prstGeom>
            <a:noFill/>
            <a:ln>
              <a:noFill/>
            </a:ln>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09600"/>
              <a:r>
                <a:rPr lang="zh-CN" altLang="en-US" sz="2135"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章节 </a:t>
              </a:r>
              <a:r>
                <a:rPr lang="en-US" altLang="zh-CN" sz="2135"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PART</a:t>
              </a:r>
              <a:endParaRPr lang="zh-CN" altLang="en-US" sz="2135" b="1" dirty="0">
                <a:solidFill>
                  <a:prstClr val="white"/>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4*#ppt_w"/>
                                          </p:val>
                                        </p:tav>
                                        <p:tav tm="100000">
                                          <p:val>
                                            <p:strVal val="#ppt_w"/>
                                          </p:val>
                                        </p:tav>
                                      </p:tavLst>
                                    </p:anim>
                                    <p:anim calcmode="lin" valueType="num">
                                      <p:cBhvr>
                                        <p:cTn id="15" dur="500" fill="hold"/>
                                        <p:tgtEl>
                                          <p:spTgt spid="8"/>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ppt_x</p:attrName>
                                        </p:attrNameLst>
                                      </p:cBhvr>
                                      <p:tavLst>
                                        <p:tav tm="0">
                                          <p:val>
                                            <p:strVal val="#ppt_x-#ppt_w*1.125000"/>
                                          </p:val>
                                        </p:tav>
                                        <p:tav tm="100000">
                                          <p:val>
                                            <p:strVal val="#ppt_x"/>
                                          </p:val>
                                        </p:tav>
                                      </p:tavLst>
                                    </p:anim>
                                    <p:animEffect transition="in" filter="wipe(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任意多边形 33"/>
          <p:cNvSpPr>
            <a:spLocks noChangeAspect="1" noChangeArrowheads="1"/>
          </p:cNvSpPr>
          <p:nvPr/>
        </p:nvSpPr>
        <p:spPr bwMode="auto">
          <a:xfrm rot="10800000">
            <a:off x="1763463" y="2460624"/>
            <a:ext cx="2447170" cy="2647951"/>
          </a:xfrm>
          <a:custGeom>
            <a:avLst/>
            <a:gdLst>
              <a:gd name="T0" fmla="*/ 2315345 w 2836097"/>
              <a:gd name="T1" fmla="*/ 2647950 h 3067706"/>
              <a:gd name="T2" fmla="*/ 756142 w 2836097"/>
              <a:gd name="T3" fmla="*/ 2647950 h 3067706"/>
              <a:gd name="T4" fmla="*/ 0 w 2836097"/>
              <a:gd name="T5" fmla="*/ 1323975 h 3067706"/>
              <a:gd name="T6" fmla="*/ 756142 w 2836097"/>
              <a:gd name="T7" fmla="*/ 0 h 3067706"/>
              <a:gd name="T8" fmla="*/ 2315345 w 2836097"/>
              <a:gd name="T9" fmla="*/ 0 h 3067706"/>
              <a:gd name="T10" fmla="*/ 2447925 w 2836097"/>
              <a:gd name="T11" fmla="*/ 232142 h 3067706"/>
              <a:gd name="T12" fmla="*/ 1271724 w 2836097"/>
              <a:gd name="T13" fmla="*/ 232142 h 3067706"/>
              <a:gd name="T14" fmla="*/ 645067 w 2836097"/>
              <a:gd name="T15" fmla="*/ 1329395 h 3067706"/>
              <a:gd name="T16" fmla="*/ 1271724 w 2836097"/>
              <a:gd name="T17" fmla="*/ 2426647 h 3067706"/>
              <a:gd name="T18" fmla="*/ 2441735 w 2836097"/>
              <a:gd name="T19" fmla="*/ 242664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chemeClr val="accent1"/>
          </a:solidFill>
          <a:ln w="12700" cap="flat" cmpd="sng">
            <a:noFill/>
            <a:bevel/>
          </a:ln>
        </p:spPr>
        <p:txBody>
          <a:bodyPr lIns="91412" tIns="45706" rIns="91412" bIns="45706"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7174" name="任意多边形 34"/>
          <p:cNvSpPr>
            <a:spLocks noChangeAspect="1" noChangeArrowheads="1"/>
          </p:cNvSpPr>
          <p:nvPr/>
        </p:nvSpPr>
        <p:spPr bwMode="auto">
          <a:xfrm rot="10800000">
            <a:off x="5283451" y="2460624"/>
            <a:ext cx="2448758" cy="2647951"/>
          </a:xfrm>
          <a:custGeom>
            <a:avLst/>
            <a:gdLst>
              <a:gd name="T0" fmla="*/ 2316847 w 2836097"/>
              <a:gd name="T1" fmla="*/ 2647950 h 3067706"/>
              <a:gd name="T2" fmla="*/ 756633 w 2836097"/>
              <a:gd name="T3" fmla="*/ 2647950 h 3067706"/>
              <a:gd name="T4" fmla="*/ 0 w 2836097"/>
              <a:gd name="T5" fmla="*/ 1323975 h 3067706"/>
              <a:gd name="T6" fmla="*/ 756633 w 2836097"/>
              <a:gd name="T7" fmla="*/ 0 h 3067706"/>
              <a:gd name="T8" fmla="*/ 2316847 w 2836097"/>
              <a:gd name="T9" fmla="*/ 0 h 3067706"/>
              <a:gd name="T10" fmla="*/ 2449513 w 2836097"/>
              <a:gd name="T11" fmla="*/ 232142 h 3067706"/>
              <a:gd name="T12" fmla="*/ 1272549 w 2836097"/>
              <a:gd name="T13" fmla="*/ 232142 h 3067706"/>
              <a:gd name="T14" fmla="*/ 645485 w 2836097"/>
              <a:gd name="T15" fmla="*/ 1329395 h 3067706"/>
              <a:gd name="T16" fmla="*/ 1272549 w 2836097"/>
              <a:gd name="T17" fmla="*/ 2426647 h 3067706"/>
              <a:gd name="T18" fmla="*/ 2443319 w 2836097"/>
              <a:gd name="T19" fmla="*/ 242664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chemeClr val="accent2"/>
          </a:solidFill>
          <a:ln w="12700" cap="flat" cmpd="sng">
            <a:noFill/>
            <a:bevel/>
          </a:ln>
        </p:spPr>
        <p:txBody>
          <a:bodyPr lIns="91412" tIns="45706" rIns="91412" bIns="45706"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7175" name="任意多边形 35"/>
          <p:cNvSpPr>
            <a:spLocks noChangeAspect="1" noChangeArrowheads="1"/>
          </p:cNvSpPr>
          <p:nvPr/>
        </p:nvSpPr>
        <p:spPr bwMode="auto">
          <a:xfrm rot="10800000">
            <a:off x="8805027" y="2460624"/>
            <a:ext cx="2448756" cy="2647951"/>
          </a:xfrm>
          <a:custGeom>
            <a:avLst/>
            <a:gdLst>
              <a:gd name="T0" fmla="*/ 2316846 w 2836097"/>
              <a:gd name="T1" fmla="*/ 2647950 h 3067706"/>
              <a:gd name="T2" fmla="*/ 756632 w 2836097"/>
              <a:gd name="T3" fmla="*/ 2647950 h 3067706"/>
              <a:gd name="T4" fmla="*/ 0 w 2836097"/>
              <a:gd name="T5" fmla="*/ 1323975 h 3067706"/>
              <a:gd name="T6" fmla="*/ 756632 w 2836097"/>
              <a:gd name="T7" fmla="*/ 0 h 3067706"/>
              <a:gd name="T8" fmla="*/ 2316846 w 2836097"/>
              <a:gd name="T9" fmla="*/ 0 h 3067706"/>
              <a:gd name="T10" fmla="*/ 2449512 w 2836097"/>
              <a:gd name="T11" fmla="*/ 232142 h 3067706"/>
              <a:gd name="T12" fmla="*/ 1272549 w 2836097"/>
              <a:gd name="T13" fmla="*/ 232142 h 3067706"/>
              <a:gd name="T14" fmla="*/ 645485 w 2836097"/>
              <a:gd name="T15" fmla="*/ 1329395 h 3067706"/>
              <a:gd name="T16" fmla="*/ 1272549 w 2836097"/>
              <a:gd name="T17" fmla="*/ 2426647 h 3067706"/>
              <a:gd name="T18" fmla="*/ 2443318 w 2836097"/>
              <a:gd name="T19" fmla="*/ 242664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chemeClr val="accent3"/>
          </a:solidFill>
          <a:ln w="12700" cap="flat" cmpd="sng">
            <a:noFill/>
            <a:bevel/>
          </a:ln>
        </p:spPr>
        <p:txBody>
          <a:bodyPr lIns="91412" tIns="45706" rIns="91412" bIns="45706" anchor="ctr"/>
          <a:lstStyle/>
          <a:p>
            <a:pPr defTabSz="609600"/>
            <a:endParaRPr lang="zh-CN" altLang="en-US" sz="2400">
              <a:solidFill>
                <a:prstClr val="black"/>
              </a:solidFill>
              <a:latin typeface="Calibri" panose="020F0502020204030204"/>
              <a:ea typeface="等线" panose="02010600030101010101" pitchFamily="2" charset="-122"/>
            </a:endParaRPr>
          </a:p>
        </p:txBody>
      </p:sp>
      <p:sp>
        <p:nvSpPr>
          <p:cNvPr id="7176" name="文本框 36"/>
          <p:cNvSpPr>
            <a:spLocks noChangeArrowheads="1"/>
          </p:cNvSpPr>
          <p:nvPr/>
        </p:nvSpPr>
        <p:spPr bwMode="auto">
          <a:xfrm>
            <a:off x="3555198" y="3486150"/>
            <a:ext cx="559712" cy="584619"/>
          </a:xfrm>
          <a:prstGeom prst="rect">
            <a:avLst/>
          </a:prstGeom>
          <a:noFill/>
          <a:ln w="9525">
            <a:noFill/>
            <a:miter lim="800000"/>
          </a:ln>
        </p:spPr>
        <p:txBody>
          <a:bodyPr wrap="none" lIns="91412" tIns="45706" rIns="91412" bIns="45706">
            <a:spAutoFit/>
          </a:bodyPr>
          <a:lstStyle/>
          <a:p>
            <a:pPr defTabSz="609600"/>
            <a:r>
              <a:rPr lang="en-US" altLang="zh-CN" sz="3200" dirty="0">
                <a:solidFill>
                  <a:prstClr val="white"/>
                </a:solidFill>
                <a:latin typeface="Impact" panose="020B0806030902050204" pitchFamily="34" charset="0"/>
                <a:ea typeface="等线" panose="02010600030101010101" pitchFamily="2" charset="-122"/>
                <a:sym typeface="Impact" panose="020B0806030902050204" pitchFamily="34" charset="0"/>
              </a:rPr>
              <a:t>01</a:t>
            </a:r>
            <a:endParaRPr lang="zh-CN" altLang="en-US" sz="3200" dirty="0">
              <a:solidFill>
                <a:prstClr val="white"/>
              </a:solidFill>
              <a:latin typeface="Impact" panose="020B0806030902050204" pitchFamily="34" charset="0"/>
              <a:ea typeface="等线" panose="02010600030101010101" pitchFamily="2" charset="-122"/>
              <a:sym typeface="Impact" panose="020B0806030902050204" pitchFamily="34" charset="0"/>
            </a:endParaRPr>
          </a:p>
        </p:txBody>
      </p:sp>
      <p:sp>
        <p:nvSpPr>
          <p:cNvPr id="7177" name="文本框 37"/>
          <p:cNvSpPr>
            <a:spLocks noChangeArrowheads="1"/>
          </p:cNvSpPr>
          <p:nvPr/>
        </p:nvSpPr>
        <p:spPr bwMode="auto">
          <a:xfrm>
            <a:off x="7054555" y="3486150"/>
            <a:ext cx="609406" cy="584619"/>
          </a:xfrm>
          <a:prstGeom prst="rect">
            <a:avLst/>
          </a:prstGeom>
          <a:noFill/>
          <a:ln w="9525">
            <a:noFill/>
            <a:miter lim="800000"/>
          </a:ln>
        </p:spPr>
        <p:txBody>
          <a:bodyPr wrap="none" lIns="91412" tIns="45706" rIns="91412" bIns="45706">
            <a:spAutoFit/>
          </a:bodyPr>
          <a:lstStyle/>
          <a:p>
            <a:pPr defTabSz="609600"/>
            <a:r>
              <a:rPr lang="en-US" altLang="zh-CN" sz="3200" dirty="0">
                <a:solidFill>
                  <a:prstClr val="white"/>
                </a:solidFill>
                <a:latin typeface="Impact" panose="020B0806030902050204" pitchFamily="34" charset="0"/>
                <a:ea typeface="等线" panose="02010600030101010101" pitchFamily="2" charset="-122"/>
                <a:sym typeface="Impact" panose="020B0806030902050204" pitchFamily="34" charset="0"/>
              </a:rPr>
              <a:t>02</a:t>
            </a:r>
            <a:endParaRPr lang="zh-CN" altLang="en-US" sz="3200" dirty="0">
              <a:solidFill>
                <a:prstClr val="white"/>
              </a:solidFill>
              <a:latin typeface="Impact" panose="020B0806030902050204" pitchFamily="34" charset="0"/>
              <a:ea typeface="等线" panose="02010600030101010101" pitchFamily="2" charset="-122"/>
              <a:sym typeface="Impact" panose="020B0806030902050204" pitchFamily="34" charset="0"/>
            </a:endParaRPr>
          </a:p>
        </p:txBody>
      </p:sp>
      <p:sp>
        <p:nvSpPr>
          <p:cNvPr id="7178" name="文本框 38"/>
          <p:cNvSpPr>
            <a:spLocks noChangeArrowheads="1"/>
          </p:cNvSpPr>
          <p:nvPr/>
        </p:nvSpPr>
        <p:spPr bwMode="auto">
          <a:xfrm>
            <a:off x="10587239" y="3502024"/>
            <a:ext cx="622230" cy="584619"/>
          </a:xfrm>
          <a:prstGeom prst="rect">
            <a:avLst/>
          </a:prstGeom>
          <a:noFill/>
          <a:ln w="9525">
            <a:noFill/>
            <a:miter lim="800000"/>
          </a:ln>
        </p:spPr>
        <p:txBody>
          <a:bodyPr wrap="none" lIns="91412" tIns="45706" rIns="91412" bIns="45706">
            <a:spAutoFit/>
          </a:bodyPr>
          <a:lstStyle/>
          <a:p>
            <a:pPr defTabSz="609600"/>
            <a:r>
              <a:rPr lang="en-US" altLang="zh-CN" sz="3200" dirty="0">
                <a:solidFill>
                  <a:prstClr val="white"/>
                </a:solidFill>
                <a:latin typeface="Impact" panose="020B0806030902050204" pitchFamily="34" charset="0"/>
                <a:ea typeface="等线" panose="02010600030101010101" pitchFamily="2" charset="-122"/>
                <a:sym typeface="Impact" panose="020B0806030902050204" pitchFamily="34" charset="0"/>
              </a:rPr>
              <a:t>03</a:t>
            </a:r>
            <a:endParaRPr lang="zh-CN" altLang="en-US" sz="3200" dirty="0">
              <a:solidFill>
                <a:prstClr val="white"/>
              </a:solidFill>
              <a:latin typeface="Impact" panose="020B0806030902050204" pitchFamily="34" charset="0"/>
              <a:ea typeface="等线" panose="02010600030101010101" pitchFamily="2" charset="-122"/>
              <a:sym typeface="Impact" panose="020B0806030902050204" pitchFamily="34" charset="0"/>
            </a:endParaRPr>
          </a:p>
        </p:txBody>
      </p:sp>
      <p:sp>
        <p:nvSpPr>
          <p:cNvPr id="7179" name="文本框 39"/>
          <p:cNvSpPr>
            <a:spLocks noChangeArrowheads="1"/>
          </p:cNvSpPr>
          <p:nvPr/>
        </p:nvSpPr>
        <p:spPr bwMode="auto">
          <a:xfrm>
            <a:off x="1444408" y="3045076"/>
            <a:ext cx="1964123" cy="1938579"/>
          </a:xfrm>
          <a:prstGeom prst="rect">
            <a:avLst/>
          </a:prstGeom>
          <a:noFill/>
          <a:ln w="9525">
            <a:noFill/>
            <a:miter lim="800000"/>
          </a:ln>
        </p:spPr>
        <p:txBody>
          <a:bodyPr wrap="square" lIns="91412" tIns="45706" rIns="91412" bIns="45706">
            <a:spAutoFit/>
          </a:body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609600"/>
            <a:endParaRPr lang="zh-CN" altLang="en-US" sz="1600" b="1" dirty="0">
              <a:solidFill>
                <a:prstClr val="black">
                  <a:lumMod val="50000"/>
                  <a:lumOff val="50000"/>
                </a:prstClr>
              </a:solidFill>
              <a:latin typeface="方正姚体" panose="02010601030101010101" pitchFamily="2" charset="-122"/>
              <a:ea typeface="方正姚体" panose="02010601030101010101" pitchFamily="2" charset="-122"/>
              <a:sym typeface="方正姚体" panose="02010601030101010101" pitchFamily="2"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zh-CN" altLang="en-US" sz="1200" dirty="0">
              <a:solidFill>
                <a:prstClr val="black">
                  <a:lumMod val="50000"/>
                  <a:lumOff val="50000"/>
                </a:prstClr>
              </a:solidFill>
              <a:latin typeface="方正姚体" panose="02010601030101010101" pitchFamily="2" charset="-122"/>
              <a:ea typeface="方正姚体" panose="02010601030101010101" pitchFamily="2" charset="-122"/>
              <a:sym typeface="方正姚体" panose="02010601030101010101" pitchFamily="2" charset="-122"/>
            </a:endParaRPr>
          </a:p>
          <a:p>
            <a:pPr defTabSz="609600"/>
            <a:endParaRPr lang="zh-CN" altLang="en-US" sz="1200" dirty="0">
              <a:solidFill>
                <a:prstClr val="black">
                  <a:lumMod val="50000"/>
                  <a:lumOff val="50000"/>
                </a:prstClr>
              </a:solidFill>
              <a:latin typeface="Calibri" panose="020F0502020204030204" pitchFamily="34" charset="0"/>
              <a:ea typeface="等线" panose="02010600030101010101" pitchFamily="2" charset="-122"/>
              <a:cs typeface="Calibri" panose="020F0502020204030204" pitchFamily="34" charset="0"/>
              <a:sym typeface="Calibri" panose="020F0502020204030204" pitchFamily="34" charset="0"/>
            </a:endParaRPr>
          </a:p>
          <a:p>
            <a:pPr defTabSz="609600"/>
            <a:endPar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0" name="文本框 40"/>
          <p:cNvSpPr>
            <a:spLocks noChangeArrowheads="1"/>
          </p:cNvSpPr>
          <p:nvPr/>
        </p:nvSpPr>
        <p:spPr bwMode="auto">
          <a:xfrm>
            <a:off x="5111541" y="3045076"/>
            <a:ext cx="1800298" cy="1609643"/>
          </a:xfrm>
          <a:prstGeom prst="rect">
            <a:avLst/>
          </a:prstGeom>
          <a:noFill/>
          <a:ln w="9525">
            <a:noFill/>
            <a:miter lim="800000"/>
          </a:ln>
        </p:spPr>
        <p:txBody>
          <a:bodyPr wrap="square" lIns="91412" tIns="45706" rIns="91412" bIns="45706">
            <a:spAutoFit/>
          </a:body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609600"/>
            <a:endParaRPr lang="zh-CN" altLang="en-US" sz="1465" b="1"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a:p>
            <a:pPr defTabSz="609600"/>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065"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065"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zh-CN" altLang="en-US" sz="1065" dirty="0">
              <a:solidFill>
                <a:prstClr val="black">
                  <a:lumMod val="50000"/>
                  <a:lumOff val="50000"/>
                </a:prstClr>
              </a:solidFill>
              <a:latin typeface="Calibri" panose="020F0502020204030204" pitchFamily="34" charset="0"/>
              <a:ea typeface="等线" panose="02010600030101010101" pitchFamily="2" charset="-122"/>
              <a:cs typeface="Calibri" panose="020F0502020204030204" pitchFamily="34" charset="0"/>
              <a:sym typeface="Calibri" panose="020F0502020204030204" pitchFamily="34" charset="0"/>
            </a:endParaRPr>
          </a:p>
          <a:p>
            <a:pPr defTabSz="609600"/>
            <a:endParaRPr lang="zh-CN" altLang="en-US" sz="1465"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1" name="文本框 41"/>
          <p:cNvSpPr>
            <a:spLocks noChangeArrowheads="1"/>
          </p:cNvSpPr>
          <p:nvPr/>
        </p:nvSpPr>
        <p:spPr bwMode="auto">
          <a:xfrm>
            <a:off x="8596236" y="2992632"/>
            <a:ext cx="1722931" cy="2163256"/>
          </a:xfrm>
          <a:prstGeom prst="rect">
            <a:avLst/>
          </a:prstGeom>
          <a:noFill/>
          <a:ln w="9525">
            <a:noFill/>
            <a:miter lim="800000"/>
          </a:ln>
        </p:spPr>
        <p:txBody>
          <a:bodyPr wrap="square" lIns="91412" tIns="45706" rIns="91412" bIns="45706">
            <a:spAutoFit/>
          </a:bodyPr>
          <a:lstStyle/>
          <a:p>
            <a:pPr defTabSz="6096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a:p>
            <a:pPr defTabSz="609600"/>
            <a:endParaRPr lang="zh-CN" altLang="en-US" sz="1465" b="1"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a:p>
            <a:pPr defTabSz="609600"/>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065"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a:t>
            </a:r>
            <a:endParaRPr lang="en-US" altLang="zh-CN" sz="1065"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09600"/>
            <a:endParaRPr lang="zh-CN" altLang="en-US" sz="1065" dirty="0">
              <a:solidFill>
                <a:prstClr val="black">
                  <a:lumMod val="50000"/>
                  <a:lumOff val="50000"/>
                </a:prstClr>
              </a:solidFill>
              <a:latin typeface="Calibri" panose="020F0502020204030204" pitchFamily="34" charset="0"/>
              <a:ea typeface="等线" panose="02010600030101010101" pitchFamily="2" charset="-122"/>
              <a:cs typeface="Calibri" panose="020F0502020204030204" pitchFamily="34" charset="0"/>
              <a:sym typeface="Calibri" panose="020F0502020204030204" pitchFamily="34" charset="0"/>
            </a:endParaRPr>
          </a:p>
          <a:p>
            <a:pPr defTabSz="609600"/>
            <a:endParaRPr lang="zh-CN" altLang="en-US" sz="1465"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09600"/>
            <a:endParaRPr lang="zh-CN" altLang="en-US" sz="1065"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endParaRPr>
          </a:p>
          <a:p>
            <a:pPr defTabSz="609600"/>
            <a:endParaRPr lang="zh-CN" altLang="en-US" sz="1065" dirty="0">
              <a:solidFill>
                <a:srgbClr val="262626"/>
              </a:solidFill>
              <a:latin typeface="Calibri" panose="020F0502020204030204" pitchFamily="34" charset="0"/>
              <a:ea typeface="等线" panose="02010600030101010101" pitchFamily="2" charset="-122"/>
              <a:cs typeface="Calibri" panose="020F0502020204030204" pitchFamily="34" charset="0"/>
              <a:sym typeface="Calibri" panose="020F0502020204030204" pitchFamily="34" charset="0"/>
            </a:endParaRPr>
          </a:p>
          <a:p>
            <a:pPr defTabSz="609600"/>
            <a:endParaRPr lang="zh-CN" altLang="en-US" sz="1465"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slide(fromLeft)">
                                      <p:cBhvr>
                                        <p:cTn id="7" dur="500"/>
                                        <p:tgtEl>
                                          <p:spTgt spid="717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slide(fromLeft)">
                                      <p:cBhvr>
                                        <p:cTn id="10" dur="500"/>
                                        <p:tgtEl>
                                          <p:spTgt spid="7174"/>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7175"/>
                                        </p:tgtEl>
                                        <p:attrNameLst>
                                          <p:attrName>style.visibility</p:attrName>
                                        </p:attrNameLst>
                                      </p:cBhvr>
                                      <p:to>
                                        <p:strVal val="visible"/>
                                      </p:to>
                                    </p:set>
                                    <p:animEffect transition="in" filter="slide(fromLeft)">
                                      <p:cBhvr>
                                        <p:cTn id="13" dur="500"/>
                                        <p:tgtEl>
                                          <p:spTgt spid="7175"/>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fade">
                                      <p:cBhvr>
                                        <p:cTn id="17" dur="500"/>
                                        <p:tgtEl>
                                          <p:spTgt spid="7176"/>
                                        </p:tgtEl>
                                      </p:cBhvr>
                                    </p:animEffect>
                                    <p:anim calcmode="lin" valueType="num">
                                      <p:cBhvr>
                                        <p:cTn id="18" dur="500" fill="hold"/>
                                        <p:tgtEl>
                                          <p:spTgt spid="7176"/>
                                        </p:tgtEl>
                                        <p:attrNameLst>
                                          <p:attrName>ppt_x</p:attrName>
                                        </p:attrNameLst>
                                      </p:cBhvr>
                                      <p:tavLst>
                                        <p:tav tm="0">
                                          <p:val>
                                            <p:strVal val="#ppt_x"/>
                                          </p:val>
                                        </p:tav>
                                        <p:tav tm="100000">
                                          <p:val>
                                            <p:strVal val="#ppt_x"/>
                                          </p:val>
                                        </p:tav>
                                      </p:tavLst>
                                    </p:anim>
                                    <p:anim calcmode="lin" valueType="num">
                                      <p:cBhvr>
                                        <p:cTn id="19" dur="500" fill="hold"/>
                                        <p:tgtEl>
                                          <p:spTgt spid="71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fade">
                                      <p:cBhvr>
                                        <p:cTn id="22" dur="500"/>
                                        <p:tgtEl>
                                          <p:spTgt spid="7177"/>
                                        </p:tgtEl>
                                      </p:cBhvr>
                                    </p:animEffect>
                                    <p:anim calcmode="lin" valueType="num">
                                      <p:cBhvr>
                                        <p:cTn id="23" dur="500" fill="hold"/>
                                        <p:tgtEl>
                                          <p:spTgt spid="7177"/>
                                        </p:tgtEl>
                                        <p:attrNameLst>
                                          <p:attrName>ppt_x</p:attrName>
                                        </p:attrNameLst>
                                      </p:cBhvr>
                                      <p:tavLst>
                                        <p:tav tm="0">
                                          <p:val>
                                            <p:strVal val="#ppt_x"/>
                                          </p:val>
                                        </p:tav>
                                        <p:tav tm="100000">
                                          <p:val>
                                            <p:strVal val="#ppt_x"/>
                                          </p:val>
                                        </p:tav>
                                      </p:tavLst>
                                    </p:anim>
                                    <p:anim calcmode="lin" valueType="num">
                                      <p:cBhvr>
                                        <p:cTn id="24" dur="500" fill="hold"/>
                                        <p:tgtEl>
                                          <p:spTgt spid="717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8"/>
                                        </p:tgtEl>
                                        <p:attrNameLst>
                                          <p:attrName>style.visibility</p:attrName>
                                        </p:attrNameLst>
                                      </p:cBhvr>
                                      <p:to>
                                        <p:strVal val="visible"/>
                                      </p:to>
                                    </p:set>
                                    <p:animEffect transition="in" filter="fade">
                                      <p:cBhvr>
                                        <p:cTn id="27" dur="500"/>
                                        <p:tgtEl>
                                          <p:spTgt spid="7178"/>
                                        </p:tgtEl>
                                      </p:cBhvr>
                                    </p:animEffect>
                                    <p:anim calcmode="lin" valueType="num">
                                      <p:cBhvr>
                                        <p:cTn id="28" dur="500" fill="hold"/>
                                        <p:tgtEl>
                                          <p:spTgt spid="7178"/>
                                        </p:tgtEl>
                                        <p:attrNameLst>
                                          <p:attrName>ppt_x</p:attrName>
                                        </p:attrNameLst>
                                      </p:cBhvr>
                                      <p:tavLst>
                                        <p:tav tm="0">
                                          <p:val>
                                            <p:strVal val="#ppt_x"/>
                                          </p:val>
                                        </p:tav>
                                        <p:tav tm="100000">
                                          <p:val>
                                            <p:strVal val="#ppt_x"/>
                                          </p:val>
                                        </p:tav>
                                      </p:tavLst>
                                    </p:anim>
                                    <p:anim calcmode="lin" valueType="num">
                                      <p:cBhvr>
                                        <p:cTn id="29" dur="500" fill="hold"/>
                                        <p:tgtEl>
                                          <p:spTgt spid="717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7179"/>
                                        </p:tgtEl>
                                        <p:attrNameLst>
                                          <p:attrName>style.visibility</p:attrName>
                                        </p:attrNameLst>
                                      </p:cBhvr>
                                      <p:to>
                                        <p:strVal val="visible"/>
                                      </p:to>
                                    </p:set>
                                    <p:animEffect transition="in" filter="fade">
                                      <p:cBhvr>
                                        <p:cTn id="33" dur="1000"/>
                                        <p:tgtEl>
                                          <p:spTgt spid="7179"/>
                                        </p:tgtEl>
                                      </p:cBhvr>
                                    </p:animEffect>
                                    <p:anim calcmode="lin" valueType="num">
                                      <p:cBhvr>
                                        <p:cTn id="34" dur="1000" fill="hold"/>
                                        <p:tgtEl>
                                          <p:spTgt spid="7179"/>
                                        </p:tgtEl>
                                        <p:attrNameLst>
                                          <p:attrName>ppt_x</p:attrName>
                                        </p:attrNameLst>
                                      </p:cBhvr>
                                      <p:tavLst>
                                        <p:tav tm="0">
                                          <p:val>
                                            <p:strVal val="#ppt_x"/>
                                          </p:val>
                                        </p:tav>
                                        <p:tav tm="100000">
                                          <p:val>
                                            <p:strVal val="#ppt_x"/>
                                          </p:val>
                                        </p:tav>
                                      </p:tavLst>
                                    </p:anim>
                                    <p:anim calcmode="lin" valueType="num">
                                      <p:cBhvr>
                                        <p:cTn id="35" dur="1000" fill="hold"/>
                                        <p:tgtEl>
                                          <p:spTgt spid="717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180"/>
                                        </p:tgtEl>
                                        <p:attrNameLst>
                                          <p:attrName>style.visibility</p:attrName>
                                        </p:attrNameLst>
                                      </p:cBhvr>
                                      <p:to>
                                        <p:strVal val="visible"/>
                                      </p:to>
                                    </p:set>
                                    <p:animEffect transition="in" filter="fade">
                                      <p:cBhvr>
                                        <p:cTn id="38" dur="1000"/>
                                        <p:tgtEl>
                                          <p:spTgt spid="7180"/>
                                        </p:tgtEl>
                                      </p:cBhvr>
                                    </p:animEffect>
                                    <p:anim calcmode="lin" valueType="num">
                                      <p:cBhvr>
                                        <p:cTn id="39" dur="1000" fill="hold"/>
                                        <p:tgtEl>
                                          <p:spTgt spid="7180"/>
                                        </p:tgtEl>
                                        <p:attrNameLst>
                                          <p:attrName>ppt_x</p:attrName>
                                        </p:attrNameLst>
                                      </p:cBhvr>
                                      <p:tavLst>
                                        <p:tav tm="0">
                                          <p:val>
                                            <p:strVal val="#ppt_x"/>
                                          </p:val>
                                        </p:tav>
                                        <p:tav tm="100000">
                                          <p:val>
                                            <p:strVal val="#ppt_x"/>
                                          </p:val>
                                        </p:tav>
                                      </p:tavLst>
                                    </p:anim>
                                    <p:anim calcmode="lin" valueType="num">
                                      <p:cBhvr>
                                        <p:cTn id="40" dur="1000" fill="hold"/>
                                        <p:tgtEl>
                                          <p:spTgt spid="718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181"/>
                                        </p:tgtEl>
                                        <p:attrNameLst>
                                          <p:attrName>style.visibility</p:attrName>
                                        </p:attrNameLst>
                                      </p:cBhvr>
                                      <p:to>
                                        <p:strVal val="visible"/>
                                      </p:to>
                                    </p:set>
                                    <p:animEffect transition="in" filter="fade">
                                      <p:cBhvr>
                                        <p:cTn id="43" dur="1000"/>
                                        <p:tgtEl>
                                          <p:spTgt spid="7181"/>
                                        </p:tgtEl>
                                      </p:cBhvr>
                                    </p:animEffect>
                                    <p:anim calcmode="lin" valueType="num">
                                      <p:cBhvr>
                                        <p:cTn id="44" dur="1000" fill="hold"/>
                                        <p:tgtEl>
                                          <p:spTgt spid="7181"/>
                                        </p:tgtEl>
                                        <p:attrNameLst>
                                          <p:attrName>ppt_x</p:attrName>
                                        </p:attrNameLst>
                                      </p:cBhvr>
                                      <p:tavLst>
                                        <p:tav tm="0">
                                          <p:val>
                                            <p:strVal val="#ppt_x"/>
                                          </p:val>
                                        </p:tav>
                                        <p:tav tm="100000">
                                          <p:val>
                                            <p:strVal val="#ppt_x"/>
                                          </p:val>
                                        </p:tav>
                                      </p:tavLst>
                                    </p:anim>
                                    <p:anim calcmode="lin" valueType="num">
                                      <p:cBhvr>
                                        <p:cTn id="45" dur="1000" fill="hold"/>
                                        <p:tgtEl>
                                          <p:spTgt spid="7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p:bldP spid="7177" grpId="0"/>
      <p:bldP spid="7178" grpId="0"/>
      <p:bldP spid="7179" grpId="0"/>
      <p:bldP spid="7180" grpId="0"/>
      <p:bldP spid="71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519860" y="2690189"/>
            <a:ext cx="9145937"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solidFill>
            <a:schemeClr val="accent1"/>
          </a:solidFill>
          <a:ln w="25400" cap="flat" cmpd="sng" algn="ctr">
            <a:solidFill>
              <a:schemeClr val="accent1"/>
            </a:solidFill>
            <a:prstDash val="solid"/>
            <a:headEnd type="oval" w="med" len="med"/>
            <a:tailEnd type="oval" w="med" len="med"/>
          </a:ln>
          <a:effectLst/>
        </p:spPr>
        <p:txBody>
          <a:bodyPr lIns="91376" tIns="45687" rIns="91376" bIns="45687" anchor="ctr"/>
          <a:lstStyle/>
          <a:p>
            <a:pPr algn="ctr" defTabSz="609600">
              <a:defRPr/>
            </a:pPr>
            <a:endParaRPr lang="en-US" sz="1335" kern="0" dirty="0">
              <a:solidFill>
                <a:sysClr val="window" lastClr="FFFFFF"/>
              </a:solidFill>
              <a:latin typeface="Calibri" panose="020F0502020204030204"/>
            </a:endParaRPr>
          </a:p>
        </p:txBody>
      </p:sp>
      <p:grpSp>
        <p:nvGrpSpPr>
          <p:cNvPr id="2" name="组合 5"/>
          <p:cNvGrpSpPr/>
          <p:nvPr/>
        </p:nvGrpSpPr>
        <p:grpSpPr>
          <a:xfrm>
            <a:off x="2071851" y="1844248"/>
            <a:ext cx="1773354" cy="3753569"/>
            <a:chOff x="2071688" y="1844675"/>
            <a:chExt cx="1774825" cy="3754438"/>
          </a:xfrm>
          <a:solidFill>
            <a:srgbClr val="009999"/>
          </a:solidFill>
        </p:grpSpPr>
        <p:sp>
          <p:nvSpPr>
            <p:cNvPr id="7" name="椭圆 6"/>
            <p:cNvSpPr/>
            <p:nvPr/>
          </p:nvSpPr>
          <p:spPr>
            <a:xfrm>
              <a:off x="3127375" y="2595563"/>
              <a:ext cx="179388" cy="177800"/>
            </a:xfrm>
            <a:prstGeom prst="ellipse">
              <a:avLst/>
            </a:prstGeom>
            <a:solidFill>
              <a:schemeClr val="accent1"/>
            </a:solidFill>
            <a:ln w="25400" cap="flat" cmpd="sng" algn="ctr">
              <a:solidFill>
                <a:sysClr val="window" lastClr="FFFFFF"/>
              </a:solidFill>
              <a:prstDash val="solid"/>
            </a:ln>
            <a:effectLst/>
          </p:spPr>
          <p:txBody>
            <a:bodyPr anchor="ctr"/>
            <a:lstStyle/>
            <a:p>
              <a:pPr algn="ctr" defTabSz="609600">
                <a:defRPr/>
              </a:pPr>
              <a:endParaRPr lang="en-US" sz="1200" kern="0" dirty="0">
                <a:solidFill>
                  <a:prstClr val="white"/>
                </a:solidFill>
                <a:latin typeface="Calibri" panose="020F0502020204030204"/>
              </a:endParaRPr>
            </a:p>
          </p:txBody>
        </p:sp>
        <p:sp>
          <p:nvSpPr>
            <p:cNvPr id="8" name="椭圆形标注 7"/>
            <p:cNvSpPr/>
            <p:nvPr/>
          </p:nvSpPr>
          <p:spPr>
            <a:xfrm flipH="1">
              <a:off x="2598738" y="1844675"/>
              <a:ext cx="720725" cy="493713"/>
            </a:xfrm>
            <a:prstGeom prst="wedgeEllipseCallout">
              <a:avLst>
                <a:gd name="adj1" fmla="val -27061"/>
                <a:gd name="adj2" fmla="val 71627"/>
              </a:avLst>
            </a:prstGeom>
            <a:solidFill>
              <a:schemeClr val="accent1"/>
            </a:solidFill>
            <a:ln w="25400" cap="flat" cmpd="sng" algn="ctr">
              <a:noFill/>
              <a:prstDash val="solid"/>
            </a:ln>
            <a:effectLst/>
          </p:spPr>
          <p:txBody>
            <a:bodyPr lIns="0" tIns="0" rIns="0" bIns="0" anchor="ctr"/>
            <a:lstStyle/>
            <a:p>
              <a:pPr algn="ctr" defTabSz="609600">
                <a:defRPr/>
              </a:pPr>
              <a:r>
                <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rPr>
                <a:t>01</a:t>
              </a:r>
              <a:endPar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9" name="任意多边形 8"/>
            <p:cNvSpPr/>
            <p:nvPr/>
          </p:nvSpPr>
          <p:spPr>
            <a:xfrm>
              <a:off x="20716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1"/>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spcBef>
                  <a:spcPct val="0"/>
                </a:spcBef>
              </a:pPr>
              <a:r>
                <a:rPr lang="zh-CN" altLang="en-US" sz="12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grpSp>
        <p:nvGrpSpPr>
          <p:cNvPr id="3" name="组合 9"/>
          <p:cNvGrpSpPr/>
          <p:nvPr/>
        </p:nvGrpSpPr>
        <p:grpSpPr>
          <a:xfrm>
            <a:off x="4221131" y="1844248"/>
            <a:ext cx="1773354" cy="3753569"/>
            <a:chOff x="4222750" y="1844675"/>
            <a:chExt cx="1774825" cy="3754438"/>
          </a:xfrm>
          <a:solidFill>
            <a:schemeClr val="accent6">
              <a:lumMod val="75000"/>
            </a:schemeClr>
          </a:solidFill>
        </p:grpSpPr>
        <p:sp>
          <p:nvSpPr>
            <p:cNvPr id="11" name="椭圆 10"/>
            <p:cNvSpPr/>
            <p:nvPr/>
          </p:nvSpPr>
          <p:spPr>
            <a:xfrm>
              <a:off x="5233988" y="2595563"/>
              <a:ext cx="179387" cy="177800"/>
            </a:xfrm>
            <a:prstGeom prst="ellipse">
              <a:avLst/>
            </a:prstGeom>
            <a:solidFill>
              <a:schemeClr val="accent2"/>
            </a:solidFill>
            <a:ln w="25400" cap="flat" cmpd="sng" algn="ctr">
              <a:solidFill>
                <a:sysClr val="window" lastClr="FFFFFF"/>
              </a:solidFill>
              <a:prstDash val="solid"/>
            </a:ln>
            <a:effectLst/>
          </p:spPr>
          <p:txBody>
            <a:bodyPr anchor="ctr"/>
            <a:lstStyle/>
            <a:p>
              <a:pPr algn="ctr" defTabSz="609600">
                <a:defRPr/>
              </a:pPr>
              <a:endParaRPr lang="en-US" sz="1200" kern="0" dirty="0">
                <a:solidFill>
                  <a:prstClr val="white"/>
                </a:solidFill>
                <a:latin typeface="Calibri" panose="020F0502020204030204"/>
              </a:endParaRPr>
            </a:p>
          </p:txBody>
        </p:sp>
        <p:sp>
          <p:nvSpPr>
            <p:cNvPr id="12" name="椭圆形标注 11"/>
            <p:cNvSpPr/>
            <p:nvPr/>
          </p:nvSpPr>
          <p:spPr>
            <a:xfrm flipH="1">
              <a:off x="4749800" y="1844675"/>
              <a:ext cx="720725" cy="493713"/>
            </a:xfrm>
            <a:prstGeom prst="wedgeEllipseCallout">
              <a:avLst>
                <a:gd name="adj1" fmla="val -27061"/>
                <a:gd name="adj2" fmla="val 71627"/>
              </a:avLst>
            </a:prstGeom>
            <a:solidFill>
              <a:schemeClr val="accent2"/>
            </a:solidFill>
            <a:ln w="25400" cap="flat" cmpd="sng" algn="ctr">
              <a:noFill/>
              <a:prstDash val="solid"/>
            </a:ln>
            <a:effectLst/>
          </p:spPr>
          <p:txBody>
            <a:bodyPr lIns="0" tIns="0" rIns="0" bIns="0" anchor="ctr"/>
            <a:lstStyle/>
            <a:p>
              <a:pPr algn="ctr" defTabSz="609600">
                <a:defRPr/>
              </a:pPr>
              <a:r>
                <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rPr>
                <a:t>02</a:t>
              </a:r>
              <a:endPar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13" name="任意多边形 12"/>
            <p:cNvSpPr/>
            <p:nvPr/>
          </p:nvSpPr>
          <p:spPr>
            <a:xfrm>
              <a:off x="4222750"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spcBef>
                  <a:spcPct val="0"/>
                </a:spcBef>
              </a:pPr>
              <a:r>
                <a:rPr lang="zh-CN" altLang="en-US" sz="12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grpSp>
        <p:nvGrpSpPr>
          <p:cNvPr id="4" name="组合 13"/>
          <p:cNvGrpSpPr/>
          <p:nvPr/>
        </p:nvGrpSpPr>
        <p:grpSpPr>
          <a:xfrm>
            <a:off x="6349790" y="1844248"/>
            <a:ext cx="1774940" cy="3753569"/>
            <a:chOff x="6353175" y="1844675"/>
            <a:chExt cx="1776413" cy="3754438"/>
          </a:xfrm>
          <a:solidFill>
            <a:srgbClr val="009999"/>
          </a:solidFill>
        </p:grpSpPr>
        <p:sp>
          <p:nvSpPr>
            <p:cNvPr id="15" name="椭圆 14"/>
            <p:cNvSpPr/>
            <p:nvPr/>
          </p:nvSpPr>
          <p:spPr>
            <a:xfrm>
              <a:off x="7361238" y="2595563"/>
              <a:ext cx="179387" cy="177800"/>
            </a:xfrm>
            <a:prstGeom prst="ellipse">
              <a:avLst/>
            </a:prstGeom>
            <a:solidFill>
              <a:schemeClr val="accent3"/>
            </a:solidFill>
            <a:ln w="25400" cap="flat" cmpd="sng" algn="ctr">
              <a:solidFill>
                <a:sysClr val="window" lastClr="FFFFFF"/>
              </a:solidFill>
              <a:prstDash val="solid"/>
            </a:ln>
            <a:effectLst/>
          </p:spPr>
          <p:txBody>
            <a:bodyPr anchor="ctr"/>
            <a:lstStyle/>
            <a:p>
              <a:pPr algn="ctr" defTabSz="609600">
                <a:defRPr/>
              </a:pPr>
              <a:endParaRPr lang="en-US" sz="1200" kern="0" dirty="0">
                <a:solidFill>
                  <a:prstClr val="white"/>
                </a:solidFill>
                <a:latin typeface="Calibri" panose="020F0502020204030204"/>
              </a:endParaRPr>
            </a:p>
          </p:txBody>
        </p:sp>
        <p:sp>
          <p:nvSpPr>
            <p:cNvPr id="16" name="椭圆形标注 15"/>
            <p:cNvSpPr/>
            <p:nvPr/>
          </p:nvSpPr>
          <p:spPr>
            <a:xfrm flipH="1">
              <a:off x="6881813" y="1844675"/>
              <a:ext cx="719137" cy="493713"/>
            </a:xfrm>
            <a:prstGeom prst="wedgeEllipseCallout">
              <a:avLst>
                <a:gd name="adj1" fmla="val -27061"/>
                <a:gd name="adj2" fmla="val 71627"/>
              </a:avLst>
            </a:prstGeom>
            <a:solidFill>
              <a:schemeClr val="accent3"/>
            </a:solidFill>
            <a:ln w="25400" cap="flat" cmpd="sng" algn="ctr">
              <a:noFill/>
              <a:prstDash val="solid"/>
            </a:ln>
            <a:effectLst/>
          </p:spPr>
          <p:txBody>
            <a:bodyPr lIns="0" tIns="0" rIns="0" bIns="0" anchor="ctr"/>
            <a:lstStyle/>
            <a:p>
              <a:pPr algn="ctr" defTabSz="609600">
                <a:defRPr/>
              </a:pPr>
              <a:r>
                <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rPr>
                <a:t>03</a:t>
              </a:r>
              <a:endPar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17" name="任意多边形 16"/>
            <p:cNvSpPr/>
            <p:nvPr/>
          </p:nvSpPr>
          <p:spPr>
            <a:xfrm>
              <a:off x="6353175" y="2851150"/>
              <a:ext cx="1776413"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3"/>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spcBef>
                  <a:spcPct val="0"/>
                </a:spcBef>
              </a:pPr>
              <a:r>
                <a:rPr lang="zh-CN" altLang="en-US" sz="12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grpSp>
        <p:nvGrpSpPr>
          <p:cNvPr id="6" name="组合 17"/>
          <p:cNvGrpSpPr/>
          <p:nvPr/>
        </p:nvGrpSpPr>
        <p:grpSpPr>
          <a:xfrm>
            <a:off x="8480035" y="1844248"/>
            <a:ext cx="1773354" cy="3753569"/>
            <a:chOff x="8485188" y="1844675"/>
            <a:chExt cx="1774825" cy="3754438"/>
          </a:xfrm>
          <a:solidFill>
            <a:schemeClr val="accent6">
              <a:lumMod val="75000"/>
            </a:schemeClr>
          </a:solidFill>
        </p:grpSpPr>
        <p:sp>
          <p:nvSpPr>
            <p:cNvPr id="19" name="椭圆 18"/>
            <p:cNvSpPr/>
            <p:nvPr/>
          </p:nvSpPr>
          <p:spPr>
            <a:xfrm>
              <a:off x="9491663" y="2595563"/>
              <a:ext cx="179387" cy="177800"/>
            </a:xfrm>
            <a:prstGeom prst="ellipse">
              <a:avLst/>
            </a:prstGeom>
            <a:solidFill>
              <a:schemeClr val="accent4"/>
            </a:solidFill>
            <a:ln w="25400" cap="flat" cmpd="sng" algn="ctr">
              <a:solidFill>
                <a:sysClr val="window" lastClr="FFFFFF"/>
              </a:solidFill>
              <a:prstDash val="solid"/>
            </a:ln>
            <a:effectLst/>
          </p:spPr>
          <p:txBody>
            <a:bodyPr anchor="ctr"/>
            <a:lstStyle/>
            <a:p>
              <a:pPr algn="ctr" defTabSz="609600">
                <a:defRPr/>
              </a:pPr>
              <a:endParaRPr lang="en-US" sz="1200" kern="0" dirty="0">
                <a:solidFill>
                  <a:prstClr val="white"/>
                </a:solidFill>
                <a:latin typeface="Calibri" panose="020F0502020204030204"/>
              </a:endParaRPr>
            </a:p>
          </p:txBody>
        </p:sp>
        <p:sp>
          <p:nvSpPr>
            <p:cNvPr id="20" name="椭圆形标注 19"/>
            <p:cNvSpPr/>
            <p:nvPr/>
          </p:nvSpPr>
          <p:spPr>
            <a:xfrm flipH="1">
              <a:off x="9018588" y="1844675"/>
              <a:ext cx="720725" cy="493713"/>
            </a:xfrm>
            <a:prstGeom prst="wedgeEllipseCallout">
              <a:avLst>
                <a:gd name="adj1" fmla="val -27061"/>
                <a:gd name="adj2" fmla="val 71627"/>
              </a:avLst>
            </a:prstGeom>
            <a:solidFill>
              <a:schemeClr val="accent4"/>
            </a:solidFill>
            <a:ln w="25400" cap="flat" cmpd="sng" algn="ctr">
              <a:noFill/>
              <a:prstDash val="solid"/>
            </a:ln>
            <a:effectLst/>
          </p:spPr>
          <p:txBody>
            <a:bodyPr lIns="0" tIns="0" rIns="0" bIns="0" anchor="ctr"/>
            <a:lstStyle/>
            <a:p>
              <a:pPr algn="ctr" defTabSz="609600">
                <a:defRPr/>
              </a:pPr>
              <a:r>
                <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rPr>
                <a:t>04</a:t>
              </a:r>
              <a:endParaRPr lang="en-US" sz="1600" b="1" kern="0" dirty="0">
                <a:ln w="18415" cmpd="sng">
                  <a:noFill/>
                  <a:prstDash val="solid"/>
                </a:ln>
                <a:solidFill>
                  <a:prstClr val="white"/>
                </a:solidFill>
                <a:latin typeface="Agency FB" panose="020B0503020202020204" pitchFamily="34" charset="0"/>
                <a:ea typeface="微软雅黑" panose="020B0503020204020204" pitchFamily="34" charset="-122"/>
                <a:cs typeface="Times New Roman" panose="02020603050405020304" pitchFamily="18" charset="0"/>
              </a:endParaRPr>
            </a:p>
          </p:txBody>
        </p:sp>
        <p:sp>
          <p:nvSpPr>
            <p:cNvPr id="21" name="任意多边形 20"/>
            <p:cNvSpPr/>
            <p:nvPr/>
          </p:nvSpPr>
          <p:spPr>
            <a:xfrm>
              <a:off x="8485188" y="2851150"/>
              <a:ext cx="1774825"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4"/>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600">
                <a:spcBef>
                  <a:spcPct val="0"/>
                </a:spcBef>
              </a:pPr>
              <a:r>
                <a:rPr lang="zh-CN" altLang="en-US" sz="1200" dirty="0">
                  <a:solidFill>
                    <a:prstClr val="white"/>
                  </a:solidFill>
                  <a:latin typeface="微软雅黑" panose="020B0503020204020204" pitchFamily="34" charset="-122"/>
                  <a:ea typeface="微软雅黑" panose="020B0503020204020204" pitchFamily="34" charset="-122"/>
                </a:rPr>
                <a:t>此</a:t>
              </a:r>
              <a:r>
                <a:rPr lang="zh-CN" altLang="en-US" sz="1200" dirty="0">
                  <a:solidFill>
                    <a:prstClr val="white"/>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0-#ppt_w/2"/>
                                          </p:val>
                                        </p:tav>
                                        <p:tav tm="100000">
                                          <p:val>
                                            <p:strVal val="#ppt_x"/>
                                          </p:val>
                                        </p:tav>
                                      </p:tavLst>
                                    </p:anim>
                                    <p:anim calcmode="lin" valueType="num">
                                      <p:cBhvr additive="base">
                                        <p:cTn id="2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1022204031"/>
  <p:tag name="MH_LIBRARY" val="GRAPHIC"/>
  <p:tag name="MH_ORDER" val="文本框 2"/>
</p:tagLst>
</file>

<file path=ppt/tags/tag10.xml><?xml version="1.0" encoding="utf-8"?>
<p:tagLst xmlns:p="http://schemas.openxmlformats.org/presentationml/2006/main">
  <p:tag name="TIMING" val="|4.6"/>
</p:tagLst>
</file>

<file path=ppt/tags/tag11.xml><?xml version="1.0" encoding="utf-8"?>
<p:tagLst xmlns:p="http://schemas.openxmlformats.org/presentationml/2006/main">
  <p:tag name="MH" val="20161022204031"/>
  <p:tag name="MH_LIBRARY" val="GRAPHIC"/>
  <p:tag name="MH_ORDER" val="文本框 2"/>
</p:tagLst>
</file>

<file path=ppt/tags/tag12.xml><?xml version="1.0" encoding="utf-8"?>
<p:tagLst xmlns:p="http://schemas.openxmlformats.org/presentationml/2006/main">
  <p:tag name="MH" val="20161022204031"/>
  <p:tag name="MH_LIBRARY" val="GRAPHIC"/>
  <p:tag name="MH_ORDER" val="文本框 11"/>
</p:tagLst>
</file>

<file path=ppt/tags/tag13.xml><?xml version="1.0" encoding="utf-8"?>
<p:tagLst xmlns:p="http://schemas.openxmlformats.org/presentationml/2006/main">
  <p:tag name="MH" val="20161022204031"/>
  <p:tag name="MH_LIBRARY" val="GRAPHIC"/>
</p:tagLst>
</file>

<file path=ppt/tags/tag2.xml><?xml version="1.0" encoding="utf-8"?>
<p:tagLst xmlns:p="http://schemas.openxmlformats.org/presentationml/2006/main">
  <p:tag name="MH" val="20161022204031"/>
  <p:tag name="MH_LIBRARY" val="GRAPHIC"/>
  <p:tag name="MH_ORDER" val="文本框 11"/>
</p:tagLst>
</file>

<file path=ppt/tags/tag3.xml><?xml version="1.0" encoding="utf-8"?>
<p:tagLst xmlns:p="http://schemas.openxmlformats.org/presentationml/2006/main">
  <p:tag name="MH" val="20161022204031"/>
  <p:tag name="MH_LIBRARY" val="GRAPHIC"/>
</p:tagLst>
</file>

<file path=ppt/tags/tag4.xml><?xml version="1.0" encoding="utf-8"?>
<p:tagLst xmlns:p="http://schemas.openxmlformats.org/presentationml/2006/main">
  <p:tag name="MH" val="20161022204031"/>
  <p:tag name="MH_LIBRARY" val="GRAPHIC"/>
  <p:tag name="MH_ORDER" val="文本框 2"/>
</p:tagLst>
</file>

<file path=ppt/tags/tag5.xml><?xml version="1.0" encoding="utf-8"?>
<p:tagLst xmlns:p="http://schemas.openxmlformats.org/presentationml/2006/main">
  <p:tag name="MH" val="20161022204031"/>
  <p:tag name="MH_LIBRARY" val="GRAPHIC"/>
  <p:tag name="MH_ORDER" val="文本框 11"/>
</p:tagLst>
</file>

<file path=ppt/tags/tag6.xml><?xml version="1.0" encoding="utf-8"?>
<p:tagLst xmlns:p="http://schemas.openxmlformats.org/presentationml/2006/main">
  <p:tag name="MH" val="20161022204031"/>
  <p:tag name="MH_LIBRARY" val="GRAPHIC"/>
</p:tagLst>
</file>

<file path=ppt/tags/tag7.xml><?xml version="1.0" encoding="utf-8"?>
<p:tagLst xmlns:p="http://schemas.openxmlformats.org/presentationml/2006/main">
  <p:tag name="MH" val="20161022204031"/>
  <p:tag name="MH_LIBRARY" val="GRAPHIC"/>
  <p:tag name="MH_ORDER" val="文本框 2"/>
</p:tagLst>
</file>

<file path=ppt/tags/tag8.xml><?xml version="1.0" encoding="utf-8"?>
<p:tagLst xmlns:p="http://schemas.openxmlformats.org/presentationml/2006/main">
  <p:tag name="MH" val="20161022204031"/>
  <p:tag name="MH_LIBRARY" val="GRAPHIC"/>
  <p:tag name="MH_ORDER" val="文本框 11"/>
</p:tagLst>
</file>

<file path=ppt/tags/tag9.xml><?xml version="1.0" encoding="utf-8"?>
<p:tagLst xmlns:p="http://schemas.openxmlformats.org/presentationml/2006/main">
  <p:tag name="MH" val="20161022204031"/>
  <p:tag name="MH_LIBRARY" val="GRAPHIC"/>
</p:tagLst>
</file>

<file path=ppt/theme/theme1.xml><?xml version="1.0" encoding="utf-8"?>
<a:theme xmlns:a="http://schemas.openxmlformats.org/drawingml/2006/main" name="1_Office 主题​​">
  <a:themeElements>
    <a:clrScheme name="自定义 1300">
      <a:dk1>
        <a:sysClr val="windowText" lastClr="000000"/>
      </a:dk1>
      <a:lt1>
        <a:sysClr val="window" lastClr="FFFFFF"/>
      </a:lt1>
      <a:dk2>
        <a:srgbClr val="1F497D"/>
      </a:dk2>
      <a:lt2>
        <a:srgbClr val="EEECE1"/>
      </a:lt2>
      <a:accent1>
        <a:srgbClr val="1A7ACA"/>
      </a:accent1>
      <a:accent2>
        <a:srgbClr val="64D6F7"/>
      </a:accent2>
      <a:accent3>
        <a:srgbClr val="1A7ACA"/>
      </a:accent3>
      <a:accent4>
        <a:srgbClr val="64D6F7"/>
      </a:accent4>
      <a:accent5>
        <a:srgbClr val="1A7ACA"/>
      </a:accent5>
      <a:accent6>
        <a:srgbClr val="64D6F7"/>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3811</Words>
  <Application>WPS 演示</Application>
  <PresentationFormat>宽屏</PresentationFormat>
  <Paragraphs>404</Paragraphs>
  <Slides>24</Slides>
  <Notes>19</Notes>
  <HiddenSlides>0</HiddenSlides>
  <MMClips>1</MMClips>
  <ScaleCrop>false</ScaleCrop>
  <HeadingPairs>
    <vt:vector size="6" baseType="variant">
      <vt:variant>
        <vt:lpstr>已用的字体</vt:lpstr>
      </vt:variant>
      <vt:variant>
        <vt:i4>36</vt:i4>
      </vt:variant>
      <vt:variant>
        <vt:lpstr>主题</vt:lpstr>
      </vt:variant>
      <vt:variant>
        <vt:i4>1</vt:i4>
      </vt:variant>
      <vt:variant>
        <vt:lpstr>幻灯片标题</vt:lpstr>
      </vt:variant>
      <vt:variant>
        <vt:i4>24</vt:i4>
      </vt:variant>
    </vt:vector>
  </HeadingPairs>
  <TitlesOfParts>
    <vt:vector size="61" baseType="lpstr">
      <vt:lpstr>Arial</vt:lpstr>
      <vt:lpstr>宋体</vt:lpstr>
      <vt:lpstr>Wingdings</vt:lpstr>
      <vt:lpstr>微软雅黑</vt:lpstr>
      <vt:lpstr>Lato Light</vt:lpstr>
      <vt:lpstr>Calibri</vt:lpstr>
      <vt:lpstr>等线</vt:lpstr>
      <vt:lpstr>Lato</vt:lpstr>
      <vt:lpstr>Segoe Print</vt:lpstr>
      <vt:lpstr>Clear Sans Light</vt:lpstr>
      <vt:lpstr>Verdana</vt:lpstr>
      <vt:lpstr>Broadway</vt:lpstr>
      <vt:lpstr>华文琥珀</vt:lpstr>
      <vt:lpstr>Calibri</vt:lpstr>
      <vt:lpstr>Impact</vt:lpstr>
      <vt:lpstr>方正姚体</vt:lpstr>
      <vt:lpstr>Kartika</vt:lpstr>
      <vt:lpstr>PMingLiU-ExtB</vt:lpstr>
      <vt:lpstr>Times New Roman</vt:lpstr>
      <vt:lpstr>Gill Sans</vt:lpstr>
      <vt:lpstr>Calibri Light</vt:lpstr>
      <vt:lpstr>方正兰亭黑_GBK</vt:lpstr>
      <vt:lpstr>Agency FB</vt:lpstr>
      <vt:lpstr>U.S. 101</vt:lpstr>
      <vt:lpstr>Roboto</vt:lpstr>
      <vt:lpstr>Open Sans Light</vt:lpstr>
      <vt:lpstr>Arial Unicode MS</vt:lpstr>
      <vt:lpstr>等线 Light</vt:lpstr>
      <vt:lpstr>Franklin Gothic Book</vt:lpstr>
      <vt:lpstr>Segoe UI Emoji</vt:lpstr>
      <vt:lpstr>Corbel</vt:lpstr>
      <vt:lpstr>Raleway</vt:lpstr>
      <vt:lpstr>Signika Negative</vt:lpstr>
      <vt:lpstr>Meiryo</vt:lpstr>
      <vt:lpstr>Yu Gothic UI</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5</cp:revision>
  <dcterms:created xsi:type="dcterms:W3CDTF">2018-03-29T07:48:00Z</dcterms:created>
  <dcterms:modified xsi:type="dcterms:W3CDTF">2020-05-10T06:11:56Z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