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328" r:id="rId4"/>
    <p:sldId id="332" r:id="rId5"/>
    <p:sldId id="301" r:id="rId6"/>
    <p:sldId id="309" r:id="rId8"/>
    <p:sldId id="324" r:id="rId9"/>
    <p:sldId id="303" r:id="rId10"/>
    <p:sldId id="326" r:id="rId11"/>
    <p:sldId id="334" r:id="rId12"/>
    <p:sldId id="317" r:id="rId13"/>
    <p:sldId id="305" r:id="rId14"/>
    <p:sldId id="318" r:id="rId15"/>
    <p:sldId id="319" r:id="rId16"/>
    <p:sldId id="320" r:id="rId17"/>
    <p:sldId id="323" r:id="rId18"/>
    <p:sldId id="335" r:id="rId19"/>
    <p:sldId id="308" r:id="rId20"/>
    <p:sldId id="311" r:id="rId21"/>
    <p:sldId id="306" r:id="rId22"/>
    <p:sldId id="316" r:id="rId23"/>
    <p:sldId id="322" r:id="rId24"/>
    <p:sldId id="302" r:id="rId25"/>
    <p:sldId id="336" r:id="rId26"/>
    <p:sldId id="325" r:id="rId27"/>
    <p:sldId id="304" r:id="rId28"/>
    <p:sldId id="312" r:id="rId29"/>
    <p:sldId id="313" r:id="rId30"/>
    <p:sldId id="310" r:id="rId31"/>
    <p:sldId id="337" r:id="rId32"/>
    <p:sldId id="36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EB"/>
    <a:srgbClr val="00142C"/>
    <a:srgbClr val="006FD2"/>
    <a:srgbClr val="0050B0"/>
    <a:srgbClr val="00EB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5" autoAdjust="0"/>
    <p:restoredTop sz="94660"/>
  </p:normalViewPr>
  <p:slideViewPr>
    <p:cSldViewPr snapToGrid="0">
      <p:cViewPr>
        <p:scale>
          <a:sx n="75" d="100"/>
          <a:sy n="75" d="100"/>
        </p:scale>
        <p:origin x="1782" y="7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2">
                  <a:lumMod val="75000"/>
                </a:schemeClr>
              </a:solidFill>
              <a:round/>
            </a:ln>
            <a:effectLst/>
          </c:spPr>
          <c:marker>
            <c:symbol val="none"/>
          </c:marker>
          <c:dPt>
            <c:idx val="6"/>
            <c:marker>
              <c:symbol val="none"/>
            </c:marker>
            <c:bubble3D val="0"/>
            <c:spPr>
              <a:ln w="28575" cap="rnd">
                <a:solidFill>
                  <a:schemeClr val="tx2">
                    <a:lumMod val="75000"/>
                  </a:schemeClr>
                </a:solidFill>
                <a:round/>
              </a:ln>
              <a:effectLst/>
            </c:spPr>
          </c:dPt>
          <c:dLbls>
            <c:delete val="1"/>
          </c:dLbls>
          <c:val>
            <c:numRef>
              <c:f>Sheet1!$B$2:$B$26</c:f>
              <c:numCache>
                <c:formatCode>General</c:formatCode>
                <c:ptCount val="25"/>
                <c:pt idx="0">
                  <c:v>3</c:v>
                </c:pt>
                <c:pt idx="1">
                  <c:v>2</c:v>
                </c:pt>
                <c:pt idx="2">
                  <c:v>1.5</c:v>
                </c:pt>
                <c:pt idx="3">
                  <c:v>4</c:v>
                </c:pt>
                <c:pt idx="4">
                  <c:v>8</c:v>
                </c:pt>
                <c:pt idx="5">
                  <c:v>2</c:v>
                </c:pt>
                <c:pt idx="6">
                  <c:v>4</c:v>
                </c:pt>
                <c:pt idx="7">
                  <c:v>6</c:v>
                </c:pt>
                <c:pt idx="8">
                  <c:v>2.5</c:v>
                </c:pt>
                <c:pt idx="9">
                  <c:v>2</c:v>
                </c:pt>
                <c:pt idx="10">
                  <c:v>3</c:v>
                </c:pt>
                <c:pt idx="11">
                  <c:v>5</c:v>
                </c:pt>
                <c:pt idx="12">
                  <c:v>1</c:v>
                </c:pt>
                <c:pt idx="13">
                  <c:v>2.5</c:v>
                </c:pt>
                <c:pt idx="14">
                  <c:v>6</c:v>
                </c:pt>
                <c:pt idx="15">
                  <c:v>4</c:v>
                </c:pt>
                <c:pt idx="16">
                  <c:v>5</c:v>
                </c:pt>
                <c:pt idx="17">
                  <c:v>3</c:v>
                </c:pt>
                <c:pt idx="18">
                  <c:v>1.5</c:v>
                </c:pt>
                <c:pt idx="19">
                  <c:v>3.5</c:v>
                </c:pt>
                <c:pt idx="20">
                  <c:v>3</c:v>
                </c:pt>
                <c:pt idx="21">
                  <c:v>5.5</c:v>
                </c:pt>
                <c:pt idx="22">
                  <c:v>2</c:v>
                </c:pt>
                <c:pt idx="23">
                  <c:v>3.5</c:v>
                </c:pt>
                <c:pt idx="24">
                  <c:v>1.2</c:v>
                </c:pt>
              </c:numCache>
            </c:numRef>
          </c:val>
          <c:smooth val="1"/>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Sheet1!$A$2:$A$26</c15:sqref>
                        </c15:formulaRef>
                      </c:ext>
                    </c:extLst>
                    <c:strCache>
                      <c:ptCount val="25"/>
                      <c:pt idx="0">
                        <c:v>BV</c:v>
                      </c:pt>
                      <c:pt idx="1">
                        <c:v>MN</c:v>
                      </c:pt>
                      <c:pt idx="2">
                        <c:v>HN</c:v>
                      </c:pt>
                      <c:pt idx="3">
                        <c:v>TG</c:v>
                      </c:pt>
                      <c:pt idx="4">
                        <c:v>QR</c:v>
                      </c:pt>
                      <c:pt idx="5">
                        <c:v>PL</c:v>
                      </c:pt>
                      <c:pt idx="6">
                        <c:v>UH</c:v>
                      </c:pt>
                      <c:pt idx="7">
                        <c:v>UT</c:v>
                      </c:pt>
                      <c:pt idx="8">
                        <c:v>JH</c:v>
                      </c:pt>
                      <c:pt idx="9">
                        <c:v>LK</c:v>
                      </c:pt>
                      <c:pt idx="10">
                        <c:v>PL</c:v>
                      </c:pt>
                      <c:pt idx="11">
                        <c:v>AS</c:v>
                      </c:pt>
                      <c:pt idx="12">
                        <c:v>DF</c:v>
                      </c:pt>
                      <c:pt idx="13">
                        <c:v>CD</c:v>
                      </c:pt>
                      <c:pt idx="14">
                        <c:v>XV</c:v>
                      </c:pt>
                      <c:pt idx="15">
                        <c:v>CN</c:v>
                      </c:pt>
                      <c:pt idx="16">
                        <c:v>PT</c:v>
                      </c:pt>
                      <c:pt idx="17">
                        <c:v>JE</c:v>
                      </c:pt>
                      <c:pt idx="18">
                        <c:v>AS</c:v>
                      </c:pt>
                      <c:pt idx="19">
                        <c:v>GD</c:v>
                      </c:pt>
                      <c:pt idx="20">
                        <c:v>AR</c:v>
                      </c:pt>
                      <c:pt idx="21">
                        <c:v>UC</c:v>
                      </c:pt>
                      <c:pt idx="22">
                        <c:v>BN</c:v>
                      </c:pt>
                      <c:pt idx="23">
                        <c:v>MX</c:v>
                      </c:pt>
                      <c:pt idx="24">
                        <c:v>XI</c:v>
                      </c:pt>
                    </c:strCache>
                  </c:strRef>
                </c15:cat>
              </c15:filteredCategoryTitle>
            </c:ext>
          </c:extLst>
        </c:ser>
        <c:dLbls>
          <c:showLegendKey val="0"/>
          <c:showVal val="0"/>
          <c:showCatName val="0"/>
          <c:showSerName val="0"/>
          <c:showPercent val="0"/>
          <c:showBubbleSize val="0"/>
        </c:dLbls>
        <c:marker val="0"/>
        <c:smooth val="1"/>
        <c:axId val="456895656"/>
        <c:axId val="456896048"/>
      </c:lineChart>
      <c:catAx>
        <c:axId val="456895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456896048"/>
        <c:crosses val="autoZero"/>
        <c:auto val="1"/>
        <c:lblAlgn val="ctr"/>
        <c:lblOffset val="100"/>
        <c:noMultiLvlLbl val="0"/>
      </c:catAx>
      <c:valAx>
        <c:axId val="45689604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crossAx val="456895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605317978081644"/>
          <c:y val="0.0198165924953108"/>
          <c:w val="0.915180345833151"/>
          <c:h val="0.886378043111491"/>
        </c:manualLayout>
      </c:layout>
      <c:barChart>
        <c:barDir val="col"/>
        <c:grouping val="clustered"/>
        <c:varyColors val="0"/>
        <c:ser>
          <c:idx val="0"/>
          <c:order val="0"/>
          <c:spPr>
            <a:solidFill>
              <a:schemeClr val="accent5"/>
            </a:solidFill>
          </c:spPr>
          <c:invertIfNegative val="0"/>
          <c:dLbls>
            <c:delete val="1"/>
          </c:dLbls>
          <c:val>
            <c:numRef>
              <c:f>Sheet1!$B$2:$B$4</c:f>
              <c:numCache>
                <c:formatCode>General</c:formatCode>
                <c:ptCount val="3"/>
                <c:pt idx="0">
                  <c:v>80</c:v>
                </c:pt>
                <c:pt idx="1">
                  <c:v>120</c:v>
                </c:pt>
                <c:pt idx="2">
                  <c:v>150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Data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Lst>
        </c:ser>
        <c:ser>
          <c:idx val="1"/>
          <c:order val="1"/>
          <c:spPr>
            <a:solidFill>
              <a:schemeClr val="accent4"/>
            </a:solidFill>
          </c:spPr>
          <c:invertIfNegative val="0"/>
          <c:dLbls>
            <c:delete val="1"/>
          </c:dLbls>
          <c:val>
            <c:numRef>
              <c:f>Sheet1!$C$2:$C$4</c:f>
              <c:numCache>
                <c:formatCode>General</c:formatCode>
                <c:ptCount val="3"/>
                <c:pt idx="0">
                  <c:v>500</c:v>
                </c:pt>
                <c:pt idx="1">
                  <c:v>430</c:v>
                </c:pt>
                <c:pt idx="2">
                  <c:v>400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Data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Lst>
        </c:ser>
        <c:ser>
          <c:idx val="2"/>
          <c:order val="2"/>
          <c:spPr>
            <a:solidFill>
              <a:schemeClr val="accent6"/>
            </a:solidFill>
          </c:spPr>
          <c:invertIfNegative val="0"/>
          <c:dLbls>
            <c:delete val="1"/>
          </c:dLbls>
          <c:val>
            <c:numRef>
              <c:f>Sheet1!$D$2:$D$4</c:f>
              <c:numCache>
                <c:formatCode>General</c:formatCode>
                <c:ptCount val="3"/>
                <c:pt idx="0">
                  <c:v>230</c:v>
                </c:pt>
                <c:pt idx="1">
                  <c:v>125</c:v>
                </c:pt>
                <c:pt idx="2">
                  <c:v>420</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 Data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Lst>
        </c:ser>
        <c:ser>
          <c:idx val="3"/>
          <c:order val="3"/>
          <c:spPr>
            <a:solidFill>
              <a:schemeClr val="accent3"/>
            </a:solidFill>
          </c:spPr>
          <c:invertIfNegative val="0"/>
          <c:dLbls>
            <c:delete val="1"/>
          </c:dLbls>
          <c:val>
            <c:numRef>
              <c:f>Sheet1!$E$2:$E$4</c:f>
              <c:numCache>
                <c:formatCode>General</c:formatCode>
                <c:ptCount val="3"/>
                <c:pt idx="0">
                  <c:v>100</c:v>
                </c:pt>
                <c:pt idx="1">
                  <c:v>215</c:v>
                </c:pt>
                <c:pt idx="2">
                  <c:v>300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Data 4</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Group 1</c:v>
                      </c:pt>
                      <c:pt idx="1">
                        <c:v>Group 2</c:v>
                      </c:pt>
                      <c:pt idx="2">
                        <c:v>Group 3</c:v>
                      </c:pt>
                    </c:strCache>
                  </c:strRef>
                </c15:cat>
              </c15:filteredCategoryTitle>
            </c:ext>
          </c:extLst>
        </c:ser>
        <c:dLbls>
          <c:showLegendKey val="0"/>
          <c:showVal val="0"/>
          <c:showCatName val="0"/>
          <c:showSerName val="0"/>
          <c:showPercent val="0"/>
          <c:showBubbleSize val="0"/>
        </c:dLbls>
        <c:gapWidth val="150"/>
        <c:axId val="464540952"/>
        <c:axId val="464541344"/>
      </c:barChart>
      <c:catAx>
        <c:axId val="464540952"/>
        <c:scaling>
          <c:orientation val="minMax"/>
        </c:scaling>
        <c:delete val="0"/>
        <c:axPos val="b"/>
        <c:majorGridlines>
          <c:spPr>
            <a:ln w="6350" cap="flat" cmpd="sng" algn="ctr">
              <a:solidFill>
                <a:schemeClr val="bg1">
                  <a:lumMod val="95000"/>
                </a:schemeClr>
              </a:solidFill>
              <a:prstDash val="solid"/>
              <a:round/>
            </a:ln>
          </c:spPr>
        </c:majorGridlines>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50000"/>
                    <a:lumOff val="50000"/>
                  </a:schemeClr>
                </a:solidFill>
                <a:latin typeface="+mn-lt"/>
                <a:ea typeface="+mn-ea"/>
                <a:cs typeface="+mn-ea"/>
                <a:sym typeface="+mn-lt"/>
              </a:defRPr>
            </a:pPr>
          </a:p>
        </c:txPr>
        <c:crossAx val="464541344"/>
        <c:crosses val="autoZero"/>
        <c:auto val="1"/>
        <c:lblAlgn val="ctr"/>
        <c:lblOffset val="100"/>
        <c:noMultiLvlLbl val="0"/>
      </c:catAx>
      <c:valAx>
        <c:axId val="464541344"/>
        <c:scaling>
          <c:orientation val="minMax"/>
        </c:scaling>
        <c:delete val="0"/>
        <c:axPos val="l"/>
        <c:majorGridlines>
          <c:spPr>
            <a:ln w="6350" cap="flat" cmpd="sng" algn="ctr">
              <a:solidFill>
                <a:schemeClr val="bg1">
                  <a:lumMod val="95000"/>
                </a:schemeClr>
              </a:solidFill>
              <a:prstDash val="solid"/>
              <a:round/>
            </a:ln>
          </c:spPr>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50000"/>
                    <a:lumOff val="50000"/>
                  </a:schemeClr>
                </a:solidFill>
                <a:latin typeface="+mn-lt"/>
                <a:ea typeface="+mn-ea"/>
                <a:cs typeface="+mn-ea"/>
                <a:sym typeface="+mn-lt"/>
              </a:defRPr>
            </a:pPr>
          </a:p>
        </c:txPr>
        <c:crossAx val="464540952"/>
        <c:crosses val="autoZero"/>
        <c:crossBetween val="between"/>
      </c:valAx>
    </c:plotArea>
    <c:plotVisOnly val="1"/>
    <c:dispBlanksAs val="gap"/>
    <c:showDLblsOverMax val="0"/>
  </c:chart>
  <c:txPr>
    <a:bodyPr/>
    <a:lstStyle/>
    <a:p>
      <a:pPr>
        <a:defRPr lang="zh-CN" sz="1800">
          <a:solidFill>
            <a:schemeClr val="tx1">
              <a:lumMod val="50000"/>
              <a:lumOff val="50000"/>
            </a:schemeClr>
          </a:solidFill>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mn-lt"/>
              <a:ea typeface="+mn-ea"/>
              <a:cs typeface="+mn-ea"/>
              <a:sym typeface="+mn-lt"/>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a:solidFill>
            <a:schemeClr val="tx1">
              <a:lumMod val="65000"/>
              <a:lumOff val="35000"/>
              <a:alpha val="90000"/>
            </a:schemeClr>
          </a:solidFill>
        </a:ln>
      </dgm:spPr>
    </dgm:pt>
  </dgm:ptLst>
  <dgm:cxnLst>
    <dgm:cxn modelId="{6166B918-FE1F-4AEB-97B7-73159697C97A}" type="presOf" srcId="{7A236058-1BB6-40B9-9348-7BFCF74797F7}" destId="{E0F6C998-5693-4BDD-9069-AF61DC425B3A}" srcOrd="1" destOrd="0" presId="urn:microsoft.com/office/officeart/2005/8/layout/bList2#1"/>
    <dgm:cxn modelId="{B948564B-EE97-4287-B98F-A6EE72EFE9FF}" type="presOf" srcId="{BE287C42-CD8A-42CE-8E3E-73C352BD5920}" destId="{8120550C-BC87-497C-9931-B1A996EE60C0}" srcOrd="0" destOrd="0" presId="urn:microsoft.com/office/officeart/2005/8/layout/bList2#1"/>
    <dgm:cxn modelId="{2695D587-8D24-4DBC-BB0D-510F6EA02C44}" type="presOf" srcId="{7A236058-1BB6-40B9-9348-7BFCF74797F7}" destId="{8341A2DB-1040-453E-BC64-20AB0EC705B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77F3A94D-A3AF-49E8-B423-282B596E209F}" type="presParOf" srcId="{8120550C-BC87-497C-9931-B1A996EE60C0}" destId="{DBB6DB41-98F6-46AA-B628-CAF983E62B48}" srcOrd="0" destOrd="0" presId="urn:microsoft.com/office/officeart/2005/8/layout/bList2#1"/>
    <dgm:cxn modelId="{8630FF8C-0940-4FBD-A27E-1D13F8123453}" type="presParOf" srcId="{DBB6DB41-98F6-46AA-B628-CAF983E62B48}" destId="{A523E08F-BB9E-46F9-A45A-A55A85EE4841}" srcOrd="0" destOrd="0" presId="urn:microsoft.com/office/officeart/2005/8/layout/bList2#1"/>
    <dgm:cxn modelId="{BA2773D4-4187-4C16-869E-1318CA0E4570}" type="presParOf" srcId="{DBB6DB41-98F6-46AA-B628-CAF983E62B48}" destId="{8341A2DB-1040-453E-BC64-20AB0EC705B0}" srcOrd="1" destOrd="0" presId="urn:microsoft.com/office/officeart/2005/8/layout/bList2#1"/>
    <dgm:cxn modelId="{F2B82EF2-2B9B-4861-BF9A-346ADD9C12EE}" type="presParOf" srcId="{DBB6DB41-98F6-46AA-B628-CAF983E62B48}" destId="{E0F6C998-5693-4BDD-9069-AF61DC425B3A}" srcOrd="2" destOrd="0" presId="urn:microsoft.com/office/officeart/2005/8/layout/bList2#1"/>
    <dgm:cxn modelId="{E01F91EF-E362-4EE1-BF5B-CE4948ED80D2}"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mn-lt"/>
              <a:ea typeface="+mn-ea"/>
              <a:cs typeface="+mn-ea"/>
              <a:sym typeface="+mn-lt"/>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1" custLinFactNeighborY="2234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a:solidFill>
            <a:schemeClr val="tx1">
              <a:lumMod val="65000"/>
              <a:lumOff val="35000"/>
              <a:alpha val="90000"/>
            </a:schemeClr>
          </a:solidFill>
        </a:ln>
      </dgm:spPr>
    </dgm:pt>
  </dgm:ptLst>
  <dgm:cxnLst>
    <dgm:cxn modelId="{2CAAB960-37BC-408E-A98E-22FF9FF3C1ED}" type="presOf" srcId="{7A236058-1BB6-40B9-9348-7BFCF74797F7}" destId="{E0F6C998-5693-4BDD-9069-AF61DC425B3A}" srcOrd="1" destOrd="0" presId="urn:microsoft.com/office/officeart/2005/8/layout/bList2#1"/>
    <dgm:cxn modelId="{24129385-CA95-4947-8797-57AD05FF6A9D}"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632C70DD-C989-4AEF-A3F0-8B9C20FB2DDC}" type="presOf" srcId="{7A236058-1BB6-40B9-9348-7BFCF74797F7}" destId="{8341A2DB-1040-453E-BC64-20AB0EC705B0}" srcOrd="0" destOrd="0" presId="urn:microsoft.com/office/officeart/2005/8/layout/bList2#1"/>
    <dgm:cxn modelId="{86ED6E29-EF34-414A-8F1C-1761D78056CD}" type="presParOf" srcId="{8120550C-BC87-497C-9931-B1A996EE60C0}" destId="{DBB6DB41-98F6-46AA-B628-CAF983E62B48}" srcOrd="0" destOrd="0" presId="urn:microsoft.com/office/officeart/2005/8/layout/bList2#1"/>
    <dgm:cxn modelId="{5CB84B51-93B7-46AD-B3B7-430F2A452233}" type="presParOf" srcId="{DBB6DB41-98F6-46AA-B628-CAF983E62B48}" destId="{A523E08F-BB9E-46F9-A45A-A55A85EE4841}" srcOrd="0" destOrd="0" presId="urn:microsoft.com/office/officeart/2005/8/layout/bList2#1"/>
    <dgm:cxn modelId="{797A4A6C-C98B-4CD5-AA54-81FD009EE989}" type="presParOf" srcId="{DBB6DB41-98F6-46AA-B628-CAF983E62B48}" destId="{8341A2DB-1040-453E-BC64-20AB0EC705B0}" srcOrd="1" destOrd="0" presId="urn:microsoft.com/office/officeart/2005/8/layout/bList2#1"/>
    <dgm:cxn modelId="{7ECFBEFF-9AA2-4F1B-B6BD-17583A57D9E1}" type="presParOf" srcId="{DBB6DB41-98F6-46AA-B628-CAF983E62B48}" destId="{E0F6C998-5693-4BDD-9069-AF61DC425B3A}" srcOrd="2" destOrd="0" presId="urn:microsoft.com/office/officeart/2005/8/layout/bList2#1"/>
    <dgm:cxn modelId="{794538B3-2291-4909-8257-2F717EFF24A6}"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5449" y="42680"/>
          <a:ext cx="658473" cy="491536"/>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5449" y="534216"/>
          <a:ext cx="658473" cy="21136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ea"/>
              <a:sym typeface="+mn-lt"/>
            </a:rPr>
            <a:t> </a:t>
          </a:r>
        </a:p>
      </dsp:txBody>
      <dsp:txXfrm>
        <a:off x="85449" y="534216"/>
        <a:ext cx="463713" cy="211360"/>
      </dsp:txXfrm>
    </dsp:sp>
    <dsp:sp modelId="{B6A09970-208A-49BF-904E-B64EBDB1A8AC}">
      <dsp:nvSpPr>
        <dsp:cNvPr id="0" name=""/>
        <dsp:cNvSpPr/>
      </dsp:nvSpPr>
      <dsp:spPr>
        <a:xfrm>
          <a:off x="0" y="2488"/>
          <a:ext cx="1362630" cy="13635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5449" y="42680"/>
          <a:ext cx="658473" cy="491536"/>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5449" y="534216"/>
          <a:ext cx="658473" cy="21136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ea"/>
              <a:sym typeface="+mn-lt"/>
            </a:rPr>
            <a:t> </a:t>
          </a:r>
        </a:p>
      </dsp:txBody>
      <dsp:txXfrm>
        <a:off x="85449" y="534216"/>
        <a:ext cx="463713" cy="211360"/>
      </dsp:txXfrm>
    </dsp:sp>
    <dsp:sp modelId="{B6A09970-208A-49BF-904E-B64EBDB1A8AC}">
      <dsp:nvSpPr>
        <dsp:cNvPr id="0" name=""/>
        <dsp:cNvSpPr/>
      </dsp:nvSpPr>
      <dsp:spPr>
        <a:xfrm>
          <a:off x="0" y="2488"/>
          <a:ext cx="1362630" cy="13635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635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886CE-E87D-413D-B789-82027C21D7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68848-9AA1-43A8-99DB-AD40D391530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0A2CC6-5113-4FB0-BA26-DBF60EE9E31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8B93A7-F95A-4280-8ED2-457F13AED67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bg>
      <p:bgPr>
        <a:solidFill>
          <a:srgbClr val="00142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00142C"/>
        </a:solidFill>
        <a:effectLst/>
      </p:bgPr>
    </p:bg>
    <p:spTree>
      <p:nvGrpSpPr>
        <p:cNvPr id="1" name=""/>
        <p:cNvGrpSpPr/>
        <p:nvPr/>
      </p:nvGrpSpPr>
      <p:grpSpPr>
        <a:xfrm>
          <a:off x="0" y="0"/>
          <a:ext cx="0" cy="0"/>
          <a:chOff x="0" y="0"/>
          <a:chExt cx="0" cy="0"/>
        </a:xfrm>
      </p:grpSpPr>
      <p:sp>
        <p:nvSpPr>
          <p:cNvPr id="8" name="矩形 7"/>
          <p:cNvSpPr/>
          <p:nvPr userDrawn="1"/>
        </p:nvSpPr>
        <p:spPr>
          <a:xfrm>
            <a:off x="1" y="762862"/>
            <a:ext cx="12184067" cy="45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5" rIns="121871" bIns="60935" anchor="ctr"/>
          <a:lstStyle/>
          <a:p>
            <a:pPr algn="ctr" fontAlgn="auto">
              <a:spcBef>
                <a:spcPts val="0"/>
              </a:spcBef>
              <a:spcAft>
                <a:spcPts val="0"/>
              </a:spcAft>
              <a:defRPr/>
            </a:pPr>
            <a:endParaRPr lang="zh-CN" altLang="en-US" sz="1800"/>
          </a:p>
        </p:txBody>
      </p:sp>
      <p:sp>
        <p:nvSpPr>
          <p:cNvPr id="13" name="平行四边形 12"/>
          <p:cNvSpPr/>
          <p:nvPr userDrawn="1"/>
        </p:nvSpPr>
        <p:spPr>
          <a:xfrm>
            <a:off x="10997813" y="6317813"/>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5" name="平行四边形 14"/>
          <p:cNvSpPr/>
          <p:nvPr userDrawn="1"/>
        </p:nvSpPr>
        <p:spPr>
          <a:xfrm>
            <a:off x="11275934" y="5707817"/>
            <a:ext cx="718215" cy="606783"/>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7" name="平行四边形 16"/>
          <p:cNvSpPr/>
          <p:nvPr userDrawn="1"/>
        </p:nvSpPr>
        <p:spPr>
          <a:xfrm>
            <a:off x="791704" y="-112296"/>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8" name="平行四边形 17"/>
          <p:cNvSpPr/>
          <p:nvPr userDrawn="1"/>
        </p:nvSpPr>
        <p:spPr>
          <a:xfrm>
            <a:off x="286053" y="156079"/>
            <a:ext cx="718215" cy="606783"/>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C3AD4B5-2FE2-4CFA-9D30-906A2785CA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774B83-0D41-4ABA-B583-0A183647F6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AD4B5-2FE2-4CFA-9D30-906A2785CA5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74B83-0D41-4ABA-B583-0A183647F6C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notesSlide" Target="../notesSlides/notesSlide20.xml"/><Relationship Id="rId11" Type="http://schemas.openxmlformats.org/officeDocument/2006/relationships/slideLayout" Target="../slideLayouts/slideLayout13.xml"/><Relationship Id="rId10" Type="http://schemas.microsoft.com/office/2007/relationships/diagramDrawing" Target="../diagrams/drawing2.xml"/><Relationship Id="rId1"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59166" y="861732"/>
            <a:ext cx="6067283" cy="4635970"/>
          </a:xfrm>
          <a:prstGeom prst="rect">
            <a:avLst/>
          </a:prstGeom>
        </p:spPr>
      </p:pic>
      <p:sp>
        <p:nvSpPr>
          <p:cNvPr id="8" name="平行四边形 7"/>
          <p:cNvSpPr/>
          <p:nvPr/>
        </p:nvSpPr>
        <p:spPr>
          <a:xfrm>
            <a:off x="10756430" y="4514296"/>
            <a:ext cx="2328002" cy="1966811"/>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9" name="文本框 8"/>
          <p:cNvSpPr txBox="1"/>
          <p:nvPr/>
        </p:nvSpPr>
        <p:spPr>
          <a:xfrm>
            <a:off x="5782570" y="2345244"/>
            <a:ext cx="6067283" cy="1015663"/>
          </a:xfrm>
          <a:prstGeom prst="rect">
            <a:avLst/>
          </a:prstGeom>
          <a:noFill/>
        </p:spPr>
        <p:txBody>
          <a:bodyPr wrap="square" rtlCol="0">
            <a:spAutoFit/>
          </a:bodyPr>
          <a:lstStyle>
            <a:defPPr>
              <a:defRPr lang="zh-CN"/>
            </a:defPPr>
            <a:lvl1pPr algn="dist">
              <a:defRPr sz="6000" b="1">
                <a:gradFill>
                  <a:gsLst>
                    <a:gs pos="20000">
                      <a:schemeClr val="tx1">
                        <a:lumMod val="75000"/>
                        <a:lumOff val="25000"/>
                      </a:schemeClr>
                    </a:gs>
                    <a:gs pos="100000">
                      <a:schemeClr val="tx1">
                        <a:lumMod val="50000"/>
                        <a:lumOff val="50000"/>
                      </a:schemeClr>
                    </a:gs>
                  </a:gsLst>
                  <a:lin ang="5400000" scaled="1"/>
                </a:gradFill>
                <a:effectLst>
                  <a:outerShdw blurRad="76200" dist="38100" dir="2700000" algn="tl" rotWithShape="0">
                    <a:prstClr val="black">
                      <a:alpha val="14000"/>
                    </a:prstClr>
                  </a:outerShdw>
                </a:effectLst>
                <a:latin typeface="微软雅黑" panose="020B0503020204020204" charset="-122"/>
                <a:ea typeface="微软雅黑" panose="020B0503020204020204" charset="-122"/>
              </a:defRPr>
            </a:lvl1pPr>
          </a:lstStyle>
          <a:p>
            <a:pPr lvl="0" algn="l">
              <a:defRPr/>
            </a:pPr>
            <a:r>
              <a:rPr lang="zh-CN" altLang="en-US" b="0" spc="600" dirty="0">
                <a:solidFill>
                  <a:prstClr val="white"/>
                </a:solidFill>
                <a:latin typeface="字体视界-简圆体" panose="02010601030101010101" pitchFamily="2" charset="-122"/>
                <a:ea typeface="字体视界-简圆体" panose="02010601030101010101" pitchFamily="2" charset="-122"/>
                <a:cs typeface="+mn-ea"/>
                <a:sym typeface="iekie jianheiti" panose="02000000000000000000" pitchFamily="2" charset="-122"/>
              </a:rPr>
              <a:t>汽车新品发布会</a:t>
            </a:r>
            <a:endParaRPr lang="en-US" altLang="zh-CN" b="0" spc="600" dirty="0">
              <a:solidFill>
                <a:prstClr val="white"/>
              </a:solidFill>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10" name="文本框 9"/>
          <p:cNvSpPr txBox="1"/>
          <p:nvPr/>
        </p:nvSpPr>
        <p:spPr>
          <a:xfrm>
            <a:off x="5822998" y="1681882"/>
            <a:ext cx="5923592" cy="584775"/>
          </a:xfrm>
          <a:prstGeom prst="rect">
            <a:avLst/>
          </a:prstGeom>
          <a:noFill/>
        </p:spPr>
        <p:txBody>
          <a:bodyPr wrap="square" rtlCol="0">
            <a:spAutoFit/>
          </a:bodyPr>
          <a:lstStyle>
            <a:defPPr>
              <a:defRPr lang="zh-CN"/>
            </a:defPPr>
            <a:lvl1pPr algn="dist">
              <a:defRPr sz="6000" b="1">
                <a:gradFill>
                  <a:gsLst>
                    <a:gs pos="20000">
                      <a:schemeClr val="tx1">
                        <a:lumMod val="75000"/>
                        <a:lumOff val="25000"/>
                      </a:schemeClr>
                    </a:gs>
                    <a:gs pos="100000">
                      <a:schemeClr val="tx1">
                        <a:lumMod val="50000"/>
                        <a:lumOff val="50000"/>
                      </a:schemeClr>
                    </a:gs>
                  </a:gsLst>
                  <a:lin ang="5400000" scaled="1"/>
                </a:gradFill>
                <a:effectLst>
                  <a:outerShdw blurRad="76200" dist="38100" dir="2700000" algn="tl" rotWithShape="0">
                    <a:prstClr val="black">
                      <a:alpha val="14000"/>
                    </a:prstClr>
                  </a:outerShdw>
                </a:effectLst>
                <a:latin typeface="微软雅黑" panose="020B0503020204020204" charset="-122"/>
                <a:ea typeface="微软雅黑" panose="020B0503020204020204" charset="-122"/>
              </a:defRPr>
            </a:lvl1pPr>
          </a:lstStyle>
          <a:p>
            <a:pPr lvl="0" algn="l">
              <a:defRPr/>
            </a:pPr>
            <a:r>
              <a:rPr lang="en-US" altLang="zh-CN" sz="3200" b="0" spc="600" dirty="0">
                <a:solidFill>
                  <a:prstClr val="white"/>
                </a:solidFill>
                <a:latin typeface="字体视界-后裔字体" panose="02010601030101010101" pitchFamily="2" charset="-122"/>
                <a:ea typeface="字体视界-后裔字体" panose="02010601030101010101" pitchFamily="2" charset="-122"/>
                <a:cs typeface="+mn-ea"/>
                <a:sym typeface="iekie jianheiti" panose="02000000000000000000" pitchFamily="2" charset="-122"/>
              </a:rPr>
              <a:t>CONFERENCE</a:t>
            </a:r>
            <a:endParaRPr kumimoji="0" lang="en-US" altLang="zh-CN" sz="3200" b="0" i="0" u="none" strike="noStrike" kern="1200" cap="none" spc="600" normalizeH="0" baseline="0" noProof="0" dirty="0">
              <a:ln>
                <a:noFill/>
              </a:ln>
              <a:solidFill>
                <a:prstClr val="white"/>
              </a:solidFill>
              <a:effectLst>
                <a:outerShdw blurRad="76200" dist="38100" dir="2700000" algn="tl" rotWithShape="0">
                  <a:prstClr val="black">
                    <a:alpha val="14000"/>
                  </a:prstClr>
                </a:outerShdw>
              </a:effectLst>
              <a:uLnTx/>
              <a:uFillTx/>
              <a:latin typeface="字体视界-后裔字体" panose="02010601030101010101" pitchFamily="2" charset="-122"/>
              <a:ea typeface="字体视界-后裔字体" panose="02010601030101010101" pitchFamily="2" charset="-122"/>
              <a:cs typeface="+mn-ea"/>
              <a:sym typeface="iekie jianheiti" panose="02000000000000000000" pitchFamily="2" charset="-122"/>
            </a:endParaRPr>
          </a:p>
        </p:txBody>
      </p:sp>
      <p:sp>
        <p:nvSpPr>
          <p:cNvPr id="11" name="矩形 10"/>
          <p:cNvSpPr/>
          <p:nvPr/>
        </p:nvSpPr>
        <p:spPr>
          <a:xfrm>
            <a:off x="5825933" y="3311810"/>
            <a:ext cx="6067283" cy="1277016"/>
          </a:xfrm>
          <a:prstGeom prst="rect">
            <a:avLst/>
          </a:prstGeom>
          <a:noFill/>
        </p:spPr>
        <p:txBody>
          <a:bodyPr wrap="square">
            <a:spAutoFit/>
          </a:bodyPr>
          <a:lstStyle/>
          <a:p>
            <a:pPr>
              <a:lnSpc>
                <a:spcPct val="200000"/>
              </a:lnSpc>
              <a:defRPr/>
            </a:pP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sit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amet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consectetuer</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adipiscing</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elit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Aenean</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modo ligula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eget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dolor sit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amet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consectetuer</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adipiscing</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elit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Aenean</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modo ligula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eget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dolor</a:t>
            </a:r>
            <a:endPar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9" name="平行四边形 18"/>
          <p:cNvSpPr/>
          <p:nvPr/>
        </p:nvSpPr>
        <p:spPr>
          <a:xfrm>
            <a:off x="-641174" y="-902253"/>
            <a:ext cx="2239859" cy="189234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0" name="平行四边形 19"/>
          <p:cNvSpPr/>
          <p:nvPr/>
        </p:nvSpPr>
        <p:spPr>
          <a:xfrm>
            <a:off x="-423648" y="966638"/>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1" name="平行四边形 20"/>
          <p:cNvSpPr/>
          <p:nvPr/>
        </p:nvSpPr>
        <p:spPr>
          <a:xfrm>
            <a:off x="9604441" y="6303299"/>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2" name="平行四边形 21"/>
          <p:cNvSpPr/>
          <p:nvPr/>
        </p:nvSpPr>
        <p:spPr>
          <a:xfrm>
            <a:off x="9882562" y="5693303"/>
            <a:ext cx="718215" cy="606783"/>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3" name="平行四边形 22"/>
          <p:cNvSpPr/>
          <p:nvPr/>
        </p:nvSpPr>
        <p:spPr>
          <a:xfrm>
            <a:off x="612227" y="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nvGrpSpPr>
          <p:cNvPr id="24" name="组合 23"/>
          <p:cNvGrpSpPr/>
          <p:nvPr/>
        </p:nvGrpSpPr>
        <p:grpSpPr>
          <a:xfrm>
            <a:off x="5886498" y="4546501"/>
            <a:ext cx="2771785" cy="309892"/>
            <a:chOff x="8016711" y="5172112"/>
            <a:chExt cx="2771785" cy="309892"/>
          </a:xfrm>
        </p:grpSpPr>
        <p:grpSp>
          <p:nvGrpSpPr>
            <p:cNvPr id="25" name="组合 24"/>
            <p:cNvGrpSpPr/>
            <p:nvPr/>
          </p:nvGrpSpPr>
          <p:grpSpPr>
            <a:xfrm>
              <a:off x="9637559" y="5172112"/>
              <a:ext cx="1150937" cy="309892"/>
              <a:chOff x="7319963" y="4449433"/>
              <a:chExt cx="1150937" cy="309892"/>
            </a:xfrm>
          </p:grpSpPr>
          <p:sp>
            <p:nvSpPr>
              <p:cNvPr id="29" name="矩形: 圆角 25"/>
              <p:cNvSpPr/>
              <p:nvPr/>
            </p:nvSpPr>
            <p:spPr>
              <a:xfrm>
                <a:off x="7319963" y="4449433"/>
                <a:ext cx="1150937" cy="309892"/>
              </a:xfrm>
              <a:prstGeom prst="roundRect">
                <a:avLst>
                  <a:gd name="adj" fmla="val 50000"/>
                </a:avLst>
              </a:prstGeom>
              <a:gradFill>
                <a:gsLst>
                  <a:gs pos="0">
                    <a:srgbClr val="006FD2"/>
                  </a:gs>
                  <a:gs pos="98000">
                    <a:srgbClr val="0050B0"/>
                  </a:gs>
                </a:gsLst>
                <a:lin ang="270000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30" name="文本框 29"/>
              <p:cNvSpPr txBox="1"/>
              <p:nvPr/>
            </p:nvSpPr>
            <p:spPr>
              <a:xfrm>
                <a:off x="7411452" y="4487162"/>
                <a:ext cx="1046193" cy="245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PPT</a:t>
                </a:r>
                <a:r>
                  <a:rPr kumimoji="0" lang="zh-CN" altLang="en-US"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汇</a:t>
                </a:r>
                <a:endParaRPr kumimoji="0" lang="zh-CN" altLang="en-US"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grpSp>
          <p:nvGrpSpPr>
            <p:cNvPr id="26" name="组合 25"/>
            <p:cNvGrpSpPr/>
            <p:nvPr/>
          </p:nvGrpSpPr>
          <p:grpSpPr>
            <a:xfrm>
              <a:off x="8016711" y="5172112"/>
              <a:ext cx="1150937" cy="309892"/>
              <a:chOff x="9513162" y="4449433"/>
              <a:chExt cx="1150937" cy="309892"/>
            </a:xfrm>
          </p:grpSpPr>
          <p:sp>
            <p:nvSpPr>
              <p:cNvPr id="27" name="矩形: 圆角 26"/>
              <p:cNvSpPr/>
              <p:nvPr/>
            </p:nvSpPr>
            <p:spPr>
              <a:xfrm>
                <a:off x="9513162" y="4449433"/>
                <a:ext cx="1150937" cy="309892"/>
              </a:xfrm>
              <a:prstGeom prst="roundRect">
                <a:avLst>
                  <a:gd name="adj" fmla="val 50000"/>
                </a:avLst>
              </a:prstGeom>
              <a:noFill/>
              <a:ln w="12700" cap="flat" cmpd="sng" algn="ctr">
                <a:solidFill>
                  <a:srgbClr val="006FD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8" name="文本框 27"/>
              <p:cNvSpPr txBox="1"/>
              <p:nvPr/>
            </p:nvSpPr>
            <p:spPr>
              <a:xfrm>
                <a:off x="9653589" y="4483650"/>
                <a:ext cx="87008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srgbClr val="006FD2"/>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汇报人</a:t>
                </a:r>
                <a:endParaRPr kumimoji="0" lang="zh-CN" altLang="en-US" sz="1000" b="0" i="0" u="none" strike="noStrike" kern="1200" cap="none" spc="600" normalizeH="0" baseline="0" noProof="0" dirty="0">
                  <a:ln>
                    <a:noFill/>
                  </a:ln>
                  <a:solidFill>
                    <a:srgbClr val="006FD2"/>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grpSp>
      <p:pic>
        <p:nvPicPr>
          <p:cNvPr id="31" name="pd-5b767f61766dd31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694682" y="-14097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ppt_x"/>
                                          </p:val>
                                        </p:tav>
                                        <p:tav tm="100000">
                                          <p:val>
                                            <p:strVal val="#ppt_x"/>
                                          </p:val>
                                        </p:tav>
                                      </p:tavLst>
                                    </p:anim>
                                    <p:anim calcmode="lin" valueType="num">
                                      <p:cBhvr additive="base">
                                        <p:cTn id="11" dur="75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701"/>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31"/>
                </p:tgtEl>
              </p:cMediaNode>
            </p:audio>
          </p:childTnLst>
        </p:cTn>
      </p:par>
    </p:tnLst>
    <p:bldLst>
      <p:bldP spid="9" grpId="0"/>
      <p:bldP spid="10" grpId="0"/>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3979400" y="3785784"/>
            <a:ext cx="3351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chemeClr val="bg1"/>
                </a:solidFill>
                <a:cs typeface="+mn-ea"/>
                <a:sym typeface="+mn-lt"/>
              </a:rPr>
              <a:t>10</a:t>
            </a:r>
            <a:r>
              <a:rPr lang="en-US" altLang="zh-CN" sz="2400" b="1" dirty="0">
                <a:solidFill>
                  <a:schemeClr val="bg1"/>
                </a:solidFill>
                <a:cs typeface="+mn-ea"/>
                <a:sym typeface="+mn-lt"/>
              </a:rPr>
              <a:t> </a:t>
            </a:r>
            <a:r>
              <a:rPr lang="zh-CN" altLang="en-US" sz="1600" dirty="0">
                <a:solidFill>
                  <a:schemeClr val="bg1"/>
                </a:solidFill>
                <a:cs typeface="+mn-ea"/>
                <a:sym typeface="+mn-lt"/>
              </a:rPr>
              <a:t>条成绩，点击添加文本</a:t>
            </a:r>
            <a:endParaRPr lang="zh-CN" altLang="en-US" dirty="0">
              <a:solidFill>
                <a:schemeClr val="bg1"/>
              </a:solidFill>
              <a:cs typeface="+mn-ea"/>
              <a:sym typeface="+mn-lt"/>
            </a:endParaRPr>
          </a:p>
        </p:txBody>
      </p:sp>
      <p:sp>
        <p:nvSpPr>
          <p:cNvPr id="15" name="Freeform 7"/>
          <p:cNvSpPr>
            <a:spLocks noChangeArrowheads="1"/>
          </p:cNvSpPr>
          <p:nvPr/>
        </p:nvSpPr>
        <p:spPr bwMode="auto">
          <a:xfrm>
            <a:off x="1346649" y="1461976"/>
            <a:ext cx="5901995" cy="4115013"/>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chemeClr val="accent1"/>
          </a:solidFill>
          <a:ln>
            <a:noFill/>
          </a:ln>
        </p:spPr>
        <p:txBody>
          <a:bodyPr anchor="ctr"/>
          <a:lstStyle/>
          <a:p>
            <a:endParaRPr lang="zh-CN" altLang="en-US">
              <a:solidFill>
                <a:schemeClr val="bg1"/>
              </a:solidFill>
              <a:cs typeface="+mn-ea"/>
              <a:sym typeface="+mn-lt"/>
            </a:endParaRPr>
          </a:p>
        </p:txBody>
      </p:sp>
      <p:sp>
        <p:nvSpPr>
          <p:cNvPr id="28" name="Text Box 30"/>
          <p:cNvSpPr>
            <a:spLocks noChangeArrowheads="1"/>
          </p:cNvSpPr>
          <p:nvPr/>
        </p:nvSpPr>
        <p:spPr bwMode="auto">
          <a:xfrm>
            <a:off x="5123408" y="2813275"/>
            <a:ext cx="27772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chemeClr val="bg1"/>
                </a:solidFill>
                <a:cs typeface="+mn-ea"/>
                <a:sym typeface="+mn-lt"/>
              </a:rPr>
              <a:t>10</a:t>
            </a:r>
            <a:r>
              <a:rPr lang="en-US" altLang="zh-CN" sz="2400" b="1" dirty="0">
                <a:solidFill>
                  <a:schemeClr val="bg1"/>
                </a:solidFill>
                <a:cs typeface="+mn-ea"/>
                <a:sym typeface="+mn-lt"/>
              </a:rPr>
              <a:t> </a:t>
            </a:r>
            <a:r>
              <a:rPr lang="zh-CN" altLang="en-US" sz="1600" dirty="0">
                <a:solidFill>
                  <a:schemeClr val="bg1"/>
                </a:solidFill>
                <a:cs typeface="+mn-ea"/>
                <a:sym typeface="+mn-lt"/>
              </a:rPr>
              <a:t>条成绩，点击添加文本</a:t>
            </a:r>
            <a:endParaRPr lang="zh-CN" altLang="en-US" dirty="0">
              <a:solidFill>
                <a:schemeClr val="bg1"/>
              </a:solidFill>
              <a:cs typeface="+mn-ea"/>
              <a:sym typeface="+mn-lt"/>
            </a:endParaRPr>
          </a:p>
        </p:txBody>
      </p:sp>
      <p:sp>
        <p:nvSpPr>
          <p:cNvPr id="29" name="Text Box 30"/>
          <p:cNvSpPr>
            <a:spLocks noChangeArrowheads="1"/>
          </p:cNvSpPr>
          <p:nvPr/>
        </p:nvSpPr>
        <p:spPr bwMode="auto">
          <a:xfrm>
            <a:off x="2960977" y="4659207"/>
            <a:ext cx="3349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chemeClr val="bg1"/>
                </a:solidFill>
                <a:cs typeface="+mn-ea"/>
                <a:sym typeface="+mn-lt"/>
              </a:rPr>
              <a:t>10</a:t>
            </a:r>
            <a:r>
              <a:rPr lang="en-US" altLang="zh-CN" sz="2400" b="1" dirty="0">
                <a:solidFill>
                  <a:schemeClr val="bg1"/>
                </a:solidFill>
                <a:cs typeface="+mn-ea"/>
                <a:sym typeface="+mn-lt"/>
              </a:rPr>
              <a:t> </a:t>
            </a:r>
            <a:r>
              <a:rPr lang="zh-CN" altLang="en-US" sz="1600" dirty="0">
                <a:solidFill>
                  <a:schemeClr val="bg1"/>
                </a:solidFill>
                <a:cs typeface="+mn-ea"/>
                <a:sym typeface="+mn-lt"/>
              </a:rPr>
              <a:t>条成绩，点击添加文本</a:t>
            </a:r>
            <a:endParaRPr lang="zh-CN" altLang="en-US" dirty="0">
              <a:solidFill>
                <a:schemeClr val="bg1"/>
              </a:solidFill>
              <a:cs typeface="+mn-ea"/>
              <a:sym typeface="+mn-lt"/>
            </a:endParaRPr>
          </a:p>
        </p:txBody>
      </p:sp>
      <p:sp>
        <p:nvSpPr>
          <p:cNvPr id="30" name="Text Box 30"/>
          <p:cNvSpPr>
            <a:spLocks noChangeArrowheads="1"/>
          </p:cNvSpPr>
          <p:nvPr/>
        </p:nvSpPr>
        <p:spPr bwMode="auto">
          <a:xfrm>
            <a:off x="1346651" y="5637475"/>
            <a:ext cx="33498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atinLnBrk="1">
              <a:buClr>
                <a:srgbClr val="FF0000"/>
              </a:buClr>
              <a:buSzPct val="70000"/>
            </a:pPr>
            <a:r>
              <a:rPr lang="en-US" altLang="zh-CN" sz="2000" b="1" dirty="0">
                <a:solidFill>
                  <a:schemeClr val="bg1"/>
                </a:solidFill>
                <a:cs typeface="+mn-ea"/>
                <a:sym typeface="+mn-lt"/>
              </a:rPr>
              <a:t>10</a:t>
            </a:r>
            <a:r>
              <a:rPr lang="en-US" altLang="zh-CN" sz="2400" b="1" dirty="0">
                <a:solidFill>
                  <a:schemeClr val="bg1"/>
                </a:solidFill>
                <a:cs typeface="+mn-ea"/>
                <a:sym typeface="+mn-lt"/>
              </a:rPr>
              <a:t> </a:t>
            </a:r>
            <a:r>
              <a:rPr lang="zh-CN" altLang="en-US" sz="1600" dirty="0">
                <a:solidFill>
                  <a:schemeClr val="bg1"/>
                </a:solidFill>
                <a:cs typeface="+mn-ea"/>
                <a:sym typeface="+mn-lt"/>
              </a:rPr>
              <a:t>条成绩，点击添加文本</a:t>
            </a:r>
            <a:endParaRPr lang="zh-CN" altLang="en-US" dirty="0">
              <a:solidFill>
                <a:schemeClr val="bg1"/>
              </a:solidFill>
              <a:cs typeface="+mn-ea"/>
              <a:sym typeface="+mn-lt"/>
            </a:endParaRPr>
          </a:p>
        </p:txBody>
      </p:sp>
      <p:sp>
        <p:nvSpPr>
          <p:cNvPr id="31" name="矩形 30"/>
          <p:cNvSpPr/>
          <p:nvPr/>
        </p:nvSpPr>
        <p:spPr>
          <a:xfrm>
            <a:off x="8012564" y="1708293"/>
            <a:ext cx="3021669" cy="4111510"/>
          </a:xfrm>
          <a:prstGeom prst="rect">
            <a:avLst/>
          </a:prstGeom>
        </p:spPr>
        <p:txBody>
          <a:bodyPr wrap="square">
            <a:spAutoFit/>
          </a:bodyPr>
          <a:lstStyle/>
          <a:p>
            <a:pPr>
              <a:lnSpc>
                <a:spcPct val="150000"/>
              </a:lnSpc>
            </a:pPr>
            <a:r>
              <a:rPr lang="zh-CN" altLang="en-US" sz="1600" dirty="0">
                <a:solidFill>
                  <a:schemeClr val="bg1"/>
                </a:solidFill>
                <a:cs typeface="+mn-ea"/>
                <a:sym typeface="+mn-lt"/>
              </a:rPr>
              <a:t>点击添主要的文字内容点击添主要的文字内容点击添主要的文字内容点击添主要的文字内容点击添主要的文字内容点击添主要的文字内容点击添主要的文字内容点击添主要的文字内容点击添主要的文字内容点击添主要的文字内容点击添主要的文字内容点击添主要内容</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要的文字内容点击添主要内容要的文字内容点击添主要内容</a:t>
            </a:r>
            <a:endParaRPr lang="en-US" altLang="zh-CN" sz="1600" dirty="0">
              <a:solidFill>
                <a:schemeClr val="bg1"/>
              </a:solidFill>
              <a:cs typeface="+mn-ea"/>
              <a:sym typeface="+mn-lt"/>
            </a:endParaRPr>
          </a:p>
        </p:txBody>
      </p:sp>
      <p:sp>
        <p:nvSpPr>
          <p:cNvPr id="16"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pSp>
        <p:nvGrpSpPr>
          <p:cNvPr id="4" name="组合 3"/>
          <p:cNvGrpSpPr/>
          <p:nvPr/>
        </p:nvGrpSpPr>
        <p:grpSpPr>
          <a:xfrm>
            <a:off x="1290345" y="4119507"/>
            <a:ext cx="1079400" cy="1079400"/>
            <a:chOff x="987525" y="2736162"/>
            <a:chExt cx="1079400" cy="1079400"/>
          </a:xfrm>
        </p:grpSpPr>
        <p:sp>
          <p:nvSpPr>
            <p:cNvPr id="2" name="菱形 1"/>
            <p:cNvSpPr/>
            <p:nvPr/>
          </p:nvSpPr>
          <p:spPr>
            <a:xfrm>
              <a:off x="987525" y="2736162"/>
              <a:ext cx="1079400" cy="1079400"/>
            </a:xfrm>
            <a:prstGeom prst="diamond">
              <a:avLst/>
            </a:prstGeom>
            <a:solidFill>
              <a:schemeClr val="accent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 name="文本框 2"/>
            <p:cNvSpPr txBox="1"/>
            <p:nvPr/>
          </p:nvSpPr>
          <p:spPr>
            <a:xfrm>
              <a:off x="1131508" y="3131498"/>
              <a:ext cx="806631" cy="307777"/>
            </a:xfrm>
            <a:prstGeom prst="rect">
              <a:avLst/>
            </a:prstGeom>
            <a:noFill/>
          </p:spPr>
          <p:txBody>
            <a:bodyPr wrap="none" rtlCol="0">
              <a:spAutoFit/>
            </a:bodyPr>
            <a:lstStyle/>
            <a:p>
              <a:r>
                <a:rPr lang="en-US" altLang="zh-CN" sz="1400" b="1" dirty="0">
                  <a:solidFill>
                    <a:schemeClr val="bg1"/>
                  </a:solidFill>
                  <a:cs typeface="+mn-ea"/>
                  <a:sym typeface="+mn-lt"/>
                </a:rPr>
                <a:t>2003</a:t>
              </a:r>
              <a:r>
                <a:rPr lang="zh-CN" altLang="en-US" sz="1400" b="1" dirty="0">
                  <a:solidFill>
                    <a:schemeClr val="bg1"/>
                  </a:solidFill>
                  <a:cs typeface="+mn-ea"/>
                  <a:sym typeface="+mn-lt"/>
                </a:rPr>
                <a:t>年</a:t>
              </a:r>
              <a:endParaRPr lang="zh-CN" altLang="en-US" sz="1400" b="1" dirty="0">
                <a:solidFill>
                  <a:schemeClr val="bg1"/>
                </a:solidFill>
                <a:cs typeface="+mn-ea"/>
                <a:sym typeface="+mn-lt"/>
              </a:endParaRPr>
            </a:p>
          </p:txBody>
        </p:sp>
      </p:grpSp>
      <p:grpSp>
        <p:nvGrpSpPr>
          <p:cNvPr id="18" name="组合 17"/>
          <p:cNvGrpSpPr/>
          <p:nvPr/>
        </p:nvGrpSpPr>
        <p:grpSpPr>
          <a:xfrm>
            <a:off x="2421277" y="3123581"/>
            <a:ext cx="1079400" cy="1079400"/>
            <a:chOff x="987525" y="2736162"/>
            <a:chExt cx="1079400" cy="1079400"/>
          </a:xfrm>
        </p:grpSpPr>
        <p:sp>
          <p:nvSpPr>
            <p:cNvPr id="19" name="菱形 18"/>
            <p:cNvSpPr/>
            <p:nvPr/>
          </p:nvSpPr>
          <p:spPr>
            <a:xfrm>
              <a:off x="987525" y="2736162"/>
              <a:ext cx="1079400" cy="1079400"/>
            </a:xfrm>
            <a:prstGeom prst="diamond">
              <a:avLst/>
            </a:prstGeom>
            <a:solidFill>
              <a:schemeClr val="accent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1" name="文本框 20"/>
            <p:cNvSpPr txBox="1"/>
            <p:nvPr/>
          </p:nvSpPr>
          <p:spPr>
            <a:xfrm>
              <a:off x="1131508" y="3131498"/>
              <a:ext cx="806631" cy="307777"/>
            </a:xfrm>
            <a:prstGeom prst="rect">
              <a:avLst/>
            </a:prstGeom>
            <a:noFill/>
          </p:spPr>
          <p:txBody>
            <a:bodyPr wrap="none" rtlCol="0">
              <a:spAutoFit/>
            </a:bodyPr>
            <a:lstStyle/>
            <a:p>
              <a:r>
                <a:rPr lang="en-US" altLang="zh-CN" sz="1400" b="1" dirty="0">
                  <a:solidFill>
                    <a:schemeClr val="bg1"/>
                  </a:solidFill>
                  <a:cs typeface="+mn-ea"/>
                  <a:sym typeface="+mn-lt"/>
                </a:rPr>
                <a:t>2008</a:t>
              </a:r>
              <a:r>
                <a:rPr lang="zh-CN" altLang="en-US" sz="1400" b="1" dirty="0">
                  <a:solidFill>
                    <a:schemeClr val="bg1"/>
                  </a:solidFill>
                  <a:cs typeface="+mn-ea"/>
                  <a:sym typeface="+mn-lt"/>
                </a:rPr>
                <a:t>年</a:t>
              </a:r>
              <a:endParaRPr lang="zh-CN" altLang="en-US" sz="1400" b="1" dirty="0">
                <a:solidFill>
                  <a:schemeClr val="bg1"/>
                </a:solidFill>
                <a:cs typeface="+mn-ea"/>
                <a:sym typeface="+mn-lt"/>
              </a:endParaRPr>
            </a:p>
          </p:txBody>
        </p:sp>
      </p:grpSp>
      <p:grpSp>
        <p:nvGrpSpPr>
          <p:cNvPr id="22" name="组合 21"/>
          <p:cNvGrpSpPr/>
          <p:nvPr/>
        </p:nvGrpSpPr>
        <p:grpSpPr>
          <a:xfrm>
            <a:off x="3552209" y="2146040"/>
            <a:ext cx="1079400" cy="1079400"/>
            <a:chOff x="987525" y="2736162"/>
            <a:chExt cx="1079400" cy="1079400"/>
          </a:xfrm>
        </p:grpSpPr>
        <p:sp>
          <p:nvSpPr>
            <p:cNvPr id="24" name="菱形 23"/>
            <p:cNvSpPr/>
            <p:nvPr/>
          </p:nvSpPr>
          <p:spPr>
            <a:xfrm>
              <a:off x="987525" y="2736162"/>
              <a:ext cx="1079400" cy="1079400"/>
            </a:xfrm>
            <a:prstGeom prst="diamond">
              <a:avLst/>
            </a:prstGeom>
            <a:solidFill>
              <a:schemeClr val="accent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25" name="文本框 24"/>
            <p:cNvSpPr txBox="1"/>
            <p:nvPr/>
          </p:nvSpPr>
          <p:spPr>
            <a:xfrm>
              <a:off x="1131508" y="3131498"/>
              <a:ext cx="806631" cy="307777"/>
            </a:xfrm>
            <a:prstGeom prst="rect">
              <a:avLst/>
            </a:prstGeom>
            <a:noFill/>
          </p:spPr>
          <p:txBody>
            <a:bodyPr wrap="none" rtlCol="0">
              <a:spAutoFit/>
            </a:bodyPr>
            <a:lstStyle/>
            <a:p>
              <a:r>
                <a:rPr lang="en-US" altLang="zh-CN" sz="1400" b="1" dirty="0">
                  <a:solidFill>
                    <a:schemeClr val="bg1"/>
                  </a:solidFill>
                  <a:cs typeface="+mn-ea"/>
                  <a:sym typeface="+mn-lt"/>
                </a:rPr>
                <a:t>2013</a:t>
              </a:r>
              <a:r>
                <a:rPr lang="zh-CN" altLang="en-US" sz="1400" b="1" dirty="0">
                  <a:solidFill>
                    <a:schemeClr val="bg1"/>
                  </a:solidFill>
                  <a:cs typeface="+mn-ea"/>
                  <a:sym typeface="+mn-lt"/>
                </a:rPr>
                <a:t>年</a:t>
              </a:r>
              <a:endParaRPr lang="zh-CN" altLang="en-US" sz="1400" b="1" dirty="0">
                <a:solidFill>
                  <a:schemeClr val="bg1"/>
                </a:solidFill>
                <a:cs typeface="+mn-ea"/>
                <a:sym typeface="+mn-lt"/>
              </a:endParaRPr>
            </a:p>
          </p:txBody>
        </p:sp>
      </p:grpSp>
      <p:grpSp>
        <p:nvGrpSpPr>
          <p:cNvPr id="27" name="组合 26"/>
          <p:cNvGrpSpPr/>
          <p:nvPr/>
        </p:nvGrpSpPr>
        <p:grpSpPr>
          <a:xfrm>
            <a:off x="4537864" y="1179815"/>
            <a:ext cx="1079400" cy="1079400"/>
            <a:chOff x="987525" y="2736162"/>
            <a:chExt cx="1079400" cy="1079400"/>
          </a:xfrm>
        </p:grpSpPr>
        <p:sp>
          <p:nvSpPr>
            <p:cNvPr id="32" name="菱形 31"/>
            <p:cNvSpPr/>
            <p:nvPr/>
          </p:nvSpPr>
          <p:spPr>
            <a:xfrm>
              <a:off x="987525" y="2736162"/>
              <a:ext cx="1079400" cy="1079400"/>
            </a:xfrm>
            <a:prstGeom prst="diamond">
              <a:avLst/>
            </a:prstGeom>
            <a:solidFill>
              <a:schemeClr val="accent1"/>
            </a:solidFill>
            <a:ln>
              <a:solidFill>
                <a:srgbClr val="E8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3" name="文本框 32"/>
            <p:cNvSpPr txBox="1"/>
            <p:nvPr/>
          </p:nvSpPr>
          <p:spPr>
            <a:xfrm>
              <a:off x="1131508" y="3131498"/>
              <a:ext cx="806631" cy="307777"/>
            </a:xfrm>
            <a:prstGeom prst="rect">
              <a:avLst/>
            </a:prstGeom>
            <a:noFill/>
          </p:spPr>
          <p:txBody>
            <a:bodyPr wrap="none" rtlCol="0">
              <a:spAutoFit/>
            </a:bodyPr>
            <a:lstStyle/>
            <a:p>
              <a:r>
                <a:rPr lang="en-US" altLang="zh-CN" sz="1400" b="1" dirty="0">
                  <a:solidFill>
                    <a:schemeClr val="bg1"/>
                  </a:solidFill>
                  <a:cs typeface="+mn-ea"/>
                  <a:sym typeface="+mn-lt"/>
                </a:rPr>
                <a:t>2017</a:t>
              </a:r>
              <a:r>
                <a:rPr lang="zh-CN" altLang="en-US" sz="1400" b="1" dirty="0">
                  <a:solidFill>
                    <a:schemeClr val="bg1"/>
                  </a:solidFill>
                  <a:cs typeface="+mn-ea"/>
                  <a:sym typeface="+mn-lt"/>
                </a:rPr>
                <a:t>年</a:t>
              </a:r>
              <a:endParaRPr lang="zh-CN" altLang="en-US" sz="1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par>
                          <p:cTn id="16" fill="hold">
                            <p:stCondLst>
                              <p:cond delay="18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50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75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350"/>
                            </p:stCondLst>
                            <p:childTnLst>
                              <p:par>
                                <p:cTn id="30" presetID="2" presetClass="entr" presetSubtype="2"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ppt_x</p:attrName>
                                        </p:attrNameLst>
                                      </p:cBhvr>
                                      <p:tavLst>
                                        <p:tav tm="0">
                                          <p:val>
                                            <p:strVal val="1+#ppt_w/2"/>
                                          </p:val>
                                        </p:tav>
                                        <p:tav tm="100000">
                                          <p:val>
                                            <p:strVal val="#ppt_x"/>
                                          </p:val>
                                        </p:tav>
                                      </p:tavLst>
                                    </p:anim>
                                    <p:anim calcmode="lin" valueType="num">
                                      <p:cBhvr>
                                        <p:cTn id="33" dur="500" fill="hold"/>
                                        <p:tgtEl>
                                          <p:spTgt spid="2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1+#ppt_w/2"/>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ppt_x</p:attrName>
                                        </p:attrNameLst>
                                      </p:cBhvr>
                                      <p:tavLst>
                                        <p:tav tm="0">
                                          <p:val>
                                            <p:strVal val="1+#ppt_w/2"/>
                                          </p:val>
                                        </p:tav>
                                        <p:tav tm="100000">
                                          <p:val>
                                            <p:strVal val="#ppt_x"/>
                                          </p:val>
                                        </p:tav>
                                      </p:tavLst>
                                    </p:anim>
                                    <p:anim calcmode="lin" valueType="num">
                                      <p:cBhvr>
                                        <p:cTn id="41" dur="500" fill="hold"/>
                                        <p:tgtEl>
                                          <p:spTgt spid="2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75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ppt_x</p:attrName>
                                        </p:attrNameLst>
                                      </p:cBhvr>
                                      <p:tavLst>
                                        <p:tav tm="0">
                                          <p:val>
                                            <p:strVal val="1+#ppt_w/2"/>
                                          </p:val>
                                        </p:tav>
                                        <p:tav tm="100000">
                                          <p:val>
                                            <p:strVal val="#ppt_x"/>
                                          </p:val>
                                        </p:tav>
                                      </p:tavLst>
                                    </p:anim>
                                    <p:anim calcmode="lin" valueType="num">
                                      <p:cBhvr>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2850"/>
                            </p:stCondLst>
                            <p:childTnLst>
                              <p:par>
                                <p:cTn id="47" presetID="2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left)">
                                      <p:cBhvr>
                                        <p:cTn id="4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aphicFrame>
        <p:nvGraphicFramePr>
          <p:cNvPr id="37" name="Chart 4"/>
          <p:cNvGraphicFramePr/>
          <p:nvPr/>
        </p:nvGraphicFramePr>
        <p:xfrm>
          <a:off x="739849" y="1752601"/>
          <a:ext cx="6500923" cy="4114799"/>
        </p:xfrm>
        <a:graphic>
          <a:graphicData uri="http://schemas.openxmlformats.org/drawingml/2006/chart">
            <c:chart xmlns:c="http://schemas.openxmlformats.org/drawingml/2006/chart" xmlns:r="http://schemas.openxmlformats.org/officeDocument/2006/relationships" r:id="rId1"/>
          </a:graphicData>
        </a:graphic>
      </p:graphicFrame>
      <p:sp>
        <p:nvSpPr>
          <p:cNvPr id="38" name="Oval 5"/>
          <p:cNvSpPr/>
          <p:nvPr/>
        </p:nvSpPr>
        <p:spPr>
          <a:xfrm>
            <a:off x="5954232" y="3062177"/>
            <a:ext cx="552893" cy="5528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cs typeface="+mn-ea"/>
                <a:sym typeface="+mn-lt"/>
              </a:rPr>
              <a:t>45</a:t>
            </a:r>
            <a:endParaRPr lang="en-US" sz="1000">
              <a:solidFill>
                <a:schemeClr val="bg1"/>
              </a:solidFill>
              <a:cs typeface="+mn-ea"/>
              <a:sym typeface="+mn-lt"/>
            </a:endParaRPr>
          </a:p>
        </p:txBody>
      </p:sp>
      <p:sp>
        <p:nvSpPr>
          <p:cNvPr id="39" name="Oval 6"/>
          <p:cNvSpPr/>
          <p:nvPr/>
        </p:nvSpPr>
        <p:spPr>
          <a:xfrm>
            <a:off x="3759921" y="4880344"/>
            <a:ext cx="552893" cy="5528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cs typeface="+mn-ea"/>
                <a:sym typeface="+mn-lt"/>
              </a:rPr>
              <a:t>90</a:t>
            </a:r>
            <a:endParaRPr lang="en-US" sz="1000">
              <a:solidFill>
                <a:schemeClr val="bg1"/>
              </a:solidFill>
              <a:cs typeface="+mn-ea"/>
              <a:sym typeface="+mn-lt"/>
            </a:endParaRPr>
          </a:p>
        </p:txBody>
      </p:sp>
      <p:sp>
        <p:nvSpPr>
          <p:cNvPr id="40" name="Oval 7"/>
          <p:cNvSpPr/>
          <p:nvPr/>
        </p:nvSpPr>
        <p:spPr>
          <a:xfrm>
            <a:off x="2476922" y="2896867"/>
            <a:ext cx="552893" cy="552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cs typeface="+mn-ea"/>
                <a:sym typeface="+mn-lt"/>
              </a:rPr>
              <a:t>60</a:t>
            </a:r>
            <a:endParaRPr lang="en-US" sz="1000">
              <a:solidFill>
                <a:schemeClr val="bg1"/>
              </a:solidFill>
              <a:cs typeface="+mn-ea"/>
              <a:sym typeface="+mn-lt"/>
            </a:endParaRPr>
          </a:p>
        </p:txBody>
      </p:sp>
      <p:sp>
        <p:nvSpPr>
          <p:cNvPr id="41" name="Oval 8"/>
          <p:cNvSpPr/>
          <p:nvPr/>
        </p:nvSpPr>
        <p:spPr>
          <a:xfrm>
            <a:off x="1699354" y="2045290"/>
            <a:ext cx="552893" cy="5528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bg1"/>
                </a:solidFill>
                <a:cs typeface="+mn-ea"/>
                <a:sym typeface="+mn-lt"/>
              </a:rPr>
              <a:t>55</a:t>
            </a:r>
            <a:endParaRPr lang="en-US" sz="1000">
              <a:solidFill>
                <a:schemeClr val="bg1"/>
              </a:solidFill>
              <a:cs typeface="+mn-ea"/>
              <a:sym typeface="+mn-lt"/>
            </a:endParaRPr>
          </a:p>
        </p:txBody>
      </p:sp>
      <p:sp>
        <p:nvSpPr>
          <p:cNvPr id="42" name="TextBox 9"/>
          <p:cNvSpPr txBox="1"/>
          <p:nvPr/>
        </p:nvSpPr>
        <p:spPr>
          <a:xfrm flipH="1">
            <a:off x="2336291" y="2090903"/>
            <a:ext cx="862737" cy="461665"/>
          </a:xfrm>
          <a:prstGeom prst="rect">
            <a:avLst/>
          </a:prstGeom>
          <a:noFill/>
        </p:spPr>
        <p:txBody>
          <a:bodyPr wrap="none" rtlCol="0">
            <a:spAutoFit/>
          </a:bodyPr>
          <a:lstStyle/>
          <a:p>
            <a:r>
              <a:rPr lang="en-US" sz="1400" dirty="0">
                <a:solidFill>
                  <a:schemeClr val="bg1"/>
                </a:solidFill>
                <a:cs typeface="+mn-ea"/>
                <a:sym typeface="+mn-lt"/>
              </a:rPr>
              <a:t>$45.000</a:t>
            </a:r>
            <a:endParaRPr lang="en-US" sz="1000" dirty="0">
              <a:solidFill>
                <a:schemeClr val="bg1"/>
              </a:solidFill>
              <a:cs typeface="+mn-ea"/>
              <a:sym typeface="+mn-lt"/>
            </a:endParaRPr>
          </a:p>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43" name="TextBox 10"/>
          <p:cNvSpPr txBox="1"/>
          <p:nvPr/>
        </p:nvSpPr>
        <p:spPr>
          <a:xfrm>
            <a:off x="3199028" y="2890870"/>
            <a:ext cx="862737" cy="461665"/>
          </a:xfrm>
          <a:prstGeom prst="rect">
            <a:avLst/>
          </a:prstGeom>
          <a:noFill/>
        </p:spPr>
        <p:txBody>
          <a:bodyPr wrap="none" rtlCol="0">
            <a:spAutoFit/>
          </a:bodyPr>
          <a:lstStyle/>
          <a:p>
            <a:r>
              <a:rPr lang="en-US" sz="1400" dirty="0">
                <a:solidFill>
                  <a:schemeClr val="bg1"/>
                </a:solidFill>
                <a:cs typeface="+mn-ea"/>
                <a:sym typeface="+mn-lt"/>
              </a:rPr>
              <a:t>$12.000</a:t>
            </a:r>
            <a:endParaRPr lang="en-US" sz="1000" dirty="0">
              <a:solidFill>
                <a:schemeClr val="bg1"/>
              </a:solidFill>
              <a:cs typeface="+mn-ea"/>
              <a:sym typeface="+mn-lt"/>
            </a:endParaRPr>
          </a:p>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44" name="TextBox 11"/>
          <p:cNvSpPr txBox="1"/>
          <p:nvPr/>
        </p:nvSpPr>
        <p:spPr>
          <a:xfrm>
            <a:off x="4446122" y="4925957"/>
            <a:ext cx="756938" cy="461665"/>
          </a:xfrm>
          <a:prstGeom prst="rect">
            <a:avLst/>
          </a:prstGeom>
          <a:noFill/>
        </p:spPr>
        <p:txBody>
          <a:bodyPr wrap="none" rtlCol="0">
            <a:spAutoFit/>
          </a:bodyPr>
          <a:lstStyle/>
          <a:p>
            <a:r>
              <a:rPr lang="en-US" sz="1400" dirty="0">
                <a:solidFill>
                  <a:schemeClr val="bg1"/>
                </a:solidFill>
                <a:cs typeface="+mn-ea"/>
                <a:sym typeface="+mn-lt"/>
              </a:rPr>
              <a:t>$9.000</a:t>
            </a:r>
            <a:endParaRPr lang="en-US" sz="1000" dirty="0">
              <a:solidFill>
                <a:schemeClr val="bg1"/>
              </a:solidFill>
              <a:cs typeface="+mn-ea"/>
              <a:sym typeface="+mn-lt"/>
            </a:endParaRPr>
          </a:p>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45" name="TextBox 12"/>
          <p:cNvSpPr txBox="1"/>
          <p:nvPr/>
        </p:nvSpPr>
        <p:spPr>
          <a:xfrm>
            <a:off x="6668005" y="3107790"/>
            <a:ext cx="756938" cy="461665"/>
          </a:xfrm>
          <a:prstGeom prst="rect">
            <a:avLst/>
          </a:prstGeom>
          <a:noFill/>
        </p:spPr>
        <p:txBody>
          <a:bodyPr wrap="none" rtlCol="0">
            <a:spAutoFit/>
          </a:bodyPr>
          <a:lstStyle/>
          <a:p>
            <a:r>
              <a:rPr lang="en-US" sz="1400" dirty="0">
                <a:solidFill>
                  <a:schemeClr val="bg1"/>
                </a:solidFill>
                <a:cs typeface="+mn-ea"/>
                <a:sym typeface="+mn-lt"/>
              </a:rPr>
              <a:t>$2.000</a:t>
            </a:r>
            <a:endParaRPr lang="en-US" sz="1000" dirty="0">
              <a:solidFill>
                <a:schemeClr val="bg1"/>
              </a:solidFill>
              <a:cs typeface="+mn-ea"/>
              <a:sym typeface="+mn-lt"/>
            </a:endParaRPr>
          </a:p>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46" name="Rectangle 14"/>
          <p:cNvSpPr/>
          <p:nvPr/>
        </p:nvSpPr>
        <p:spPr>
          <a:xfrm>
            <a:off x="8739963" y="1718013"/>
            <a:ext cx="2537637" cy="4499052"/>
          </a:xfrm>
          <a:prstGeom prst="rect">
            <a:avLst/>
          </a:prstGeom>
        </p:spPr>
        <p:txBody>
          <a:bodyPr wrap="square">
            <a:spAutoFit/>
          </a:bodyPr>
          <a:lstStyle/>
          <a:p>
            <a:pPr lvl="0">
              <a:lnSpc>
                <a:spcPts val="1500"/>
              </a:lnSpc>
            </a:pPr>
            <a:r>
              <a:rPr lang="zh-CN" altLang="en-US" sz="11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1000" dirty="0">
                <a:solidFill>
                  <a:schemeClr val="bg1"/>
                </a:solidFill>
                <a:cs typeface="+mn-ea"/>
                <a:sym typeface="+mn-lt"/>
              </a:rPr>
              <a:t>.</a:t>
            </a:r>
            <a:r>
              <a:rPr lang="zh-CN" altLang="en-US" sz="10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800" dirty="0">
                <a:solidFill>
                  <a:schemeClr val="bg1"/>
                </a:solidFill>
                <a:cs typeface="+mn-ea"/>
                <a:sym typeface="+mn-lt"/>
              </a:rPr>
              <a:t>. </a:t>
            </a:r>
            <a:endParaRPr lang="en-US" altLang="zh-CN" sz="800" dirty="0">
              <a:solidFill>
                <a:schemeClr val="bg1"/>
              </a:solidFill>
              <a:cs typeface="+mn-ea"/>
              <a:sym typeface="+mn-lt"/>
            </a:endParaRPr>
          </a:p>
          <a:p>
            <a:pPr lvl="0">
              <a:lnSpc>
                <a:spcPts val="1500"/>
              </a:lnSpc>
            </a:pPr>
            <a:endParaRPr lang="en-US" altLang="zh-CN" sz="1000" dirty="0">
              <a:solidFill>
                <a:schemeClr val="bg1"/>
              </a:solidFill>
              <a:cs typeface="+mn-ea"/>
              <a:sym typeface="+mn-lt"/>
            </a:endParaRPr>
          </a:p>
          <a:p>
            <a:pPr>
              <a:lnSpc>
                <a:spcPts val="1500"/>
              </a:lnSpc>
            </a:pPr>
            <a:r>
              <a:rPr lang="en-US" sz="1000" dirty="0">
                <a:solidFill>
                  <a:schemeClr val="bg1"/>
                </a:solidFill>
                <a:cs typeface="+mn-ea"/>
                <a:sym typeface="+mn-lt"/>
              </a:rPr>
              <a:t>.</a:t>
            </a:r>
            <a:endParaRPr lang="en-US" sz="1000" dirty="0">
              <a:solidFill>
                <a:schemeClr val="bg1"/>
              </a:solidFill>
              <a:cs typeface="+mn-ea"/>
              <a:sym typeface="+mn-lt"/>
            </a:endParaRPr>
          </a:p>
          <a:p>
            <a:pPr>
              <a:lnSpc>
                <a:spcPts val="1500"/>
              </a:lnSpc>
            </a:pPr>
            <a:endParaRPr lang="en-US" sz="1000" dirty="0">
              <a:solidFill>
                <a:schemeClr val="bg1"/>
              </a:solidFill>
              <a:cs typeface="+mn-ea"/>
              <a:sym typeface="+mn-lt"/>
            </a:endParaRPr>
          </a:p>
          <a:p>
            <a:pPr>
              <a:lnSpc>
                <a:spcPts val="1500"/>
              </a:lnSpc>
            </a:pPr>
            <a:endParaRPr lang="en-US" sz="1000" dirty="0">
              <a:solidFill>
                <a:schemeClr val="bg1"/>
              </a:solidFill>
              <a:cs typeface="+mn-ea"/>
              <a:sym typeface="+mn-lt"/>
            </a:endParaRPr>
          </a:p>
          <a:p>
            <a:pPr>
              <a:lnSpc>
                <a:spcPts val="1500"/>
              </a:lnSpc>
            </a:pPr>
            <a:endParaRPr lang="en-US" sz="1000" dirty="0">
              <a:solidFill>
                <a:schemeClr val="bg1"/>
              </a:solidFill>
              <a:cs typeface="+mn-ea"/>
              <a:sym typeface="+mn-lt"/>
            </a:endParaRPr>
          </a:p>
          <a:p>
            <a:pPr>
              <a:lnSpc>
                <a:spcPts val="1500"/>
              </a:lnSpc>
            </a:pPr>
            <a:endParaRPr lang="en-US" sz="1400" dirty="0">
              <a:solidFill>
                <a:schemeClr val="bg1"/>
              </a:solidFill>
              <a:cs typeface="+mn-ea"/>
              <a:sym typeface="+mn-lt"/>
            </a:endParaRPr>
          </a:p>
          <a:p>
            <a:pPr>
              <a:lnSpc>
                <a:spcPts val="1500"/>
              </a:lnSpc>
            </a:pPr>
            <a:r>
              <a:rPr lang="en-US" sz="3200" b="1" dirty="0">
                <a:solidFill>
                  <a:schemeClr val="bg1"/>
                </a:solidFill>
                <a:cs typeface="+mn-ea"/>
                <a:sym typeface="+mn-lt"/>
              </a:rPr>
              <a:t>65% </a:t>
            </a:r>
            <a:endParaRPr lang="en-US" sz="3200" b="1" dirty="0">
              <a:solidFill>
                <a:schemeClr val="bg1"/>
              </a:solidFill>
              <a:cs typeface="+mn-ea"/>
              <a:sym typeface="+mn-lt"/>
            </a:endParaRPr>
          </a:p>
          <a:p>
            <a:pPr>
              <a:lnSpc>
                <a:spcPts val="1500"/>
              </a:lnSpc>
            </a:pPr>
            <a:endParaRPr lang="en-US" sz="3200" b="1" dirty="0">
              <a:solidFill>
                <a:schemeClr val="bg1"/>
              </a:solidFill>
              <a:cs typeface="+mn-ea"/>
              <a:sym typeface="+mn-lt"/>
            </a:endParaRPr>
          </a:p>
          <a:p>
            <a:pPr lvl="0">
              <a:lnSpc>
                <a:spcPts val="1500"/>
              </a:lnSpc>
            </a:pPr>
            <a:r>
              <a:rPr lang="zh-CN" altLang="en-US" sz="11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1000" dirty="0">
                <a:solidFill>
                  <a:schemeClr val="bg1"/>
                </a:solidFill>
                <a:cs typeface="+mn-ea"/>
                <a:sym typeface="+mn-lt"/>
              </a:rPr>
              <a:t>.</a:t>
            </a:r>
            <a:r>
              <a:rPr lang="zh-CN" altLang="en-US" sz="10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800" dirty="0">
                <a:solidFill>
                  <a:schemeClr val="bg1"/>
                </a:solidFill>
                <a:cs typeface="+mn-ea"/>
                <a:sym typeface="+mn-lt"/>
              </a:rPr>
              <a:t>. </a:t>
            </a:r>
            <a:endParaRPr lang="en-US" altLang="zh-CN" sz="800" dirty="0">
              <a:solidFill>
                <a:schemeClr val="bg1"/>
              </a:solidFill>
              <a:cs typeface="+mn-ea"/>
              <a:sym typeface="+mn-lt"/>
            </a:endParaRPr>
          </a:p>
          <a:p>
            <a:pPr lvl="0">
              <a:lnSpc>
                <a:spcPts val="1500"/>
              </a:lnSpc>
            </a:pPr>
            <a:endParaRPr lang="en-US" altLang="zh-CN" sz="10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p:cNvSpPr txBox="1"/>
          <p:nvPr/>
        </p:nvSpPr>
        <p:spPr>
          <a:xfrm>
            <a:off x="1131601"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13" name="矩形 50"/>
          <p:cNvSpPr>
            <a:spLocks noChangeArrowheads="1"/>
          </p:cNvSpPr>
          <p:nvPr/>
        </p:nvSpPr>
        <p:spPr bwMode="auto">
          <a:xfrm>
            <a:off x="1358903"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algn="ctr"/>
            <a:r>
              <a:rPr lang="zh-CN" altLang="en-US" sz="2400" b="1" dirty="0">
                <a:solidFill>
                  <a:schemeClr val="bg1"/>
                </a:solidFill>
                <a:cs typeface="+mn-ea"/>
                <a:sym typeface="+mn-lt"/>
              </a:rPr>
              <a:t>添加内容</a:t>
            </a:r>
            <a:endParaRPr lang="zh-CN" altLang="en-US" sz="2400" b="1" dirty="0">
              <a:solidFill>
                <a:schemeClr val="bg1"/>
              </a:solidFill>
              <a:cs typeface="+mn-ea"/>
              <a:sym typeface="+mn-lt"/>
            </a:endParaRPr>
          </a:p>
        </p:txBody>
      </p:sp>
      <p:sp>
        <p:nvSpPr>
          <p:cNvPr id="15" name="矩形 17"/>
          <p:cNvSpPr>
            <a:spLocks noChangeArrowheads="1"/>
          </p:cNvSpPr>
          <p:nvPr/>
        </p:nvSpPr>
        <p:spPr bwMode="auto">
          <a:xfrm>
            <a:off x="1775522" y="4459065"/>
            <a:ext cx="2256036" cy="124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a:lnSpc>
                <a:spcPct val="120000"/>
              </a:lnSpc>
            </a:pPr>
            <a:r>
              <a:rPr lang="zh-CN" altLang="en-US" sz="1600" dirty="0">
                <a:solidFill>
                  <a:schemeClr val="bg1"/>
                </a:solidFill>
                <a:cs typeface="+mn-ea"/>
                <a:sym typeface="+mn-lt"/>
              </a:rPr>
              <a:t>点击添加文字内容点击添加文字内容点击添加</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点击添加文字内容点击添加文字内容点击添加</a:t>
            </a:r>
            <a:endParaRPr lang="zh-CN" altLang="en-US" sz="1600" dirty="0">
              <a:solidFill>
                <a:schemeClr val="bg1"/>
              </a:solidFill>
              <a:cs typeface="+mn-ea"/>
              <a:sym typeface="+mn-lt"/>
            </a:endParaRPr>
          </a:p>
        </p:txBody>
      </p:sp>
      <p:sp>
        <p:nvSpPr>
          <p:cNvPr id="16" name="矩形 59"/>
          <p:cNvSpPr>
            <a:spLocks noChangeArrowheads="1"/>
          </p:cNvSpPr>
          <p:nvPr/>
        </p:nvSpPr>
        <p:spPr bwMode="auto">
          <a:xfrm>
            <a:off x="4591051"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algn="ctr"/>
            <a:r>
              <a:rPr lang="zh-CN" altLang="en-US" sz="2400" b="1" dirty="0">
                <a:solidFill>
                  <a:schemeClr val="bg1"/>
                </a:solidFill>
                <a:cs typeface="+mn-ea"/>
                <a:sym typeface="+mn-lt"/>
              </a:rPr>
              <a:t>添加内容</a:t>
            </a:r>
            <a:endParaRPr lang="zh-CN" altLang="en-US" sz="2400" b="1" dirty="0">
              <a:solidFill>
                <a:schemeClr val="bg1"/>
              </a:solidFill>
              <a:cs typeface="+mn-ea"/>
              <a:sym typeface="+mn-lt"/>
            </a:endParaRPr>
          </a:p>
        </p:txBody>
      </p:sp>
      <p:sp>
        <p:nvSpPr>
          <p:cNvPr id="17" name="矩形 62"/>
          <p:cNvSpPr>
            <a:spLocks noChangeArrowheads="1"/>
          </p:cNvSpPr>
          <p:nvPr/>
        </p:nvSpPr>
        <p:spPr bwMode="auto">
          <a:xfrm>
            <a:off x="7823203" y="2809875"/>
            <a:ext cx="3009900" cy="46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9" tIns="45719" rIns="91439" bIns="45719">
            <a:spAutoFit/>
          </a:bodyPr>
          <a:lstStyle/>
          <a:p>
            <a:pPr algn="ctr"/>
            <a:r>
              <a:rPr lang="zh-CN" altLang="en-US" sz="2400" b="1" dirty="0">
                <a:solidFill>
                  <a:schemeClr val="bg1"/>
                </a:solidFill>
                <a:cs typeface="+mn-ea"/>
                <a:sym typeface="+mn-lt"/>
              </a:rPr>
              <a:t>添加内容</a:t>
            </a:r>
            <a:endParaRPr lang="zh-CN" altLang="en-US" sz="2400" b="1" dirty="0">
              <a:solidFill>
                <a:schemeClr val="bg1"/>
              </a:solidFill>
              <a:cs typeface="+mn-ea"/>
              <a:sym typeface="+mn-lt"/>
            </a:endParaRPr>
          </a:p>
        </p:txBody>
      </p:sp>
      <p:sp>
        <p:nvSpPr>
          <p:cNvPr id="18" name="矩形 17"/>
          <p:cNvSpPr>
            <a:spLocks noChangeArrowheads="1"/>
          </p:cNvSpPr>
          <p:nvPr/>
        </p:nvSpPr>
        <p:spPr bwMode="auto">
          <a:xfrm>
            <a:off x="5073517" y="4435477"/>
            <a:ext cx="2265537" cy="124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a:lnSpc>
                <a:spcPct val="120000"/>
              </a:lnSpc>
            </a:pPr>
            <a:r>
              <a:rPr lang="zh-CN" altLang="en-US" sz="1600" dirty="0">
                <a:solidFill>
                  <a:schemeClr val="bg1"/>
                </a:solidFill>
                <a:cs typeface="+mn-ea"/>
                <a:sym typeface="+mn-lt"/>
              </a:rPr>
              <a:t>点击添加文字内容点击添加文字内容点击添加</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点击添加文字内容点击添加文字内容点击添加</a:t>
            </a:r>
            <a:endParaRPr lang="zh-CN" altLang="en-US" sz="1600" dirty="0">
              <a:solidFill>
                <a:schemeClr val="bg1"/>
              </a:solidFill>
              <a:cs typeface="+mn-ea"/>
              <a:sym typeface="+mn-lt"/>
            </a:endParaRPr>
          </a:p>
        </p:txBody>
      </p:sp>
      <p:sp>
        <p:nvSpPr>
          <p:cNvPr id="19" name="矩形 17"/>
          <p:cNvSpPr>
            <a:spLocks noChangeArrowheads="1"/>
          </p:cNvSpPr>
          <p:nvPr/>
        </p:nvSpPr>
        <p:spPr bwMode="auto">
          <a:xfrm>
            <a:off x="8208237" y="4435477"/>
            <a:ext cx="2313161" cy="124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9" tIns="45719" rIns="91439" bIns="45719">
            <a:spAutoFit/>
          </a:bodyPr>
          <a:lstStyle/>
          <a:p>
            <a:pPr>
              <a:lnSpc>
                <a:spcPct val="120000"/>
              </a:lnSpc>
            </a:pPr>
            <a:r>
              <a:rPr lang="zh-CN" altLang="en-US" sz="1600" dirty="0">
                <a:solidFill>
                  <a:schemeClr val="bg1"/>
                </a:solidFill>
                <a:cs typeface="+mn-ea"/>
                <a:sym typeface="+mn-lt"/>
              </a:rPr>
              <a:t>点击添加文字内容点击添加文字内容点击添加</a:t>
            </a:r>
            <a:endParaRPr lang="en-US" altLang="zh-CN" sz="1600" dirty="0">
              <a:solidFill>
                <a:schemeClr val="bg1"/>
              </a:solidFill>
              <a:cs typeface="+mn-ea"/>
              <a:sym typeface="+mn-lt"/>
            </a:endParaRPr>
          </a:p>
          <a:p>
            <a:pPr>
              <a:lnSpc>
                <a:spcPct val="120000"/>
              </a:lnSpc>
            </a:pPr>
            <a:r>
              <a:rPr lang="zh-CN" altLang="en-US" sz="1600" dirty="0">
                <a:solidFill>
                  <a:schemeClr val="bg1"/>
                </a:solidFill>
                <a:cs typeface="+mn-ea"/>
                <a:sym typeface="+mn-lt"/>
              </a:rPr>
              <a:t>点击添加文字内容点击添加文字内容点击添加</a:t>
            </a:r>
            <a:endParaRPr lang="zh-CN" altLang="en-US" sz="1600" dirty="0">
              <a:solidFill>
                <a:schemeClr val="bg1"/>
              </a:solidFill>
              <a:cs typeface="+mn-ea"/>
              <a:sym typeface="+mn-lt"/>
            </a:endParaRPr>
          </a:p>
        </p:txBody>
      </p:sp>
      <p:grpSp>
        <p:nvGrpSpPr>
          <p:cNvPr id="20" name="组合 40"/>
          <p:cNvGrpSpPr/>
          <p:nvPr/>
        </p:nvGrpSpPr>
        <p:grpSpPr bwMode="auto">
          <a:xfrm>
            <a:off x="4946651" y="1862142"/>
            <a:ext cx="2298700" cy="2289175"/>
            <a:chOff x="0" y="0"/>
            <a:chExt cx="2882188" cy="2872143"/>
          </a:xfrm>
        </p:grpSpPr>
        <p:sp>
          <p:nvSpPr>
            <p:cNvPr id="21" name="新月形 41"/>
            <p:cNvSpPr>
              <a:spLocks noChangeArrowheads="1"/>
            </p:cNvSpPr>
            <p:nvPr/>
          </p:nvSpPr>
          <p:spPr bwMode="auto">
            <a:xfrm rot="20751297">
              <a:off x="0" y="201607"/>
              <a:ext cx="1331655" cy="2663312"/>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2" name="新月形 42"/>
            <p:cNvSpPr>
              <a:spLocks noChangeArrowheads="1"/>
            </p:cNvSpPr>
            <p:nvPr/>
          </p:nvSpPr>
          <p:spPr bwMode="auto">
            <a:xfrm rot="4551297">
              <a:off x="681991" y="-665827"/>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3" name="新月形 43"/>
            <p:cNvSpPr>
              <a:spLocks noChangeArrowheads="1"/>
            </p:cNvSpPr>
            <p:nvPr/>
          </p:nvSpPr>
          <p:spPr bwMode="auto">
            <a:xfrm rot="9951297">
              <a:off x="1550533" y="16873"/>
              <a:ext cx="1331655" cy="2663311"/>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4" name="新月形 44"/>
            <p:cNvSpPr>
              <a:spLocks noChangeArrowheads="1"/>
            </p:cNvSpPr>
            <p:nvPr/>
          </p:nvSpPr>
          <p:spPr bwMode="auto">
            <a:xfrm rot="15351297">
              <a:off x="879962" y="874661"/>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grpSp>
      <p:grpSp>
        <p:nvGrpSpPr>
          <p:cNvPr id="25" name="组合 45"/>
          <p:cNvGrpSpPr/>
          <p:nvPr/>
        </p:nvGrpSpPr>
        <p:grpSpPr bwMode="auto">
          <a:xfrm>
            <a:off x="1736729" y="1862142"/>
            <a:ext cx="2297113" cy="2289175"/>
            <a:chOff x="0" y="0"/>
            <a:chExt cx="2882188" cy="2872143"/>
          </a:xfrm>
        </p:grpSpPr>
        <p:sp>
          <p:nvSpPr>
            <p:cNvPr id="26" name="新月形 46"/>
            <p:cNvSpPr>
              <a:spLocks noChangeArrowheads="1"/>
            </p:cNvSpPr>
            <p:nvPr/>
          </p:nvSpPr>
          <p:spPr bwMode="auto">
            <a:xfrm rot="20751297">
              <a:off x="0" y="201607"/>
              <a:ext cx="1331655" cy="2663312"/>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7" name="新月形 47"/>
            <p:cNvSpPr>
              <a:spLocks noChangeArrowheads="1"/>
            </p:cNvSpPr>
            <p:nvPr/>
          </p:nvSpPr>
          <p:spPr bwMode="auto">
            <a:xfrm rot="4551297">
              <a:off x="681991" y="-665827"/>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8" name="新月形 48"/>
            <p:cNvSpPr>
              <a:spLocks noChangeArrowheads="1"/>
            </p:cNvSpPr>
            <p:nvPr/>
          </p:nvSpPr>
          <p:spPr bwMode="auto">
            <a:xfrm rot="9951297">
              <a:off x="1550533" y="16873"/>
              <a:ext cx="1331655" cy="2663310"/>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29" name="新月形 49"/>
            <p:cNvSpPr>
              <a:spLocks noChangeArrowheads="1"/>
            </p:cNvSpPr>
            <p:nvPr/>
          </p:nvSpPr>
          <p:spPr bwMode="auto">
            <a:xfrm rot="15351297">
              <a:off x="879962" y="874661"/>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grpSp>
      <p:grpSp>
        <p:nvGrpSpPr>
          <p:cNvPr id="30" name="组合 50"/>
          <p:cNvGrpSpPr/>
          <p:nvPr/>
        </p:nvGrpSpPr>
        <p:grpSpPr bwMode="auto">
          <a:xfrm>
            <a:off x="8159751" y="1862142"/>
            <a:ext cx="2298700" cy="2289175"/>
            <a:chOff x="0" y="0"/>
            <a:chExt cx="2882188" cy="2872143"/>
          </a:xfrm>
        </p:grpSpPr>
        <p:sp>
          <p:nvSpPr>
            <p:cNvPr id="31" name="新月形 51"/>
            <p:cNvSpPr>
              <a:spLocks noChangeArrowheads="1"/>
            </p:cNvSpPr>
            <p:nvPr/>
          </p:nvSpPr>
          <p:spPr bwMode="auto">
            <a:xfrm rot="20751297">
              <a:off x="0" y="201607"/>
              <a:ext cx="1331655" cy="2663312"/>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32" name="新月形 52"/>
            <p:cNvSpPr>
              <a:spLocks noChangeArrowheads="1"/>
            </p:cNvSpPr>
            <p:nvPr/>
          </p:nvSpPr>
          <p:spPr bwMode="auto">
            <a:xfrm rot="4551297">
              <a:off x="681991" y="-665827"/>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33" name="新月形 53"/>
            <p:cNvSpPr>
              <a:spLocks noChangeArrowheads="1"/>
            </p:cNvSpPr>
            <p:nvPr/>
          </p:nvSpPr>
          <p:spPr bwMode="auto">
            <a:xfrm rot="9951297">
              <a:off x="1550533" y="16873"/>
              <a:ext cx="1331655" cy="2663311"/>
            </a:xfrm>
            <a:prstGeom prst="moon">
              <a:avLst>
                <a:gd name="adj" fmla="val 15190"/>
              </a:avLst>
            </a:prstGeom>
            <a:solidFill>
              <a:schemeClr val="accent1"/>
            </a:solidFill>
            <a:ln>
              <a:noFill/>
            </a:ln>
          </p:spPr>
          <p:txBody>
            <a:bodyPr lIns="91439" tIns="45719" rIns="91439" bIns="45719" anchor="ctr"/>
            <a:lstStyle/>
            <a:p>
              <a:pPr algn="ctr"/>
              <a:endParaRPr lang="zh-CN" altLang="zh-CN" sz="2400" b="1">
                <a:solidFill>
                  <a:schemeClr val="bg1"/>
                </a:solidFill>
                <a:cs typeface="+mn-ea"/>
                <a:sym typeface="+mn-lt"/>
              </a:endParaRPr>
            </a:p>
          </p:txBody>
        </p:sp>
        <p:sp>
          <p:nvSpPr>
            <p:cNvPr id="34" name="新月形 54"/>
            <p:cNvSpPr>
              <a:spLocks noChangeArrowheads="1"/>
            </p:cNvSpPr>
            <p:nvPr/>
          </p:nvSpPr>
          <p:spPr bwMode="auto">
            <a:xfrm rot="15351297">
              <a:off x="879962" y="874661"/>
              <a:ext cx="1331655" cy="2663310"/>
            </a:xfrm>
            <a:prstGeom prst="moon">
              <a:avLst>
                <a:gd name="adj" fmla="val 15190"/>
              </a:avLst>
            </a:prstGeom>
            <a:solidFill>
              <a:schemeClr val="accent2"/>
            </a:solidFill>
            <a:ln>
              <a:noFill/>
            </a:ln>
          </p:spPr>
          <p:txBody>
            <a:bodyPr lIns="91439" tIns="45719" rIns="91439" bIns="45719" anchor="ctr"/>
            <a:lstStyle/>
            <a:p>
              <a:pPr algn="ctr"/>
              <a:endParaRPr lang="zh-CN" altLang="zh-CN" sz="2400" b="1">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47"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par>
                                <p:cTn id="18" presetID="8" presetClass="emph" presetSubtype="0" repeatCount="indefinite" fill="hold" nodeType="withEffect">
                                  <p:stCondLst>
                                    <p:cond delay="0"/>
                                  </p:stCondLst>
                                  <p:childTnLst>
                                    <p:animRot by="21600000">
                                      <p:cBhvr>
                                        <p:cTn id="19" dur="2000" fill="hold"/>
                                        <p:tgtEl>
                                          <p:spTgt spid="20"/>
                                        </p:tgtEl>
                                        <p:attrNameLst>
                                          <p:attrName>r</p:attrName>
                                        </p:attrNameLst>
                                      </p:cBhvr>
                                    </p:animRot>
                                  </p:childTnLst>
                                </p:cTn>
                              </p:par>
                            </p:childTnLst>
                          </p:cTn>
                        </p:par>
                        <p:par>
                          <p:cTn id="20" fill="hold">
                            <p:stCondLst>
                              <p:cond delay="1850"/>
                            </p:stCondLst>
                            <p:childTnLst>
                              <p:par>
                                <p:cTn id="21" presetID="2" presetClass="entr" presetSubtype="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1+#ppt_w/2"/>
                                          </p:val>
                                        </p:tav>
                                        <p:tav tm="100000">
                                          <p:val>
                                            <p:strVal val="#ppt_x"/>
                                          </p:val>
                                        </p:tav>
                                      </p:tavLst>
                                    </p:anim>
                                    <p:anim calcmode="lin" valueType="num">
                                      <p:cBhvr additive="base">
                                        <p:cTn id="24" dur="1000" fill="hold"/>
                                        <p:tgtEl>
                                          <p:spTgt spid="25"/>
                                        </p:tgtEl>
                                        <p:attrNameLst>
                                          <p:attrName>ppt_y</p:attrName>
                                        </p:attrNameLst>
                                      </p:cBhvr>
                                      <p:tavLst>
                                        <p:tav tm="0">
                                          <p:val>
                                            <p:strVal val="#ppt_y"/>
                                          </p:val>
                                        </p:tav>
                                        <p:tav tm="100000">
                                          <p:val>
                                            <p:strVal val="#ppt_y"/>
                                          </p:val>
                                        </p:tav>
                                      </p:tavLst>
                                    </p:anim>
                                  </p:childTnLst>
                                </p:cTn>
                              </p:par>
                              <p:par>
                                <p:cTn id="25" presetID="8" presetClass="emph" presetSubtype="0" repeatCount="indefinite" fill="hold" nodeType="withEffect">
                                  <p:stCondLst>
                                    <p:cond delay="0"/>
                                  </p:stCondLst>
                                  <p:childTnLst>
                                    <p:animRot by="21600000">
                                      <p:cBhvr>
                                        <p:cTn id="26" dur="2000" fill="hold"/>
                                        <p:tgtEl>
                                          <p:spTgt spid="25"/>
                                        </p:tgtEl>
                                        <p:attrNameLst>
                                          <p:attrName>r</p:attrName>
                                        </p:attrNameLst>
                                      </p:cBhvr>
                                    </p:animRot>
                                  </p:childTnLst>
                                </p:cTn>
                              </p:par>
                              <p:par>
                                <p:cTn id="27" presetID="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1000" fill="hold"/>
                                        <p:tgtEl>
                                          <p:spTgt spid="30"/>
                                        </p:tgtEl>
                                        <p:attrNameLst>
                                          <p:attrName>ppt_x</p:attrName>
                                        </p:attrNameLst>
                                      </p:cBhvr>
                                      <p:tavLst>
                                        <p:tav tm="0">
                                          <p:val>
                                            <p:strVal val="0-#ppt_w/2"/>
                                          </p:val>
                                        </p:tav>
                                        <p:tav tm="100000">
                                          <p:val>
                                            <p:strVal val="#ppt_x"/>
                                          </p:val>
                                        </p:tav>
                                      </p:tavLst>
                                    </p:anim>
                                    <p:anim calcmode="lin" valueType="num">
                                      <p:cBhvr additive="base">
                                        <p:cTn id="30" dur="1000" fill="hold"/>
                                        <p:tgtEl>
                                          <p:spTgt spid="30"/>
                                        </p:tgtEl>
                                        <p:attrNameLst>
                                          <p:attrName>ppt_y</p:attrName>
                                        </p:attrNameLst>
                                      </p:cBhvr>
                                      <p:tavLst>
                                        <p:tav tm="0">
                                          <p:val>
                                            <p:strVal val="#ppt_y"/>
                                          </p:val>
                                        </p:tav>
                                        <p:tav tm="100000">
                                          <p:val>
                                            <p:strVal val="#ppt_y"/>
                                          </p:val>
                                        </p:tav>
                                      </p:tavLst>
                                    </p:anim>
                                  </p:childTnLst>
                                </p:cTn>
                              </p:par>
                              <p:par>
                                <p:cTn id="31" presetID="8" presetClass="emph" presetSubtype="0" repeatCount="indefinite" fill="hold" nodeType="withEffect">
                                  <p:stCondLst>
                                    <p:cond delay="0"/>
                                  </p:stCondLst>
                                  <p:childTnLst>
                                    <p:animRot by="21600000">
                                      <p:cBhvr>
                                        <p:cTn id="32" dur="2000" fill="hold"/>
                                        <p:tgtEl>
                                          <p:spTgt spid="30"/>
                                        </p:tgtEl>
                                        <p:attrNameLst>
                                          <p:attrName>r</p:attrName>
                                        </p:attrNameLst>
                                      </p:cBhvr>
                                    </p:animRot>
                                  </p:childTnLst>
                                </p:cTn>
                              </p:par>
                            </p:childTnLst>
                          </p:cTn>
                        </p:par>
                        <p:par>
                          <p:cTn id="33" fill="hold">
                            <p:stCondLst>
                              <p:cond delay="285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385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850"/>
                            </p:stCondLst>
                            <p:childTnLst>
                              <p:par>
                                <p:cTn id="56" presetID="42"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bldLvl="0" autoUpdateAnimBg="0"/>
      <p:bldP spid="15" grpId="0" bldLvl="0" autoUpdateAnimBg="0"/>
      <p:bldP spid="16" grpId="0" bldLvl="0" autoUpdateAnimBg="0"/>
      <p:bldP spid="17" grpId="0" bldLvl="0" autoUpdateAnimBg="0"/>
      <p:bldP spid="18" grpId="0" bldLvl="0" autoUpdateAnimBg="0"/>
      <p:bldP spid="19"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13" name="Oval 2"/>
          <p:cNvSpPr>
            <a:spLocks noChangeArrowheads="1"/>
          </p:cNvSpPr>
          <p:nvPr/>
        </p:nvSpPr>
        <p:spPr bwMode="auto">
          <a:xfrm>
            <a:off x="4711469" y="2277832"/>
            <a:ext cx="2700867" cy="2700867"/>
          </a:xfrm>
          <a:prstGeom prst="ellipse">
            <a:avLst/>
          </a:prstGeom>
          <a:solidFill>
            <a:srgbClr val="FFFFFF">
              <a:alpha val="10196"/>
            </a:srgbClr>
          </a:solidFill>
          <a:ln w="19050" cap="rnd" algn="ctr">
            <a:solidFill>
              <a:schemeClr val="bg1">
                <a:lumMod val="50000"/>
              </a:schemeClr>
            </a:solidFill>
            <a:prstDash val="sysDot"/>
            <a:round/>
          </a:ln>
        </p:spPr>
        <p:txBody>
          <a:bodyPr wrap="none" lIns="134404" tIns="67203" rIns="134404" bIns="67203" anchor="ctr"/>
          <a:lstStyle/>
          <a:p>
            <a:pPr defTabSz="1219200">
              <a:defRPr/>
            </a:pPr>
            <a:endParaRPr lang="zh-CN" altLang="en-US" kern="0">
              <a:solidFill>
                <a:schemeClr val="bg1"/>
              </a:solidFill>
              <a:cs typeface="+mn-ea"/>
              <a:sym typeface="+mn-lt"/>
            </a:endParaRPr>
          </a:p>
        </p:txBody>
      </p:sp>
      <p:sp>
        <p:nvSpPr>
          <p:cNvPr id="15" name="Freeform 6"/>
          <p:cNvSpPr/>
          <p:nvPr/>
        </p:nvSpPr>
        <p:spPr bwMode="auto">
          <a:xfrm rot="5400000">
            <a:off x="2697321" y="1825925"/>
            <a:ext cx="4991100" cy="3147483"/>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chemeClr val="accent1"/>
          </a:solidFill>
          <a:ln>
            <a:noFill/>
          </a:ln>
          <a:effectLst/>
        </p:spPr>
        <p:txBody>
          <a:bodyPr wrap="none" lIns="134404" tIns="67203" rIns="134404" bIns="67203" anchor="ctr"/>
          <a:lstStyle/>
          <a:p>
            <a:pPr defTabSz="1219200">
              <a:defRPr/>
            </a:pPr>
            <a:endParaRPr lang="zh-CN" altLang="en-US" kern="0">
              <a:solidFill>
                <a:schemeClr val="bg1"/>
              </a:solidFill>
              <a:cs typeface="+mn-ea"/>
              <a:sym typeface="+mn-lt"/>
            </a:endParaRPr>
          </a:p>
        </p:txBody>
      </p:sp>
      <p:sp>
        <p:nvSpPr>
          <p:cNvPr id="16" name="Freeform 7"/>
          <p:cNvSpPr/>
          <p:nvPr/>
        </p:nvSpPr>
        <p:spPr bwMode="auto">
          <a:xfrm rot="5400000">
            <a:off x="4355870" y="2337099"/>
            <a:ext cx="4991100" cy="3145367"/>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solidFill>
            <a:schemeClr val="accent2"/>
          </a:solidFill>
          <a:ln w="9525">
            <a:noFill/>
            <a:round/>
          </a:ln>
        </p:spPr>
        <p:txBody>
          <a:bodyPr wrap="none" lIns="134404" tIns="67203" rIns="134404" bIns="67203" anchor="ctr"/>
          <a:lstStyle/>
          <a:p>
            <a:pPr defTabSz="1219200">
              <a:defRPr/>
            </a:pPr>
            <a:endParaRPr lang="zh-CN" altLang="en-US" kern="0">
              <a:solidFill>
                <a:schemeClr val="bg1"/>
              </a:solidFill>
              <a:cs typeface="+mn-ea"/>
              <a:sym typeface="+mn-lt"/>
            </a:endParaRPr>
          </a:p>
        </p:txBody>
      </p:sp>
      <p:sp>
        <p:nvSpPr>
          <p:cNvPr id="17" name="WordArt 9"/>
          <p:cNvSpPr>
            <a:spLocks noChangeArrowheads="1" noChangeShapeType="1" noTextEdit="1"/>
          </p:cNvSpPr>
          <p:nvPr/>
        </p:nvSpPr>
        <p:spPr bwMode="auto">
          <a:xfrm rot="-5400000">
            <a:off x="4001329" y="1878840"/>
            <a:ext cx="3761316" cy="3505200"/>
          </a:xfrm>
          <a:prstGeom prst="rect">
            <a:avLst/>
          </a:prstGeom>
        </p:spPr>
        <p:txBody>
          <a:bodyPr spcFirstLastPara="1" wrap="none" fromWordArt="1">
            <a:prstTxWarp prst="textArchUp">
              <a:avLst>
                <a:gd name="adj" fmla="val 12276668"/>
              </a:avLst>
            </a:prstTxWarp>
          </a:bodyPr>
          <a:lstStyle/>
          <a:p>
            <a:pPr algn="ctr" defTabSz="1219200">
              <a:defRPr/>
            </a:pPr>
            <a:r>
              <a:rPr lang="zh-CN" altLang="en-US" sz="935" kern="10" dirty="0">
                <a:ln w="9525">
                  <a:noFill/>
                  <a:round/>
                </a:ln>
                <a:solidFill>
                  <a:schemeClr val="bg1"/>
                </a:solidFill>
                <a:cs typeface="+mn-ea"/>
                <a:sym typeface="+mn-lt"/>
              </a:rPr>
              <a:t>       单击此处填加文字内容     </a:t>
            </a:r>
            <a:endParaRPr lang="zh-CN" altLang="en-US" sz="935" kern="10" dirty="0">
              <a:ln w="9525">
                <a:noFill/>
                <a:round/>
              </a:ln>
              <a:solidFill>
                <a:schemeClr val="bg1"/>
              </a:solidFill>
              <a:cs typeface="+mn-ea"/>
              <a:sym typeface="+mn-lt"/>
            </a:endParaRPr>
          </a:p>
        </p:txBody>
      </p:sp>
      <p:sp>
        <p:nvSpPr>
          <p:cNvPr id="18" name="WordArt 9"/>
          <p:cNvSpPr>
            <a:spLocks noChangeArrowheads="1" noChangeShapeType="1" noTextEdit="1"/>
          </p:cNvSpPr>
          <p:nvPr/>
        </p:nvSpPr>
        <p:spPr bwMode="auto">
          <a:xfrm rot="5400000">
            <a:off x="4411962" y="1931756"/>
            <a:ext cx="3761317" cy="3505200"/>
          </a:xfrm>
          <a:prstGeom prst="rect">
            <a:avLst/>
          </a:prstGeom>
        </p:spPr>
        <p:txBody>
          <a:bodyPr spcFirstLastPara="1" wrap="none" fromWordArt="1">
            <a:prstTxWarp prst="textArchUp">
              <a:avLst>
                <a:gd name="adj" fmla="val 12276668"/>
              </a:avLst>
            </a:prstTxWarp>
          </a:bodyPr>
          <a:lstStyle/>
          <a:p>
            <a:pPr algn="ctr" defTabSz="1219200">
              <a:defRPr/>
            </a:pPr>
            <a:r>
              <a:rPr lang="zh-CN" altLang="en-US" sz="935" kern="10" dirty="0">
                <a:ln w="9525">
                  <a:noFill/>
                  <a:round/>
                </a:ln>
                <a:solidFill>
                  <a:schemeClr val="bg1"/>
                </a:solidFill>
                <a:cs typeface="+mn-ea"/>
                <a:sym typeface="+mn-lt"/>
              </a:rPr>
              <a:t>       单击此处填加文字内容     </a:t>
            </a:r>
            <a:endParaRPr lang="zh-CN" altLang="en-US" sz="935" kern="10" dirty="0">
              <a:ln w="9525">
                <a:noFill/>
                <a:round/>
              </a:ln>
              <a:solidFill>
                <a:schemeClr val="bg1"/>
              </a:solidFill>
              <a:cs typeface="+mn-ea"/>
              <a:sym typeface="+mn-lt"/>
            </a:endParaRPr>
          </a:p>
        </p:txBody>
      </p:sp>
      <p:sp>
        <p:nvSpPr>
          <p:cNvPr id="19" name="Text Box 45"/>
          <p:cNvSpPr txBox="1">
            <a:spLocks noChangeArrowheads="1"/>
          </p:cNvSpPr>
          <p:nvPr/>
        </p:nvSpPr>
        <p:spPr bwMode="auto">
          <a:xfrm>
            <a:off x="624187" y="2121197"/>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0" name="Text Box 45"/>
          <p:cNvSpPr txBox="1">
            <a:spLocks noChangeArrowheads="1"/>
          </p:cNvSpPr>
          <p:nvPr/>
        </p:nvSpPr>
        <p:spPr bwMode="auto">
          <a:xfrm>
            <a:off x="624187" y="3439881"/>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1" name="Text Box 45"/>
          <p:cNvSpPr txBox="1">
            <a:spLocks noChangeArrowheads="1"/>
          </p:cNvSpPr>
          <p:nvPr/>
        </p:nvSpPr>
        <p:spPr bwMode="auto">
          <a:xfrm>
            <a:off x="624187" y="4711997"/>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2" name="Text Box 45"/>
          <p:cNvSpPr txBox="1">
            <a:spLocks noChangeArrowheads="1"/>
          </p:cNvSpPr>
          <p:nvPr/>
        </p:nvSpPr>
        <p:spPr bwMode="auto">
          <a:xfrm>
            <a:off x="8701387" y="2121197"/>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3" name="Text Box 45"/>
          <p:cNvSpPr txBox="1">
            <a:spLocks noChangeArrowheads="1"/>
          </p:cNvSpPr>
          <p:nvPr/>
        </p:nvSpPr>
        <p:spPr bwMode="auto">
          <a:xfrm>
            <a:off x="8701387" y="3439881"/>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4" name="Text Box 45"/>
          <p:cNvSpPr txBox="1">
            <a:spLocks noChangeArrowheads="1"/>
          </p:cNvSpPr>
          <p:nvPr/>
        </p:nvSpPr>
        <p:spPr bwMode="auto">
          <a:xfrm>
            <a:off x="8701387" y="4711997"/>
            <a:ext cx="2963333" cy="935938"/>
          </a:xfrm>
          <a:prstGeom prst="rect">
            <a:avLst/>
          </a:prstGeom>
          <a:noFill/>
          <a:ln w="9525">
            <a:noFill/>
            <a:miter lim="800000"/>
          </a:ln>
        </p:spPr>
        <p:txBody>
          <a:bodyPr lIns="134404" tIns="67203" rIns="134404" bIns="67203">
            <a:spAutoFit/>
          </a:bodyPr>
          <a:lstStyle/>
          <a:p>
            <a:r>
              <a:rPr lang="zh-CN" altLang="en-US" sz="2000" b="1" dirty="0">
                <a:solidFill>
                  <a:schemeClr val="bg1"/>
                </a:solidFill>
                <a:cs typeface="+mn-ea"/>
                <a:sym typeface="+mn-lt"/>
              </a:rPr>
              <a:t>单击填加标题</a:t>
            </a:r>
            <a:endParaRPr lang="en-US" altLang="ko-KR" sz="2000" b="1"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a:p>
            <a:pPr marL="0" lvl="2" eaLnBrk="0" hangingPunct="0">
              <a:buClr>
                <a:srgbClr val="0070C0"/>
              </a:buClr>
              <a:buSzPct val="80000"/>
            </a:pPr>
            <a:r>
              <a:rPr lang="zh-CN" altLang="en-US" sz="1600" dirty="0">
                <a:solidFill>
                  <a:schemeClr val="bg1"/>
                </a:solidFill>
                <a:cs typeface="+mn-ea"/>
                <a:sym typeface="+mn-lt"/>
              </a:rPr>
              <a:t>点击添加文本点击添加文本</a:t>
            </a:r>
            <a:endParaRPr lang="en-US" altLang="zh-CN" sz="1600" dirty="0">
              <a:solidFill>
                <a:schemeClr val="bg1"/>
              </a:solidFill>
              <a:cs typeface="+mn-ea"/>
              <a:sym typeface="+mn-lt"/>
            </a:endParaRPr>
          </a:p>
        </p:txBody>
      </p:sp>
      <p:sp>
        <p:nvSpPr>
          <p:cNvPr id="25" name="Text Box 16"/>
          <p:cNvSpPr txBox="1">
            <a:spLocks noChangeArrowheads="1"/>
          </p:cNvSpPr>
          <p:nvPr/>
        </p:nvSpPr>
        <p:spPr bwMode="auto">
          <a:xfrm>
            <a:off x="5393916" y="2967866"/>
            <a:ext cx="1332621" cy="1407733"/>
          </a:xfrm>
          <a:prstGeom prst="rect">
            <a:avLst/>
          </a:prstGeom>
          <a:noFill/>
          <a:ln w="9525">
            <a:noFill/>
            <a:miter lim="800000"/>
          </a:ln>
        </p:spPr>
        <p:txBody>
          <a:bodyPr wrap="none" lIns="134404" tIns="67203" rIns="134404" bIns="67203">
            <a:spAutoFit/>
          </a:bodyPr>
          <a:lstStyle/>
          <a:p>
            <a:pPr algn="r"/>
            <a:r>
              <a:rPr lang="zh-CN" altLang="en-US" sz="4135" b="1" dirty="0">
                <a:solidFill>
                  <a:schemeClr val="bg1"/>
                </a:solidFill>
                <a:cs typeface="+mn-ea"/>
                <a:sym typeface="+mn-lt"/>
              </a:rPr>
              <a:t>填加</a:t>
            </a:r>
            <a:endParaRPr lang="en-US" altLang="zh-CN" sz="4135" b="1" dirty="0">
              <a:solidFill>
                <a:schemeClr val="bg1"/>
              </a:solidFill>
              <a:cs typeface="+mn-ea"/>
              <a:sym typeface="+mn-lt"/>
            </a:endParaRPr>
          </a:p>
          <a:p>
            <a:pPr algn="r"/>
            <a:r>
              <a:rPr lang="zh-CN" altLang="en-US" sz="4135" b="1" dirty="0">
                <a:solidFill>
                  <a:schemeClr val="bg1"/>
                </a:solidFill>
                <a:cs typeface="+mn-ea"/>
                <a:sym typeface="+mn-lt"/>
              </a:rPr>
              <a:t>标题</a:t>
            </a:r>
            <a:endParaRPr lang="en-US" altLang="ko-KR" sz="4135"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750"/>
                                        <p:tgtEl>
                                          <p:spTgt spid="15"/>
                                        </p:tgtEl>
                                      </p:cBhvr>
                                    </p:animEffect>
                                  </p:childTnLst>
                                </p:cTn>
                              </p:par>
                            </p:childTnLst>
                          </p:cTn>
                        </p:par>
                        <p:par>
                          <p:cTn id="16" fill="hold">
                            <p:stCondLst>
                              <p:cond delay="185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750"/>
                                        <p:tgtEl>
                                          <p:spTgt spid="16"/>
                                        </p:tgtEl>
                                      </p:cBhvr>
                                    </p:animEffect>
                                  </p:childTnLst>
                                </p:cTn>
                              </p:par>
                            </p:childTnLst>
                          </p:cTn>
                        </p:par>
                        <p:par>
                          <p:cTn id="20" fill="hold">
                            <p:stCondLst>
                              <p:cond delay="285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childTnLst>
                          </p:cTn>
                        </p:par>
                        <p:par>
                          <p:cTn id="26" fill="hold">
                            <p:stCondLst>
                              <p:cond delay="3850"/>
                            </p:stCondLst>
                            <p:childTnLst>
                              <p:par>
                                <p:cTn id="27" presetID="49" presetClass="entr" presetSubtype="0" decel="10000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750" fill="hold"/>
                                        <p:tgtEl>
                                          <p:spTgt spid="25"/>
                                        </p:tgtEl>
                                        <p:attrNameLst>
                                          <p:attrName>ppt_w</p:attrName>
                                        </p:attrNameLst>
                                      </p:cBhvr>
                                      <p:tavLst>
                                        <p:tav tm="0">
                                          <p:val>
                                            <p:fltVal val="0"/>
                                          </p:val>
                                        </p:tav>
                                        <p:tav tm="100000">
                                          <p:val>
                                            <p:strVal val="#ppt_w"/>
                                          </p:val>
                                        </p:tav>
                                      </p:tavLst>
                                    </p:anim>
                                    <p:anim calcmode="lin" valueType="num">
                                      <p:cBhvr>
                                        <p:cTn id="30" dur="750" fill="hold"/>
                                        <p:tgtEl>
                                          <p:spTgt spid="25"/>
                                        </p:tgtEl>
                                        <p:attrNameLst>
                                          <p:attrName>ppt_h</p:attrName>
                                        </p:attrNameLst>
                                      </p:cBhvr>
                                      <p:tavLst>
                                        <p:tav tm="0">
                                          <p:val>
                                            <p:fltVal val="0"/>
                                          </p:val>
                                        </p:tav>
                                        <p:tav tm="100000">
                                          <p:val>
                                            <p:strVal val="#ppt_h"/>
                                          </p:val>
                                        </p:tav>
                                      </p:tavLst>
                                    </p:anim>
                                    <p:anim calcmode="lin" valueType="num">
                                      <p:cBhvr>
                                        <p:cTn id="31" dur="750" fill="hold"/>
                                        <p:tgtEl>
                                          <p:spTgt spid="25"/>
                                        </p:tgtEl>
                                        <p:attrNameLst>
                                          <p:attrName>style.rotation</p:attrName>
                                        </p:attrNameLst>
                                      </p:cBhvr>
                                      <p:tavLst>
                                        <p:tav tm="0">
                                          <p:val>
                                            <p:fltVal val="360"/>
                                          </p:val>
                                        </p:tav>
                                        <p:tav tm="100000">
                                          <p:val>
                                            <p:fltVal val="0"/>
                                          </p:val>
                                        </p:tav>
                                      </p:tavLst>
                                    </p:anim>
                                    <p:animEffect transition="in" filter="fade">
                                      <p:cBhvr>
                                        <p:cTn id="32" dur="750"/>
                                        <p:tgtEl>
                                          <p:spTgt spid="25"/>
                                        </p:tgtEl>
                                      </p:cBhvr>
                                    </p:animEffect>
                                  </p:childTnLst>
                                </p:cTn>
                              </p:par>
                            </p:childTnLst>
                          </p:cTn>
                        </p:par>
                        <p:par>
                          <p:cTn id="33" fill="hold">
                            <p:stCondLst>
                              <p:cond delay="4850"/>
                            </p:stCondLst>
                            <p:childTnLst>
                              <p:par>
                                <p:cTn id="34" presetID="21"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1750"/>
                                        <p:tgtEl>
                                          <p:spTgt spid="1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1750"/>
                                        <p:tgtEl>
                                          <p:spTgt spid="17"/>
                                        </p:tgtEl>
                                      </p:cBhvr>
                                    </p:animEffect>
                                  </p:childTnLst>
                                </p:cTn>
                              </p:par>
                            </p:childTnLst>
                          </p:cTn>
                        </p:par>
                        <p:par>
                          <p:cTn id="40" fill="hold">
                            <p:stCondLst>
                              <p:cond delay="685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anim calcmode="lin" valueType="num">
                                      <p:cBhvr>
                                        <p:cTn id="44" dur="500" fill="hold"/>
                                        <p:tgtEl>
                                          <p:spTgt spid="19"/>
                                        </p:tgtEl>
                                        <p:attrNameLst>
                                          <p:attrName>ppt_x</p:attrName>
                                        </p:attrNameLst>
                                      </p:cBhvr>
                                      <p:tavLst>
                                        <p:tav tm="0">
                                          <p:val>
                                            <p:strVal val="#ppt_x"/>
                                          </p:val>
                                        </p:tav>
                                        <p:tav tm="100000">
                                          <p:val>
                                            <p:strVal val="#ppt_x"/>
                                          </p:val>
                                        </p:tav>
                                      </p:tavLst>
                                    </p:anim>
                                    <p:anim calcmode="lin" valueType="num">
                                      <p:cBhvr>
                                        <p:cTn id="45" dur="5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735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strVal val="#ppt_x"/>
                                          </p:val>
                                        </p:tav>
                                        <p:tav tm="100000">
                                          <p:val>
                                            <p:strVal val="#ppt_x"/>
                                          </p:val>
                                        </p:tav>
                                      </p:tavLst>
                                    </p:anim>
                                    <p:anim calcmode="lin" valueType="num">
                                      <p:cBhvr>
                                        <p:cTn id="51" dur="500" fill="hold"/>
                                        <p:tgtEl>
                                          <p:spTgt spid="20"/>
                                        </p:tgtEl>
                                        <p:attrNameLst>
                                          <p:attrName>ppt_y</p:attrName>
                                        </p:attrNameLst>
                                      </p:cBhvr>
                                      <p:tavLst>
                                        <p:tav tm="0">
                                          <p:val>
                                            <p:strVal val="#ppt_y+.1"/>
                                          </p:val>
                                        </p:tav>
                                        <p:tav tm="100000">
                                          <p:val>
                                            <p:strVal val="#ppt_y"/>
                                          </p:val>
                                        </p:tav>
                                      </p:tavLst>
                                    </p:anim>
                                  </p:childTnLst>
                                </p:cTn>
                              </p:par>
                            </p:childTnLst>
                          </p:cTn>
                        </p:par>
                        <p:par>
                          <p:cTn id="52" fill="hold">
                            <p:stCondLst>
                              <p:cond delay="7850"/>
                            </p:stCondLst>
                            <p:childTnLst>
                              <p:par>
                                <p:cTn id="53" presetID="42"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anim calcmode="lin" valueType="num">
                                      <p:cBhvr>
                                        <p:cTn id="56" dur="500" fill="hold"/>
                                        <p:tgtEl>
                                          <p:spTgt spid="21"/>
                                        </p:tgtEl>
                                        <p:attrNameLst>
                                          <p:attrName>ppt_x</p:attrName>
                                        </p:attrNameLst>
                                      </p:cBhvr>
                                      <p:tavLst>
                                        <p:tav tm="0">
                                          <p:val>
                                            <p:strVal val="#ppt_x"/>
                                          </p:val>
                                        </p:tav>
                                        <p:tav tm="100000">
                                          <p:val>
                                            <p:strVal val="#ppt_x"/>
                                          </p:val>
                                        </p:tav>
                                      </p:tavLst>
                                    </p:anim>
                                    <p:anim calcmode="lin" valueType="num">
                                      <p:cBhvr>
                                        <p:cTn id="57" dur="5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835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ppt_x</p:attrName>
                                        </p:attrNameLst>
                                      </p:cBhvr>
                                      <p:tavLst>
                                        <p:tav tm="0">
                                          <p:val>
                                            <p:strVal val="#ppt_x"/>
                                          </p:val>
                                        </p:tav>
                                        <p:tav tm="100000">
                                          <p:val>
                                            <p:strVal val="#ppt_x"/>
                                          </p:val>
                                        </p:tav>
                                      </p:tavLst>
                                    </p:anim>
                                    <p:anim calcmode="lin" valueType="num">
                                      <p:cBhvr>
                                        <p:cTn id="63" dur="5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8850"/>
                            </p:stCondLst>
                            <p:childTnLst>
                              <p:par>
                                <p:cTn id="65" presetID="42"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anim calcmode="lin" valueType="num">
                                      <p:cBhvr>
                                        <p:cTn id="68" dur="500" fill="hold"/>
                                        <p:tgtEl>
                                          <p:spTgt spid="23"/>
                                        </p:tgtEl>
                                        <p:attrNameLst>
                                          <p:attrName>ppt_x</p:attrName>
                                        </p:attrNameLst>
                                      </p:cBhvr>
                                      <p:tavLst>
                                        <p:tav tm="0">
                                          <p:val>
                                            <p:strVal val="#ppt_x"/>
                                          </p:val>
                                        </p:tav>
                                        <p:tav tm="100000">
                                          <p:val>
                                            <p:strVal val="#ppt_x"/>
                                          </p:val>
                                        </p:tav>
                                      </p:tavLst>
                                    </p:anim>
                                    <p:anim calcmode="lin" valueType="num">
                                      <p:cBhvr>
                                        <p:cTn id="69" dur="50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9350"/>
                            </p:stCondLst>
                            <p:childTnLst>
                              <p:par>
                                <p:cTn id="71" presetID="42"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6" grpId="0" animBg="1"/>
      <p:bldP spid="17" grpId="0"/>
      <p:bldP spid="18"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85114" y="1854176"/>
            <a:ext cx="8306321" cy="4026576"/>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solidFill>
                <a:schemeClr val="bg1"/>
              </a:solidFill>
              <a:cs typeface="+mn-ea"/>
              <a:sym typeface="+mn-lt"/>
            </a:endParaRPr>
          </a:p>
        </p:txBody>
      </p:sp>
      <p:sp>
        <p:nvSpPr>
          <p:cNvPr id="5" name="椭圆 4"/>
          <p:cNvSpPr/>
          <p:nvPr/>
        </p:nvSpPr>
        <p:spPr>
          <a:xfrm>
            <a:off x="1136655" y="3055087"/>
            <a:ext cx="1617196" cy="1624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000">
                <a:solidFill>
                  <a:schemeClr val="bg1"/>
                </a:solidFill>
                <a:cs typeface="+mn-ea"/>
                <a:sym typeface="+mn-lt"/>
              </a:rPr>
              <a:t>点击添加文本</a:t>
            </a:r>
            <a:endParaRPr lang="zh-CN" altLang="en-US" sz="2000">
              <a:solidFill>
                <a:schemeClr val="bg1"/>
              </a:solidFill>
              <a:cs typeface="+mn-ea"/>
              <a:sym typeface="+mn-lt"/>
            </a:endParaRPr>
          </a:p>
        </p:txBody>
      </p:sp>
      <p:sp>
        <p:nvSpPr>
          <p:cNvPr id="6" name="椭圆 5"/>
          <p:cNvSpPr/>
          <p:nvPr/>
        </p:nvSpPr>
        <p:spPr>
          <a:xfrm>
            <a:off x="9442975" y="3055087"/>
            <a:ext cx="1617196" cy="162475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000">
                <a:solidFill>
                  <a:schemeClr val="bg1"/>
                </a:solidFill>
                <a:cs typeface="+mn-ea"/>
                <a:sym typeface="+mn-lt"/>
              </a:rPr>
              <a:t>点击添加文本</a:t>
            </a:r>
            <a:endParaRPr lang="zh-CN" altLang="en-US" sz="2000">
              <a:solidFill>
                <a:schemeClr val="bg1"/>
              </a:solidFill>
              <a:cs typeface="+mn-ea"/>
              <a:sym typeface="+mn-lt"/>
            </a:endParaRPr>
          </a:p>
        </p:txBody>
      </p:sp>
      <p:sp>
        <p:nvSpPr>
          <p:cNvPr id="7" name="矩形 6"/>
          <p:cNvSpPr/>
          <p:nvPr/>
        </p:nvSpPr>
        <p:spPr>
          <a:xfrm>
            <a:off x="5345633" y="3045970"/>
            <a:ext cx="1796486" cy="413495"/>
          </a:xfrm>
          <a:prstGeom prst="rect">
            <a:avLst/>
          </a:prstGeom>
        </p:spPr>
        <p:txBody>
          <a:bodyPr wrap="none" lIns="89456" tIns="44728" rIns="89456" bIns="44728">
            <a:spAutoFit/>
          </a:bodyPr>
          <a:lstStyle/>
          <a:p>
            <a:r>
              <a:rPr lang="zh-CN" altLang="en-US" sz="2100">
                <a:solidFill>
                  <a:schemeClr val="bg1"/>
                </a:solidFill>
                <a:cs typeface="+mn-ea"/>
                <a:sym typeface="+mn-lt"/>
              </a:rPr>
              <a:t>点击添加标题</a:t>
            </a:r>
            <a:endParaRPr lang="zh-CN" altLang="en-US" sz="2100">
              <a:solidFill>
                <a:schemeClr val="bg1"/>
              </a:solidFill>
              <a:cs typeface="+mn-ea"/>
              <a:sym typeface="+mn-lt"/>
            </a:endParaRPr>
          </a:p>
        </p:txBody>
      </p:sp>
      <p:sp>
        <p:nvSpPr>
          <p:cNvPr id="8" name="矩形 7"/>
          <p:cNvSpPr/>
          <p:nvPr/>
        </p:nvSpPr>
        <p:spPr>
          <a:xfrm>
            <a:off x="5345633" y="4326637"/>
            <a:ext cx="1796486" cy="413495"/>
          </a:xfrm>
          <a:prstGeom prst="rect">
            <a:avLst/>
          </a:prstGeom>
        </p:spPr>
        <p:txBody>
          <a:bodyPr wrap="none" lIns="89456" tIns="44728" rIns="89456" bIns="44728">
            <a:spAutoFit/>
          </a:bodyPr>
          <a:lstStyle/>
          <a:p>
            <a:r>
              <a:rPr lang="zh-CN" altLang="en-US" sz="2100">
                <a:solidFill>
                  <a:schemeClr val="bg1"/>
                </a:solidFill>
                <a:cs typeface="+mn-ea"/>
                <a:sym typeface="+mn-lt"/>
              </a:rPr>
              <a:t>点击添加标题</a:t>
            </a:r>
            <a:endParaRPr lang="zh-CN" altLang="en-US" sz="2100">
              <a:solidFill>
                <a:schemeClr val="bg1"/>
              </a:solidFill>
              <a:cs typeface="+mn-ea"/>
              <a:sym typeface="+mn-lt"/>
            </a:endParaRPr>
          </a:p>
        </p:txBody>
      </p:sp>
      <p:sp>
        <p:nvSpPr>
          <p:cNvPr id="9" name="上箭头 8"/>
          <p:cNvSpPr/>
          <p:nvPr/>
        </p:nvSpPr>
        <p:spPr>
          <a:xfrm>
            <a:off x="5399989" y="2238152"/>
            <a:ext cx="1476569" cy="706417"/>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solidFill>
                <a:schemeClr val="bg1"/>
              </a:solidFill>
              <a:cs typeface="+mn-ea"/>
              <a:sym typeface="+mn-lt"/>
            </a:endParaRPr>
          </a:p>
        </p:txBody>
      </p:sp>
      <p:sp>
        <p:nvSpPr>
          <p:cNvPr id="10" name="上箭头 9"/>
          <p:cNvSpPr/>
          <p:nvPr/>
        </p:nvSpPr>
        <p:spPr>
          <a:xfrm flipV="1">
            <a:off x="5399989" y="4821129"/>
            <a:ext cx="1476569" cy="706417"/>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solidFill>
                <a:schemeClr val="bg1"/>
              </a:solidFill>
              <a:cs typeface="+mn-ea"/>
              <a:sym typeface="+mn-lt"/>
            </a:endParaRPr>
          </a:p>
        </p:txBody>
      </p:sp>
      <p:sp>
        <p:nvSpPr>
          <p:cNvPr id="11" name="矩形 10"/>
          <p:cNvSpPr/>
          <p:nvPr/>
        </p:nvSpPr>
        <p:spPr>
          <a:xfrm>
            <a:off x="3861975" y="5668829"/>
            <a:ext cx="4429709" cy="4238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100">
                <a:solidFill>
                  <a:schemeClr val="bg1"/>
                </a:solidFill>
                <a:cs typeface="+mn-ea"/>
                <a:sym typeface="+mn-lt"/>
              </a:rPr>
              <a:t>点击添加文本</a:t>
            </a:r>
            <a:endParaRPr lang="zh-CN" altLang="en-US" sz="2100">
              <a:solidFill>
                <a:schemeClr val="bg1"/>
              </a:solidFill>
              <a:cs typeface="+mn-ea"/>
              <a:sym typeface="+mn-lt"/>
            </a:endParaRPr>
          </a:p>
        </p:txBody>
      </p:sp>
      <p:sp>
        <p:nvSpPr>
          <p:cNvPr id="12" name="矩形 11"/>
          <p:cNvSpPr/>
          <p:nvPr/>
        </p:nvSpPr>
        <p:spPr>
          <a:xfrm>
            <a:off x="3861975" y="1642253"/>
            <a:ext cx="4429709" cy="423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r>
              <a:rPr lang="zh-CN" altLang="en-US" sz="2100" dirty="0">
                <a:solidFill>
                  <a:schemeClr val="bg1"/>
                </a:solidFill>
                <a:cs typeface="+mn-ea"/>
                <a:sym typeface="+mn-lt"/>
              </a:rPr>
              <a:t>点击添加文本</a:t>
            </a:r>
            <a:endParaRPr lang="zh-CN" altLang="en-US" sz="2100" dirty="0">
              <a:solidFill>
                <a:schemeClr val="bg1"/>
              </a:solidFill>
              <a:cs typeface="+mn-ea"/>
              <a:sym typeface="+mn-lt"/>
            </a:endParaRPr>
          </a:p>
        </p:txBody>
      </p:sp>
      <p:sp>
        <p:nvSpPr>
          <p:cNvPr id="13" name="五边形 2"/>
          <p:cNvSpPr/>
          <p:nvPr/>
        </p:nvSpPr>
        <p:spPr>
          <a:xfrm>
            <a:off x="3246659" y="3920447"/>
            <a:ext cx="5783231" cy="31788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solidFill>
                <a:schemeClr val="bg1"/>
              </a:solidFill>
              <a:cs typeface="+mn-ea"/>
              <a:sym typeface="+mn-lt"/>
            </a:endParaRPr>
          </a:p>
        </p:txBody>
      </p:sp>
      <p:sp>
        <p:nvSpPr>
          <p:cNvPr id="14" name="五边形 2"/>
          <p:cNvSpPr/>
          <p:nvPr/>
        </p:nvSpPr>
        <p:spPr>
          <a:xfrm flipH="1">
            <a:off x="3246659" y="3496596"/>
            <a:ext cx="5783231" cy="317888"/>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56" tIns="44728" rIns="89456" bIns="44728" rtlCol="0" anchor="ctr"/>
          <a:lstStyle/>
          <a:p>
            <a:pPr algn="ctr"/>
            <a:endParaRPr lang="zh-CN" altLang="en-US">
              <a:solidFill>
                <a:schemeClr val="bg1"/>
              </a:solidFill>
              <a:cs typeface="+mn-ea"/>
              <a:sym typeface="+mn-lt"/>
            </a:endParaRPr>
          </a:p>
        </p:txBody>
      </p:sp>
      <p:sp>
        <p:nvSpPr>
          <p:cNvPr id="16" name="文本框 2"/>
          <p:cNvSpPr txBox="1"/>
          <p:nvPr/>
        </p:nvSpPr>
        <p:spPr>
          <a:xfrm>
            <a:off x="1136655"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35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85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85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35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85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48" name="Rounded Rectangle 5"/>
          <p:cNvSpPr/>
          <p:nvPr/>
        </p:nvSpPr>
        <p:spPr>
          <a:xfrm>
            <a:off x="1089760" y="2622702"/>
            <a:ext cx="340242" cy="2865470"/>
          </a:xfrm>
          <a:prstGeom prst="roundRect">
            <a:avLst>
              <a:gd name="adj" fmla="val 50000"/>
            </a:avLst>
          </a:prstGeom>
          <a:solidFill>
            <a:schemeClr val="tx2">
              <a:lumMod val="5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49" name="Oval 6"/>
          <p:cNvSpPr/>
          <p:nvPr/>
        </p:nvSpPr>
        <p:spPr>
          <a:xfrm>
            <a:off x="940904" y="5229447"/>
            <a:ext cx="637953" cy="637953"/>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0" name="Rounded Rectangle 7"/>
          <p:cNvSpPr/>
          <p:nvPr/>
        </p:nvSpPr>
        <p:spPr>
          <a:xfrm>
            <a:off x="1089760" y="3723166"/>
            <a:ext cx="340242" cy="1765005"/>
          </a:xfrm>
          <a:prstGeom prst="roundRect">
            <a:avLst>
              <a:gd name="adj"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51" name="Oval 9"/>
          <p:cNvSpPr/>
          <p:nvPr/>
        </p:nvSpPr>
        <p:spPr>
          <a:xfrm>
            <a:off x="940904" y="5229447"/>
            <a:ext cx="637953" cy="6379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52" name="Rounded Rectangle 10"/>
          <p:cNvSpPr/>
          <p:nvPr/>
        </p:nvSpPr>
        <p:spPr>
          <a:xfrm>
            <a:off x="2205514" y="2622702"/>
            <a:ext cx="340242" cy="2865470"/>
          </a:xfrm>
          <a:prstGeom prst="roundRect">
            <a:avLst>
              <a:gd name="adj" fmla="val 50000"/>
            </a:avLst>
          </a:prstGeom>
          <a:solidFill>
            <a:schemeClr val="tx2">
              <a:lumMod val="5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3" name="Oval 11"/>
          <p:cNvSpPr/>
          <p:nvPr/>
        </p:nvSpPr>
        <p:spPr>
          <a:xfrm>
            <a:off x="2056658" y="5229447"/>
            <a:ext cx="637953" cy="637953"/>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4" name="Rounded Rectangle 12"/>
          <p:cNvSpPr/>
          <p:nvPr/>
        </p:nvSpPr>
        <p:spPr>
          <a:xfrm>
            <a:off x="2205514" y="4435553"/>
            <a:ext cx="340242" cy="1052618"/>
          </a:xfrm>
          <a:prstGeom prst="roundRect">
            <a:avLst>
              <a:gd name="adj" fmla="val 5000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55" name="Oval 13"/>
          <p:cNvSpPr/>
          <p:nvPr/>
        </p:nvSpPr>
        <p:spPr>
          <a:xfrm>
            <a:off x="2056658" y="5229447"/>
            <a:ext cx="637953" cy="63795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56" name="Rounded Rectangle 14"/>
          <p:cNvSpPr/>
          <p:nvPr/>
        </p:nvSpPr>
        <p:spPr>
          <a:xfrm>
            <a:off x="3321268" y="2622702"/>
            <a:ext cx="340242" cy="2865470"/>
          </a:xfrm>
          <a:prstGeom prst="roundRect">
            <a:avLst>
              <a:gd name="adj" fmla="val 50000"/>
            </a:avLst>
          </a:prstGeom>
          <a:solidFill>
            <a:schemeClr val="tx2">
              <a:lumMod val="5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7" name="Oval 15"/>
          <p:cNvSpPr/>
          <p:nvPr/>
        </p:nvSpPr>
        <p:spPr>
          <a:xfrm>
            <a:off x="3172412" y="5229447"/>
            <a:ext cx="637953" cy="637953"/>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8" name="Rounded Rectangle 16"/>
          <p:cNvSpPr/>
          <p:nvPr/>
        </p:nvSpPr>
        <p:spPr>
          <a:xfrm>
            <a:off x="3321268" y="3010790"/>
            <a:ext cx="340242" cy="2477381"/>
          </a:xfrm>
          <a:prstGeom prst="roundRect">
            <a:avLst>
              <a:gd name="adj"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59" name="Oval 17"/>
          <p:cNvSpPr/>
          <p:nvPr/>
        </p:nvSpPr>
        <p:spPr>
          <a:xfrm>
            <a:off x="3172412" y="5229447"/>
            <a:ext cx="637953" cy="637953"/>
          </a:xfrm>
          <a:prstGeom prst="ellipse">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60" name="Rounded Rectangle 18"/>
          <p:cNvSpPr/>
          <p:nvPr/>
        </p:nvSpPr>
        <p:spPr>
          <a:xfrm>
            <a:off x="4437022" y="2622702"/>
            <a:ext cx="340242" cy="2865470"/>
          </a:xfrm>
          <a:prstGeom prst="roundRect">
            <a:avLst>
              <a:gd name="adj" fmla="val 50000"/>
            </a:avLst>
          </a:prstGeom>
          <a:solidFill>
            <a:schemeClr val="tx2">
              <a:lumMod val="50000"/>
            </a:schemeClr>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61" name="Oval 19"/>
          <p:cNvSpPr/>
          <p:nvPr/>
        </p:nvSpPr>
        <p:spPr>
          <a:xfrm>
            <a:off x="4288166" y="5229447"/>
            <a:ext cx="637953" cy="637953"/>
          </a:xfrm>
          <a:prstGeom prst="ellipse">
            <a:avLst/>
          </a:prstGeom>
          <a:solidFill>
            <a:schemeClr val="accent6">
              <a:lumMod val="5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62" name="Rounded Rectangle 20"/>
          <p:cNvSpPr/>
          <p:nvPr/>
        </p:nvSpPr>
        <p:spPr>
          <a:xfrm>
            <a:off x="4437022" y="4031516"/>
            <a:ext cx="340242" cy="1456655"/>
          </a:xfrm>
          <a:prstGeom prst="roundRect">
            <a:avLst>
              <a:gd name="adj" fmla="val 50000"/>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bg1"/>
              </a:solidFill>
              <a:cs typeface="+mn-ea"/>
              <a:sym typeface="+mn-lt"/>
            </a:endParaRPr>
          </a:p>
        </p:txBody>
      </p:sp>
      <p:sp>
        <p:nvSpPr>
          <p:cNvPr id="63" name="Oval 21"/>
          <p:cNvSpPr/>
          <p:nvPr/>
        </p:nvSpPr>
        <p:spPr>
          <a:xfrm>
            <a:off x="4288166" y="5229447"/>
            <a:ext cx="637953" cy="637953"/>
          </a:xfrm>
          <a:prstGeom prst="ellipse">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64" name="TextBox 22"/>
          <p:cNvSpPr txBox="1"/>
          <p:nvPr/>
        </p:nvSpPr>
        <p:spPr>
          <a:xfrm>
            <a:off x="1035299" y="3795270"/>
            <a:ext cx="449162" cy="246221"/>
          </a:xfrm>
          <a:prstGeom prst="rect">
            <a:avLst/>
          </a:prstGeom>
          <a:noFill/>
        </p:spPr>
        <p:txBody>
          <a:bodyPr wrap="none" rtlCol="0">
            <a:spAutoFit/>
          </a:bodyPr>
          <a:lstStyle/>
          <a:p>
            <a:pPr algn="ctr"/>
            <a:r>
              <a:rPr lang="en-US" sz="1000">
                <a:solidFill>
                  <a:schemeClr val="bg1"/>
                </a:solidFill>
                <a:cs typeface="+mn-ea"/>
                <a:sym typeface="+mn-lt"/>
              </a:rPr>
              <a:t>75%</a:t>
            </a:r>
            <a:endParaRPr lang="en-US" sz="1000">
              <a:solidFill>
                <a:schemeClr val="bg1"/>
              </a:solidFill>
              <a:cs typeface="+mn-ea"/>
              <a:sym typeface="+mn-lt"/>
            </a:endParaRPr>
          </a:p>
        </p:txBody>
      </p:sp>
      <p:sp>
        <p:nvSpPr>
          <p:cNvPr id="65" name="TextBox 23"/>
          <p:cNvSpPr txBox="1"/>
          <p:nvPr/>
        </p:nvSpPr>
        <p:spPr>
          <a:xfrm>
            <a:off x="2151053" y="4538506"/>
            <a:ext cx="449162" cy="246221"/>
          </a:xfrm>
          <a:prstGeom prst="rect">
            <a:avLst/>
          </a:prstGeom>
          <a:noFill/>
        </p:spPr>
        <p:txBody>
          <a:bodyPr wrap="none" rtlCol="0">
            <a:spAutoFit/>
          </a:bodyPr>
          <a:lstStyle/>
          <a:p>
            <a:pPr algn="ctr"/>
            <a:r>
              <a:rPr lang="en-US" sz="1000">
                <a:solidFill>
                  <a:schemeClr val="bg1"/>
                </a:solidFill>
                <a:cs typeface="+mn-ea"/>
                <a:sym typeface="+mn-lt"/>
              </a:rPr>
              <a:t>40%</a:t>
            </a:r>
            <a:endParaRPr lang="en-US" sz="1000">
              <a:solidFill>
                <a:schemeClr val="bg1"/>
              </a:solidFill>
              <a:cs typeface="+mn-ea"/>
              <a:sym typeface="+mn-lt"/>
            </a:endParaRPr>
          </a:p>
        </p:txBody>
      </p:sp>
      <p:sp>
        <p:nvSpPr>
          <p:cNvPr id="66" name="TextBox 24"/>
          <p:cNvSpPr txBox="1"/>
          <p:nvPr/>
        </p:nvSpPr>
        <p:spPr>
          <a:xfrm>
            <a:off x="3266809" y="3060946"/>
            <a:ext cx="449162" cy="246221"/>
          </a:xfrm>
          <a:prstGeom prst="rect">
            <a:avLst/>
          </a:prstGeom>
          <a:noFill/>
        </p:spPr>
        <p:txBody>
          <a:bodyPr wrap="none" rtlCol="0">
            <a:spAutoFit/>
          </a:bodyPr>
          <a:lstStyle/>
          <a:p>
            <a:pPr algn="ctr"/>
            <a:r>
              <a:rPr lang="en-US" sz="1000">
                <a:solidFill>
                  <a:schemeClr val="bg1"/>
                </a:solidFill>
                <a:cs typeface="+mn-ea"/>
                <a:sym typeface="+mn-lt"/>
              </a:rPr>
              <a:t>90%</a:t>
            </a:r>
            <a:endParaRPr lang="en-US" sz="1000">
              <a:solidFill>
                <a:schemeClr val="bg1"/>
              </a:solidFill>
              <a:cs typeface="+mn-ea"/>
              <a:sym typeface="+mn-lt"/>
            </a:endParaRPr>
          </a:p>
        </p:txBody>
      </p:sp>
      <p:sp>
        <p:nvSpPr>
          <p:cNvPr id="67" name="TextBox 25"/>
          <p:cNvSpPr txBox="1"/>
          <p:nvPr/>
        </p:nvSpPr>
        <p:spPr>
          <a:xfrm>
            <a:off x="4382563" y="4118675"/>
            <a:ext cx="449162" cy="246221"/>
          </a:xfrm>
          <a:prstGeom prst="rect">
            <a:avLst/>
          </a:prstGeom>
          <a:noFill/>
        </p:spPr>
        <p:txBody>
          <a:bodyPr wrap="none" rtlCol="0">
            <a:spAutoFit/>
          </a:bodyPr>
          <a:lstStyle/>
          <a:p>
            <a:pPr algn="ctr"/>
            <a:r>
              <a:rPr lang="en-US" sz="1000">
                <a:solidFill>
                  <a:schemeClr val="bg1"/>
                </a:solidFill>
                <a:cs typeface="+mn-ea"/>
                <a:sym typeface="+mn-lt"/>
              </a:rPr>
              <a:t>60%</a:t>
            </a:r>
            <a:endParaRPr lang="en-US" sz="1000">
              <a:solidFill>
                <a:schemeClr val="bg1"/>
              </a:solidFill>
              <a:cs typeface="+mn-ea"/>
              <a:sym typeface="+mn-lt"/>
            </a:endParaRPr>
          </a:p>
        </p:txBody>
      </p:sp>
      <p:sp>
        <p:nvSpPr>
          <p:cNvPr id="68" name="Rectangle 26"/>
          <p:cNvSpPr/>
          <p:nvPr/>
        </p:nvSpPr>
        <p:spPr>
          <a:xfrm>
            <a:off x="829339" y="1712843"/>
            <a:ext cx="3368344" cy="967316"/>
          </a:xfrm>
          <a:prstGeom prst="rect">
            <a:avLst/>
          </a:prstGeom>
        </p:spPr>
        <p:txBody>
          <a:bodyPr wrap="square">
            <a:spAutoFit/>
          </a:bodyPr>
          <a:lstStyle/>
          <a:p>
            <a:pPr>
              <a:lnSpc>
                <a:spcPts val="1500"/>
              </a:lnSpc>
            </a:pPr>
            <a:r>
              <a:rPr lang="zh-CN" altLang="en-US" sz="1400" dirty="0">
                <a:solidFill>
                  <a:schemeClr val="bg1"/>
                </a:solidFill>
                <a:cs typeface="+mn-ea"/>
                <a:sym typeface="+mn-lt"/>
              </a:rPr>
              <a:t>输入标题</a:t>
            </a:r>
            <a:endParaRPr lang="zh-CN" altLang="en-US" sz="1400" dirty="0">
              <a:solidFill>
                <a:schemeClr val="bg1"/>
              </a:solidFill>
              <a:cs typeface="+mn-ea"/>
              <a:sym typeface="+mn-lt"/>
            </a:endParaRPr>
          </a:p>
          <a:p>
            <a:pPr lvl="0">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nSpc>
                <a:spcPts val="1500"/>
              </a:lnSpc>
            </a:pPr>
            <a:r>
              <a:rPr lang="en-US" sz="1000" dirty="0">
                <a:solidFill>
                  <a:schemeClr val="bg1"/>
                </a:solidFill>
                <a:cs typeface="+mn-ea"/>
                <a:sym typeface="+mn-lt"/>
              </a:rPr>
              <a:t>.</a:t>
            </a:r>
            <a:endParaRPr lang="en-US" sz="1000" dirty="0">
              <a:solidFill>
                <a:schemeClr val="bg1"/>
              </a:solidFill>
              <a:cs typeface="+mn-ea"/>
              <a:sym typeface="+mn-lt"/>
            </a:endParaRPr>
          </a:p>
        </p:txBody>
      </p:sp>
      <p:sp>
        <p:nvSpPr>
          <p:cNvPr id="69" name="TextBox 27"/>
          <p:cNvSpPr txBox="1"/>
          <p:nvPr/>
        </p:nvSpPr>
        <p:spPr>
          <a:xfrm>
            <a:off x="6175171" y="4863356"/>
            <a:ext cx="618053" cy="238363"/>
          </a:xfrm>
          <a:prstGeom prst="roundRect">
            <a:avLst/>
          </a:prstGeom>
          <a:solidFill>
            <a:schemeClr val="accent2"/>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70" name="Rectangle 28"/>
          <p:cNvSpPr/>
          <p:nvPr/>
        </p:nvSpPr>
        <p:spPr>
          <a:xfrm>
            <a:off x="6096000" y="5211930"/>
            <a:ext cx="2686494" cy="570284"/>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1" name="TextBox 29"/>
          <p:cNvSpPr txBox="1"/>
          <p:nvPr/>
        </p:nvSpPr>
        <p:spPr>
          <a:xfrm>
            <a:off x="8861665" y="4863356"/>
            <a:ext cx="618053" cy="238363"/>
          </a:xfrm>
          <a:prstGeom prst="roundRect">
            <a:avLst/>
          </a:prstGeom>
          <a:solidFill>
            <a:schemeClr val="accent4"/>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72" name="Rectangle 30"/>
          <p:cNvSpPr/>
          <p:nvPr/>
        </p:nvSpPr>
        <p:spPr>
          <a:xfrm>
            <a:off x="8782494" y="5211930"/>
            <a:ext cx="2686494" cy="570284"/>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3" name="TextBox 31"/>
          <p:cNvSpPr txBox="1"/>
          <p:nvPr/>
        </p:nvSpPr>
        <p:spPr>
          <a:xfrm>
            <a:off x="6175171" y="3547713"/>
            <a:ext cx="618053" cy="238363"/>
          </a:xfrm>
          <a:prstGeom prst="roundRect">
            <a:avLst/>
          </a:prstGeom>
          <a:solidFill>
            <a:schemeClr val="accent1"/>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74" name="Rectangle 32"/>
          <p:cNvSpPr/>
          <p:nvPr/>
        </p:nvSpPr>
        <p:spPr>
          <a:xfrm>
            <a:off x="6096000" y="3896287"/>
            <a:ext cx="2686494" cy="459485"/>
          </a:xfrm>
          <a:prstGeom prst="rect">
            <a:avLst/>
          </a:prstGeom>
        </p:spPr>
        <p:txBody>
          <a:bodyPr wrap="square">
            <a:spAutoFit/>
          </a:bodyPr>
          <a:lstStyle/>
          <a:p>
            <a:pPr>
              <a:lnSpc>
                <a:spcPts val="1500"/>
              </a:lnSpc>
            </a:pPr>
            <a:r>
              <a:rPr lang="zh-CN" altLang="en-US" sz="1000" dirty="0">
                <a:solidFill>
                  <a:schemeClr val="bg1"/>
                </a:solidFill>
                <a:cs typeface="+mn-ea"/>
                <a:sym typeface="+mn-lt"/>
              </a:rPr>
              <a:t>点击添加主要文字内容点击添加主要文字内容点击添加文字添加主要文字内容</a:t>
            </a:r>
            <a:endParaRPr lang="zh-CN" altLang="en-US" sz="1000" dirty="0">
              <a:solidFill>
                <a:schemeClr val="bg1"/>
              </a:solidFill>
              <a:cs typeface="+mn-ea"/>
              <a:sym typeface="+mn-lt"/>
            </a:endParaRPr>
          </a:p>
        </p:txBody>
      </p:sp>
      <p:sp>
        <p:nvSpPr>
          <p:cNvPr id="75" name="TextBox 33"/>
          <p:cNvSpPr txBox="1"/>
          <p:nvPr/>
        </p:nvSpPr>
        <p:spPr>
          <a:xfrm>
            <a:off x="8861665" y="3547713"/>
            <a:ext cx="618053" cy="238363"/>
          </a:xfrm>
          <a:prstGeom prst="roundRect">
            <a:avLst/>
          </a:prstGeom>
          <a:solidFill>
            <a:schemeClr val="accent3"/>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76" name="Rectangle 34"/>
          <p:cNvSpPr/>
          <p:nvPr/>
        </p:nvSpPr>
        <p:spPr>
          <a:xfrm>
            <a:off x="8782494" y="3896287"/>
            <a:ext cx="2686494" cy="774956"/>
          </a:xfrm>
          <a:prstGeom prst="rect">
            <a:avLst/>
          </a:prstGeom>
        </p:spPr>
        <p:txBody>
          <a:bodyPr wrap="square">
            <a:spAutoFit/>
          </a:bodyPr>
          <a:lstStyle/>
          <a:p>
            <a:pPr lvl="0">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nSpc>
                <a:spcPts val="1500"/>
              </a:lnSpc>
            </a:pPr>
            <a:r>
              <a:rPr lang="en-US" sz="1000" dirty="0">
                <a:solidFill>
                  <a:schemeClr val="bg1"/>
                </a:solidFill>
                <a:cs typeface="+mn-ea"/>
                <a:sym typeface="+mn-lt"/>
              </a:rPr>
              <a:t>. </a:t>
            </a:r>
            <a:endParaRPr lang="en-US" sz="1000" dirty="0">
              <a:solidFill>
                <a:schemeClr val="bg1"/>
              </a:solidFill>
              <a:cs typeface="+mn-ea"/>
              <a:sym typeface="+mn-lt"/>
            </a:endParaRPr>
          </a:p>
        </p:txBody>
      </p:sp>
      <p:sp>
        <p:nvSpPr>
          <p:cNvPr id="77" name="Rectangle 38"/>
          <p:cNvSpPr/>
          <p:nvPr/>
        </p:nvSpPr>
        <p:spPr>
          <a:xfrm>
            <a:off x="6010121" y="1721072"/>
            <a:ext cx="5267479" cy="905761"/>
          </a:xfrm>
          <a:prstGeom prst="rect">
            <a:avLst/>
          </a:prstGeom>
        </p:spPr>
        <p:txBody>
          <a:bodyPr wrap="square">
            <a:spAutoFit/>
          </a:bodyPr>
          <a:lstStyle/>
          <a:p>
            <a:pPr>
              <a:lnSpc>
                <a:spcPts val="1500"/>
              </a:lnSpc>
            </a:pPr>
            <a:r>
              <a:rPr lang="zh-CN" altLang="en-US" sz="1400" dirty="0">
                <a:solidFill>
                  <a:schemeClr val="bg1"/>
                </a:solidFill>
                <a:cs typeface="+mn-ea"/>
                <a:sym typeface="+mn-lt"/>
              </a:rPr>
              <a:t>输入标题</a:t>
            </a:r>
            <a:endParaRPr lang="zh-CN" altLang="en-US" sz="1400" dirty="0">
              <a:solidFill>
                <a:schemeClr val="bg1"/>
              </a:solidFill>
              <a:cs typeface="+mn-ea"/>
              <a:sym typeface="+mn-lt"/>
            </a:endParaRPr>
          </a:p>
          <a:p>
            <a:pPr>
              <a:lnSpc>
                <a:spcPts val="1500"/>
              </a:lnSpc>
            </a:pPr>
            <a:endParaRPr lang="en-US" sz="1000" dirty="0">
              <a:solidFill>
                <a:schemeClr val="bg1"/>
              </a:solidFill>
              <a:cs typeface="+mn-ea"/>
              <a:sym typeface="+mn-lt"/>
            </a:endParaRPr>
          </a:p>
          <a:p>
            <a:pPr lvl="0">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nSpc>
                <a:spcPts val="1500"/>
              </a:lnSpc>
            </a:pPr>
            <a:r>
              <a:rPr lang="en-US" sz="1000" dirty="0">
                <a:solidFill>
                  <a:schemeClr val="bg1"/>
                </a:solidFill>
                <a:cs typeface="+mn-ea"/>
                <a:sym typeface="+mn-lt"/>
              </a:rPr>
              <a:t>. </a:t>
            </a:r>
            <a:endParaRPr lang="en-US" sz="1000" dirty="0">
              <a:solidFill>
                <a:schemeClr val="bg1"/>
              </a:solidFill>
              <a:cs typeface="+mn-ea"/>
              <a:sym typeface="+mn-lt"/>
            </a:endParaRPr>
          </a:p>
        </p:txBody>
      </p:sp>
      <p:cxnSp>
        <p:nvCxnSpPr>
          <p:cNvPr id="78" name="Straight Connector 39"/>
          <p:cNvCxnSpPr/>
          <p:nvPr/>
        </p:nvCxnSpPr>
        <p:spPr>
          <a:xfrm>
            <a:off x="6096000" y="2964908"/>
            <a:ext cx="5181600"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sp>
        <p:nvSpPr>
          <p:cNvPr id="75" name="平行四边形 74"/>
          <p:cNvSpPr/>
          <p:nvPr/>
        </p:nvSpPr>
        <p:spPr>
          <a:xfrm>
            <a:off x="-722546" y="648279"/>
            <a:ext cx="1445091" cy="122088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6" name="平行四边形 75"/>
          <p:cNvSpPr/>
          <p:nvPr/>
        </p:nvSpPr>
        <p:spPr>
          <a:xfrm>
            <a:off x="722545" y="21070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7" name="平行四边形 76"/>
          <p:cNvSpPr/>
          <p:nvPr/>
        </p:nvSpPr>
        <p:spPr>
          <a:xfrm>
            <a:off x="10200454" y="6268733"/>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8" name="平行四边形 77"/>
          <p:cNvSpPr/>
          <p:nvPr/>
        </p:nvSpPr>
        <p:spPr>
          <a:xfrm>
            <a:off x="11305627" y="5831154"/>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27" name="文本框 26"/>
          <p:cNvSpPr txBox="1"/>
          <p:nvPr/>
        </p:nvSpPr>
        <p:spPr>
          <a:xfrm>
            <a:off x="4798801" y="2141208"/>
            <a:ext cx="3929217" cy="938719"/>
          </a:xfrm>
          <a:prstGeom prst="rect">
            <a:avLst/>
          </a:prstGeom>
          <a:noFill/>
        </p:spPr>
        <p:txBody>
          <a:bodyPr vert="horz" wrap="square" lIns="91440" tIns="45720" rIns="91440" bIns="45720" numCol="1" anchor="t">
            <a:spAutoFit/>
          </a:bodyPr>
          <a:lstStyle/>
          <a:p>
            <a:pPr lvl="0" eaLnBrk="0">
              <a:defRPr/>
            </a:pPr>
            <a:r>
              <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新技术应用</a:t>
            </a:r>
            <a:endPar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8" name="文本框 27"/>
          <p:cNvSpPr txBox="1"/>
          <p:nvPr/>
        </p:nvSpPr>
        <p:spPr>
          <a:xfrm>
            <a:off x="4720769" y="3296020"/>
            <a:ext cx="4789672" cy="861774"/>
          </a:xfrm>
          <a:prstGeom prst="rect">
            <a:avLst/>
          </a:prstGeom>
          <a:noFill/>
        </p:spPr>
        <p:txBody>
          <a:bodyPr vert="horz" wrap="square" lIns="91440" tIns="45720" rIns="91440" bIns="45720" numCol="1" anchor="t">
            <a:spAutoFit/>
          </a:bodyPr>
          <a:lstStyle/>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Lorem ipsum dolor sit amet, consectetuer adipiscing elit. Maecenas porttitor congue massa. Fusce posuere, magna sed pulvinar ultricies, purus lectus malesuada libero, sit amet commodo magna eros quis urna.</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Nunc viverra imperdiet enim. Fusce est. Vivamus a </a:t>
            </a:r>
            <a:r>
              <a:rPr kumimoji="0" lang="en-US" altLang="zh-CN" sz="10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tellus</a:t>
            </a: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9" name="文本框 28"/>
          <p:cNvSpPr txBox="1"/>
          <p:nvPr/>
        </p:nvSpPr>
        <p:spPr>
          <a:xfrm>
            <a:off x="9339275" y="1969972"/>
            <a:ext cx="1107996" cy="3131800"/>
          </a:xfrm>
          <a:prstGeom prst="rect">
            <a:avLst/>
          </a:prstGeom>
          <a:noFill/>
        </p:spPr>
        <p:txBody>
          <a:bodyPr vert="eaVert" wrap="square" rtlCol="0">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PART 03</a:t>
            </a:r>
            <a:endParaRPr kumimoji="0" lang="ko-KR" altLang="en-US"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Source Han Serif SC" panose="02020400000000000000" pitchFamily="18" charset="-122"/>
              <a:sym typeface="iekie jianheiti" panose="02000000000000000000" pitchFamily="2"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962718" y="1642283"/>
            <a:ext cx="3929217" cy="300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01156" y="1559777"/>
            <a:ext cx="2211613" cy="987348"/>
            <a:chOff x="465719" y="1295954"/>
            <a:chExt cx="1658494" cy="740511"/>
          </a:xfrm>
        </p:grpSpPr>
        <p:sp>
          <p:nvSpPr>
            <p:cNvPr id="4"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solidFill>
                  <a:schemeClr val="bg1"/>
                </a:solidFill>
                <a:cs typeface="+mn-ea"/>
                <a:sym typeface="+mn-lt"/>
              </a:endParaRPr>
            </a:p>
          </p:txBody>
        </p:sp>
        <p:sp>
          <p:nvSpPr>
            <p:cNvPr id="5"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sz="3200" kern="0" dirty="0">
                <a:solidFill>
                  <a:schemeClr val="bg1"/>
                </a:solidFill>
                <a:cs typeface="+mn-ea"/>
                <a:sym typeface="+mn-lt"/>
              </a:endParaRPr>
            </a:p>
          </p:txBody>
        </p:sp>
      </p:grpSp>
      <p:sp>
        <p:nvSpPr>
          <p:cNvPr id="6" name="TextBox 6"/>
          <p:cNvSpPr txBox="1"/>
          <p:nvPr/>
        </p:nvSpPr>
        <p:spPr>
          <a:xfrm>
            <a:off x="3548675" y="1789374"/>
            <a:ext cx="8117464" cy="759220"/>
          </a:xfrm>
          <a:prstGeom prst="rect">
            <a:avLst/>
          </a:prstGeom>
          <a:noFill/>
        </p:spPr>
        <p:txBody>
          <a:bodyPr wrap="square" lIns="115161" tIns="57581" rIns="115161" bIns="57581" rtlCol="0">
            <a:spAutoFit/>
          </a:bodyPr>
          <a:lstStyle/>
          <a:p>
            <a:pPr>
              <a:lnSpc>
                <a:spcPct val="150000"/>
              </a:lnSpc>
            </a:pPr>
            <a:r>
              <a:rPr lang="zh-CN" altLang="en-US" sz="1465" dirty="0">
                <a:solidFill>
                  <a:schemeClr val="bg1"/>
                </a:solidFill>
                <a:cs typeface="+mn-ea"/>
                <a:sym typeface="+mn-lt"/>
              </a:rPr>
              <a:t>单击此处添加文本单击此处添加文本 单击此处添加文本单击此处添加文本单击此处添加文本</a:t>
            </a:r>
            <a:endParaRPr lang="en-US" altLang="zh-CN" sz="1465" dirty="0">
              <a:solidFill>
                <a:schemeClr val="bg1"/>
              </a:solidFill>
              <a:cs typeface="+mn-ea"/>
              <a:sym typeface="+mn-lt"/>
            </a:endParaRPr>
          </a:p>
          <a:p>
            <a:pPr>
              <a:lnSpc>
                <a:spcPct val="150000"/>
              </a:lnSpc>
            </a:pPr>
            <a:r>
              <a:rPr lang="zh-CN" altLang="en-US" sz="1465" dirty="0">
                <a:solidFill>
                  <a:schemeClr val="bg1"/>
                </a:solidFill>
                <a:cs typeface="+mn-ea"/>
                <a:sym typeface="+mn-lt"/>
              </a:rPr>
              <a:t>单击此处添加文本单击此处添加文本单击此处添加文本 单击此处添加文本单击此处添加文本</a:t>
            </a:r>
            <a:endParaRPr lang="en-US" altLang="zh-CN" sz="1465" dirty="0">
              <a:solidFill>
                <a:schemeClr val="bg1"/>
              </a:solidFill>
              <a:cs typeface="+mn-ea"/>
              <a:sym typeface="+mn-lt"/>
            </a:endParaRPr>
          </a:p>
        </p:txBody>
      </p:sp>
      <p:sp>
        <p:nvSpPr>
          <p:cNvPr id="7" name="TextBox 7"/>
          <p:cNvSpPr txBox="1"/>
          <p:nvPr/>
        </p:nvSpPr>
        <p:spPr>
          <a:xfrm>
            <a:off x="3392569" y="1436637"/>
            <a:ext cx="3552857" cy="405176"/>
          </a:xfrm>
          <a:prstGeom prst="rect">
            <a:avLst/>
          </a:prstGeom>
          <a:noFill/>
        </p:spPr>
        <p:txBody>
          <a:bodyPr wrap="square" lIns="76200" tIns="38100" rIns="76200" bIns="38100" rtlCol="0">
            <a:spAutoFit/>
          </a:bodyPr>
          <a:lstStyle/>
          <a:p>
            <a:r>
              <a:rPr lang="zh-CN" altLang="zh-CN" sz="2135" b="1" dirty="0">
                <a:solidFill>
                  <a:schemeClr val="bg1"/>
                </a:solidFill>
                <a:cs typeface="+mn-ea"/>
                <a:sym typeface="+mn-lt"/>
              </a:rPr>
              <a:t>（一）</a:t>
            </a:r>
            <a:r>
              <a:rPr lang="zh-CN" altLang="en-US" sz="2135" b="1" dirty="0">
                <a:solidFill>
                  <a:schemeClr val="bg1"/>
                </a:solidFill>
                <a:cs typeface="+mn-ea"/>
                <a:sym typeface="+mn-lt"/>
              </a:rPr>
              <a:t>单击填加标题</a:t>
            </a:r>
            <a:endParaRPr lang="zh-CN" altLang="en-US" sz="2135" b="1" dirty="0">
              <a:solidFill>
                <a:schemeClr val="bg1"/>
              </a:solidFill>
              <a:cs typeface="+mn-ea"/>
              <a:sym typeface="+mn-lt"/>
            </a:endParaRPr>
          </a:p>
        </p:txBody>
      </p:sp>
      <p:grpSp>
        <p:nvGrpSpPr>
          <p:cNvPr id="8" name="组合 7"/>
          <p:cNvGrpSpPr/>
          <p:nvPr/>
        </p:nvGrpSpPr>
        <p:grpSpPr>
          <a:xfrm>
            <a:off x="1101156" y="4485365"/>
            <a:ext cx="2211613" cy="1034571"/>
            <a:chOff x="465719" y="3291830"/>
            <a:chExt cx="1658494" cy="740511"/>
          </a:xfrm>
        </p:grpSpPr>
        <p:sp>
          <p:nvSpPr>
            <p:cNvPr id="9"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1"/>
            </a:solidFill>
            <a:ln>
              <a:noFill/>
            </a:ln>
            <a:effectLst/>
          </p:spPr>
          <p:txBody>
            <a:bodyPr wrap="none" anchor="ctr"/>
            <a:lstStyle/>
            <a:p>
              <a:endParaRPr lang="en-US" sz="3200">
                <a:solidFill>
                  <a:schemeClr val="bg1"/>
                </a:solidFill>
                <a:cs typeface="+mn-ea"/>
                <a:sym typeface="+mn-lt"/>
              </a:endParaRPr>
            </a:p>
          </p:txBody>
        </p:sp>
        <p:pic>
          <p:nvPicPr>
            <p:cNvPr id="1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1"/>
          <p:cNvSpPr txBox="1"/>
          <p:nvPr/>
        </p:nvSpPr>
        <p:spPr>
          <a:xfrm>
            <a:off x="3548675" y="3304350"/>
            <a:ext cx="8117464" cy="759220"/>
          </a:xfrm>
          <a:prstGeom prst="rect">
            <a:avLst/>
          </a:prstGeom>
          <a:noFill/>
        </p:spPr>
        <p:txBody>
          <a:bodyPr wrap="square" lIns="115161" tIns="57581" rIns="115161" bIns="57581" rtlCol="0">
            <a:spAutoFit/>
          </a:bodyPr>
          <a:lstStyle/>
          <a:p>
            <a:pPr>
              <a:lnSpc>
                <a:spcPct val="150000"/>
              </a:lnSpc>
            </a:pPr>
            <a:r>
              <a:rPr lang="zh-CN" altLang="en-US" sz="1465" dirty="0">
                <a:solidFill>
                  <a:schemeClr val="bg1"/>
                </a:solidFill>
                <a:cs typeface="+mn-ea"/>
                <a:sym typeface="+mn-lt"/>
              </a:rPr>
              <a:t>单击此处添加文本单击此处添加文本 单击此处添加文本单击此处添加文本单击此处添加文本</a:t>
            </a:r>
            <a:endParaRPr lang="en-US" altLang="zh-CN" sz="1465" dirty="0">
              <a:solidFill>
                <a:schemeClr val="bg1"/>
              </a:solidFill>
              <a:cs typeface="+mn-ea"/>
              <a:sym typeface="+mn-lt"/>
            </a:endParaRPr>
          </a:p>
          <a:p>
            <a:pPr>
              <a:lnSpc>
                <a:spcPct val="150000"/>
              </a:lnSpc>
            </a:pPr>
            <a:r>
              <a:rPr lang="zh-CN" altLang="en-US" sz="1465" dirty="0">
                <a:solidFill>
                  <a:schemeClr val="bg1"/>
                </a:solidFill>
                <a:cs typeface="+mn-ea"/>
                <a:sym typeface="+mn-lt"/>
              </a:rPr>
              <a:t>单击此处添加文本单击此处添加文本单击此处添加文本 单击此处添加文本单击此处添加文本</a:t>
            </a:r>
            <a:endParaRPr lang="en-US" altLang="zh-CN" sz="1465" dirty="0">
              <a:solidFill>
                <a:schemeClr val="bg1"/>
              </a:solidFill>
              <a:cs typeface="+mn-ea"/>
              <a:sym typeface="+mn-lt"/>
            </a:endParaRPr>
          </a:p>
        </p:txBody>
      </p:sp>
      <p:sp>
        <p:nvSpPr>
          <p:cNvPr id="12" name="TextBox 12"/>
          <p:cNvSpPr txBox="1"/>
          <p:nvPr/>
        </p:nvSpPr>
        <p:spPr>
          <a:xfrm>
            <a:off x="3392569" y="2951610"/>
            <a:ext cx="3552857" cy="405176"/>
          </a:xfrm>
          <a:prstGeom prst="rect">
            <a:avLst/>
          </a:prstGeom>
          <a:noFill/>
        </p:spPr>
        <p:txBody>
          <a:bodyPr wrap="square" lIns="76200" tIns="38100" rIns="76200" bIns="38100" rtlCol="0">
            <a:spAutoFit/>
          </a:bodyPr>
          <a:lstStyle/>
          <a:p>
            <a:r>
              <a:rPr lang="zh-CN" altLang="zh-CN" sz="2135" b="1" dirty="0">
                <a:solidFill>
                  <a:schemeClr val="bg1"/>
                </a:solidFill>
                <a:cs typeface="+mn-ea"/>
                <a:sym typeface="+mn-lt"/>
              </a:rPr>
              <a:t>（</a:t>
            </a:r>
            <a:r>
              <a:rPr lang="zh-CN" altLang="en-US" sz="2135" b="1" dirty="0">
                <a:solidFill>
                  <a:schemeClr val="bg1"/>
                </a:solidFill>
                <a:cs typeface="+mn-ea"/>
                <a:sym typeface="+mn-lt"/>
              </a:rPr>
              <a:t>二</a:t>
            </a:r>
            <a:r>
              <a:rPr lang="zh-CN" altLang="zh-CN" sz="2135" b="1" dirty="0">
                <a:solidFill>
                  <a:schemeClr val="bg1"/>
                </a:solidFill>
                <a:cs typeface="+mn-ea"/>
                <a:sym typeface="+mn-lt"/>
              </a:rPr>
              <a:t>）</a:t>
            </a:r>
            <a:r>
              <a:rPr lang="zh-CN" altLang="en-US" sz="2135" b="1" dirty="0">
                <a:solidFill>
                  <a:schemeClr val="bg1"/>
                </a:solidFill>
                <a:cs typeface="+mn-ea"/>
                <a:sym typeface="+mn-lt"/>
              </a:rPr>
              <a:t>单击填加标题</a:t>
            </a:r>
            <a:endParaRPr lang="zh-CN" altLang="en-US" sz="2135" b="1" dirty="0">
              <a:solidFill>
                <a:schemeClr val="bg1"/>
              </a:solidFill>
              <a:cs typeface="+mn-ea"/>
              <a:sym typeface="+mn-lt"/>
            </a:endParaRPr>
          </a:p>
        </p:txBody>
      </p:sp>
      <p:sp>
        <p:nvSpPr>
          <p:cNvPr id="13" name="TextBox 13"/>
          <p:cNvSpPr txBox="1"/>
          <p:nvPr/>
        </p:nvSpPr>
        <p:spPr>
          <a:xfrm>
            <a:off x="3548675" y="4765706"/>
            <a:ext cx="8117464" cy="759220"/>
          </a:xfrm>
          <a:prstGeom prst="rect">
            <a:avLst/>
          </a:prstGeom>
          <a:noFill/>
        </p:spPr>
        <p:txBody>
          <a:bodyPr wrap="square" lIns="115161" tIns="57581" rIns="115161" bIns="57581" rtlCol="0">
            <a:spAutoFit/>
          </a:bodyPr>
          <a:lstStyle/>
          <a:p>
            <a:pPr>
              <a:lnSpc>
                <a:spcPct val="150000"/>
              </a:lnSpc>
            </a:pPr>
            <a:r>
              <a:rPr lang="zh-CN" altLang="en-US" sz="1465" dirty="0">
                <a:solidFill>
                  <a:schemeClr val="bg1"/>
                </a:solidFill>
                <a:cs typeface="+mn-ea"/>
                <a:sym typeface="+mn-lt"/>
              </a:rPr>
              <a:t>单击此处添加文本单击此处添加文本 单击此处添加文本单击此处添加文本单击此处添加文本</a:t>
            </a:r>
            <a:endParaRPr lang="en-US" altLang="zh-CN" sz="1465" dirty="0">
              <a:solidFill>
                <a:schemeClr val="bg1"/>
              </a:solidFill>
              <a:cs typeface="+mn-ea"/>
              <a:sym typeface="+mn-lt"/>
            </a:endParaRPr>
          </a:p>
          <a:p>
            <a:pPr>
              <a:lnSpc>
                <a:spcPct val="150000"/>
              </a:lnSpc>
            </a:pPr>
            <a:r>
              <a:rPr lang="zh-CN" altLang="en-US" sz="1465" dirty="0">
                <a:solidFill>
                  <a:schemeClr val="bg1"/>
                </a:solidFill>
                <a:cs typeface="+mn-ea"/>
                <a:sym typeface="+mn-lt"/>
              </a:rPr>
              <a:t>单击此处添加文本单击此处添加文本单击此处添加文本 单击此处添加文本单击此处添加文本</a:t>
            </a:r>
            <a:endParaRPr lang="en-US" altLang="zh-CN" sz="1465" dirty="0">
              <a:solidFill>
                <a:schemeClr val="bg1"/>
              </a:solidFill>
              <a:cs typeface="+mn-ea"/>
              <a:sym typeface="+mn-lt"/>
            </a:endParaRPr>
          </a:p>
        </p:txBody>
      </p:sp>
      <p:sp>
        <p:nvSpPr>
          <p:cNvPr id="14" name="TextBox 14"/>
          <p:cNvSpPr txBox="1"/>
          <p:nvPr/>
        </p:nvSpPr>
        <p:spPr>
          <a:xfrm>
            <a:off x="3392569" y="4412966"/>
            <a:ext cx="3552857" cy="405176"/>
          </a:xfrm>
          <a:prstGeom prst="rect">
            <a:avLst/>
          </a:prstGeom>
          <a:noFill/>
        </p:spPr>
        <p:txBody>
          <a:bodyPr wrap="square" lIns="76200" tIns="38100" rIns="76200" bIns="38100" rtlCol="0">
            <a:spAutoFit/>
          </a:bodyPr>
          <a:lstStyle/>
          <a:p>
            <a:r>
              <a:rPr lang="zh-CN" altLang="zh-CN" sz="2135" b="1" dirty="0">
                <a:solidFill>
                  <a:schemeClr val="bg1"/>
                </a:solidFill>
                <a:cs typeface="+mn-ea"/>
                <a:sym typeface="+mn-lt"/>
              </a:rPr>
              <a:t>（</a:t>
            </a:r>
            <a:r>
              <a:rPr lang="zh-CN" altLang="en-US" sz="2135" b="1" dirty="0">
                <a:solidFill>
                  <a:schemeClr val="bg1"/>
                </a:solidFill>
                <a:cs typeface="+mn-ea"/>
                <a:sym typeface="+mn-lt"/>
              </a:rPr>
              <a:t>三</a:t>
            </a:r>
            <a:r>
              <a:rPr lang="zh-CN" altLang="zh-CN" sz="2135" b="1" dirty="0">
                <a:solidFill>
                  <a:schemeClr val="bg1"/>
                </a:solidFill>
                <a:cs typeface="+mn-ea"/>
                <a:sym typeface="+mn-lt"/>
              </a:rPr>
              <a:t>）</a:t>
            </a:r>
            <a:r>
              <a:rPr lang="zh-CN" altLang="en-US" sz="2135" b="1" dirty="0">
                <a:solidFill>
                  <a:schemeClr val="bg1"/>
                </a:solidFill>
                <a:cs typeface="+mn-ea"/>
                <a:sym typeface="+mn-lt"/>
              </a:rPr>
              <a:t>单击填加标题</a:t>
            </a:r>
            <a:endParaRPr lang="zh-CN" altLang="en-US" sz="2135" b="1" dirty="0">
              <a:solidFill>
                <a:schemeClr val="bg1"/>
              </a:solidFill>
              <a:cs typeface="+mn-ea"/>
              <a:sym typeface="+mn-lt"/>
            </a:endParaRPr>
          </a:p>
        </p:txBody>
      </p:sp>
      <p:grpSp>
        <p:nvGrpSpPr>
          <p:cNvPr id="15" name="Group 4"/>
          <p:cNvGrpSpPr/>
          <p:nvPr/>
        </p:nvGrpSpPr>
        <p:grpSpPr>
          <a:xfrm>
            <a:off x="1101156" y="3023478"/>
            <a:ext cx="2211613" cy="1033581"/>
            <a:chOff x="1372486" y="3793072"/>
            <a:chExt cx="6146978" cy="2804667"/>
          </a:xfrm>
        </p:grpSpPr>
        <p:sp>
          <p:nvSpPr>
            <p:cNvPr id="16"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sz="3200">
                <a:solidFill>
                  <a:schemeClr val="bg1"/>
                </a:solidFill>
                <a:cs typeface="+mn-ea"/>
                <a:sym typeface="+mn-lt"/>
              </a:endParaRPr>
            </a:p>
          </p:txBody>
        </p:sp>
        <p:grpSp>
          <p:nvGrpSpPr>
            <p:cNvPr id="17" name="Group 2"/>
            <p:cNvGrpSpPr/>
            <p:nvPr/>
          </p:nvGrpSpPr>
          <p:grpSpPr bwMode="auto">
            <a:xfrm>
              <a:off x="3531959" y="4060393"/>
              <a:ext cx="1906518" cy="1888205"/>
              <a:chOff x="1569458" y="688424"/>
              <a:chExt cx="334962" cy="331788"/>
            </a:xfrm>
            <a:solidFill>
              <a:schemeClr val="bg1"/>
            </a:solidFill>
          </p:grpSpPr>
          <p:sp>
            <p:nvSpPr>
              <p:cNvPr id="18"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sp>
            <p:nvSpPr>
              <p:cNvPr id="19"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sp>
            <p:nvSpPr>
              <p:cNvPr id="20"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sp>
            <p:nvSpPr>
              <p:cNvPr id="21"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sp>
            <p:nvSpPr>
              <p:cNvPr id="22"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sp>
            <p:nvSpPr>
              <p:cNvPr id="23"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3200">
                  <a:solidFill>
                    <a:schemeClr val="bg1"/>
                  </a:solidFill>
                  <a:cs typeface="+mn-ea"/>
                  <a:sym typeface="+mn-lt"/>
                </a:endParaRPr>
              </a:p>
            </p:txBody>
          </p:sp>
        </p:grpSp>
      </p:grpSp>
      <p:sp>
        <p:nvSpPr>
          <p:cNvPr id="24"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850"/>
                            </p:stCondLst>
                            <p:childTnLst>
                              <p:par>
                                <p:cTn id="13" presetID="2" presetClass="entr" presetSubtype="8" decel="10000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35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85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750"/>
                                        <p:tgtEl>
                                          <p:spTgt spid="6"/>
                                        </p:tgtEl>
                                      </p:cBhvr>
                                    </p:animEffect>
                                  </p:childTnLst>
                                </p:cTn>
                              </p:par>
                            </p:childTnLst>
                          </p:cTn>
                        </p:par>
                        <p:par>
                          <p:cTn id="25" fill="hold">
                            <p:stCondLst>
                              <p:cond delay="2850"/>
                            </p:stCondLst>
                            <p:childTnLst>
                              <p:par>
                                <p:cTn id="26" presetID="2" presetClass="entr" presetSubtype="8" decel="10000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335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750"/>
                                        <p:tgtEl>
                                          <p:spTgt spid="11"/>
                                        </p:tgtEl>
                                      </p:cBhvr>
                                    </p:animEffect>
                                  </p:childTnLst>
                                </p:cTn>
                              </p:par>
                            </p:childTnLst>
                          </p:cTn>
                        </p:par>
                        <p:par>
                          <p:cTn id="38" fill="hold">
                            <p:stCondLst>
                              <p:cond delay="4850"/>
                            </p:stCondLst>
                            <p:childTnLst>
                              <p:par>
                                <p:cTn id="39" presetID="2" presetClass="entr" presetSubtype="8" decel="10000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5350"/>
                            </p:stCondLst>
                            <p:childTnLst>
                              <p:par>
                                <p:cTn id="44" presetID="10"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85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90068" y="3000981"/>
            <a:ext cx="8106821" cy="3883603"/>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800">
                <a:solidFill>
                  <a:schemeClr val="bg1"/>
                </a:solidFill>
                <a:cs typeface="+mn-ea"/>
                <a:sym typeface="+mn-lt"/>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2"/>
            </a:solidFill>
            <a:ln>
              <a:noFill/>
            </a:ln>
          </p:spPr>
          <p:txBody>
            <a:bodyPr vert="horz" wrap="square" lIns="91419" tIns="45709" rIns="91419" bIns="45709" numCol="1" anchor="t" anchorCtr="0" compatLnSpc="1"/>
            <a:lstStyle/>
            <a:p>
              <a:endParaRPr lang="zh-CN" altLang="en-US" sz="3200">
                <a:solidFill>
                  <a:schemeClr val="bg1"/>
                </a:solidFill>
                <a:cs typeface="+mn-ea"/>
                <a:sym typeface="+mn-lt"/>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91419" tIns="45709" rIns="91419" bIns="45709" numCol="1" anchor="t" anchorCtr="0" compatLnSpc="1"/>
            <a:lstStyle/>
            <a:p>
              <a:endParaRPr lang="zh-CN" altLang="en-US" sz="3200">
                <a:solidFill>
                  <a:schemeClr val="bg1"/>
                </a:solidFill>
                <a:cs typeface="+mn-ea"/>
                <a:sym typeface="+mn-lt"/>
              </a:endParaRPr>
            </a:p>
          </p:txBody>
        </p:sp>
        <p:sp>
          <p:nvSpPr>
            <p:cNvPr id="19" name="Freeform 8"/>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800">
                <a:solidFill>
                  <a:schemeClr val="bg1"/>
                </a:solidFill>
                <a:cs typeface="+mn-ea"/>
                <a:sym typeface="+mn-lt"/>
              </a:endParaRPr>
            </a:p>
          </p:txBody>
        </p:sp>
      </p:grpSp>
      <p:sp>
        <p:nvSpPr>
          <p:cNvPr id="20" name="Content Placeholder 2"/>
          <p:cNvSpPr txBox="1"/>
          <p:nvPr/>
        </p:nvSpPr>
        <p:spPr>
          <a:xfrm>
            <a:off x="1024730" y="1679475"/>
            <a:ext cx="5359049" cy="1677535"/>
          </a:xfrm>
          <a:prstGeom prst="rect">
            <a:avLst/>
          </a:prstGeom>
        </p:spPr>
        <p:txBody>
          <a:bodyPr vert="horz" lIns="91419" tIns="45709" rIns="91419" bIns="457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a:solidFill>
                  <a:schemeClr val="bg1"/>
                </a:solidFill>
                <a:cs typeface="+mn-ea"/>
                <a:sym typeface="+mn-lt"/>
              </a:rPr>
              <a:t>点击添加小标题</a:t>
            </a:r>
            <a:endParaRPr lang="en-US" altLang="zh-CN" sz="2400" b="1" dirty="0">
              <a:solidFill>
                <a:schemeClr val="bg1"/>
              </a:solidFill>
              <a:cs typeface="+mn-ea"/>
              <a:sym typeface="+mn-lt"/>
            </a:endParaRPr>
          </a:p>
          <a:p>
            <a:pPr marL="0" indent="0">
              <a:lnSpc>
                <a:spcPct val="120000"/>
              </a:lnSpc>
              <a:buNone/>
            </a:pPr>
            <a:r>
              <a:rPr lang="zh-CN" altLang="en-US" sz="1800" dirty="0">
                <a:solidFill>
                  <a:schemeClr val="bg1"/>
                </a:solidFill>
                <a:cs typeface="+mn-ea"/>
                <a:sym typeface="+mn-lt"/>
              </a:rPr>
              <a:t>点击添加主要文字内容点击添加主要文字内容点击添加主要文字内容点击添加主要文字内容点击添加主要文字内容点击添加主要文字内容点击添加主要</a:t>
            </a:r>
            <a:endParaRPr lang="en-US" sz="1800" dirty="0">
              <a:solidFill>
                <a:schemeClr val="bg1"/>
              </a:solidFill>
              <a:cs typeface="+mn-ea"/>
              <a:sym typeface="+mn-lt"/>
            </a:endParaRPr>
          </a:p>
        </p:txBody>
      </p:sp>
      <p:grpSp>
        <p:nvGrpSpPr>
          <p:cNvPr id="21" name="组合 20"/>
          <p:cNvGrpSpPr/>
          <p:nvPr/>
        </p:nvGrpSpPr>
        <p:grpSpPr>
          <a:xfrm>
            <a:off x="7059009" y="4456627"/>
            <a:ext cx="2122315" cy="997820"/>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bg1">
                <a:lumMod val="85000"/>
              </a:schemeClr>
            </a:solidFill>
            <a:ln>
              <a:solidFill>
                <a:schemeClr val="tx1">
                  <a:lumMod val="85000"/>
                  <a:lumOff val="15000"/>
                </a:schemeClr>
              </a:solidFill>
            </a:ln>
          </p:spPr>
          <p:txBody>
            <a:bodyPr/>
            <a:lstStyle/>
            <a:p>
              <a:endParaRPr lang="zh-CN" altLang="en-US" sz="2800">
                <a:solidFill>
                  <a:schemeClr val="bg1"/>
                </a:solidFill>
                <a:cs typeface="+mn-ea"/>
                <a:sym typeface="+mn-lt"/>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0105" y="5340859"/>
            <a:ext cx="2122315" cy="997820"/>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bg1">
                <a:lumMod val="85000"/>
              </a:schemeClr>
            </a:solidFill>
            <a:ln>
              <a:solidFill>
                <a:schemeClr val="tx1">
                  <a:lumMod val="85000"/>
                  <a:lumOff val="15000"/>
                </a:schemeClr>
              </a:solidFill>
            </a:ln>
          </p:spPr>
          <p:txBody>
            <a:bodyPr/>
            <a:lstStyle/>
            <a:p>
              <a:endParaRPr lang="zh-CN" altLang="en-US" sz="2800">
                <a:solidFill>
                  <a:schemeClr val="bg1"/>
                </a:solidFill>
                <a:cs typeface="+mn-ea"/>
                <a:sym typeface="+mn-lt"/>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629769" y="3458807"/>
            <a:ext cx="2122315" cy="997820"/>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bg1">
                <a:lumMod val="85000"/>
              </a:schemeClr>
            </a:solidFill>
            <a:ln>
              <a:solidFill>
                <a:schemeClr val="tx1">
                  <a:lumMod val="85000"/>
                  <a:lumOff val="15000"/>
                </a:schemeClr>
              </a:solidFill>
            </a:ln>
          </p:spPr>
          <p:txBody>
            <a:bodyPr/>
            <a:lstStyle/>
            <a:p>
              <a:endParaRPr lang="zh-CN" altLang="en-US" sz="2800">
                <a:solidFill>
                  <a:schemeClr val="bg1"/>
                </a:solidFill>
                <a:cs typeface="+mn-ea"/>
                <a:sym typeface="+mn-lt"/>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9671112" y="2454667"/>
            <a:ext cx="2122315" cy="997820"/>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bg1">
                <a:lumMod val="85000"/>
              </a:schemeClr>
            </a:solidFill>
            <a:ln>
              <a:solidFill>
                <a:schemeClr val="tx1">
                  <a:lumMod val="85000"/>
                  <a:lumOff val="15000"/>
                </a:schemeClr>
              </a:solidFill>
            </a:ln>
          </p:spPr>
          <p:txBody>
            <a:bodyPr/>
            <a:lstStyle/>
            <a:p>
              <a:endParaRPr lang="zh-CN" altLang="en-US" sz="2800">
                <a:solidFill>
                  <a:schemeClr val="bg1"/>
                </a:solidFill>
                <a:cs typeface="+mn-ea"/>
                <a:sym typeface="+mn-lt"/>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991767" y="5205651"/>
            <a:ext cx="1872624"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dirty="0">
                <a:solidFill>
                  <a:schemeClr val="bg1"/>
                </a:solidFill>
                <a:latin typeface="+mn-lt"/>
                <a:ea typeface="+mn-ea"/>
                <a:cs typeface="+mn-ea"/>
                <a:sym typeface="+mn-lt"/>
              </a:rPr>
              <a:t>点击添加内容</a:t>
            </a:r>
            <a:endParaRPr lang="zh-CN" altLang="en-US" dirty="0">
              <a:solidFill>
                <a:schemeClr val="bg1"/>
              </a:solidFill>
              <a:latin typeface="+mn-lt"/>
              <a:ea typeface="+mn-ea"/>
              <a:cs typeface="+mn-ea"/>
              <a:sym typeface="+mn-lt"/>
            </a:endParaRPr>
          </a:p>
        </p:txBody>
      </p:sp>
      <p:sp>
        <p:nvSpPr>
          <p:cNvPr id="38" name="文本框 12"/>
          <p:cNvSpPr txBox="1"/>
          <p:nvPr/>
        </p:nvSpPr>
        <p:spPr>
          <a:xfrm>
            <a:off x="5140343" y="4352289"/>
            <a:ext cx="1872624"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dirty="0">
                <a:solidFill>
                  <a:schemeClr val="bg1"/>
                </a:solidFill>
                <a:latin typeface="+mn-lt"/>
                <a:ea typeface="+mn-ea"/>
                <a:cs typeface="+mn-ea"/>
                <a:sym typeface="+mn-lt"/>
              </a:rPr>
              <a:t>点击添加内容</a:t>
            </a:r>
            <a:endParaRPr lang="zh-CN" altLang="en-US" dirty="0">
              <a:solidFill>
                <a:schemeClr val="bg1"/>
              </a:solidFill>
              <a:latin typeface="+mn-lt"/>
              <a:ea typeface="+mn-ea"/>
              <a:cs typeface="+mn-ea"/>
              <a:sym typeface="+mn-lt"/>
            </a:endParaRPr>
          </a:p>
        </p:txBody>
      </p:sp>
      <p:sp>
        <p:nvSpPr>
          <p:cNvPr id="39" name="文本框 12"/>
          <p:cNvSpPr txBox="1"/>
          <p:nvPr/>
        </p:nvSpPr>
        <p:spPr>
          <a:xfrm>
            <a:off x="6709827" y="3354469"/>
            <a:ext cx="1872624" cy="400110"/>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dirty="0">
                <a:solidFill>
                  <a:schemeClr val="bg1"/>
                </a:solidFill>
                <a:latin typeface="+mn-lt"/>
                <a:ea typeface="+mn-ea"/>
                <a:cs typeface="+mn-ea"/>
                <a:sym typeface="+mn-lt"/>
              </a:rPr>
              <a:t>点击添加内容</a:t>
            </a:r>
            <a:endParaRPr lang="zh-CN" altLang="en-US" dirty="0">
              <a:solidFill>
                <a:schemeClr val="bg1"/>
              </a:solidFill>
              <a:latin typeface="+mn-lt"/>
              <a:ea typeface="+mn-ea"/>
              <a:cs typeface="+mn-ea"/>
              <a:sym typeface="+mn-lt"/>
            </a:endParaRPr>
          </a:p>
        </p:txBody>
      </p:sp>
      <p:sp>
        <p:nvSpPr>
          <p:cNvPr id="40" name="文本框 12"/>
          <p:cNvSpPr txBox="1"/>
          <p:nvPr/>
        </p:nvSpPr>
        <p:spPr>
          <a:xfrm>
            <a:off x="7776619" y="2301468"/>
            <a:ext cx="187262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dirty="0">
                <a:solidFill>
                  <a:schemeClr val="bg1"/>
                </a:solidFill>
                <a:cs typeface="+mn-ea"/>
                <a:sym typeface="+mn-lt"/>
              </a:rPr>
              <a:t>点击添加内容</a:t>
            </a:r>
            <a:endParaRPr lang="zh-CN" altLang="en-US" sz="2000" dirty="0">
              <a:solidFill>
                <a:schemeClr val="bg1"/>
              </a:solidFill>
              <a:cs typeface="+mn-ea"/>
              <a:sym typeface="+mn-lt"/>
            </a:endParaRPr>
          </a:p>
        </p:txBody>
      </p:sp>
      <p:sp>
        <p:nvSpPr>
          <p:cNvPr id="41" name="文本框 2"/>
          <p:cNvSpPr txBox="1"/>
          <p:nvPr/>
        </p:nvSpPr>
        <p:spPr>
          <a:xfrm>
            <a:off x="1127891"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350"/>
                            </p:stCondLst>
                            <p:childTnLst>
                              <p:par>
                                <p:cTn id="17" presetID="22" presetClass="entr" presetSubtype="2"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right)">
                                      <p:cBhvr>
                                        <p:cTn id="19" dur="500"/>
                                        <p:tgtEl>
                                          <p:spTgt spid="25"/>
                                        </p:tgtEl>
                                      </p:cBhvr>
                                    </p:animEffect>
                                  </p:childTnLst>
                                </p:cTn>
                              </p:par>
                            </p:childTnLst>
                          </p:cTn>
                        </p:par>
                        <p:par>
                          <p:cTn id="20" fill="hold">
                            <p:stCondLst>
                              <p:cond delay="18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500"/>
                                        <p:tgtEl>
                                          <p:spTgt spid="37"/>
                                        </p:tgtEl>
                                      </p:cBhvr>
                                    </p:animEffect>
                                  </p:childTnLst>
                                </p:cTn>
                              </p:par>
                            </p:childTnLst>
                          </p:cTn>
                        </p:par>
                        <p:par>
                          <p:cTn id="24" fill="hold">
                            <p:stCondLst>
                              <p:cond delay="235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2850"/>
                            </p:stCondLst>
                            <p:childTnLst>
                              <p:par>
                                <p:cTn id="29" presetID="22" presetClass="entr" presetSubtype="8"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350"/>
                            </p:stCondLst>
                            <p:childTnLst>
                              <p:par>
                                <p:cTn id="33" presetID="2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500"/>
                                        <p:tgtEl>
                                          <p:spTgt spid="29"/>
                                        </p:tgtEl>
                                      </p:cBhvr>
                                    </p:animEffect>
                                  </p:childTnLst>
                                </p:cTn>
                              </p:par>
                            </p:childTnLst>
                          </p:cTn>
                        </p:par>
                        <p:par>
                          <p:cTn id="36" fill="hold">
                            <p:stCondLst>
                              <p:cond delay="3850"/>
                            </p:stCondLst>
                            <p:childTnLst>
                              <p:par>
                                <p:cTn id="37" presetID="22" presetClass="entr" presetSubtype="8"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childTnLst>
                          </p:cTn>
                        </p:par>
                        <p:par>
                          <p:cTn id="40" fill="hold">
                            <p:stCondLst>
                              <p:cond delay="4350"/>
                            </p:stCondLst>
                            <p:childTnLst>
                              <p:par>
                                <p:cTn id="41" presetID="22" presetClass="entr" presetSubtype="2"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4850"/>
                            </p:stCondLst>
                            <p:childTnLst>
                              <p:par>
                                <p:cTn id="45" presetID="22" presetClass="entr" presetSubtype="8"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left)">
                                      <p:cBhvr>
                                        <p:cTn id="47" dur="500"/>
                                        <p:tgtEl>
                                          <p:spTgt spid="40"/>
                                        </p:tgtEl>
                                      </p:cBhvr>
                                    </p:animEffect>
                                  </p:childTnLst>
                                </p:cTn>
                              </p:par>
                            </p:childTnLst>
                          </p:cTn>
                        </p:par>
                        <p:par>
                          <p:cTn id="48" fill="hold">
                            <p:stCondLst>
                              <p:cond delay="535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956522"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5" name="Freeform 7"/>
          <p:cNvSpPr/>
          <p:nvPr/>
        </p:nvSpPr>
        <p:spPr bwMode="auto">
          <a:xfrm>
            <a:off x="1956522" y="2795097"/>
            <a:ext cx="313071" cy="59192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6" name="Freeform 8"/>
          <p:cNvSpPr/>
          <p:nvPr/>
        </p:nvSpPr>
        <p:spPr bwMode="auto">
          <a:xfrm>
            <a:off x="2358799"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7" name="Freeform 9"/>
          <p:cNvSpPr/>
          <p:nvPr/>
        </p:nvSpPr>
        <p:spPr bwMode="auto">
          <a:xfrm>
            <a:off x="2759395"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8" name="Freeform 10"/>
          <p:cNvSpPr/>
          <p:nvPr/>
        </p:nvSpPr>
        <p:spPr bwMode="auto">
          <a:xfrm>
            <a:off x="3156623" y="1457785"/>
            <a:ext cx="314751" cy="192923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9" name="Freeform 11"/>
          <p:cNvSpPr/>
          <p:nvPr/>
        </p:nvSpPr>
        <p:spPr bwMode="auto">
          <a:xfrm>
            <a:off x="2358799" y="2392049"/>
            <a:ext cx="313071" cy="994972"/>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0" name="Freeform 12"/>
          <p:cNvSpPr/>
          <p:nvPr/>
        </p:nvSpPr>
        <p:spPr bwMode="auto">
          <a:xfrm>
            <a:off x="2759395" y="1975507"/>
            <a:ext cx="314751" cy="14115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1" name="Freeform 13"/>
          <p:cNvSpPr/>
          <p:nvPr/>
        </p:nvSpPr>
        <p:spPr bwMode="auto">
          <a:xfrm>
            <a:off x="3156623" y="1702313"/>
            <a:ext cx="314751" cy="1684708"/>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2" name="Freeform 14"/>
          <p:cNvSpPr/>
          <p:nvPr/>
        </p:nvSpPr>
        <p:spPr bwMode="auto">
          <a:xfrm>
            <a:off x="4114346"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3" name="Freeform 15"/>
          <p:cNvSpPr/>
          <p:nvPr/>
        </p:nvSpPr>
        <p:spPr bwMode="auto">
          <a:xfrm>
            <a:off x="4514942"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4" name="Freeform 16"/>
          <p:cNvSpPr/>
          <p:nvPr/>
        </p:nvSpPr>
        <p:spPr bwMode="auto">
          <a:xfrm>
            <a:off x="4917221"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5" name="Freeform 17"/>
          <p:cNvSpPr/>
          <p:nvPr/>
        </p:nvSpPr>
        <p:spPr bwMode="auto">
          <a:xfrm>
            <a:off x="5319499"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6" name="Freeform 18"/>
          <p:cNvSpPr/>
          <p:nvPr/>
        </p:nvSpPr>
        <p:spPr bwMode="auto">
          <a:xfrm>
            <a:off x="4114346" y="3100334"/>
            <a:ext cx="313071" cy="286687"/>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7" name="Freeform 19"/>
          <p:cNvSpPr/>
          <p:nvPr/>
        </p:nvSpPr>
        <p:spPr bwMode="auto">
          <a:xfrm>
            <a:off x="4514942" y="2400477"/>
            <a:ext cx="314751" cy="986543"/>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8" name="Freeform 20"/>
          <p:cNvSpPr/>
          <p:nvPr/>
        </p:nvSpPr>
        <p:spPr bwMode="auto">
          <a:xfrm>
            <a:off x="4917221" y="1702313"/>
            <a:ext cx="314751" cy="1684708"/>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19" name="Freeform 21"/>
          <p:cNvSpPr/>
          <p:nvPr/>
        </p:nvSpPr>
        <p:spPr bwMode="auto">
          <a:xfrm>
            <a:off x="5319499" y="2646694"/>
            <a:ext cx="314751" cy="74032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0" name="Freeform 22"/>
          <p:cNvSpPr/>
          <p:nvPr/>
        </p:nvSpPr>
        <p:spPr bwMode="auto">
          <a:xfrm>
            <a:off x="6262074"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1" name="Freeform 23"/>
          <p:cNvSpPr/>
          <p:nvPr/>
        </p:nvSpPr>
        <p:spPr bwMode="auto">
          <a:xfrm>
            <a:off x="6664351"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2" name="Freeform 24"/>
          <p:cNvSpPr/>
          <p:nvPr/>
        </p:nvSpPr>
        <p:spPr bwMode="auto">
          <a:xfrm>
            <a:off x="7066626"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3" name="Freeform 25"/>
          <p:cNvSpPr/>
          <p:nvPr/>
        </p:nvSpPr>
        <p:spPr bwMode="auto">
          <a:xfrm>
            <a:off x="7467223"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4" name="Freeform 26"/>
          <p:cNvSpPr/>
          <p:nvPr/>
        </p:nvSpPr>
        <p:spPr bwMode="auto">
          <a:xfrm>
            <a:off x="7467223" y="1693878"/>
            <a:ext cx="314751" cy="1693140"/>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5" name="Freeform 27"/>
          <p:cNvSpPr/>
          <p:nvPr/>
        </p:nvSpPr>
        <p:spPr bwMode="auto">
          <a:xfrm>
            <a:off x="7066626" y="2007551"/>
            <a:ext cx="313071" cy="137947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6" name="Freeform 28"/>
          <p:cNvSpPr/>
          <p:nvPr/>
        </p:nvSpPr>
        <p:spPr bwMode="auto">
          <a:xfrm>
            <a:off x="6664351" y="2400477"/>
            <a:ext cx="313071" cy="986543"/>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7" name="Freeform 29"/>
          <p:cNvSpPr/>
          <p:nvPr/>
        </p:nvSpPr>
        <p:spPr bwMode="auto">
          <a:xfrm>
            <a:off x="6262074" y="2808589"/>
            <a:ext cx="314751" cy="57843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8" name="Freeform 30"/>
          <p:cNvSpPr/>
          <p:nvPr/>
        </p:nvSpPr>
        <p:spPr bwMode="auto">
          <a:xfrm>
            <a:off x="8525938" y="1457785"/>
            <a:ext cx="314751" cy="192923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29" name="Freeform 31"/>
          <p:cNvSpPr/>
          <p:nvPr/>
        </p:nvSpPr>
        <p:spPr bwMode="auto">
          <a:xfrm>
            <a:off x="8923169" y="1457785"/>
            <a:ext cx="31475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0" name="Freeform 32"/>
          <p:cNvSpPr/>
          <p:nvPr/>
        </p:nvSpPr>
        <p:spPr bwMode="auto">
          <a:xfrm>
            <a:off x="9325443"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1" name="Freeform 33"/>
          <p:cNvSpPr/>
          <p:nvPr/>
        </p:nvSpPr>
        <p:spPr bwMode="auto">
          <a:xfrm>
            <a:off x="9727722" y="1457785"/>
            <a:ext cx="313071" cy="192923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noFill/>
          <a:ln>
            <a:solidFill>
              <a:schemeClr val="tx1">
                <a:lumMod val="65000"/>
                <a:lumOff val="35000"/>
              </a:schemeClr>
            </a:solid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2" name="Freeform 34"/>
          <p:cNvSpPr/>
          <p:nvPr/>
        </p:nvSpPr>
        <p:spPr bwMode="auto">
          <a:xfrm>
            <a:off x="9727722" y="1712430"/>
            <a:ext cx="313071" cy="1674591"/>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3" name="Freeform 35"/>
          <p:cNvSpPr/>
          <p:nvPr/>
        </p:nvSpPr>
        <p:spPr bwMode="auto">
          <a:xfrm>
            <a:off x="9325443" y="1859147"/>
            <a:ext cx="313071" cy="152787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4" name="Freeform 36"/>
          <p:cNvSpPr/>
          <p:nvPr/>
        </p:nvSpPr>
        <p:spPr bwMode="auto">
          <a:xfrm>
            <a:off x="8923169" y="2975539"/>
            <a:ext cx="314751" cy="41148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5" name="Freeform 37"/>
          <p:cNvSpPr/>
          <p:nvPr/>
        </p:nvSpPr>
        <p:spPr bwMode="auto">
          <a:xfrm>
            <a:off x="8525938" y="2211600"/>
            <a:ext cx="314751" cy="1175419"/>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6" name="Oval 38"/>
          <p:cNvSpPr>
            <a:spLocks noChangeArrowheads="1"/>
          </p:cNvSpPr>
          <p:nvPr/>
        </p:nvSpPr>
        <p:spPr bwMode="auto">
          <a:xfrm>
            <a:off x="2306621" y="3708617"/>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7" name="Freeform 39"/>
          <p:cNvSpPr>
            <a:spLocks noEditPoints="1"/>
          </p:cNvSpPr>
          <p:nvPr/>
        </p:nvSpPr>
        <p:spPr bwMode="auto">
          <a:xfrm>
            <a:off x="2495683" y="3894169"/>
            <a:ext cx="421384" cy="427569"/>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8" name="Oval 40"/>
          <p:cNvSpPr>
            <a:spLocks noChangeArrowheads="1"/>
          </p:cNvSpPr>
          <p:nvPr/>
        </p:nvSpPr>
        <p:spPr bwMode="auto">
          <a:xfrm>
            <a:off x="4473990" y="3708617"/>
            <a:ext cx="797141"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39" name="Oval 41"/>
          <p:cNvSpPr>
            <a:spLocks noChangeArrowheads="1"/>
          </p:cNvSpPr>
          <p:nvPr/>
        </p:nvSpPr>
        <p:spPr bwMode="auto">
          <a:xfrm>
            <a:off x="6630688" y="3708617"/>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40" name="Oval 42"/>
          <p:cNvSpPr>
            <a:spLocks noChangeArrowheads="1"/>
          </p:cNvSpPr>
          <p:nvPr/>
        </p:nvSpPr>
        <p:spPr bwMode="auto">
          <a:xfrm>
            <a:off x="8868882" y="3708617"/>
            <a:ext cx="794457" cy="798667"/>
          </a:xfrm>
          <a:prstGeom prst="ellipse">
            <a:avLst/>
          </a:prstGeom>
          <a:solidFill>
            <a:schemeClr val="bg1"/>
          </a:solidFill>
          <a:ln w="12700" cap="flat">
            <a:solidFill>
              <a:schemeClr val="accent1"/>
            </a:solidFill>
            <a:prstDash val="solid"/>
            <a:miter lim="800000"/>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41" name="Freeform 43"/>
          <p:cNvSpPr>
            <a:spLocks noEditPoints="1"/>
          </p:cNvSpPr>
          <p:nvPr/>
        </p:nvSpPr>
        <p:spPr bwMode="auto">
          <a:xfrm>
            <a:off x="6860325" y="3974840"/>
            <a:ext cx="330129" cy="26622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42" name="Freeform 44"/>
          <p:cNvSpPr>
            <a:spLocks noEditPoints="1"/>
          </p:cNvSpPr>
          <p:nvPr/>
        </p:nvSpPr>
        <p:spPr bwMode="auto">
          <a:xfrm>
            <a:off x="4643579" y="3909802"/>
            <a:ext cx="456277" cy="397989"/>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43" name="Freeform 45"/>
          <p:cNvSpPr>
            <a:spLocks noEditPoints="1"/>
          </p:cNvSpPr>
          <p:nvPr/>
        </p:nvSpPr>
        <p:spPr bwMode="auto">
          <a:xfrm>
            <a:off x="9097015" y="3917185"/>
            <a:ext cx="338184" cy="37647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1"/>
          </a:solidFill>
          <a:ln>
            <a:noFill/>
          </a:ln>
        </p:spPr>
        <p:txBody>
          <a:bodyPr vert="horz" wrap="square" lIns="96999" tIns="48499" rIns="96999" bIns="48499" numCol="1" anchor="t" anchorCtr="0" compatLnSpc="1"/>
          <a:lstStyle/>
          <a:p>
            <a:endParaRPr lang="zh-CN" altLang="en-US">
              <a:solidFill>
                <a:schemeClr val="bg1"/>
              </a:solidFill>
              <a:cs typeface="+mn-ea"/>
              <a:sym typeface="+mn-lt"/>
            </a:endParaRPr>
          </a:p>
        </p:txBody>
      </p:sp>
      <p:sp>
        <p:nvSpPr>
          <p:cNvPr id="44" name="TextBox 43"/>
          <p:cNvSpPr txBox="1"/>
          <p:nvPr/>
        </p:nvSpPr>
        <p:spPr>
          <a:xfrm>
            <a:off x="1770987" y="4951643"/>
            <a:ext cx="1876376" cy="1182473"/>
          </a:xfrm>
          <a:prstGeom prst="rect">
            <a:avLst/>
          </a:prstGeom>
          <a:noFill/>
        </p:spPr>
        <p:txBody>
          <a:bodyPr wrap="square" lIns="96999" tIns="48499" rIns="96999" bIns="48499" rtlCol="0">
            <a:spAutoFit/>
          </a:bodyPr>
          <a:lstStyle/>
          <a:p>
            <a:pPr algn="ctr">
              <a:lnSpc>
                <a:spcPct val="120000"/>
              </a:lnSpc>
            </a:pPr>
            <a:r>
              <a:rPr lang="zh-CN" altLang="en-US" sz="1500" dirty="0">
                <a:solidFill>
                  <a:schemeClr val="bg1"/>
                </a:solidFill>
                <a:cs typeface="+mn-ea"/>
                <a:sym typeface="+mn-lt"/>
              </a:rPr>
              <a:t>点击添加主要内容</a:t>
            </a:r>
            <a:endParaRPr lang="en-US" altLang="zh-CN"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p:txBody>
      </p:sp>
      <p:sp>
        <p:nvSpPr>
          <p:cNvPr id="45" name="TextBox 44"/>
          <p:cNvSpPr txBox="1"/>
          <p:nvPr/>
        </p:nvSpPr>
        <p:spPr>
          <a:xfrm>
            <a:off x="2152889" y="4620895"/>
            <a:ext cx="1881203" cy="287130"/>
          </a:xfrm>
          <a:prstGeom prst="rect">
            <a:avLst/>
          </a:prstGeom>
          <a:noFill/>
        </p:spPr>
        <p:txBody>
          <a:bodyPr wrap="square" lIns="96999" tIns="0" rIns="96999" bIns="0" rtlCol="0" anchor="t">
            <a:spAutoFit/>
          </a:bodyPr>
          <a:lstStyle/>
          <a:p>
            <a:r>
              <a:rPr lang="zh-CN" altLang="en-US" sz="2800" baseline="-3000" dirty="0">
                <a:solidFill>
                  <a:schemeClr val="bg1"/>
                </a:solidFill>
                <a:cs typeface="+mn-ea"/>
                <a:sym typeface="+mn-lt"/>
              </a:rPr>
              <a:t>添加标题</a:t>
            </a:r>
            <a:endParaRPr lang="zh-CN" altLang="en-US" sz="2800" baseline="-3000" dirty="0">
              <a:solidFill>
                <a:schemeClr val="bg1"/>
              </a:solidFill>
              <a:cs typeface="+mn-ea"/>
              <a:sym typeface="+mn-lt"/>
            </a:endParaRPr>
          </a:p>
        </p:txBody>
      </p:sp>
      <p:sp>
        <p:nvSpPr>
          <p:cNvPr id="46" name="TextBox 45"/>
          <p:cNvSpPr txBox="1"/>
          <p:nvPr/>
        </p:nvSpPr>
        <p:spPr>
          <a:xfrm>
            <a:off x="3953579" y="4951643"/>
            <a:ext cx="1876376" cy="1182473"/>
          </a:xfrm>
          <a:prstGeom prst="rect">
            <a:avLst/>
          </a:prstGeom>
          <a:noFill/>
        </p:spPr>
        <p:txBody>
          <a:bodyPr wrap="square" lIns="96999" tIns="48499" rIns="96999" bIns="48499" rtlCol="0">
            <a:spAutoFit/>
          </a:bodyPr>
          <a:lstStyle/>
          <a:p>
            <a:pPr algn="ctr">
              <a:lnSpc>
                <a:spcPct val="120000"/>
              </a:lnSpc>
            </a:pPr>
            <a:r>
              <a:rPr lang="zh-CN" altLang="en-US" sz="1500" dirty="0">
                <a:solidFill>
                  <a:schemeClr val="bg1"/>
                </a:solidFill>
                <a:cs typeface="+mn-ea"/>
                <a:sym typeface="+mn-lt"/>
              </a:rPr>
              <a:t>点击添加主要内容</a:t>
            </a:r>
            <a:endParaRPr lang="en-US" altLang="zh-CN"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p:txBody>
      </p:sp>
      <p:sp>
        <p:nvSpPr>
          <p:cNvPr id="47" name="TextBox 46"/>
          <p:cNvSpPr txBox="1"/>
          <p:nvPr/>
        </p:nvSpPr>
        <p:spPr>
          <a:xfrm>
            <a:off x="4335480" y="4661200"/>
            <a:ext cx="1881203" cy="287130"/>
          </a:xfrm>
          <a:prstGeom prst="rect">
            <a:avLst/>
          </a:prstGeom>
          <a:noFill/>
        </p:spPr>
        <p:txBody>
          <a:bodyPr wrap="square" lIns="96999" tIns="0" rIns="96999" bIns="0" rtlCol="0" anchor="t">
            <a:spAutoFit/>
          </a:bodyPr>
          <a:lstStyle/>
          <a:p>
            <a:r>
              <a:rPr lang="zh-CN" altLang="en-US" sz="2800" baseline="-3000" dirty="0">
                <a:solidFill>
                  <a:schemeClr val="bg1"/>
                </a:solidFill>
                <a:cs typeface="+mn-ea"/>
                <a:sym typeface="+mn-lt"/>
              </a:rPr>
              <a:t>添加标题</a:t>
            </a:r>
            <a:endParaRPr lang="zh-CN" altLang="en-US" sz="2800" baseline="-3000" dirty="0">
              <a:solidFill>
                <a:schemeClr val="bg1"/>
              </a:solidFill>
              <a:cs typeface="+mn-ea"/>
              <a:sym typeface="+mn-lt"/>
            </a:endParaRPr>
          </a:p>
        </p:txBody>
      </p:sp>
      <p:sp>
        <p:nvSpPr>
          <p:cNvPr id="48" name="TextBox 47"/>
          <p:cNvSpPr txBox="1"/>
          <p:nvPr/>
        </p:nvSpPr>
        <p:spPr>
          <a:xfrm>
            <a:off x="6106832" y="4951643"/>
            <a:ext cx="1876376" cy="1182473"/>
          </a:xfrm>
          <a:prstGeom prst="rect">
            <a:avLst/>
          </a:prstGeom>
          <a:noFill/>
        </p:spPr>
        <p:txBody>
          <a:bodyPr wrap="square" lIns="96999" tIns="48499" rIns="96999" bIns="48499" rtlCol="0">
            <a:spAutoFit/>
          </a:bodyPr>
          <a:lstStyle/>
          <a:p>
            <a:pPr algn="ctr">
              <a:lnSpc>
                <a:spcPct val="120000"/>
              </a:lnSpc>
            </a:pPr>
            <a:r>
              <a:rPr lang="zh-CN" altLang="en-US" sz="1500" dirty="0">
                <a:solidFill>
                  <a:schemeClr val="bg1"/>
                </a:solidFill>
                <a:cs typeface="+mn-ea"/>
                <a:sym typeface="+mn-lt"/>
              </a:rPr>
              <a:t>点击添加主要内容</a:t>
            </a:r>
            <a:endParaRPr lang="en-US" altLang="zh-CN"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p:txBody>
      </p:sp>
      <p:sp>
        <p:nvSpPr>
          <p:cNvPr id="49" name="TextBox 48"/>
          <p:cNvSpPr txBox="1"/>
          <p:nvPr/>
        </p:nvSpPr>
        <p:spPr>
          <a:xfrm>
            <a:off x="6488736" y="4661200"/>
            <a:ext cx="1881203" cy="287130"/>
          </a:xfrm>
          <a:prstGeom prst="rect">
            <a:avLst/>
          </a:prstGeom>
          <a:noFill/>
        </p:spPr>
        <p:txBody>
          <a:bodyPr wrap="square" lIns="96999" tIns="0" rIns="96999" bIns="0" rtlCol="0" anchor="t">
            <a:spAutoFit/>
          </a:bodyPr>
          <a:lstStyle/>
          <a:p>
            <a:r>
              <a:rPr lang="zh-CN" altLang="en-US" sz="2800" baseline="-3000" dirty="0">
                <a:solidFill>
                  <a:schemeClr val="bg1"/>
                </a:solidFill>
                <a:cs typeface="+mn-ea"/>
                <a:sym typeface="+mn-lt"/>
              </a:rPr>
              <a:t>添加标题</a:t>
            </a:r>
            <a:endParaRPr lang="zh-CN" altLang="en-US" sz="2800" baseline="-3000" dirty="0">
              <a:solidFill>
                <a:schemeClr val="bg1"/>
              </a:solidFill>
              <a:cs typeface="+mn-ea"/>
              <a:sym typeface="+mn-lt"/>
            </a:endParaRPr>
          </a:p>
        </p:txBody>
      </p:sp>
      <p:sp>
        <p:nvSpPr>
          <p:cNvPr id="50" name="TextBox 49"/>
          <p:cNvSpPr txBox="1"/>
          <p:nvPr/>
        </p:nvSpPr>
        <p:spPr>
          <a:xfrm>
            <a:off x="8343767" y="4969110"/>
            <a:ext cx="1876376" cy="1182473"/>
          </a:xfrm>
          <a:prstGeom prst="rect">
            <a:avLst/>
          </a:prstGeom>
          <a:noFill/>
        </p:spPr>
        <p:txBody>
          <a:bodyPr wrap="square" lIns="96999" tIns="48499" rIns="96999" bIns="48499" rtlCol="0">
            <a:spAutoFit/>
          </a:bodyPr>
          <a:lstStyle/>
          <a:p>
            <a:pPr algn="ctr">
              <a:lnSpc>
                <a:spcPct val="120000"/>
              </a:lnSpc>
            </a:pPr>
            <a:r>
              <a:rPr lang="zh-CN" altLang="en-US" sz="1500" dirty="0">
                <a:solidFill>
                  <a:schemeClr val="bg1"/>
                </a:solidFill>
                <a:cs typeface="+mn-ea"/>
                <a:sym typeface="+mn-lt"/>
              </a:rPr>
              <a:t>点击添加主要内容</a:t>
            </a:r>
            <a:endParaRPr lang="en-US" altLang="zh-CN"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a:p>
            <a:pPr algn="ctr">
              <a:lnSpc>
                <a:spcPct val="120000"/>
              </a:lnSpc>
            </a:pPr>
            <a:r>
              <a:rPr lang="zh-CN" altLang="en-US" sz="1500" dirty="0">
                <a:solidFill>
                  <a:schemeClr val="bg1"/>
                </a:solidFill>
                <a:cs typeface="+mn-ea"/>
                <a:sym typeface="+mn-lt"/>
              </a:rPr>
              <a:t>点击添加主要内容</a:t>
            </a:r>
            <a:endParaRPr lang="zh-CN" altLang="en-US" sz="1500" dirty="0">
              <a:solidFill>
                <a:schemeClr val="bg1"/>
              </a:solidFill>
              <a:cs typeface="+mn-ea"/>
              <a:sym typeface="+mn-lt"/>
            </a:endParaRPr>
          </a:p>
        </p:txBody>
      </p:sp>
      <p:sp>
        <p:nvSpPr>
          <p:cNvPr id="51" name="TextBox 50"/>
          <p:cNvSpPr txBox="1"/>
          <p:nvPr/>
        </p:nvSpPr>
        <p:spPr>
          <a:xfrm>
            <a:off x="8725669" y="4661200"/>
            <a:ext cx="1881203" cy="287130"/>
          </a:xfrm>
          <a:prstGeom prst="rect">
            <a:avLst/>
          </a:prstGeom>
          <a:noFill/>
        </p:spPr>
        <p:txBody>
          <a:bodyPr wrap="square" lIns="96999" tIns="0" rIns="96999" bIns="0" rtlCol="0" anchor="t">
            <a:spAutoFit/>
          </a:bodyPr>
          <a:lstStyle/>
          <a:p>
            <a:r>
              <a:rPr lang="zh-CN" altLang="en-US" sz="2800" baseline="-3000" dirty="0">
                <a:solidFill>
                  <a:schemeClr val="bg1"/>
                </a:solidFill>
                <a:cs typeface="+mn-ea"/>
                <a:sym typeface="+mn-lt"/>
              </a:rPr>
              <a:t>添加标题</a:t>
            </a:r>
            <a:endParaRPr lang="zh-CN" altLang="en-US" sz="2800" baseline="-3000" dirty="0">
              <a:solidFill>
                <a:schemeClr val="bg1"/>
              </a:solidFill>
              <a:cs typeface="+mn-ea"/>
              <a:sym typeface="+mn-lt"/>
            </a:endParaRPr>
          </a:p>
        </p:txBody>
      </p:sp>
      <p:sp>
        <p:nvSpPr>
          <p:cNvPr id="53" name="文本框 2"/>
          <p:cNvSpPr txBox="1"/>
          <p:nvPr/>
        </p:nvSpPr>
        <p:spPr>
          <a:xfrm>
            <a:off x="111636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35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35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85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35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3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85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35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35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85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35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35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sp>
        <p:nvSpPr>
          <p:cNvPr id="54" name="Shape 1452"/>
          <p:cNvSpPr/>
          <p:nvPr/>
        </p:nvSpPr>
        <p:spPr>
          <a:xfrm>
            <a:off x="1139493" y="2887524"/>
            <a:ext cx="2292508" cy="2612203"/>
          </a:xfrm>
          <a:prstGeom prst="roundRect">
            <a:avLst>
              <a:gd name="adj" fmla="val 6924"/>
            </a:avLst>
          </a:prstGeom>
          <a:ln w="12700">
            <a:solidFill>
              <a:srgbClr val="A6AAA9"/>
            </a:solidFill>
            <a:miter lim="400000"/>
          </a:ln>
        </p:spPr>
        <p:txBody>
          <a:bodyPr lIns="19049" tIns="19049" rIns="19049" bIns="1904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55" name="Shape 1454"/>
          <p:cNvSpPr/>
          <p:nvPr/>
        </p:nvSpPr>
        <p:spPr>
          <a:xfrm>
            <a:off x="3686476" y="2887524"/>
            <a:ext cx="2292509" cy="2612203"/>
          </a:xfrm>
          <a:prstGeom prst="roundRect">
            <a:avLst>
              <a:gd name="adj" fmla="val 6924"/>
            </a:avLst>
          </a:prstGeom>
          <a:ln w="12700">
            <a:solidFill>
              <a:srgbClr val="A6AAA9"/>
            </a:solidFill>
            <a:miter lim="400000"/>
          </a:ln>
        </p:spPr>
        <p:txBody>
          <a:bodyPr lIns="19049" tIns="19049" rIns="19049" bIns="1904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56" name="Shape 1456"/>
          <p:cNvSpPr/>
          <p:nvPr/>
        </p:nvSpPr>
        <p:spPr>
          <a:xfrm>
            <a:off x="6213018" y="2887524"/>
            <a:ext cx="2292509" cy="2612203"/>
          </a:xfrm>
          <a:prstGeom prst="roundRect">
            <a:avLst>
              <a:gd name="adj" fmla="val 6924"/>
            </a:avLst>
          </a:prstGeom>
          <a:ln w="12700">
            <a:solidFill>
              <a:srgbClr val="A6AAA9"/>
            </a:solidFill>
            <a:miter lim="400000"/>
          </a:ln>
        </p:spPr>
        <p:txBody>
          <a:bodyPr lIns="19049" tIns="19049" rIns="19049" bIns="1904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57" name="Shape 1458"/>
          <p:cNvSpPr/>
          <p:nvPr/>
        </p:nvSpPr>
        <p:spPr>
          <a:xfrm>
            <a:off x="8760003" y="2887524"/>
            <a:ext cx="2292509" cy="2612203"/>
          </a:xfrm>
          <a:prstGeom prst="roundRect">
            <a:avLst>
              <a:gd name="adj" fmla="val 6924"/>
            </a:avLst>
          </a:prstGeom>
          <a:ln w="12700">
            <a:solidFill>
              <a:srgbClr val="A6AAA9"/>
            </a:solidFill>
            <a:miter lim="400000"/>
          </a:ln>
        </p:spPr>
        <p:txBody>
          <a:bodyPr lIns="19049" tIns="19049" rIns="19049" bIns="19049"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58" name="Shape 1460"/>
          <p:cNvSpPr/>
          <p:nvPr/>
        </p:nvSpPr>
        <p:spPr>
          <a:xfrm>
            <a:off x="1441953"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51000">
                <a:srgbClr val="0050B0"/>
              </a:gs>
              <a:gs pos="100000">
                <a:srgbClr val="00EBFC"/>
              </a:gs>
            </a:gsLst>
            <a:lin ang="2700000" scaled="0"/>
          </a:gradFill>
          <a:ln w="12700" cap="flat">
            <a:noFill/>
            <a:miter lim="400000"/>
          </a:ln>
          <a:effectLst/>
        </p:spPr>
        <p:txBody>
          <a:bodyPr wrap="square" lIns="19049" tIns="19049" rIns="19049" bIns="1904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59" name="Shape 1465"/>
          <p:cNvSpPr/>
          <p:nvPr/>
        </p:nvSpPr>
        <p:spPr>
          <a:xfrm>
            <a:off x="3988940" y="2048503"/>
            <a:ext cx="1687584"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51000">
                <a:srgbClr val="0050B0"/>
              </a:gs>
              <a:gs pos="100000">
                <a:srgbClr val="00EBFC"/>
              </a:gs>
            </a:gsLst>
            <a:lin ang="2700000" scaled="0"/>
          </a:gradFill>
          <a:ln w="12700" cap="flat">
            <a:noFill/>
            <a:miter lim="400000"/>
          </a:ln>
          <a:effectLst/>
        </p:spPr>
        <p:txBody>
          <a:bodyPr wrap="square" lIns="19049" tIns="19049" rIns="19049" bIns="1904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0" name="Shape 1468"/>
          <p:cNvSpPr/>
          <p:nvPr/>
        </p:nvSpPr>
        <p:spPr>
          <a:xfrm>
            <a:off x="6533347" y="204863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51000">
                <a:srgbClr val="0050B0"/>
              </a:gs>
              <a:gs pos="100000">
                <a:srgbClr val="00EBFC"/>
              </a:gs>
            </a:gsLst>
            <a:lin ang="2700000" scaled="0"/>
          </a:gradFill>
          <a:ln w="12700" cap="flat">
            <a:noFill/>
            <a:miter lim="400000"/>
          </a:ln>
          <a:effectLst/>
        </p:spPr>
        <p:txBody>
          <a:bodyPr wrap="square" lIns="19049" tIns="19049" rIns="19049" bIns="1904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1" name="Shape 1471"/>
          <p:cNvSpPr/>
          <p:nvPr/>
        </p:nvSpPr>
        <p:spPr>
          <a:xfrm>
            <a:off x="9084643" y="2050229"/>
            <a:ext cx="1684127"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51000">
                <a:srgbClr val="0050B0"/>
              </a:gs>
              <a:gs pos="100000">
                <a:srgbClr val="00EBFC"/>
              </a:gs>
            </a:gsLst>
            <a:lin ang="2700000" scaled="0"/>
          </a:gradFill>
          <a:ln w="12700" cap="flat">
            <a:noFill/>
            <a:miter lim="400000"/>
          </a:ln>
          <a:effectLst/>
        </p:spPr>
        <p:txBody>
          <a:bodyPr wrap="square" lIns="19049" tIns="19049" rIns="19049" bIns="1904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73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2" name="Text Placeholder 6"/>
          <p:cNvSpPr txBox="1"/>
          <p:nvPr/>
        </p:nvSpPr>
        <p:spPr>
          <a:xfrm>
            <a:off x="1258313" y="4008239"/>
            <a:ext cx="2053756" cy="1134191"/>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ct val="20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详写内容</a:t>
            </a:r>
            <a:r>
              <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点击输入本栏的具体文字，简明扼要的说明分项内容，此为概念图解，请根据您的具体内容酌情修改。</a:t>
            </a:r>
            <a:endPar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3" name="Text Placeholder 6"/>
          <p:cNvSpPr txBox="1"/>
          <p:nvPr/>
        </p:nvSpPr>
        <p:spPr>
          <a:xfrm>
            <a:off x="3925229"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详写内容</a:t>
            </a:r>
            <a:r>
              <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点击输入本栏的具体文字，简明扼要的说明分项内容，此为概念图解，请根据您的具体内容酌情修改。</a:t>
            </a:r>
            <a:endPar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4" name="Text Placeholder 6"/>
          <p:cNvSpPr txBox="1"/>
          <p:nvPr/>
        </p:nvSpPr>
        <p:spPr>
          <a:xfrm>
            <a:off x="646293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详写内容</a:t>
            </a:r>
            <a:r>
              <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点击输入本栏的具体文字，简明扼要的说明分项内容，此为概念图解，请根据您的具体内容酌情修改。</a:t>
            </a:r>
            <a:endPar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5" name="Text Placeholder 6"/>
          <p:cNvSpPr txBox="1"/>
          <p:nvPr/>
        </p:nvSpPr>
        <p:spPr>
          <a:xfrm>
            <a:off x="9019203" y="4008239"/>
            <a:ext cx="1815000"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defRPr/>
            </a:pP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详写内容</a:t>
            </a:r>
            <a:r>
              <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r>
              <a:rPr kumimoji="0" lang="zh-CN" altLang="en-US"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点击输入本栏的具体文字，简明扼要的说明分项内容，此为概念图解，请根据您的具体内容酌情修改。</a:t>
            </a:r>
            <a:endParaRPr kumimoji="0" lang="en-US" altLang="zh-CN" sz="1065"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6" name="Text Placeholder 5"/>
          <p:cNvSpPr txBox="1"/>
          <p:nvPr/>
        </p:nvSpPr>
        <p:spPr>
          <a:xfrm>
            <a:off x="3668991" y="2869994"/>
            <a:ext cx="2277574"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产品</a:t>
            </a:r>
            <a:r>
              <a:rPr lang="zh-CN" altLang="en-US" sz="2400" b="1"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优势</a:t>
            </a:r>
            <a:endPar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7" name="文本框 13"/>
          <p:cNvSpPr txBox="1">
            <a:spLocks noChangeArrowheads="1"/>
          </p:cNvSpPr>
          <p:nvPr/>
        </p:nvSpPr>
        <p:spPr bwMode="auto">
          <a:xfrm>
            <a:off x="4299170" y="2065234"/>
            <a:ext cx="1395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rPr>
              <a:t>02</a:t>
            </a:r>
            <a:endPar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endParaRPr>
          </a:p>
        </p:txBody>
      </p:sp>
      <p:sp>
        <p:nvSpPr>
          <p:cNvPr id="68" name="Text Placeholder 5"/>
          <p:cNvSpPr txBox="1"/>
          <p:nvPr/>
        </p:nvSpPr>
        <p:spPr>
          <a:xfrm>
            <a:off x="8774933" y="2816502"/>
            <a:ext cx="2277574"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1" noProof="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用户体验</a:t>
            </a:r>
            <a:endPar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69" name="文本框 13"/>
          <p:cNvSpPr txBox="1">
            <a:spLocks noChangeArrowheads="1"/>
          </p:cNvSpPr>
          <p:nvPr/>
        </p:nvSpPr>
        <p:spPr bwMode="auto">
          <a:xfrm>
            <a:off x="9407664" y="2087111"/>
            <a:ext cx="1395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rPr>
              <a:t>04</a:t>
            </a:r>
            <a:endPar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endParaRPr>
          </a:p>
        </p:txBody>
      </p:sp>
      <p:sp>
        <p:nvSpPr>
          <p:cNvPr id="70" name="Text Placeholder 5"/>
          <p:cNvSpPr txBox="1"/>
          <p:nvPr/>
        </p:nvSpPr>
        <p:spPr>
          <a:xfrm>
            <a:off x="1154045" y="2853263"/>
            <a:ext cx="2277574"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产品展示</a:t>
            </a:r>
            <a:endPar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71" name="文本框 13"/>
          <p:cNvSpPr txBox="1">
            <a:spLocks noChangeArrowheads="1"/>
          </p:cNvSpPr>
          <p:nvPr/>
        </p:nvSpPr>
        <p:spPr bwMode="auto">
          <a:xfrm>
            <a:off x="1784224" y="2048503"/>
            <a:ext cx="1395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rPr>
              <a:t>01</a:t>
            </a:r>
            <a:endPar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endParaRPr>
          </a:p>
        </p:txBody>
      </p:sp>
      <p:sp>
        <p:nvSpPr>
          <p:cNvPr id="72" name="Text Placeholder 5"/>
          <p:cNvSpPr txBox="1"/>
          <p:nvPr/>
        </p:nvSpPr>
        <p:spPr>
          <a:xfrm>
            <a:off x="6255640" y="2824656"/>
            <a:ext cx="2277574" cy="577887"/>
          </a:xfrm>
          <a:prstGeom prst="rect">
            <a:avLst/>
          </a:prstGeom>
        </p:spPr>
        <p:txBody>
          <a:bodyPr lIns="121907" tIns="60953" rIns="121907" bIns="60953"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zh-CN" altLang="en-US" sz="2400" b="1"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新技术应用</a:t>
            </a:r>
            <a:endParaRPr kumimoji="0" lang="zh-CN" altLang="en-US" sz="2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73" name="文本框 13"/>
          <p:cNvSpPr txBox="1">
            <a:spLocks noChangeArrowheads="1"/>
          </p:cNvSpPr>
          <p:nvPr/>
        </p:nvSpPr>
        <p:spPr bwMode="auto">
          <a:xfrm>
            <a:off x="6846154" y="2052647"/>
            <a:ext cx="13953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rPr>
              <a:t>03</a:t>
            </a:r>
            <a:endPar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cs typeface="Arial" panose="020B0604020202020204" pitchFamily="34" charset="0"/>
              <a:sym typeface="iekie jianheiti" panose="02000000000000000000" pitchFamily="2" charset="-122"/>
            </a:endParaRPr>
          </a:p>
        </p:txBody>
      </p:sp>
      <p:sp>
        <p:nvSpPr>
          <p:cNvPr id="74" name="文本框 73"/>
          <p:cNvSpPr txBox="1"/>
          <p:nvPr/>
        </p:nvSpPr>
        <p:spPr>
          <a:xfrm>
            <a:off x="5174501" y="784607"/>
            <a:ext cx="2077033"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目 录</a:t>
            </a:r>
            <a:endParaRPr kumimoji="0" lang="zh-CN" altLang="en-US" sz="5400" b="1"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75" name="平行四边形 74"/>
          <p:cNvSpPr/>
          <p:nvPr/>
        </p:nvSpPr>
        <p:spPr>
          <a:xfrm>
            <a:off x="-182348" y="398077"/>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6" name="平行四边形 75"/>
          <p:cNvSpPr/>
          <p:nvPr/>
        </p:nvSpPr>
        <p:spPr>
          <a:xfrm>
            <a:off x="612227" y="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7" name="平行四边形 76"/>
          <p:cNvSpPr/>
          <p:nvPr/>
        </p:nvSpPr>
        <p:spPr>
          <a:xfrm>
            <a:off x="10511052" y="6229231"/>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8" name="平行四边形 77"/>
          <p:cNvSpPr/>
          <p:nvPr/>
        </p:nvSpPr>
        <p:spPr>
          <a:xfrm>
            <a:off x="11305627" y="5831154"/>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500"/>
                                        <p:tgtEl>
                                          <p:spTgt spid="54"/>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62">
                                            <p:txEl>
                                              <p:pRg st="0" end="0"/>
                                            </p:txEl>
                                          </p:spTgt>
                                        </p:tgtEl>
                                        <p:attrNameLst>
                                          <p:attrName>style.visibility</p:attrName>
                                        </p:attrNameLst>
                                      </p:cBhvr>
                                      <p:to>
                                        <p:strVal val="visible"/>
                                      </p:to>
                                    </p:set>
                                    <p:animEffect transition="in" filter="strips(downRight)">
                                      <p:cBhvr>
                                        <p:cTn id="15" dur="500"/>
                                        <p:tgtEl>
                                          <p:spTgt spid="62">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strips(downRight)">
                                      <p:cBhvr>
                                        <p:cTn id="27" dur="500"/>
                                        <p:tgtEl>
                                          <p:spTgt spid="6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up)">
                                      <p:cBhvr>
                                        <p:cTn id="35" dur="500"/>
                                        <p:tgtEl>
                                          <p:spTgt spid="56"/>
                                        </p:tgtEl>
                                      </p:cBhvr>
                                    </p:animEffect>
                                  </p:childTnLst>
                                </p:cTn>
                              </p:par>
                            </p:childTnLst>
                          </p:cTn>
                        </p:par>
                        <p:par>
                          <p:cTn id="36" fill="hold">
                            <p:stCondLst>
                              <p:cond delay="4000"/>
                            </p:stCondLst>
                            <p:childTnLst>
                              <p:par>
                                <p:cTn id="37" presetID="18" presetClass="entr" presetSubtype="6"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strips(downRight)">
                                      <p:cBhvr>
                                        <p:cTn id="39" dur="500"/>
                                        <p:tgtEl>
                                          <p:spTgt spid="6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500"/>
                                        <p:tgtEl>
                                          <p:spTgt spid="57"/>
                                        </p:tgtEl>
                                      </p:cBhvr>
                                    </p:animEffect>
                                  </p:childTnLst>
                                </p:cTn>
                              </p:par>
                            </p:childTnLst>
                          </p:cTn>
                        </p:par>
                        <p:par>
                          <p:cTn id="48" fill="hold">
                            <p:stCondLst>
                              <p:cond delay="5500"/>
                            </p:stCondLst>
                            <p:childTnLst>
                              <p:par>
                                <p:cTn id="49" presetID="18" presetClass="entr" presetSubtype="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strips(downRight)">
                                      <p:cBhvr>
                                        <p:cTn id="51" dur="500"/>
                                        <p:tgtEl>
                                          <p:spTgt spid="65"/>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6">
                                            <p:txEl>
                                              <p:pRg st="0" end="0"/>
                                            </p:txEl>
                                          </p:spTgt>
                                        </p:tgtEl>
                                        <p:attrNameLst>
                                          <p:attrName>style.visibility</p:attrName>
                                        </p:attrNameLst>
                                      </p:cBhvr>
                                      <p:to>
                                        <p:strVal val="visible"/>
                                      </p:to>
                                    </p:set>
                                    <p:animEffect transition="in" filter="fade">
                                      <p:cBhvr>
                                        <p:cTn id="55" dur="500"/>
                                        <p:tgtEl>
                                          <p:spTgt spid="66">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8">
                                            <p:txEl>
                                              <p:pRg st="0" end="0"/>
                                            </p:txEl>
                                          </p:spTgt>
                                        </p:tgtEl>
                                        <p:attrNameLst>
                                          <p:attrName>style.visibility</p:attrName>
                                        </p:attrNameLst>
                                      </p:cBhvr>
                                      <p:to>
                                        <p:strVal val="visible"/>
                                      </p:to>
                                    </p:set>
                                    <p:animEffect transition="in" filter="fade">
                                      <p:cBhvr>
                                        <p:cTn id="59" dur="500"/>
                                        <p:tgtEl>
                                          <p:spTgt spid="68">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70">
                                            <p:txEl>
                                              <p:pRg st="0" end="0"/>
                                            </p:txEl>
                                          </p:spTgt>
                                        </p:tgtEl>
                                        <p:attrNameLst>
                                          <p:attrName>style.visibility</p:attrName>
                                        </p:attrNameLst>
                                      </p:cBhvr>
                                      <p:to>
                                        <p:strVal val="visible"/>
                                      </p:to>
                                    </p:set>
                                    <p:animEffect transition="in" filter="fade">
                                      <p:cBhvr>
                                        <p:cTn id="63" dur="500"/>
                                        <p:tgtEl>
                                          <p:spTgt spid="70">
                                            <p:txEl>
                                              <p:pRg st="0" end="0"/>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72">
                                            <p:txEl>
                                              <p:pRg st="0" end="0"/>
                                            </p:txEl>
                                          </p:spTgt>
                                        </p:tgtEl>
                                        <p:attrNameLst>
                                          <p:attrName>style.visibility</p:attrName>
                                        </p:attrNameLst>
                                      </p:cBhvr>
                                      <p:to>
                                        <p:strVal val="visible"/>
                                      </p:to>
                                    </p:set>
                                    <p:animEffect transition="in" filter="fade">
                                      <p:cBhvr>
                                        <p:cTn id="67" dur="500"/>
                                        <p:tgtEl>
                                          <p:spTgt spid="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build="p"/>
      <p:bldP spid="63" grpId="0"/>
      <p:bldP spid="64" grpId="0"/>
      <p:bldP spid="65" grpId="0"/>
      <p:bldP spid="66" grpId="0" build="p"/>
      <p:bldP spid="68" grpId="0" build="p"/>
      <p:bldP spid="70" grpId="0" build="p"/>
      <p:bldP spid="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29" name="Freeform 5"/>
          <p:cNvSpPr>
            <a:spLocks noEditPoints="1"/>
          </p:cNvSpPr>
          <p:nvPr/>
        </p:nvSpPr>
        <p:spPr bwMode="auto">
          <a:xfrm>
            <a:off x="3884879" y="1294845"/>
            <a:ext cx="4368800" cy="4377267"/>
          </a:xfrm>
          <a:custGeom>
            <a:avLst/>
            <a:gdLst>
              <a:gd name="T0" fmla="*/ 225 w 270"/>
              <a:gd name="T1" fmla="*/ 45 h 271"/>
              <a:gd name="T2" fmla="*/ 135 w 270"/>
              <a:gd name="T3" fmla="*/ 7 h 271"/>
              <a:gd name="T4" fmla="*/ 44 w 270"/>
              <a:gd name="T5" fmla="*/ 45 h 271"/>
              <a:gd name="T6" fmla="*/ 7 w 270"/>
              <a:gd name="T7" fmla="*/ 135 h 271"/>
              <a:gd name="T8" fmla="*/ 44 w 270"/>
              <a:gd name="T9" fmla="*/ 226 h 271"/>
              <a:gd name="T10" fmla="*/ 135 w 270"/>
              <a:gd name="T11" fmla="*/ 263 h 271"/>
              <a:gd name="T12" fmla="*/ 225 w 270"/>
              <a:gd name="T13" fmla="*/ 226 h 271"/>
              <a:gd name="T14" fmla="*/ 263 w 270"/>
              <a:gd name="T15" fmla="*/ 135 h 271"/>
              <a:gd name="T16" fmla="*/ 225 w 270"/>
              <a:gd name="T17" fmla="*/ 45 h 271"/>
              <a:gd name="T18" fmla="*/ 135 w 270"/>
              <a:gd name="T19" fmla="*/ 0 h 271"/>
              <a:gd name="T20" fmla="*/ 230 w 270"/>
              <a:gd name="T21" fmla="*/ 40 h 271"/>
              <a:gd name="T22" fmla="*/ 270 w 270"/>
              <a:gd name="T23" fmla="*/ 135 h 271"/>
              <a:gd name="T24" fmla="*/ 230 w 270"/>
              <a:gd name="T25" fmla="*/ 231 h 271"/>
              <a:gd name="T26" fmla="*/ 135 w 270"/>
              <a:gd name="T27" fmla="*/ 271 h 271"/>
              <a:gd name="T28" fmla="*/ 39 w 270"/>
              <a:gd name="T29" fmla="*/ 231 h 271"/>
              <a:gd name="T30" fmla="*/ 0 w 270"/>
              <a:gd name="T31" fmla="*/ 135 h 271"/>
              <a:gd name="T32" fmla="*/ 39 w 270"/>
              <a:gd name="T33" fmla="*/ 40 h 271"/>
              <a:gd name="T34" fmla="*/ 135 w 270"/>
              <a:gd name="T35"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271">
                <a:moveTo>
                  <a:pt x="225" y="45"/>
                </a:moveTo>
                <a:cubicBezTo>
                  <a:pt x="202" y="22"/>
                  <a:pt x="170" y="7"/>
                  <a:pt x="135" y="7"/>
                </a:cubicBezTo>
                <a:cubicBezTo>
                  <a:pt x="99" y="7"/>
                  <a:pt x="67" y="22"/>
                  <a:pt x="44" y="45"/>
                </a:cubicBezTo>
                <a:cubicBezTo>
                  <a:pt x="21" y="68"/>
                  <a:pt x="7" y="100"/>
                  <a:pt x="7" y="135"/>
                </a:cubicBezTo>
                <a:cubicBezTo>
                  <a:pt x="7" y="171"/>
                  <a:pt x="21" y="203"/>
                  <a:pt x="44" y="226"/>
                </a:cubicBezTo>
                <a:cubicBezTo>
                  <a:pt x="67" y="249"/>
                  <a:pt x="99" y="263"/>
                  <a:pt x="135" y="263"/>
                </a:cubicBezTo>
                <a:cubicBezTo>
                  <a:pt x="170" y="263"/>
                  <a:pt x="202" y="249"/>
                  <a:pt x="225" y="226"/>
                </a:cubicBezTo>
                <a:cubicBezTo>
                  <a:pt x="248" y="203"/>
                  <a:pt x="263" y="171"/>
                  <a:pt x="263" y="135"/>
                </a:cubicBezTo>
                <a:cubicBezTo>
                  <a:pt x="263" y="100"/>
                  <a:pt x="248" y="68"/>
                  <a:pt x="225" y="45"/>
                </a:cubicBezTo>
                <a:moveTo>
                  <a:pt x="135" y="0"/>
                </a:moveTo>
                <a:cubicBezTo>
                  <a:pt x="172" y="0"/>
                  <a:pt x="206" y="15"/>
                  <a:pt x="230" y="40"/>
                </a:cubicBezTo>
                <a:cubicBezTo>
                  <a:pt x="255" y="64"/>
                  <a:pt x="270" y="98"/>
                  <a:pt x="270" y="135"/>
                </a:cubicBezTo>
                <a:cubicBezTo>
                  <a:pt x="270" y="173"/>
                  <a:pt x="255" y="206"/>
                  <a:pt x="230" y="231"/>
                </a:cubicBezTo>
                <a:cubicBezTo>
                  <a:pt x="206" y="255"/>
                  <a:pt x="172" y="271"/>
                  <a:pt x="135" y="271"/>
                </a:cubicBezTo>
                <a:cubicBezTo>
                  <a:pt x="97" y="271"/>
                  <a:pt x="64" y="255"/>
                  <a:pt x="39" y="231"/>
                </a:cubicBezTo>
                <a:cubicBezTo>
                  <a:pt x="15" y="206"/>
                  <a:pt x="0" y="173"/>
                  <a:pt x="0" y="135"/>
                </a:cubicBezTo>
                <a:cubicBezTo>
                  <a:pt x="0" y="98"/>
                  <a:pt x="15" y="64"/>
                  <a:pt x="39" y="40"/>
                </a:cubicBezTo>
                <a:cubicBezTo>
                  <a:pt x="64" y="15"/>
                  <a:pt x="97" y="0"/>
                  <a:pt x="135" y="0"/>
                </a:cubicBezTo>
                <a:close/>
              </a:path>
            </a:pathLst>
          </a:custGeom>
          <a:noFill/>
          <a:ln>
            <a:solidFill>
              <a:schemeClr val="accent1"/>
            </a:solidFill>
          </a:ln>
        </p:spPr>
        <p:txBody>
          <a:bodyPr/>
          <a:lstStyle/>
          <a:p>
            <a:pPr>
              <a:defRPr/>
            </a:pPr>
            <a:endParaRPr lang="en-US">
              <a:solidFill>
                <a:schemeClr val="bg1"/>
              </a:solidFill>
              <a:cs typeface="+mn-ea"/>
              <a:sym typeface="+mn-lt"/>
            </a:endParaRPr>
          </a:p>
        </p:txBody>
      </p:sp>
      <p:sp>
        <p:nvSpPr>
          <p:cNvPr id="31" name="Freeform 6"/>
          <p:cNvSpPr/>
          <p:nvPr/>
        </p:nvSpPr>
        <p:spPr bwMode="auto">
          <a:xfrm>
            <a:off x="684479" y="18049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32" name="Freeform 7"/>
          <p:cNvSpPr/>
          <p:nvPr/>
        </p:nvSpPr>
        <p:spPr bwMode="auto">
          <a:xfrm>
            <a:off x="4464845" y="1722417"/>
            <a:ext cx="1471083" cy="1020233"/>
          </a:xfrm>
          <a:custGeom>
            <a:avLst/>
            <a:gdLst>
              <a:gd name="T0" fmla="*/ 0 w 98"/>
              <a:gd name="T1" fmla="*/ 765314 h 68"/>
              <a:gd name="T2" fmla="*/ 1103245 w 98"/>
              <a:gd name="T3" fmla="*/ 0 h 68"/>
              <a:gd name="T4" fmla="*/ 0 w 98"/>
              <a:gd name="T5" fmla="*/ 765314 h 68"/>
              <a:gd name="T6" fmla="*/ 0 60000 65536"/>
              <a:gd name="T7" fmla="*/ 0 60000 65536"/>
              <a:gd name="T8" fmla="*/ 0 60000 65536"/>
            </a:gdLst>
            <a:ahLst/>
            <a:cxnLst>
              <a:cxn ang="T6">
                <a:pos x="T0" y="T1"/>
              </a:cxn>
              <a:cxn ang="T7">
                <a:pos x="T2" y="T3"/>
              </a:cxn>
              <a:cxn ang="T8">
                <a:pos x="T4" y="T5"/>
              </a:cxn>
            </a:cxnLst>
            <a:rect l="0" t="0" r="r" b="b"/>
            <a:pathLst>
              <a:path w="98" h="68">
                <a:moveTo>
                  <a:pt x="0" y="68"/>
                </a:moveTo>
                <a:cubicBezTo>
                  <a:pt x="17" y="31"/>
                  <a:pt x="54" y="4"/>
                  <a:pt x="98" y="0"/>
                </a:cubicBezTo>
                <a:cubicBezTo>
                  <a:pt x="66" y="61"/>
                  <a:pt x="71" y="56"/>
                  <a:pt x="0" y="68"/>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33" name="Freeform 8"/>
          <p:cNvSpPr/>
          <p:nvPr/>
        </p:nvSpPr>
        <p:spPr bwMode="auto">
          <a:xfrm>
            <a:off x="6266133" y="1737228"/>
            <a:ext cx="1377951" cy="990600"/>
          </a:xfrm>
          <a:custGeom>
            <a:avLst/>
            <a:gdLst>
              <a:gd name="T0" fmla="*/ 0 w 92"/>
              <a:gd name="T1" fmla="*/ 0 h 66"/>
              <a:gd name="T2" fmla="*/ 1033670 w 92"/>
              <a:gd name="T3" fmla="*/ 742122 h 66"/>
              <a:gd name="T4" fmla="*/ 0 w 92"/>
              <a:gd name="T5" fmla="*/ 0 h 66"/>
              <a:gd name="T6" fmla="*/ 0 60000 65536"/>
              <a:gd name="T7" fmla="*/ 0 60000 65536"/>
              <a:gd name="T8" fmla="*/ 0 60000 65536"/>
            </a:gdLst>
            <a:ahLst/>
            <a:cxnLst>
              <a:cxn ang="T6">
                <a:pos x="T0" y="T1"/>
              </a:cxn>
              <a:cxn ang="T7">
                <a:pos x="T2" y="T3"/>
              </a:cxn>
              <a:cxn ang="T8">
                <a:pos x="T4" y="T5"/>
              </a:cxn>
            </a:cxnLst>
            <a:rect l="0" t="0" r="r" b="b"/>
            <a:pathLst>
              <a:path w="92" h="66">
                <a:moveTo>
                  <a:pt x="0" y="0"/>
                </a:moveTo>
                <a:cubicBezTo>
                  <a:pt x="41" y="5"/>
                  <a:pt x="75" y="31"/>
                  <a:pt x="92" y="66"/>
                </a:cubicBezTo>
                <a:cubicBezTo>
                  <a:pt x="27" y="56"/>
                  <a:pt x="31" y="58"/>
                  <a:pt x="0" y="0"/>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34" name="Freeform 9"/>
          <p:cNvSpPr/>
          <p:nvPr/>
        </p:nvSpPr>
        <p:spPr bwMode="auto">
          <a:xfrm>
            <a:off x="7074695" y="3087666"/>
            <a:ext cx="770467" cy="1697567"/>
          </a:xfrm>
          <a:custGeom>
            <a:avLst/>
            <a:gdLst>
              <a:gd name="T0" fmla="*/ 542560 w 51"/>
              <a:gd name="T1" fmla="*/ 0 h 113"/>
              <a:gd name="T2" fmla="*/ 576470 w 51"/>
              <a:gd name="T3" fmla="*/ 292721 h 113"/>
              <a:gd name="T4" fmla="*/ 146943 w 51"/>
              <a:gd name="T5" fmla="*/ 1272209 h 113"/>
              <a:gd name="T6" fmla="*/ 542560 w 51"/>
              <a:gd name="T7" fmla="*/ 0 h 1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13">
                <a:moveTo>
                  <a:pt x="48" y="0"/>
                </a:moveTo>
                <a:cubicBezTo>
                  <a:pt x="50" y="9"/>
                  <a:pt x="51" y="17"/>
                  <a:pt x="51" y="26"/>
                </a:cubicBezTo>
                <a:cubicBezTo>
                  <a:pt x="51" y="61"/>
                  <a:pt x="36" y="91"/>
                  <a:pt x="13" y="113"/>
                </a:cubicBezTo>
                <a:cubicBezTo>
                  <a:pt x="3" y="43"/>
                  <a:pt x="0" y="49"/>
                  <a:pt x="48" y="0"/>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35" name="Freeform 10"/>
          <p:cNvSpPr/>
          <p:nvPr/>
        </p:nvSpPr>
        <p:spPr bwMode="auto">
          <a:xfrm>
            <a:off x="5154882" y="4465612"/>
            <a:ext cx="1890183" cy="778933"/>
          </a:xfrm>
          <a:custGeom>
            <a:avLst/>
            <a:gdLst>
              <a:gd name="T0" fmla="*/ 1417983 w 126"/>
              <a:gd name="T1" fmla="*/ 370042 h 52"/>
              <a:gd name="T2" fmla="*/ 697738 w 126"/>
              <a:gd name="T3" fmla="*/ 583096 h 52"/>
              <a:gd name="T4" fmla="*/ 0 w 126"/>
              <a:gd name="T5" fmla="*/ 392468 h 52"/>
              <a:gd name="T6" fmla="*/ 1417983 w 126"/>
              <a:gd name="T7" fmla="*/ 370042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 h="52">
                <a:moveTo>
                  <a:pt x="126" y="33"/>
                </a:moveTo>
                <a:cubicBezTo>
                  <a:pt x="108" y="45"/>
                  <a:pt x="85" y="52"/>
                  <a:pt x="62" y="52"/>
                </a:cubicBezTo>
                <a:cubicBezTo>
                  <a:pt x="39" y="52"/>
                  <a:pt x="18" y="46"/>
                  <a:pt x="0" y="35"/>
                </a:cubicBezTo>
                <a:cubicBezTo>
                  <a:pt x="69" y="1"/>
                  <a:pt x="59" y="0"/>
                  <a:pt x="126" y="33"/>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36" name="Freeform 11"/>
          <p:cNvSpPr/>
          <p:nvPr/>
        </p:nvSpPr>
        <p:spPr bwMode="auto">
          <a:xfrm>
            <a:off x="4293395" y="3015699"/>
            <a:ext cx="857251" cy="1813983"/>
          </a:xfrm>
          <a:custGeom>
            <a:avLst/>
            <a:gdLst>
              <a:gd name="T0" fmla="*/ 473591 w 57"/>
              <a:gd name="T1" fmla="*/ 1361662 h 121"/>
              <a:gd name="T2" fmla="*/ 0 w 57"/>
              <a:gd name="T3" fmla="*/ 337602 h 121"/>
              <a:gd name="T4" fmla="*/ 45104 w 57"/>
              <a:gd name="T5" fmla="*/ 0 h 121"/>
              <a:gd name="T6" fmla="*/ 473591 w 57"/>
              <a:gd name="T7" fmla="*/ 1361662 h 1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121">
                <a:moveTo>
                  <a:pt x="42" y="121"/>
                </a:moveTo>
                <a:cubicBezTo>
                  <a:pt x="16" y="99"/>
                  <a:pt x="0" y="67"/>
                  <a:pt x="0" y="30"/>
                </a:cubicBezTo>
                <a:cubicBezTo>
                  <a:pt x="0" y="20"/>
                  <a:pt x="1" y="10"/>
                  <a:pt x="4" y="0"/>
                </a:cubicBezTo>
                <a:cubicBezTo>
                  <a:pt x="57" y="54"/>
                  <a:pt x="53" y="45"/>
                  <a:pt x="42" y="121"/>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57" name="TextBox 39"/>
          <p:cNvSpPr txBox="1"/>
          <p:nvPr/>
        </p:nvSpPr>
        <p:spPr>
          <a:xfrm>
            <a:off x="1524796" y="1699133"/>
            <a:ext cx="204681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工作存在问题一</a:t>
            </a:r>
            <a:endParaRPr lang="en-US" dirty="0">
              <a:solidFill>
                <a:schemeClr val="bg1"/>
              </a:solidFill>
              <a:cs typeface="+mn-ea"/>
              <a:sym typeface="+mn-lt"/>
            </a:endParaRPr>
          </a:p>
        </p:txBody>
      </p:sp>
      <p:sp>
        <p:nvSpPr>
          <p:cNvPr id="58" name="Rectangle 40"/>
          <p:cNvSpPr/>
          <p:nvPr/>
        </p:nvSpPr>
        <p:spPr>
          <a:xfrm>
            <a:off x="1524795" y="2039916"/>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sp>
        <p:nvSpPr>
          <p:cNvPr id="59" name="Freeform 6"/>
          <p:cNvSpPr/>
          <p:nvPr/>
        </p:nvSpPr>
        <p:spPr bwMode="auto">
          <a:xfrm>
            <a:off x="684479" y="32273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60" name="TextBox 42"/>
          <p:cNvSpPr txBox="1"/>
          <p:nvPr/>
        </p:nvSpPr>
        <p:spPr>
          <a:xfrm>
            <a:off x="1524796" y="3121533"/>
            <a:ext cx="204681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工作存在问题二</a:t>
            </a:r>
            <a:endParaRPr lang="en-US" altLang="zh-CN" dirty="0">
              <a:solidFill>
                <a:schemeClr val="bg1"/>
              </a:solidFill>
              <a:cs typeface="+mn-ea"/>
              <a:sym typeface="+mn-lt"/>
            </a:endParaRPr>
          </a:p>
        </p:txBody>
      </p:sp>
      <p:sp>
        <p:nvSpPr>
          <p:cNvPr id="61" name="Rectangle 43"/>
          <p:cNvSpPr/>
          <p:nvPr/>
        </p:nvSpPr>
        <p:spPr>
          <a:xfrm>
            <a:off x="1524795" y="3462316"/>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sp>
        <p:nvSpPr>
          <p:cNvPr id="62" name="Freeform 6"/>
          <p:cNvSpPr/>
          <p:nvPr/>
        </p:nvSpPr>
        <p:spPr bwMode="auto">
          <a:xfrm>
            <a:off x="684479" y="46497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63" name="TextBox 45"/>
          <p:cNvSpPr txBox="1"/>
          <p:nvPr/>
        </p:nvSpPr>
        <p:spPr>
          <a:xfrm>
            <a:off x="1524796" y="4543933"/>
            <a:ext cx="204681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工作存在问题三</a:t>
            </a:r>
            <a:endParaRPr lang="en-US" altLang="zh-CN" dirty="0">
              <a:solidFill>
                <a:schemeClr val="bg1"/>
              </a:solidFill>
              <a:cs typeface="+mn-ea"/>
              <a:sym typeface="+mn-lt"/>
            </a:endParaRPr>
          </a:p>
        </p:txBody>
      </p:sp>
      <p:sp>
        <p:nvSpPr>
          <p:cNvPr id="64" name="Rectangle 46"/>
          <p:cNvSpPr/>
          <p:nvPr/>
        </p:nvSpPr>
        <p:spPr>
          <a:xfrm>
            <a:off x="1524795" y="4884713"/>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sp>
        <p:nvSpPr>
          <p:cNvPr id="65" name="Freeform 6"/>
          <p:cNvSpPr/>
          <p:nvPr/>
        </p:nvSpPr>
        <p:spPr bwMode="auto">
          <a:xfrm>
            <a:off x="8812479" y="18049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66" name="TextBox 48"/>
          <p:cNvSpPr txBox="1"/>
          <p:nvPr/>
        </p:nvSpPr>
        <p:spPr>
          <a:xfrm>
            <a:off x="9652794" y="1701249"/>
            <a:ext cx="205152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工作存在问题四</a:t>
            </a:r>
            <a:endParaRPr lang="en-US" altLang="zh-CN" dirty="0">
              <a:solidFill>
                <a:schemeClr val="bg1"/>
              </a:solidFill>
              <a:cs typeface="+mn-ea"/>
              <a:sym typeface="+mn-lt"/>
            </a:endParaRPr>
          </a:p>
        </p:txBody>
      </p:sp>
      <p:sp>
        <p:nvSpPr>
          <p:cNvPr id="67" name="Rectangle 49"/>
          <p:cNvSpPr/>
          <p:nvPr/>
        </p:nvSpPr>
        <p:spPr>
          <a:xfrm>
            <a:off x="9652795" y="2039913"/>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sp>
        <p:nvSpPr>
          <p:cNvPr id="68" name="Freeform 6"/>
          <p:cNvSpPr/>
          <p:nvPr/>
        </p:nvSpPr>
        <p:spPr bwMode="auto">
          <a:xfrm>
            <a:off x="8812479" y="32273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69" name="TextBox 51"/>
          <p:cNvSpPr txBox="1"/>
          <p:nvPr/>
        </p:nvSpPr>
        <p:spPr>
          <a:xfrm>
            <a:off x="9652794" y="3123649"/>
            <a:ext cx="205152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工作存在问题五</a:t>
            </a:r>
            <a:endParaRPr lang="en-US" altLang="zh-CN" dirty="0">
              <a:solidFill>
                <a:schemeClr val="bg1"/>
              </a:solidFill>
              <a:cs typeface="+mn-ea"/>
              <a:sym typeface="+mn-lt"/>
            </a:endParaRPr>
          </a:p>
        </p:txBody>
      </p:sp>
      <p:sp>
        <p:nvSpPr>
          <p:cNvPr id="70" name="Rectangle 52"/>
          <p:cNvSpPr/>
          <p:nvPr/>
        </p:nvSpPr>
        <p:spPr>
          <a:xfrm>
            <a:off x="9652795" y="3462313"/>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sp>
        <p:nvSpPr>
          <p:cNvPr id="71" name="Freeform 6"/>
          <p:cNvSpPr/>
          <p:nvPr/>
        </p:nvSpPr>
        <p:spPr bwMode="auto">
          <a:xfrm>
            <a:off x="8812479" y="4649763"/>
            <a:ext cx="821267" cy="778933"/>
          </a:xfrm>
          <a:custGeom>
            <a:avLst/>
            <a:gdLst>
              <a:gd name="T0" fmla="*/ 308506 w 112"/>
              <a:gd name="T1" fmla="*/ 0 h 106"/>
              <a:gd name="T2" fmla="*/ 617012 w 112"/>
              <a:gd name="T3" fmla="*/ 220580 h 106"/>
              <a:gd name="T4" fmla="*/ 501322 w 112"/>
              <a:gd name="T5" fmla="*/ 584537 h 106"/>
              <a:gd name="T6" fmla="*/ 121199 w 112"/>
              <a:gd name="T7" fmla="*/ 584537 h 106"/>
              <a:gd name="T8" fmla="*/ 0 w 112"/>
              <a:gd name="T9" fmla="*/ 220580 h 106"/>
              <a:gd name="T10" fmla="*/ 308506 w 11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06">
                <a:moveTo>
                  <a:pt x="56" y="0"/>
                </a:moveTo>
                <a:cubicBezTo>
                  <a:pt x="78" y="39"/>
                  <a:pt x="68" y="32"/>
                  <a:pt x="112" y="40"/>
                </a:cubicBezTo>
                <a:cubicBezTo>
                  <a:pt x="81" y="73"/>
                  <a:pt x="85" y="62"/>
                  <a:pt x="91" y="106"/>
                </a:cubicBezTo>
                <a:cubicBezTo>
                  <a:pt x="50" y="87"/>
                  <a:pt x="62" y="87"/>
                  <a:pt x="22" y="106"/>
                </a:cubicBezTo>
                <a:cubicBezTo>
                  <a:pt x="28" y="62"/>
                  <a:pt x="31" y="73"/>
                  <a:pt x="0" y="40"/>
                </a:cubicBezTo>
                <a:cubicBezTo>
                  <a:pt x="44" y="32"/>
                  <a:pt x="35" y="39"/>
                  <a:pt x="56" y="0"/>
                </a:cubicBezTo>
              </a:path>
            </a:pathLst>
          </a:custGeom>
          <a:solidFill>
            <a:schemeClr val="accent1"/>
          </a:solidFill>
          <a:ln>
            <a:noFill/>
          </a:ln>
        </p:spPr>
        <p:txBody>
          <a:bodyPr/>
          <a:lstStyle/>
          <a:p>
            <a:endParaRPr lang="zh-CN" altLang="en-US">
              <a:solidFill>
                <a:schemeClr val="bg1"/>
              </a:solidFill>
              <a:cs typeface="+mn-ea"/>
              <a:sym typeface="+mn-lt"/>
            </a:endParaRPr>
          </a:p>
        </p:txBody>
      </p:sp>
      <p:sp>
        <p:nvSpPr>
          <p:cNvPr id="72" name="TextBox 54"/>
          <p:cNvSpPr txBox="1"/>
          <p:nvPr/>
        </p:nvSpPr>
        <p:spPr>
          <a:xfrm>
            <a:off x="9652794" y="4546049"/>
            <a:ext cx="2051527" cy="369332"/>
          </a:xfrm>
          <a:prstGeom prst="rect">
            <a:avLst/>
          </a:prstGeom>
          <a:noFill/>
        </p:spPr>
        <p:txBody>
          <a:bodyPr wrap="square">
            <a:spAutoFit/>
          </a:bodyPr>
          <a:lstStyle/>
          <a:p>
            <a:pPr>
              <a:defRPr/>
            </a:pPr>
            <a:r>
              <a:rPr lang="zh-CN" altLang="en-US" dirty="0">
                <a:solidFill>
                  <a:schemeClr val="bg1"/>
                </a:solidFill>
                <a:cs typeface="+mn-ea"/>
                <a:sym typeface="+mn-lt"/>
              </a:rPr>
              <a:t>工作存在问题六</a:t>
            </a:r>
            <a:endParaRPr lang="en-US" altLang="zh-CN" dirty="0">
              <a:solidFill>
                <a:schemeClr val="bg1"/>
              </a:solidFill>
              <a:cs typeface="+mn-ea"/>
              <a:sym typeface="+mn-lt"/>
            </a:endParaRPr>
          </a:p>
        </p:txBody>
      </p:sp>
      <p:sp>
        <p:nvSpPr>
          <p:cNvPr id="73" name="Rectangle 55"/>
          <p:cNvSpPr/>
          <p:nvPr/>
        </p:nvSpPr>
        <p:spPr>
          <a:xfrm>
            <a:off x="9652795" y="4884713"/>
            <a:ext cx="1930400" cy="543867"/>
          </a:xfrm>
          <a:prstGeom prst="rect">
            <a:avLst/>
          </a:prstGeom>
        </p:spPr>
        <p:txBody>
          <a:bodyPr>
            <a:spAutoFit/>
          </a:bodyPr>
          <a:lstStyle/>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a:p>
            <a:pPr>
              <a:defRPr/>
            </a:pPr>
            <a:r>
              <a:rPr lang="zh-CN" altLang="en-US" sz="1465" dirty="0">
                <a:solidFill>
                  <a:schemeClr val="bg1"/>
                </a:solidFill>
                <a:cs typeface="+mn-ea"/>
                <a:sym typeface="+mn-lt"/>
              </a:rPr>
              <a:t>点击添加主要的内容</a:t>
            </a:r>
            <a:endParaRPr lang="en-US" altLang="zh-CN" sz="1465" dirty="0">
              <a:solidFill>
                <a:schemeClr val="bg1"/>
              </a:solidFill>
              <a:cs typeface="+mn-ea"/>
              <a:sym typeface="+mn-lt"/>
            </a:endParaRPr>
          </a:p>
        </p:txBody>
      </p:sp>
      <p:grpSp>
        <p:nvGrpSpPr>
          <p:cNvPr id="74" name="组合 73"/>
          <p:cNvGrpSpPr/>
          <p:nvPr/>
        </p:nvGrpSpPr>
        <p:grpSpPr>
          <a:xfrm>
            <a:off x="5243775" y="2657974"/>
            <a:ext cx="1651007" cy="1651007"/>
            <a:chOff x="5243775" y="2657974"/>
            <a:chExt cx="1651006" cy="1651006"/>
          </a:xfrm>
        </p:grpSpPr>
        <p:sp>
          <p:nvSpPr>
            <p:cNvPr id="2" name="椭圆 1"/>
            <p:cNvSpPr/>
            <p:nvPr/>
          </p:nvSpPr>
          <p:spPr>
            <a:xfrm>
              <a:off x="5243775" y="2657974"/>
              <a:ext cx="1651006" cy="16510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文本框 2"/>
            <p:cNvSpPr txBox="1"/>
            <p:nvPr/>
          </p:nvSpPr>
          <p:spPr>
            <a:xfrm>
              <a:off x="5675577" y="3100660"/>
              <a:ext cx="800219" cy="830996"/>
            </a:xfrm>
            <a:prstGeom prst="rect">
              <a:avLst/>
            </a:prstGeom>
            <a:noFill/>
          </p:spPr>
          <p:txBody>
            <a:bodyPr wrap="none" rtlCol="0">
              <a:spAutoFit/>
            </a:bodyPr>
            <a:lstStyle/>
            <a:p>
              <a:r>
                <a:rPr lang="zh-CN" altLang="en-US" sz="2400" dirty="0">
                  <a:solidFill>
                    <a:schemeClr val="bg1"/>
                  </a:solidFill>
                  <a:cs typeface="+mn-ea"/>
                  <a:sym typeface="+mn-lt"/>
                </a:rPr>
                <a:t>存在</a:t>
              </a:r>
              <a:endParaRPr lang="en-US" altLang="zh-CN" sz="2400" dirty="0">
                <a:solidFill>
                  <a:schemeClr val="bg1"/>
                </a:solidFill>
                <a:cs typeface="+mn-ea"/>
                <a:sym typeface="+mn-lt"/>
              </a:endParaRPr>
            </a:p>
            <a:p>
              <a:r>
                <a:rPr lang="zh-CN" altLang="en-US" sz="2400" dirty="0">
                  <a:solidFill>
                    <a:schemeClr val="bg1"/>
                  </a:solidFill>
                  <a:cs typeface="+mn-ea"/>
                  <a:sym typeface="+mn-lt"/>
                </a:rPr>
                <a:t>不足</a:t>
              </a:r>
              <a:endParaRPr lang="zh-CN" altLang="en-US" sz="24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2350"/>
                            </p:stCondLst>
                            <p:childTnLst>
                              <p:par>
                                <p:cTn id="25" presetID="22" presetClass="entr" presetSubtype="2"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285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childTnLst>
                          </p:cTn>
                        </p:par>
                        <p:par>
                          <p:cTn id="32" fill="hold">
                            <p:stCondLst>
                              <p:cond delay="3350"/>
                            </p:stCondLst>
                            <p:childTnLst>
                              <p:par>
                                <p:cTn id="33" presetID="53" presetClass="entr" presetSubtype="16"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par>
                          <p:cTn id="38" fill="hold">
                            <p:stCondLst>
                              <p:cond delay="3850"/>
                            </p:stCondLst>
                            <p:childTnLst>
                              <p:par>
                                <p:cTn id="39" presetID="16" presetClass="entr" presetSubtype="37"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outVertical)">
                                      <p:cBhvr>
                                        <p:cTn id="41" dur="500"/>
                                        <p:tgtEl>
                                          <p:spTgt spid="29"/>
                                        </p:tgtEl>
                                      </p:cBhvr>
                                    </p:animEffect>
                                  </p:childTnLst>
                                </p:cTn>
                              </p:par>
                            </p:childTnLst>
                          </p:cTn>
                        </p:par>
                        <p:par>
                          <p:cTn id="42" fill="hold">
                            <p:stCondLst>
                              <p:cond delay="435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anim calcmode="lin" valueType="num">
                                      <p:cBhvr>
                                        <p:cTn id="46" dur="500" fill="hold"/>
                                        <p:tgtEl>
                                          <p:spTgt spid="31"/>
                                        </p:tgtEl>
                                        <p:attrNameLst>
                                          <p:attrName>ppt_x</p:attrName>
                                        </p:attrNameLst>
                                      </p:cBhvr>
                                      <p:tavLst>
                                        <p:tav tm="0">
                                          <p:val>
                                            <p:strVal val="#ppt_x"/>
                                          </p:val>
                                        </p:tav>
                                        <p:tav tm="100000">
                                          <p:val>
                                            <p:strVal val="#ppt_x"/>
                                          </p:val>
                                        </p:tav>
                                      </p:tavLst>
                                    </p:anim>
                                    <p:anim calcmode="lin" valueType="num">
                                      <p:cBhvr>
                                        <p:cTn id="47" dur="50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85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strVal val="#ppt_x"/>
                                          </p:val>
                                        </p:tav>
                                        <p:tav tm="100000">
                                          <p:val>
                                            <p:strVal val="#ppt_x"/>
                                          </p:val>
                                        </p:tav>
                                      </p:tavLst>
                                    </p:anim>
                                    <p:anim calcmode="lin" valueType="num">
                                      <p:cBhvr>
                                        <p:cTn id="53" dur="500" fill="hold"/>
                                        <p:tgtEl>
                                          <p:spTgt spid="59"/>
                                        </p:tgtEl>
                                        <p:attrNameLst>
                                          <p:attrName>ppt_y</p:attrName>
                                        </p:attrNameLst>
                                      </p:cBhvr>
                                      <p:tavLst>
                                        <p:tav tm="0">
                                          <p:val>
                                            <p:strVal val="#ppt_y+.1"/>
                                          </p:val>
                                        </p:tav>
                                        <p:tav tm="100000">
                                          <p:val>
                                            <p:strVal val="#ppt_y"/>
                                          </p:val>
                                        </p:tav>
                                      </p:tavLst>
                                    </p:anim>
                                  </p:childTnLst>
                                </p:cTn>
                              </p:par>
                            </p:childTnLst>
                          </p:cTn>
                        </p:par>
                        <p:par>
                          <p:cTn id="54" fill="hold">
                            <p:stCondLst>
                              <p:cond delay="5350"/>
                            </p:stCondLst>
                            <p:childTnLst>
                              <p:par>
                                <p:cTn id="55" presetID="42" presetClass="entr" presetSubtype="0"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anim calcmode="lin" valueType="num">
                                      <p:cBhvr>
                                        <p:cTn id="58" dur="500" fill="hold"/>
                                        <p:tgtEl>
                                          <p:spTgt spid="62"/>
                                        </p:tgtEl>
                                        <p:attrNameLst>
                                          <p:attrName>ppt_x</p:attrName>
                                        </p:attrNameLst>
                                      </p:cBhvr>
                                      <p:tavLst>
                                        <p:tav tm="0">
                                          <p:val>
                                            <p:strVal val="#ppt_x"/>
                                          </p:val>
                                        </p:tav>
                                        <p:tav tm="100000">
                                          <p:val>
                                            <p:strVal val="#ppt_x"/>
                                          </p:val>
                                        </p:tav>
                                      </p:tavLst>
                                    </p:anim>
                                    <p:anim calcmode="lin" valueType="num">
                                      <p:cBhvr>
                                        <p:cTn id="59" dur="500" fill="hold"/>
                                        <p:tgtEl>
                                          <p:spTgt spid="62"/>
                                        </p:tgtEl>
                                        <p:attrNameLst>
                                          <p:attrName>ppt_y</p:attrName>
                                        </p:attrNameLst>
                                      </p:cBhvr>
                                      <p:tavLst>
                                        <p:tav tm="0">
                                          <p:val>
                                            <p:strVal val="#ppt_y+.1"/>
                                          </p:val>
                                        </p:tav>
                                        <p:tav tm="100000">
                                          <p:val>
                                            <p:strVal val="#ppt_y"/>
                                          </p:val>
                                        </p:tav>
                                      </p:tavLst>
                                    </p:anim>
                                  </p:childTnLst>
                                </p:cTn>
                              </p:par>
                            </p:childTnLst>
                          </p:cTn>
                        </p:par>
                        <p:par>
                          <p:cTn id="60" fill="hold">
                            <p:stCondLst>
                              <p:cond delay="5850"/>
                            </p:stCondLst>
                            <p:childTnLst>
                              <p:par>
                                <p:cTn id="61" presetID="42" presetClass="entr" presetSubtype="0"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fade">
                                      <p:cBhvr>
                                        <p:cTn id="63" dur="500"/>
                                        <p:tgtEl>
                                          <p:spTgt spid="65"/>
                                        </p:tgtEl>
                                      </p:cBhvr>
                                    </p:animEffect>
                                    <p:anim calcmode="lin" valueType="num">
                                      <p:cBhvr>
                                        <p:cTn id="64" dur="500" fill="hold"/>
                                        <p:tgtEl>
                                          <p:spTgt spid="65"/>
                                        </p:tgtEl>
                                        <p:attrNameLst>
                                          <p:attrName>ppt_x</p:attrName>
                                        </p:attrNameLst>
                                      </p:cBhvr>
                                      <p:tavLst>
                                        <p:tav tm="0">
                                          <p:val>
                                            <p:strVal val="#ppt_x"/>
                                          </p:val>
                                        </p:tav>
                                        <p:tav tm="100000">
                                          <p:val>
                                            <p:strVal val="#ppt_x"/>
                                          </p:val>
                                        </p:tav>
                                      </p:tavLst>
                                    </p:anim>
                                    <p:anim calcmode="lin" valueType="num">
                                      <p:cBhvr>
                                        <p:cTn id="65" dur="500" fill="hold"/>
                                        <p:tgtEl>
                                          <p:spTgt spid="65"/>
                                        </p:tgtEl>
                                        <p:attrNameLst>
                                          <p:attrName>ppt_y</p:attrName>
                                        </p:attrNameLst>
                                      </p:cBhvr>
                                      <p:tavLst>
                                        <p:tav tm="0">
                                          <p:val>
                                            <p:strVal val="#ppt_y+.1"/>
                                          </p:val>
                                        </p:tav>
                                        <p:tav tm="100000">
                                          <p:val>
                                            <p:strVal val="#ppt_y"/>
                                          </p:val>
                                        </p:tav>
                                      </p:tavLst>
                                    </p:anim>
                                  </p:childTnLst>
                                </p:cTn>
                              </p:par>
                            </p:childTnLst>
                          </p:cTn>
                        </p:par>
                        <p:par>
                          <p:cTn id="66" fill="hold">
                            <p:stCondLst>
                              <p:cond delay="6350"/>
                            </p:stCondLst>
                            <p:childTnLst>
                              <p:par>
                                <p:cTn id="67" presetID="42" presetClass="entr" presetSubtype="0"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500"/>
                                        <p:tgtEl>
                                          <p:spTgt spid="68"/>
                                        </p:tgtEl>
                                      </p:cBhvr>
                                    </p:animEffect>
                                    <p:anim calcmode="lin" valueType="num">
                                      <p:cBhvr>
                                        <p:cTn id="70" dur="500" fill="hold"/>
                                        <p:tgtEl>
                                          <p:spTgt spid="68"/>
                                        </p:tgtEl>
                                        <p:attrNameLst>
                                          <p:attrName>ppt_x</p:attrName>
                                        </p:attrNameLst>
                                      </p:cBhvr>
                                      <p:tavLst>
                                        <p:tav tm="0">
                                          <p:val>
                                            <p:strVal val="#ppt_x"/>
                                          </p:val>
                                        </p:tav>
                                        <p:tav tm="100000">
                                          <p:val>
                                            <p:strVal val="#ppt_x"/>
                                          </p:val>
                                        </p:tav>
                                      </p:tavLst>
                                    </p:anim>
                                    <p:anim calcmode="lin" valueType="num">
                                      <p:cBhvr>
                                        <p:cTn id="71" dur="500" fill="hold"/>
                                        <p:tgtEl>
                                          <p:spTgt spid="68"/>
                                        </p:tgtEl>
                                        <p:attrNameLst>
                                          <p:attrName>ppt_y</p:attrName>
                                        </p:attrNameLst>
                                      </p:cBhvr>
                                      <p:tavLst>
                                        <p:tav tm="0">
                                          <p:val>
                                            <p:strVal val="#ppt_y+.1"/>
                                          </p:val>
                                        </p:tav>
                                        <p:tav tm="100000">
                                          <p:val>
                                            <p:strVal val="#ppt_y"/>
                                          </p:val>
                                        </p:tav>
                                      </p:tavLst>
                                    </p:anim>
                                  </p:childTnLst>
                                </p:cTn>
                              </p:par>
                            </p:childTnLst>
                          </p:cTn>
                        </p:par>
                        <p:par>
                          <p:cTn id="72" fill="hold">
                            <p:stCondLst>
                              <p:cond delay="6850"/>
                            </p:stCondLst>
                            <p:childTnLst>
                              <p:par>
                                <p:cTn id="73" presetID="42" presetClass="entr" presetSubtype="0"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500"/>
                                        <p:tgtEl>
                                          <p:spTgt spid="71"/>
                                        </p:tgtEl>
                                      </p:cBhvr>
                                    </p:animEffect>
                                    <p:anim calcmode="lin" valueType="num">
                                      <p:cBhvr>
                                        <p:cTn id="76" dur="500" fill="hold"/>
                                        <p:tgtEl>
                                          <p:spTgt spid="71"/>
                                        </p:tgtEl>
                                        <p:attrNameLst>
                                          <p:attrName>ppt_x</p:attrName>
                                        </p:attrNameLst>
                                      </p:cBhvr>
                                      <p:tavLst>
                                        <p:tav tm="0">
                                          <p:val>
                                            <p:strVal val="#ppt_x"/>
                                          </p:val>
                                        </p:tav>
                                        <p:tav tm="100000">
                                          <p:val>
                                            <p:strVal val="#ppt_x"/>
                                          </p:val>
                                        </p:tav>
                                      </p:tavLst>
                                    </p:anim>
                                    <p:anim calcmode="lin" valueType="num">
                                      <p:cBhvr>
                                        <p:cTn id="77" dur="500" fill="hold"/>
                                        <p:tgtEl>
                                          <p:spTgt spid="71"/>
                                        </p:tgtEl>
                                        <p:attrNameLst>
                                          <p:attrName>ppt_y</p:attrName>
                                        </p:attrNameLst>
                                      </p:cBhvr>
                                      <p:tavLst>
                                        <p:tav tm="0">
                                          <p:val>
                                            <p:strVal val="#ppt_y+.1"/>
                                          </p:val>
                                        </p:tav>
                                        <p:tav tm="100000">
                                          <p:val>
                                            <p:strVal val="#ppt_y"/>
                                          </p:val>
                                        </p:tav>
                                      </p:tavLst>
                                    </p:anim>
                                  </p:childTnLst>
                                </p:cTn>
                              </p:par>
                            </p:childTnLst>
                          </p:cTn>
                        </p:par>
                        <p:par>
                          <p:cTn id="78" fill="hold">
                            <p:stCondLst>
                              <p:cond delay="7350"/>
                            </p:stCondLst>
                            <p:childTnLst>
                              <p:par>
                                <p:cTn id="79" presetID="2" presetClass="entr" presetSubtype="4"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250" fill="hold"/>
                                        <p:tgtEl>
                                          <p:spTgt spid="57"/>
                                        </p:tgtEl>
                                        <p:attrNameLst>
                                          <p:attrName>ppt_x</p:attrName>
                                        </p:attrNameLst>
                                      </p:cBhvr>
                                      <p:tavLst>
                                        <p:tav tm="0">
                                          <p:val>
                                            <p:strVal val="#ppt_x"/>
                                          </p:val>
                                        </p:tav>
                                        <p:tav tm="100000">
                                          <p:val>
                                            <p:strVal val="#ppt_x"/>
                                          </p:val>
                                        </p:tav>
                                      </p:tavLst>
                                    </p:anim>
                                    <p:anim calcmode="lin" valueType="num">
                                      <p:cBhvr additive="base">
                                        <p:cTn id="82" dur="250" fill="hold"/>
                                        <p:tgtEl>
                                          <p:spTgt spid="57"/>
                                        </p:tgtEl>
                                        <p:attrNameLst>
                                          <p:attrName>ppt_y</p:attrName>
                                        </p:attrNameLst>
                                      </p:cBhvr>
                                      <p:tavLst>
                                        <p:tav tm="0">
                                          <p:val>
                                            <p:strVal val="1+#ppt_h/2"/>
                                          </p:val>
                                        </p:tav>
                                        <p:tav tm="100000">
                                          <p:val>
                                            <p:strVal val="#ppt_y"/>
                                          </p:val>
                                        </p:tav>
                                      </p:tavLst>
                                    </p:anim>
                                  </p:childTnLst>
                                </p:cTn>
                              </p:par>
                            </p:childTnLst>
                          </p:cTn>
                        </p:par>
                        <p:par>
                          <p:cTn id="83" fill="hold">
                            <p:stCondLst>
                              <p:cond delay="7850"/>
                            </p:stCondLst>
                            <p:childTnLst>
                              <p:par>
                                <p:cTn id="84" presetID="2" presetClass="entr" presetSubtype="4" fill="hold" grpId="0" nodeType="after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additive="base">
                                        <p:cTn id="86" dur="250" fill="hold"/>
                                        <p:tgtEl>
                                          <p:spTgt spid="60"/>
                                        </p:tgtEl>
                                        <p:attrNameLst>
                                          <p:attrName>ppt_x</p:attrName>
                                        </p:attrNameLst>
                                      </p:cBhvr>
                                      <p:tavLst>
                                        <p:tav tm="0">
                                          <p:val>
                                            <p:strVal val="#ppt_x"/>
                                          </p:val>
                                        </p:tav>
                                        <p:tav tm="100000">
                                          <p:val>
                                            <p:strVal val="#ppt_x"/>
                                          </p:val>
                                        </p:tav>
                                      </p:tavLst>
                                    </p:anim>
                                    <p:anim calcmode="lin" valueType="num">
                                      <p:cBhvr additive="base">
                                        <p:cTn id="87" dur="250" fill="hold"/>
                                        <p:tgtEl>
                                          <p:spTgt spid="60"/>
                                        </p:tgtEl>
                                        <p:attrNameLst>
                                          <p:attrName>ppt_y</p:attrName>
                                        </p:attrNameLst>
                                      </p:cBhvr>
                                      <p:tavLst>
                                        <p:tav tm="0">
                                          <p:val>
                                            <p:strVal val="1+#ppt_h/2"/>
                                          </p:val>
                                        </p:tav>
                                        <p:tav tm="100000">
                                          <p:val>
                                            <p:strVal val="#ppt_y"/>
                                          </p:val>
                                        </p:tav>
                                      </p:tavLst>
                                    </p:anim>
                                  </p:childTnLst>
                                </p:cTn>
                              </p:par>
                            </p:childTnLst>
                          </p:cTn>
                        </p:par>
                        <p:par>
                          <p:cTn id="88" fill="hold">
                            <p:stCondLst>
                              <p:cond delay="8350"/>
                            </p:stCondLst>
                            <p:childTnLst>
                              <p:par>
                                <p:cTn id="89" presetID="2" presetClass="entr" presetSubtype="4" fill="hold" grpId="0"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additive="base">
                                        <p:cTn id="91" dur="250" fill="hold"/>
                                        <p:tgtEl>
                                          <p:spTgt spid="63"/>
                                        </p:tgtEl>
                                        <p:attrNameLst>
                                          <p:attrName>ppt_x</p:attrName>
                                        </p:attrNameLst>
                                      </p:cBhvr>
                                      <p:tavLst>
                                        <p:tav tm="0">
                                          <p:val>
                                            <p:strVal val="#ppt_x"/>
                                          </p:val>
                                        </p:tav>
                                        <p:tav tm="100000">
                                          <p:val>
                                            <p:strVal val="#ppt_x"/>
                                          </p:val>
                                        </p:tav>
                                      </p:tavLst>
                                    </p:anim>
                                    <p:anim calcmode="lin" valueType="num">
                                      <p:cBhvr additive="base">
                                        <p:cTn id="92" dur="250" fill="hold"/>
                                        <p:tgtEl>
                                          <p:spTgt spid="63"/>
                                        </p:tgtEl>
                                        <p:attrNameLst>
                                          <p:attrName>ppt_y</p:attrName>
                                        </p:attrNameLst>
                                      </p:cBhvr>
                                      <p:tavLst>
                                        <p:tav tm="0">
                                          <p:val>
                                            <p:strVal val="1+#ppt_h/2"/>
                                          </p:val>
                                        </p:tav>
                                        <p:tav tm="100000">
                                          <p:val>
                                            <p:strVal val="#ppt_y"/>
                                          </p:val>
                                        </p:tav>
                                      </p:tavLst>
                                    </p:anim>
                                  </p:childTnLst>
                                </p:cTn>
                              </p:par>
                            </p:childTnLst>
                          </p:cTn>
                        </p:par>
                        <p:par>
                          <p:cTn id="93" fill="hold">
                            <p:stCondLst>
                              <p:cond delay="8850"/>
                            </p:stCondLst>
                            <p:childTnLst>
                              <p:par>
                                <p:cTn id="94" presetID="2" presetClass="entr" presetSubtype="4" fill="hold" grpId="0" nodeType="afterEffect">
                                  <p:stCondLst>
                                    <p:cond delay="0"/>
                                  </p:stCondLst>
                                  <p:childTnLst>
                                    <p:set>
                                      <p:cBhvr>
                                        <p:cTn id="95" dur="1" fill="hold">
                                          <p:stCondLst>
                                            <p:cond delay="0"/>
                                          </p:stCondLst>
                                        </p:cTn>
                                        <p:tgtEl>
                                          <p:spTgt spid="66"/>
                                        </p:tgtEl>
                                        <p:attrNameLst>
                                          <p:attrName>style.visibility</p:attrName>
                                        </p:attrNameLst>
                                      </p:cBhvr>
                                      <p:to>
                                        <p:strVal val="visible"/>
                                      </p:to>
                                    </p:set>
                                    <p:anim calcmode="lin" valueType="num">
                                      <p:cBhvr additive="base">
                                        <p:cTn id="96" dur="250" fill="hold"/>
                                        <p:tgtEl>
                                          <p:spTgt spid="66"/>
                                        </p:tgtEl>
                                        <p:attrNameLst>
                                          <p:attrName>ppt_x</p:attrName>
                                        </p:attrNameLst>
                                      </p:cBhvr>
                                      <p:tavLst>
                                        <p:tav tm="0">
                                          <p:val>
                                            <p:strVal val="#ppt_x"/>
                                          </p:val>
                                        </p:tav>
                                        <p:tav tm="100000">
                                          <p:val>
                                            <p:strVal val="#ppt_x"/>
                                          </p:val>
                                        </p:tav>
                                      </p:tavLst>
                                    </p:anim>
                                    <p:anim calcmode="lin" valueType="num">
                                      <p:cBhvr additive="base">
                                        <p:cTn id="97" dur="250" fill="hold"/>
                                        <p:tgtEl>
                                          <p:spTgt spid="66"/>
                                        </p:tgtEl>
                                        <p:attrNameLst>
                                          <p:attrName>ppt_y</p:attrName>
                                        </p:attrNameLst>
                                      </p:cBhvr>
                                      <p:tavLst>
                                        <p:tav tm="0">
                                          <p:val>
                                            <p:strVal val="1+#ppt_h/2"/>
                                          </p:val>
                                        </p:tav>
                                        <p:tav tm="100000">
                                          <p:val>
                                            <p:strVal val="#ppt_y"/>
                                          </p:val>
                                        </p:tav>
                                      </p:tavLst>
                                    </p:anim>
                                  </p:childTnLst>
                                </p:cTn>
                              </p:par>
                            </p:childTnLst>
                          </p:cTn>
                        </p:par>
                        <p:par>
                          <p:cTn id="98" fill="hold">
                            <p:stCondLst>
                              <p:cond delay="9350"/>
                            </p:stCondLst>
                            <p:childTnLst>
                              <p:par>
                                <p:cTn id="99" presetID="2" presetClass="entr" presetSubtype="4"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additive="base">
                                        <p:cTn id="101" dur="250" fill="hold"/>
                                        <p:tgtEl>
                                          <p:spTgt spid="69"/>
                                        </p:tgtEl>
                                        <p:attrNameLst>
                                          <p:attrName>ppt_x</p:attrName>
                                        </p:attrNameLst>
                                      </p:cBhvr>
                                      <p:tavLst>
                                        <p:tav tm="0">
                                          <p:val>
                                            <p:strVal val="#ppt_x"/>
                                          </p:val>
                                        </p:tav>
                                        <p:tav tm="100000">
                                          <p:val>
                                            <p:strVal val="#ppt_x"/>
                                          </p:val>
                                        </p:tav>
                                      </p:tavLst>
                                    </p:anim>
                                    <p:anim calcmode="lin" valueType="num">
                                      <p:cBhvr additive="base">
                                        <p:cTn id="102" dur="250" fill="hold"/>
                                        <p:tgtEl>
                                          <p:spTgt spid="69"/>
                                        </p:tgtEl>
                                        <p:attrNameLst>
                                          <p:attrName>ppt_y</p:attrName>
                                        </p:attrNameLst>
                                      </p:cBhvr>
                                      <p:tavLst>
                                        <p:tav tm="0">
                                          <p:val>
                                            <p:strVal val="1+#ppt_h/2"/>
                                          </p:val>
                                        </p:tav>
                                        <p:tav tm="100000">
                                          <p:val>
                                            <p:strVal val="#ppt_y"/>
                                          </p:val>
                                        </p:tav>
                                      </p:tavLst>
                                    </p:anim>
                                  </p:childTnLst>
                                </p:cTn>
                              </p:par>
                            </p:childTnLst>
                          </p:cTn>
                        </p:par>
                        <p:par>
                          <p:cTn id="103" fill="hold">
                            <p:stCondLst>
                              <p:cond delay="9850"/>
                            </p:stCondLst>
                            <p:childTnLst>
                              <p:par>
                                <p:cTn id="104" presetID="2" presetClass="entr" presetSubtype="4"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10350"/>
                            </p:stCondLst>
                            <p:childTnLst>
                              <p:par>
                                <p:cTn id="109" presetID="10" presetClass="entr" presetSubtype="0" fill="hold" grpId="0" nodeType="after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childTnLst>
                          </p:cTn>
                        </p:par>
                        <p:par>
                          <p:cTn id="112" fill="hold">
                            <p:stCondLst>
                              <p:cond delay="10850"/>
                            </p:stCondLst>
                            <p:childTnLst>
                              <p:par>
                                <p:cTn id="113" presetID="10" presetClass="entr" presetSubtype="0"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Effect transition="in" filter="fade">
                                      <p:cBhvr>
                                        <p:cTn id="115" dur="500"/>
                                        <p:tgtEl>
                                          <p:spTgt spid="61"/>
                                        </p:tgtEl>
                                      </p:cBhvr>
                                    </p:animEffect>
                                  </p:childTnLst>
                                </p:cTn>
                              </p:par>
                            </p:childTnLst>
                          </p:cTn>
                        </p:par>
                        <p:par>
                          <p:cTn id="116" fill="hold">
                            <p:stCondLst>
                              <p:cond delay="11350"/>
                            </p:stCondLst>
                            <p:childTnLst>
                              <p:par>
                                <p:cTn id="117" presetID="10" presetClass="entr" presetSubtype="0"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500"/>
                                        <p:tgtEl>
                                          <p:spTgt spid="64"/>
                                        </p:tgtEl>
                                      </p:cBhvr>
                                    </p:animEffect>
                                  </p:childTnLst>
                                </p:cTn>
                              </p:par>
                            </p:childTnLst>
                          </p:cTn>
                        </p:par>
                        <p:par>
                          <p:cTn id="120" fill="hold">
                            <p:stCondLst>
                              <p:cond delay="11850"/>
                            </p:stCondLst>
                            <p:childTnLst>
                              <p:par>
                                <p:cTn id="121" presetID="10" presetClass="entr" presetSubtype="0" fill="hold" grpId="0" nodeType="afterEffect">
                                  <p:stCondLst>
                                    <p:cond delay="0"/>
                                  </p:stCondLst>
                                  <p:childTnLst>
                                    <p:set>
                                      <p:cBhvr>
                                        <p:cTn id="122" dur="1" fill="hold">
                                          <p:stCondLst>
                                            <p:cond delay="0"/>
                                          </p:stCondLst>
                                        </p:cTn>
                                        <p:tgtEl>
                                          <p:spTgt spid="67"/>
                                        </p:tgtEl>
                                        <p:attrNameLst>
                                          <p:attrName>style.visibility</p:attrName>
                                        </p:attrNameLst>
                                      </p:cBhvr>
                                      <p:to>
                                        <p:strVal val="visible"/>
                                      </p:to>
                                    </p:set>
                                    <p:animEffect transition="in" filter="fade">
                                      <p:cBhvr>
                                        <p:cTn id="123" dur="500"/>
                                        <p:tgtEl>
                                          <p:spTgt spid="67"/>
                                        </p:tgtEl>
                                      </p:cBhvr>
                                    </p:animEffect>
                                  </p:childTnLst>
                                </p:cTn>
                              </p:par>
                            </p:childTnLst>
                          </p:cTn>
                        </p:par>
                        <p:par>
                          <p:cTn id="124" fill="hold">
                            <p:stCondLst>
                              <p:cond delay="12350"/>
                            </p:stCondLst>
                            <p:childTnLst>
                              <p:par>
                                <p:cTn id="125" presetID="10" presetClass="entr" presetSubtype="0" fill="hold" grpId="0" nodeType="after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fade">
                                      <p:cBhvr>
                                        <p:cTn id="127" dur="500"/>
                                        <p:tgtEl>
                                          <p:spTgt spid="70"/>
                                        </p:tgtEl>
                                      </p:cBhvr>
                                    </p:animEffect>
                                  </p:childTnLst>
                                </p:cTn>
                              </p:par>
                            </p:childTnLst>
                          </p:cTn>
                        </p:par>
                        <p:par>
                          <p:cTn id="128" fill="hold">
                            <p:stCondLst>
                              <p:cond delay="12850"/>
                            </p:stCondLst>
                            <p:childTnLst>
                              <p:par>
                                <p:cTn id="129" presetID="10" presetClass="entr" presetSubtype="0" fill="hold" grpId="0" nodeType="afterEffect">
                                  <p:stCondLst>
                                    <p:cond delay="0"/>
                                  </p:stCondLst>
                                  <p:childTnLst>
                                    <p:set>
                                      <p:cBhvr>
                                        <p:cTn id="130" dur="1" fill="hold">
                                          <p:stCondLst>
                                            <p:cond delay="0"/>
                                          </p:stCondLst>
                                        </p:cTn>
                                        <p:tgtEl>
                                          <p:spTgt spid="73"/>
                                        </p:tgtEl>
                                        <p:attrNameLst>
                                          <p:attrName>style.visibility</p:attrName>
                                        </p:attrNameLst>
                                      </p:cBhvr>
                                      <p:to>
                                        <p:strVal val="visible"/>
                                      </p:to>
                                    </p:set>
                                    <p:animEffect transition="in" filter="fade">
                                      <p:cBhvr>
                                        <p:cTn id="13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2" grpId="0" animBg="1"/>
      <p:bldP spid="33" grpId="0" animBg="1"/>
      <p:bldP spid="34" grpId="0" animBg="1"/>
      <p:bldP spid="35" grpId="0" animBg="1"/>
      <p:bldP spid="36" grpId="0" animBg="1"/>
      <p:bldP spid="57" grpId="0"/>
      <p:bldP spid="58" grpId="0"/>
      <p:bldP spid="59" grpId="0" animBg="1"/>
      <p:bldP spid="60" grpId="0"/>
      <p:bldP spid="61" grpId="0"/>
      <p:bldP spid="62" grpId="0" animBg="1"/>
      <p:bldP spid="63" grpId="0"/>
      <p:bldP spid="64" grpId="0"/>
      <p:bldP spid="65" grpId="0" animBg="1"/>
      <p:bldP spid="66" grpId="0"/>
      <p:bldP spid="67" grpId="0"/>
      <p:bldP spid="68" grpId="0" animBg="1"/>
      <p:bldP spid="69" grpId="0"/>
      <p:bldP spid="70" grpId="0"/>
      <p:bldP spid="71" grpId="0" animBg="1"/>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pSp>
        <p:nvGrpSpPr>
          <p:cNvPr id="24" name="组合 23"/>
          <p:cNvGrpSpPr/>
          <p:nvPr/>
        </p:nvGrpSpPr>
        <p:grpSpPr bwMode="auto">
          <a:xfrm>
            <a:off x="1014739" y="4063207"/>
            <a:ext cx="2652184" cy="1149950"/>
            <a:chOff x="370824" y="3433051"/>
            <a:chExt cx="2136775" cy="1093987"/>
          </a:xfrm>
        </p:grpSpPr>
        <p:sp>
          <p:nvSpPr>
            <p:cNvPr id="26" name="Text Box 21"/>
            <p:cNvSpPr txBox="1">
              <a:spLocks noChangeArrowheads="1"/>
            </p:cNvSpPr>
            <p:nvPr/>
          </p:nvSpPr>
          <p:spPr bwMode="auto">
            <a:xfrm>
              <a:off x="375891" y="3433051"/>
              <a:ext cx="2077088" cy="351358"/>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zh-CN" altLang="en-US" b="1" i="0" kern="0" dirty="0">
                  <a:solidFill>
                    <a:schemeClr val="bg1"/>
                  </a:solidFill>
                  <a:latin typeface="+mn-lt"/>
                  <a:ea typeface="+mn-ea"/>
                  <a:cs typeface="+mn-ea"/>
                  <a:sym typeface="+mn-lt"/>
                </a:rPr>
                <a:t>此处添加内容</a:t>
              </a:r>
              <a:endParaRPr lang="zh-CN" altLang="en-US" b="1" i="0" kern="0" dirty="0">
                <a:solidFill>
                  <a:schemeClr val="bg1"/>
                </a:solidFill>
                <a:latin typeface="+mn-lt"/>
                <a:ea typeface="+mn-ea"/>
                <a:cs typeface="+mn-ea"/>
                <a:sym typeface="+mn-lt"/>
              </a:endParaRPr>
            </a:p>
          </p:txBody>
        </p:sp>
        <p:sp>
          <p:nvSpPr>
            <p:cNvPr id="27" name="Rectangle 22"/>
            <p:cNvSpPr>
              <a:spLocks noChangeArrowheads="1"/>
            </p:cNvSpPr>
            <p:nvPr/>
          </p:nvSpPr>
          <p:spPr bwMode="auto">
            <a:xfrm>
              <a:off x="370824" y="3766250"/>
              <a:ext cx="2136775" cy="760788"/>
            </a:xfrm>
            <a:prstGeom prst="rect">
              <a:avLst/>
            </a:prstGeom>
            <a:noFill/>
            <a:ln>
              <a:noFill/>
            </a:ln>
          </p:spPr>
          <p:txBody>
            <a:bodyPr>
              <a:spAutoFit/>
            </a:bodyPr>
            <a:lstStyle/>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p:txBody>
        </p:sp>
      </p:grpSp>
      <p:grpSp>
        <p:nvGrpSpPr>
          <p:cNvPr id="28" name="组合 3"/>
          <p:cNvGrpSpPr/>
          <p:nvPr/>
        </p:nvGrpSpPr>
        <p:grpSpPr bwMode="auto">
          <a:xfrm>
            <a:off x="8084344" y="2120109"/>
            <a:ext cx="2743200" cy="1134755"/>
            <a:chOff x="6132692" y="1671754"/>
            <a:chExt cx="2136775" cy="1079848"/>
          </a:xfrm>
        </p:grpSpPr>
        <p:sp>
          <p:nvSpPr>
            <p:cNvPr id="29" name="Text Box 23"/>
            <p:cNvSpPr txBox="1">
              <a:spLocks noChangeArrowheads="1"/>
            </p:cNvSpPr>
            <p:nvPr/>
          </p:nvSpPr>
          <p:spPr bwMode="auto">
            <a:xfrm>
              <a:off x="6162369" y="1671754"/>
              <a:ext cx="2077420" cy="351461"/>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zh-CN" altLang="en-US" b="1" i="0" kern="0" dirty="0">
                  <a:solidFill>
                    <a:schemeClr val="bg1"/>
                  </a:solidFill>
                  <a:latin typeface="+mn-lt"/>
                  <a:ea typeface="+mn-ea"/>
                  <a:cs typeface="+mn-ea"/>
                  <a:sym typeface="+mn-lt"/>
                </a:rPr>
                <a:t>此处添加内容</a:t>
              </a:r>
              <a:endParaRPr lang="zh-CN" altLang="en-US" b="1" i="0" kern="0" dirty="0">
                <a:solidFill>
                  <a:schemeClr val="bg1"/>
                </a:solidFill>
                <a:latin typeface="+mn-lt"/>
                <a:ea typeface="+mn-ea"/>
                <a:cs typeface="+mn-ea"/>
                <a:sym typeface="+mn-lt"/>
              </a:endParaRPr>
            </a:p>
          </p:txBody>
        </p:sp>
        <p:sp>
          <p:nvSpPr>
            <p:cNvPr id="30" name="Rectangle 24"/>
            <p:cNvSpPr>
              <a:spLocks noChangeArrowheads="1"/>
            </p:cNvSpPr>
            <p:nvPr/>
          </p:nvSpPr>
          <p:spPr bwMode="auto">
            <a:xfrm>
              <a:off x="6132692" y="1990591"/>
              <a:ext cx="2136775" cy="761011"/>
            </a:xfrm>
            <a:prstGeom prst="rect">
              <a:avLst/>
            </a:prstGeom>
            <a:noFill/>
            <a:ln>
              <a:noFill/>
            </a:ln>
          </p:spPr>
          <p:txBody>
            <a:bodyPr>
              <a:spAutoFit/>
            </a:bodyPr>
            <a:lstStyle/>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p:txBody>
        </p:sp>
      </p:grpSp>
      <p:grpSp>
        <p:nvGrpSpPr>
          <p:cNvPr id="31" name="组合 4"/>
          <p:cNvGrpSpPr/>
          <p:nvPr/>
        </p:nvGrpSpPr>
        <p:grpSpPr bwMode="auto">
          <a:xfrm>
            <a:off x="8723579" y="4147871"/>
            <a:ext cx="2743200" cy="1132230"/>
            <a:chOff x="6738565" y="3600192"/>
            <a:chExt cx="2136775" cy="1077129"/>
          </a:xfrm>
        </p:grpSpPr>
        <p:sp>
          <p:nvSpPr>
            <p:cNvPr id="32" name="Text Box 25"/>
            <p:cNvSpPr txBox="1">
              <a:spLocks noChangeArrowheads="1"/>
            </p:cNvSpPr>
            <p:nvPr/>
          </p:nvSpPr>
          <p:spPr bwMode="auto">
            <a:xfrm>
              <a:off x="6753403" y="3600192"/>
              <a:ext cx="2077420" cy="351358"/>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zh-CN" altLang="en-US" b="1" i="0" kern="0" dirty="0">
                  <a:solidFill>
                    <a:schemeClr val="bg1"/>
                  </a:solidFill>
                  <a:latin typeface="+mn-lt"/>
                  <a:ea typeface="+mn-ea"/>
                  <a:cs typeface="+mn-ea"/>
                  <a:sym typeface="+mn-lt"/>
                </a:rPr>
                <a:t>此处添加内容</a:t>
              </a:r>
              <a:endParaRPr lang="zh-CN" altLang="en-US" b="1" i="0" kern="0" dirty="0">
                <a:solidFill>
                  <a:schemeClr val="bg1"/>
                </a:solidFill>
                <a:latin typeface="+mn-lt"/>
                <a:ea typeface="+mn-ea"/>
                <a:cs typeface="+mn-ea"/>
                <a:sym typeface="+mn-lt"/>
              </a:endParaRPr>
            </a:p>
          </p:txBody>
        </p:sp>
        <p:sp>
          <p:nvSpPr>
            <p:cNvPr id="33" name="Rectangle 26"/>
            <p:cNvSpPr>
              <a:spLocks noChangeArrowheads="1"/>
            </p:cNvSpPr>
            <p:nvPr/>
          </p:nvSpPr>
          <p:spPr bwMode="auto">
            <a:xfrm>
              <a:off x="6738565" y="3916533"/>
              <a:ext cx="2136775" cy="760788"/>
            </a:xfrm>
            <a:prstGeom prst="rect">
              <a:avLst/>
            </a:prstGeom>
            <a:noFill/>
            <a:ln>
              <a:noFill/>
            </a:ln>
          </p:spPr>
          <p:txBody>
            <a:bodyPr>
              <a:spAutoFit/>
            </a:bodyPr>
            <a:lstStyle/>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p:txBody>
        </p:sp>
      </p:grpSp>
      <p:grpSp>
        <p:nvGrpSpPr>
          <p:cNvPr id="34" name="组合 5"/>
          <p:cNvGrpSpPr/>
          <p:nvPr/>
        </p:nvGrpSpPr>
        <p:grpSpPr bwMode="auto">
          <a:xfrm>
            <a:off x="1470821" y="1698889"/>
            <a:ext cx="2654300" cy="1192773"/>
            <a:chOff x="809596" y="1185037"/>
            <a:chExt cx="2136775" cy="1133885"/>
          </a:xfrm>
        </p:grpSpPr>
        <p:sp>
          <p:nvSpPr>
            <p:cNvPr id="35" name="Text Box 25"/>
            <p:cNvSpPr txBox="1">
              <a:spLocks noChangeArrowheads="1"/>
            </p:cNvSpPr>
            <p:nvPr/>
          </p:nvSpPr>
          <p:spPr bwMode="auto">
            <a:xfrm>
              <a:off x="839415" y="1185037"/>
              <a:ext cx="2077137" cy="351098"/>
            </a:xfrm>
            <a:prstGeom prst="rect">
              <a:avLst/>
            </a:prstGeom>
            <a:noFill/>
            <a:ln>
              <a:noFill/>
            </a:ln>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eaLnBrk="1" hangingPunct="1">
                <a:spcBef>
                  <a:spcPct val="50000"/>
                </a:spcBef>
                <a:defRPr/>
              </a:pPr>
              <a:r>
                <a:rPr lang="zh-CN" altLang="en-US" b="1" i="0" kern="0" dirty="0">
                  <a:solidFill>
                    <a:schemeClr val="bg1"/>
                  </a:solidFill>
                  <a:latin typeface="+mn-lt"/>
                  <a:ea typeface="+mn-ea"/>
                  <a:cs typeface="+mn-ea"/>
                  <a:sym typeface="+mn-lt"/>
                </a:rPr>
                <a:t>此处添加内容</a:t>
              </a:r>
              <a:endParaRPr lang="zh-CN" altLang="en-US" b="1" i="0" kern="0" dirty="0">
                <a:solidFill>
                  <a:schemeClr val="bg1"/>
                </a:solidFill>
                <a:latin typeface="+mn-lt"/>
                <a:ea typeface="+mn-ea"/>
                <a:cs typeface="+mn-ea"/>
                <a:sym typeface="+mn-lt"/>
              </a:endParaRPr>
            </a:p>
          </p:txBody>
        </p:sp>
        <p:sp>
          <p:nvSpPr>
            <p:cNvPr id="36" name="Rectangle 26"/>
            <p:cNvSpPr>
              <a:spLocks noChangeArrowheads="1"/>
            </p:cNvSpPr>
            <p:nvPr/>
          </p:nvSpPr>
          <p:spPr bwMode="auto">
            <a:xfrm>
              <a:off x="809596" y="1558698"/>
              <a:ext cx="2136775" cy="760224"/>
            </a:xfrm>
            <a:prstGeom prst="rect">
              <a:avLst/>
            </a:prstGeom>
            <a:noFill/>
            <a:ln>
              <a:noFill/>
            </a:ln>
          </p:spPr>
          <p:txBody>
            <a:bodyPr>
              <a:spAutoFit/>
            </a:bodyPr>
            <a:lstStyle/>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a:p>
              <a:pPr>
                <a:lnSpc>
                  <a:spcPct val="120000"/>
                </a:lnSpc>
                <a:defRPr/>
              </a:pPr>
              <a:r>
                <a:rPr lang="zh-CN" altLang="en-US" sz="2000" kern="0" dirty="0">
                  <a:solidFill>
                    <a:schemeClr val="bg1"/>
                  </a:solidFill>
                  <a:cs typeface="+mn-ea"/>
                  <a:sym typeface="+mn-lt"/>
                </a:rPr>
                <a:t>单击添加段落文字</a:t>
              </a:r>
              <a:endParaRPr lang="zh-CN" altLang="en-US" sz="2000" kern="0" dirty="0">
                <a:solidFill>
                  <a:schemeClr val="bg1"/>
                </a:solidFill>
                <a:cs typeface="+mn-ea"/>
                <a:sym typeface="+mn-lt"/>
              </a:endParaRPr>
            </a:p>
          </p:txBody>
        </p:sp>
      </p:grpSp>
      <p:grpSp>
        <p:nvGrpSpPr>
          <p:cNvPr id="37" name="Group 9"/>
          <p:cNvGrpSpPr/>
          <p:nvPr/>
        </p:nvGrpSpPr>
        <p:grpSpPr bwMode="auto">
          <a:xfrm rot="-4622526">
            <a:off x="5839621" y="2305315"/>
            <a:ext cx="171449" cy="1384300"/>
            <a:chOff x="0" y="0"/>
            <a:chExt cx="68" cy="636"/>
          </a:xfrm>
        </p:grpSpPr>
        <p:sp>
          <p:nvSpPr>
            <p:cNvPr id="38"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39"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grpSp>
      <p:grpSp>
        <p:nvGrpSpPr>
          <p:cNvPr id="40" name="组合 8"/>
          <p:cNvGrpSpPr/>
          <p:nvPr/>
        </p:nvGrpSpPr>
        <p:grpSpPr bwMode="auto">
          <a:xfrm>
            <a:off x="4212961" y="2162440"/>
            <a:ext cx="1651000" cy="1276349"/>
            <a:chOff x="2833396" y="1626381"/>
            <a:chExt cx="1570838" cy="1213956"/>
          </a:xfrm>
        </p:grpSpPr>
        <p:sp>
          <p:nvSpPr>
            <p:cNvPr id="41" name="Oval 7"/>
            <p:cNvSpPr>
              <a:spLocks noChangeArrowheads="1"/>
            </p:cNvSpPr>
            <p:nvPr/>
          </p:nvSpPr>
          <p:spPr bwMode="auto">
            <a:xfrm flipV="1">
              <a:off x="2833396" y="2540451"/>
              <a:ext cx="1570838" cy="299886"/>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42" name="Oval 17"/>
            <p:cNvSpPr>
              <a:spLocks noChangeArrowheads="1"/>
            </p:cNvSpPr>
            <p:nvPr/>
          </p:nvSpPr>
          <p:spPr bwMode="auto">
            <a:xfrm>
              <a:off x="3119369" y="1626381"/>
              <a:ext cx="1067364" cy="1066994"/>
            </a:xfrm>
            <a:prstGeom prst="ellipse">
              <a:avLst/>
            </a:prstGeom>
            <a:solidFill>
              <a:schemeClr val="accent1"/>
            </a:solidFill>
            <a:ln w="9525">
              <a:solidFill>
                <a:srgbClr val="DDDDDD"/>
              </a:solidFill>
              <a:round/>
            </a:ln>
          </p:spPr>
          <p:txBody>
            <a:bodyPr wrap="none" anchor="ctr"/>
            <a:lstStyle/>
            <a:p>
              <a:pPr>
                <a:defRPr/>
              </a:pPr>
              <a:endParaRPr lang="zh-CN" altLang="en-US" kern="0" dirty="0">
                <a:solidFill>
                  <a:schemeClr val="bg1"/>
                </a:solidFill>
                <a:cs typeface="+mn-ea"/>
                <a:sym typeface="+mn-lt"/>
              </a:endParaRPr>
            </a:p>
          </p:txBody>
        </p:sp>
      </p:grpSp>
      <p:grpSp>
        <p:nvGrpSpPr>
          <p:cNvPr id="43" name="Group 9"/>
          <p:cNvGrpSpPr/>
          <p:nvPr/>
        </p:nvGrpSpPr>
        <p:grpSpPr bwMode="auto">
          <a:xfrm rot="-4622526">
            <a:off x="5534821" y="3405982"/>
            <a:ext cx="349249" cy="1384300"/>
            <a:chOff x="0" y="0"/>
            <a:chExt cx="68" cy="636"/>
          </a:xfrm>
        </p:grpSpPr>
        <p:sp>
          <p:nvSpPr>
            <p:cNvPr id="44" name="Rectangle 10"/>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45" name="Rectangle 11"/>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grpSp>
      <p:grpSp>
        <p:nvGrpSpPr>
          <p:cNvPr id="46" name="Group 12"/>
          <p:cNvGrpSpPr/>
          <p:nvPr/>
        </p:nvGrpSpPr>
        <p:grpSpPr bwMode="auto">
          <a:xfrm rot="-6154422">
            <a:off x="5532703" y="2709599"/>
            <a:ext cx="190500" cy="1386416"/>
            <a:chOff x="0" y="0"/>
            <a:chExt cx="68" cy="636"/>
          </a:xfrm>
        </p:grpSpPr>
        <p:sp>
          <p:nvSpPr>
            <p:cNvPr id="47" name="Rectangle 13"/>
            <p:cNvSpPr>
              <a:spLocks noChangeArrowheads="1"/>
            </p:cNvSpPr>
            <p:nvPr/>
          </p:nvSpPr>
          <p:spPr bwMode="auto">
            <a:xfrm rot="-5400000">
              <a:off x="-272" y="296"/>
              <a:ext cx="636" cy="4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48" name="Rectangle 14"/>
            <p:cNvSpPr>
              <a:spLocks noChangeArrowheads="1"/>
            </p:cNvSpPr>
            <p:nvPr/>
          </p:nvSpPr>
          <p:spPr bwMode="auto">
            <a:xfrm rot="-5400000">
              <a:off x="-284" y="281"/>
              <a:ext cx="636" cy="67"/>
            </a:xfrm>
            <a:prstGeom prst="rect">
              <a:avLst/>
            </a:prstGeom>
            <a:gradFill rotWithShape="1">
              <a:gsLst>
                <a:gs pos="0">
                  <a:srgbClr val="C0C0C0"/>
                </a:gs>
                <a:gs pos="50000">
                  <a:srgbClr val="F8F8F8"/>
                </a:gs>
                <a:gs pos="100000">
                  <a:srgbClr val="C0C0C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defRPr/>
              </a:pPr>
              <a:endParaRPr lang="zh-CN" altLang="en-US" kern="0" dirty="0">
                <a:solidFill>
                  <a:schemeClr val="bg1"/>
                </a:solidFill>
                <a:cs typeface="+mn-ea"/>
                <a:sym typeface="+mn-lt"/>
              </a:endParaRPr>
            </a:p>
          </p:txBody>
        </p:sp>
      </p:grpSp>
      <p:grpSp>
        <p:nvGrpSpPr>
          <p:cNvPr id="49" name="组合 11"/>
          <p:cNvGrpSpPr/>
          <p:nvPr/>
        </p:nvGrpSpPr>
        <p:grpSpPr bwMode="auto">
          <a:xfrm>
            <a:off x="5673461" y="2507456"/>
            <a:ext cx="2118784" cy="1388533"/>
            <a:chOff x="4222238" y="1954213"/>
            <a:chExt cx="2015817" cy="1321354"/>
          </a:xfrm>
        </p:grpSpPr>
        <p:sp>
          <p:nvSpPr>
            <p:cNvPr id="50" name="Oval 7"/>
            <p:cNvSpPr>
              <a:spLocks noChangeArrowheads="1"/>
            </p:cNvSpPr>
            <p:nvPr/>
          </p:nvSpPr>
          <p:spPr bwMode="auto">
            <a:xfrm flipV="1">
              <a:off x="4222238" y="2933143"/>
              <a:ext cx="2015817" cy="342424"/>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51" name="Oval 17"/>
            <p:cNvSpPr>
              <a:spLocks noChangeArrowheads="1"/>
            </p:cNvSpPr>
            <p:nvPr/>
          </p:nvSpPr>
          <p:spPr bwMode="auto">
            <a:xfrm>
              <a:off x="4558544" y="1954213"/>
              <a:ext cx="1170019" cy="1168270"/>
            </a:xfrm>
            <a:prstGeom prst="ellipse">
              <a:avLst/>
            </a:prstGeom>
            <a:solidFill>
              <a:schemeClr val="accent1"/>
            </a:solidFill>
            <a:ln w="9525">
              <a:solidFill>
                <a:srgbClr val="DDDDDD"/>
              </a:solidFill>
              <a:round/>
            </a:ln>
          </p:spPr>
          <p:txBody>
            <a:bodyPr wrap="none" anchor="ctr"/>
            <a:lstStyle/>
            <a:p>
              <a:pPr>
                <a:defRPr/>
              </a:pPr>
              <a:endParaRPr lang="zh-CN" altLang="en-US" kern="0" dirty="0">
                <a:solidFill>
                  <a:schemeClr val="bg1"/>
                </a:solidFill>
                <a:cs typeface="+mn-ea"/>
                <a:sym typeface="+mn-lt"/>
              </a:endParaRPr>
            </a:p>
          </p:txBody>
        </p:sp>
      </p:grpSp>
      <p:grpSp>
        <p:nvGrpSpPr>
          <p:cNvPr id="52" name="组合 12"/>
          <p:cNvGrpSpPr/>
          <p:nvPr/>
        </p:nvGrpSpPr>
        <p:grpSpPr bwMode="auto">
          <a:xfrm>
            <a:off x="5927461" y="3457842"/>
            <a:ext cx="2751667" cy="2256367"/>
            <a:chOff x="4463894" y="3193197"/>
            <a:chExt cx="2617944" cy="2145185"/>
          </a:xfrm>
        </p:grpSpPr>
        <p:grpSp>
          <p:nvGrpSpPr>
            <p:cNvPr id="53" name="组合 27"/>
            <p:cNvGrpSpPr/>
            <p:nvPr/>
          </p:nvGrpSpPr>
          <p:grpSpPr bwMode="auto">
            <a:xfrm>
              <a:off x="4463894" y="3193197"/>
              <a:ext cx="2617944" cy="2145185"/>
              <a:chOff x="4463894" y="2858615"/>
              <a:chExt cx="2617944" cy="2145185"/>
            </a:xfrm>
          </p:grpSpPr>
          <p:sp>
            <p:nvSpPr>
              <p:cNvPr id="62" name="Oval 8"/>
              <p:cNvSpPr>
                <a:spLocks noChangeArrowheads="1"/>
              </p:cNvSpPr>
              <p:nvPr/>
            </p:nvSpPr>
            <p:spPr bwMode="auto">
              <a:xfrm flipV="1">
                <a:off x="4463894" y="45586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63" name="Oval 19"/>
              <p:cNvSpPr>
                <a:spLocks noChangeArrowheads="1"/>
              </p:cNvSpPr>
              <p:nvPr/>
            </p:nvSpPr>
            <p:spPr bwMode="auto">
              <a:xfrm>
                <a:off x="4828393" y="2858615"/>
                <a:ext cx="1931237" cy="1931674"/>
              </a:xfrm>
              <a:prstGeom prst="ellipse">
                <a:avLst/>
              </a:prstGeom>
              <a:solidFill>
                <a:schemeClr val="accent2"/>
              </a:solidFill>
              <a:ln>
                <a:noFill/>
              </a:ln>
              <a:extLst>
                <a:ext uri="{91240B29-F687-4F45-9708-019B960494DF}">
                  <a14:hiddenLine xmlns:a14="http://schemas.microsoft.com/office/drawing/2010/main" w="9525">
                    <a:solidFill>
                      <a:srgbClr val="0051DC"/>
                    </a:solidFill>
                    <a:round/>
                  </a14:hiddenLine>
                </a:ext>
              </a:extLst>
            </p:spPr>
            <p:txBody>
              <a:bodyPr wrap="none" anchor="ctr"/>
              <a:lstStyle/>
              <a:p>
                <a:pPr>
                  <a:defRPr/>
                </a:pPr>
                <a:endParaRPr lang="zh-CN" altLang="en-US" kern="0" dirty="0">
                  <a:solidFill>
                    <a:schemeClr val="bg1"/>
                  </a:solidFill>
                  <a:cs typeface="+mn-ea"/>
                  <a:sym typeface="+mn-lt"/>
                </a:endParaRPr>
              </a:p>
            </p:txBody>
          </p:sp>
        </p:grpSp>
        <p:grpSp>
          <p:nvGrpSpPr>
            <p:cNvPr id="54" name="Group 12"/>
            <p:cNvGrpSpPr/>
            <p:nvPr/>
          </p:nvGrpSpPr>
          <p:grpSpPr bwMode="auto">
            <a:xfrm rot="-1693754" flipH="1" flipV="1">
              <a:off x="5100199" y="4695479"/>
              <a:ext cx="1685651" cy="407681"/>
              <a:chOff x="2532" y="1051"/>
              <a:chExt cx="837" cy="233"/>
            </a:xfrm>
          </p:grpSpPr>
          <p:grpSp>
            <p:nvGrpSpPr>
              <p:cNvPr id="55" name="Group 13"/>
              <p:cNvGrpSpPr/>
              <p:nvPr/>
            </p:nvGrpSpPr>
            <p:grpSpPr bwMode="auto">
              <a:xfrm>
                <a:off x="2532" y="1051"/>
                <a:ext cx="743" cy="185"/>
                <a:chOff x="1565" y="2568"/>
                <a:chExt cx="1118" cy="279"/>
              </a:xfrm>
            </p:grpSpPr>
            <p:sp>
              <p:nvSpPr>
                <p:cNvPr id="59"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60"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61"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grpSp>
          <p:grpSp>
            <p:nvGrpSpPr>
              <p:cNvPr id="56" name="Group 18"/>
              <p:cNvGrpSpPr/>
              <p:nvPr/>
            </p:nvGrpSpPr>
            <p:grpSpPr bwMode="auto">
              <a:xfrm rot="1353540">
                <a:off x="2776" y="1118"/>
                <a:ext cx="593" cy="166"/>
                <a:chOff x="1701" y="2568"/>
                <a:chExt cx="892" cy="249"/>
              </a:xfrm>
            </p:grpSpPr>
            <p:sp>
              <p:nvSpPr>
                <p:cNvPr id="57"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58"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grpSp>
        </p:grpSp>
      </p:grpSp>
      <p:grpSp>
        <p:nvGrpSpPr>
          <p:cNvPr id="64" name="组合 13"/>
          <p:cNvGrpSpPr/>
          <p:nvPr/>
        </p:nvGrpSpPr>
        <p:grpSpPr bwMode="auto">
          <a:xfrm>
            <a:off x="3398046" y="3034507"/>
            <a:ext cx="1968500" cy="1699683"/>
            <a:chOff x="2057400" y="2790345"/>
            <a:chExt cx="1872837" cy="1615436"/>
          </a:xfrm>
        </p:grpSpPr>
        <p:grpSp>
          <p:nvGrpSpPr>
            <p:cNvPr id="65" name="组合 14"/>
            <p:cNvGrpSpPr/>
            <p:nvPr/>
          </p:nvGrpSpPr>
          <p:grpSpPr bwMode="auto">
            <a:xfrm>
              <a:off x="2057400" y="2790345"/>
              <a:ext cx="1872837" cy="1615436"/>
              <a:chOff x="2057400" y="2455763"/>
              <a:chExt cx="1872837" cy="1615436"/>
            </a:xfrm>
          </p:grpSpPr>
          <p:sp>
            <p:nvSpPr>
              <p:cNvPr id="75" name="Oval 6"/>
              <p:cNvSpPr>
                <a:spLocks noChangeArrowheads="1"/>
              </p:cNvSpPr>
              <p:nvPr/>
            </p:nvSpPr>
            <p:spPr bwMode="auto">
              <a:xfrm flipV="1">
                <a:off x="2057400" y="3644176"/>
                <a:ext cx="1872837" cy="42702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defRPr/>
                </a:pPr>
                <a:endParaRPr lang="zh-CN" altLang="en-US" kern="0" dirty="0">
                  <a:solidFill>
                    <a:schemeClr val="bg1"/>
                  </a:solidFill>
                  <a:cs typeface="+mn-ea"/>
                  <a:sym typeface="+mn-lt"/>
                </a:endParaRPr>
              </a:p>
            </p:txBody>
          </p:sp>
          <p:sp>
            <p:nvSpPr>
              <p:cNvPr id="76" name="Oval 15"/>
              <p:cNvSpPr>
                <a:spLocks noChangeArrowheads="1"/>
              </p:cNvSpPr>
              <p:nvPr/>
            </p:nvSpPr>
            <p:spPr bwMode="auto">
              <a:xfrm>
                <a:off x="2286974" y="2455763"/>
                <a:ext cx="1427786" cy="1426331"/>
              </a:xfrm>
              <a:prstGeom prst="ellipse">
                <a:avLst/>
              </a:prstGeom>
              <a:solidFill>
                <a:schemeClr val="accent1"/>
              </a:solidFill>
              <a:ln w="9525">
                <a:solidFill>
                  <a:srgbClr val="DDDDDD"/>
                </a:solidFill>
                <a:round/>
              </a:ln>
            </p:spPr>
            <p:txBody>
              <a:bodyPr wrap="none" anchor="ctr"/>
              <a:lstStyle/>
              <a:p>
                <a:pPr>
                  <a:defRPr/>
                </a:pPr>
                <a:endParaRPr lang="zh-CN" altLang="en-US" kern="0" dirty="0">
                  <a:solidFill>
                    <a:schemeClr val="bg1"/>
                  </a:solidFill>
                  <a:cs typeface="+mn-ea"/>
                  <a:sym typeface="+mn-lt"/>
                </a:endParaRPr>
              </a:p>
            </p:txBody>
          </p:sp>
        </p:grpSp>
        <p:grpSp>
          <p:nvGrpSpPr>
            <p:cNvPr id="66" name="Group 12"/>
            <p:cNvGrpSpPr/>
            <p:nvPr/>
          </p:nvGrpSpPr>
          <p:grpSpPr bwMode="auto">
            <a:xfrm rot="-1693754" flipH="1" flipV="1">
              <a:off x="2344350" y="3842707"/>
              <a:ext cx="1449051" cy="373020"/>
              <a:chOff x="2532" y="1051"/>
              <a:chExt cx="891" cy="264"/>
            </a:xfrm>
          </p:grpSpPr>
          <p:grpSp>
            <p:nvGrpSpPr>
              <p:cNvPr id="67" name="Group 13"/>
              <p:cNvGrpSpPr/>
              <p:nvPr/>
            </p:nvGrpSpPr>
            <p:grpSpPr bwMode="auto">
              <a:xfrm>
                <a:off x="2532" y="1051"/>
                <a:ext cx="743" cy="185"/>
                <a:chOff x="1565" y="2568"/>
                <a:chExt cx="1118" cy="279"/>
              </a:xfrm>
            </p:grpSpPr>
            <p:sp>
              <p:nvSpPr>
                <p:cNvPr id="72"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73"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74"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grpSp>
          <p:grpSp>
            <p:nvGrpSpPr>
              <p:cNvPr id="68" name="Group 18"/>
              <p:cNvGrpSpPr/>
              <p:nvPr/>
            </p:nvGrpSpPr>
            <p:grpSpPr bwMode="auto">
              <a:xfrm rot="1353540">
                <a:off x="2770" y="1129"/>
                <a:ext cx="653" cy="186"/>
                <a:chOff x="1701" y="2568"/>
                <a:chExt cx="982" cy="279"/>
              </a:xfrm>
            </p:grpSpPr>
            <p:sp>
              <p:nvSpPr>
                <p:cNvPr id="69"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70"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sp>
              <p:nvSpPr>
                <p:cNvPr id="71"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defRPr/>
                  </a:pPr>
                  <a:endParaRPr lang="zh-CN" altLang="en-US" kern="0" dirty="0">
                    <a:solidFill>
                      <a:schemeClr val="bg1"/>
                    </a:solidFill>
                    <a:cs typeface="+mn-ea"/>
                    <a:sym typeface="+mn-lt"/>
                  </a:endParaRPr>
                </a:p>
              </p:txBody>
            </p:sp>
          </p:grpSp>
        </p:gr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47"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par>
                                <p:cTn id="21" presetID="47" presetClass="entr" presetSubtype="0" fill="hold" nodeType="withEffect">
                                  <p:stCondLst>
                                    <p:cond delay="40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900"/>
                                  </p:stCondLst>
                                  <p:childTnLst>
                                    <p:set>
                                      <p:cBhvr>
                                        <p:cTn id="27" dur="1" fill="hold">
                                          <p:stCondLst>
                                            <p:cond delay="0"/>
                                          </p:stCondLst>
                                        </p:cTn>
                                        <p:tgtEl>
                                          <p:spTgt spid="46"/>
                                        </p:tgtEl>
                                        <p:attrNameLst>
                                          <p:attrName>style.visibility</p:attrName>
                                        </p:attrNameLst>
                                      </p:cBhvr>
                                      <p:to>
                                        <p:strVal val="visible"/>
                                      </p:to>
                                    </p:set>
                                    <p:animEffect transition="in" filter="wipe(left)">
                                      <p:cBhvr>
                                        <p:cTn id="28" dur="500"/>
                                        <p:tgtEl>
                                          <p:spTgt spid="46"/>
                                        </p:tgtEl>
                                      </p:cBhvr>
                                    </p:animEffect>
                                  </p:childTnLst>
                                </p:cTn>
                              </p:par>
                              <p:par>
                                <p:cTn id="29" presetID="47" presetClass="entr" presetSubtype="0" fill="hold" nodeType="withEffect">
                                  <p:stCondLst>
                                    <p:cond delay="80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1000" fill="hold"/>
                                        <p:tgtEl>
                                          <p:spTgt spid="64"/>
                                        </p:tgtEl>
                                        <p:attrNameLst>
                                          <p:attrName>ppt_y</p:attrName>
                                        </p:attrNameLst>
                                      </p:cBhvr>
                                      <p:tavLst>
                                        <p:tav tm="0">
                                          <p:val>
                                            <p:strVal val="#ppt_y-.1"/>
                                          </p:val>
                                        </p:tav>
                                        <p:tav tm="100000">
                                          <p:val>
                                            <p:strVal val="#ppt_y"/>
                                          </p:val>
                                        </p:tav>
                                      </p:tavLst>
                                    </p:anim>
                                  </p:childTnLst>
                                </p:cTn>
                              </p:par>
                              <p:par>
                                <p:cTn id="34" presetID="22" presetClass="entr" presetSubtype="8" fill="hold" nodeType="withEffect">
                                  <p:stCondLst>
                                    <p:cond delay="1400"/>
                                  </p:stCondLst>
                                  <p:childTnLst>
                                    <p:set>
                                      <p:cBhvr>
                                        <p:cTn id="35" dur="1" fill="hold">
                                          <p:stCondLst>
                                            <p:cond delay="0"/>
                                          </p:stCondLst>
                                        </p:cTn>
                                        <p:tgtEl>
                                          <p:spTgt spid="43"/>
                                        </p:tgtEl>
                                        <p:attrNameLst>
                                          <p:attrName>style.visibility</p:attrName>
                                        </p:attrNameLst>
                                      </p:cBhvr>
                                      <p:to>
                                        <p:strVal val="visible"/>
                                      </p:to>
                                    </p:set>
                                    <p:animEffect transition="in" filter="wipe(left)">
                                      <p:cBhvr>
                                        <p:cTn id="36" dur="500"/>
                                        <p:tgtEl>
                                          <p:spTgt spid="43"/>
                                        </p:tgtEl>
                                      </p:cBhvr>
                                    </p:animEffect>
                                  </p:childTnLst>
                                </p:cTn>
                              </p:par>
                              <p:par>
                                <p:cTn id="37" presetID="47" presetClass="entr" presetSubtype="0" fill="hold" nodeType="withEffect">
                                  <p:stCondLst>
                                    <p:cond delay="130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1850"/>
                            </p:stCondLst>
                            <p:childTnLst>
                              <p:par>
                                <p:cTn id="43" presetID="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25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5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1+#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75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1+#ppt_w/2"/>
                                          </p:val>
                                        </p:tav>
                                        <p:tav tm="100000">
                                          <p:val>
                                            <p:strVal val="#ppt_x"/>
                                          </p:val>
                                        </p:tav>
                                      </p:tavLst>
                                    </p:anim>
                                    <p:anim calcmode="lin" valueType="num">
                                      <p:cBhvr additive="base">
                                        <p:cTn id="5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2"/>
          <p:cNvSpPr txBox="1"/>
          <p:nvPr/>
        </p:nvSpPr>
        <p:spPr>
          <a:xfrm>
            <a:off x="113756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aphicFrame>
        <p:nvGraphicFramePr>
          <p:cNvPr id="36" name="Chart 306"/>
          <p:cNvGraphicFramePr/>
          <p:nvPr/>
        </p:nvGraphicFramePr>
        <p:xfrm>
          <a:off x="1118368" y="2400300"/>
          <a:ext cx="9663933" cy="2520671"/>
        </p:xfrm>
        <a:graphic>
          <a:graphicData uri="http://schemas.openxmlformats.org/drawingml/2006/chart">
            <c:chart xmlns:c="http://schemas.openxmlformats.org/drawingml/2006/chart" xmlns:r="http://schemas.openxmlformats.org/officeDocument/2006/relationships" r:id="rId1"/>
          </a:graphicData>
        </a:graphic>
      </p:graphicFrame>
      <p:grpSp>
        <p:nvGrpSpPr>
          <p:cNvPr id="37" name="กลุ่ม 13"/>
          <p:cNvGrpSpPr/>
          <p:nvPr/>
        </p:nvGrpSpPr>
        <p:grpSpPr>
          <a:xfrm>
            <a:off x="1044671" y="1041113"/>
            <a:ext cx="9547130" cy="1092488"/>
            <a:chOff x="6978084" y="4807883"/>
            <a:chExt cx="19094259" cy="2184975"/>
          </a:xfrm>
        </p:grpSpPr>
        <p:sp>
          <p:nvSpPr>
            <p:cNvPr id="41" name="Content Placeholder 2"/>
            <p:cNvSpPr txBox="1"/>
            <p:nvPr/>
          </p:nvSpPr>
          <p:spPr>
            <a:xfrm>
              <a:off x="6978084" y="5672633"/>
              <a:ext cx="19094259" cy="1320225"/>
            </a:xfrm>
            <a:prstGeom prst="rect">
              <a:avLst/>
            </a:prstGeom>
          </p:spPr>
          <p:txBody>
            <a:bodyPr vert="horz" lIns="121893" tIns="60946" rIns="121893" bIns="60946" numCol="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1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1000" dirty="0">
                  <a:solidFill>
                    <a:schemeClr val="bg1"/>
                  </a:solidFill>
                  <a:cs typeface="+mn-ea"/>
                  <a:sym typeface="+mn-lt"/>
                </a:rPr>
                <a:t>.</a:t>
              </a:r>
              <a:r>
                <a:rPr lang="zh-CN" altLang="en-US" sz="1000" dirty="0">
                  <a:solidFill>
                    <a:schemeClr val="bg1"/>
                  </a:solidFill>
                  <a:cs typeface="+mn-ea"/>
                  <a:sym typeface="+mn-lt"/>
                </a:rPr>
                <a:t>点击添加主要文字内容点击添加主要文点击添点击添加主要文字内容点击添加主要文点击添加主要文字</a:t>
              </a:r>
              <a:endParaRPr lang="en-US" sz="1300" dirty="0">
                <a:solidFill>
                  <a:schemeClr val="bg1"/>
                </a:solidFill>
                <a:cs typeface="+mn-ea"/>
                <a:sym typeface="+mn-lt"/>
              </a:endParaRPr>
            </a:p>
          </p:txBody>
        </p:sp>
        <p:sp>
          <p:nvSpPr>
            <p:cNvPr id="42" name="สี่เหลี่ยมผืนผ้า 15"/>
            <p:cNvSpPr/>
            <p:nvPr/>
          </p:nvSpPr>
          <p:spPr>
            <a:xfrm>
              <a:off x="7039646" y="4807883"/>
              <a:ext cx="3183098" cy="738664"/>
            </a:xfrm>
            <a:prstGeom prst="rect">
              <a:avLst/>
            </a:prstGeom>
          </p:spPr>
          <p:txBody>
            <a:bodyPr wrap="square">
              <a:spAutoFit/>
            </a:bodyPr>
            <a:lstStyle/>
            <a:p>
              <a:pPr lvl="0" algn="dist" defTabSz="457200"/>
              <a:r>
                <a:rPr lang="zh-CN" altLang="en-US" dirty="0">
                  <a:solidFill>
                    <a:schemeClr val="bg1"/>
                  </a:solidFill>
                  <a:cs typeface="+mn-ea"/>
                  <a:sym typeface="+mn-lt"/>
                </a:rPr>
                <a:t>输入标题</a:t>
              </a:r>
              <a:endParaRPr lang="th-TH" altLang="zh-CN" dirty="0">
                <a:solidFill>
                  <a:schemeClr val="bg1"/>
                </a:solidFill>
                <a:cs typeface="+mn-ea"/>
                <a:sym typeface="+mn-lt"/>
              </a:endParaRPr>
            </a:p>
          </p:txBody>
        </p:sp>
        <p:sp>
          <p:nvSpPr>
            <p:cNvPr id="47" name="Rectangle 328"/>
            <p:cNvSpPr/>
            <p:nvPr/>
          </p:nvSpPr>
          <p:spPr>
            <a:xfrm flipV="1">
              <a:off x="7223569" y="5411332"/>
              <a:ext cx="2999174" cy="9487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900">
                <a:solidFill>
                  <a:schemeClr val="bg1"/>
                </a:solidFill>
                <a:cs typeface="+mn-ea"/>
                <a:sym typeface="+mn-lt"/>
              </a:endParaRPr>
            </a:p>
          </p:txBody>
        </p:sp>
      </p:grpSp>
      <p:grpSp>
        <p:nvGrpSpPr>
          <p:cNvPr id="50" name="กลุ่ม 17"/>
          <p:cNvGrpSpPr/>
          <p:nvPr/>
        </p:nvGrpSpPr>
        <p:grpSpPr>
          <a:xfrm>
            <a:off x="2133600" y="5033668"/>
            <a:ext cx="1646591" cy="376533"/>
            <a:chOff x="9762826" y="5958899"/>
            <a:chExt cx="3293181" cy="753065"/>
          </a:xfrm>
        </p:grpSpPr>
        <p:sp>
          <p:nvSpPr>
            <p:cNvPr id="51" name="Round Same Side Corner Rectangle 59"/>
            <p:cNvSpPr/>
            <p:nvPr/>
          </p:nvSpPr>
          <p:spPr>
            <a:xfrm rot="5400000">
              <a:off x="11037255" y="4743353"/>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chemeClr val="bg1"/>
                </a:solidFill>
                <a:cs typeface="+mn-ea"/>
                <a:sym typeface="+mn-lt"/>
              </a:endParaRPr>
            </a:p>
          </p:txBody>
        </p:sp>
        <p:sp>
          <p:nvSpPr>
            <p:cNvPr id="52" name="TextBox 19"/>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grpSp>
      <p:sp>
        <p:nvSpPr>
          <p:cNvPr id="53" name="TextBox 20"/>
          <p:cNvSpPr txBox="1"/>
          <p:nvPr/>
        </p:nvSpPr>
        <p:spPr>
          <a:xfrm>
            <a:off x="2133600" y="5475156"/>
            <a:ext cx="1706828" cy="1096564"/>
          </a:xfrm>
          <a:prstGeom prst="rect">
            <a:avLst/>
          </a:prstGeom>
          <a:noFill/>
        </p:spPr>
        <p:txBody>
          <a:bodyPr wrap="square" lIns="109710" tIns="54855" rIns="109710" bIns="54855" rtlCol="0">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grpSp>
        <p:nvGrpSpPr>
          <p:cNvPr id="54" name="กลุ่ม 21"/>
          <p:cNvGrpSpPr/>
          <p:nvPr/>
        </p:nvGrpSpPr>
        <p:grpSpPr>
          <a:xfrm>
            <a:off x="4437616" y="5033668"/>
            <a:ext cx="1646591" cy="376533"/>
            <a:chOff x="9762826" y="5958899"/>
            <a:chExt cx="3293181" cy="753065"/>
          </a:xfrm>
        </p:grpSpPr>
        <p:sp>
          <p:nvSpPr>
            <p:cNvPr id="75" name="Round Same Side Corner Rectangle 59"/>
            <p:cNvSpPr/>
            <p:nvPr/>
          </p:nvSpPr>
          <p:spPr>
            <a:xfrm rot="5400000">
              <a:off x="11037255" y="4743353"/>
              <a:ext cx="753065" cy="3184158"/>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chemeClr val="bg1"/>
                </a:solidFill>
                <a:cs typeface="+mn-ea"/>
                <a:sym typeface="+mn-lt"/>
              </a:endParaRPr>
            </a:p>
          </p:txBody>
        </p:sp>
        <p:sp>
          <p:nvSpPr>
            <p:cNvPr id="76" name="TextBox 23"/>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grpSp>
      <p:sp>
        <p:nvSpPr>
          <p:cNvPr id="77" name="TextBox 24"/>
          <p:cNvSpPr txBox="1"/>
          <p:nvPr/>
        </p:nvSpPr>
        <p:spPr>
          <a:xfrm>
            <a:off x="4437616" y="5475156"/>
            <a:ext cx="1706828" cy="1096564"/>
          </a:xfrm>
          <a:prstGeom prst="rect">
            <a:avLst/>
          </a:prstGeom>
          <a:noFill/>
        </p:spPr>
        <p:txBody>
          <a:bodyPr wrap="square" lIns="109710" tIns="54855" rIns="109710" bIns="54855" rtlCol="0">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grpSp>
        <p:nvGrpSpPr>
          <p:cNvPr id="78" name="กลุ่ม 25"/>
          <p:cNvGrpSpPr/>
          <p:nvPr/>
        </p:nvGrpSpPr>
        <p:grpSpPr>
          <a:xfrm>
            <a:off x="6629400" y="5033668"/>
            <a:ext cx="1646591" cy="376533"/>
            <a:chOff x="9762826" y="5958899"/>
            <a:chExt cx="3293181" cy="753065"/>
          </a:xfrm>
        </p:grpSpPr>
        <p:sp>
          <p:nvSpPr>
            <p:cNvPr id="79"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chemeClr val="bg1"/>
                </a:solidFill>
                <a:cs typeface="+mn-ea"/>
                <a:sym typeface="+mn-lt"/>
              </a:endParaRPr>
            </a:p>
          </p:txBody>
        </p:sp>
        <p:sp>
          <p:nvSpPr>
            <p:cNvPr id="80" name="TextBox 27"/>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grpSp>
      <p:sp>
        <p:nvSpPr>
          <p:cNvPr id="81" name="TextBox 28"/>
          <p:cNvSpPr txBox="1"/>
          <p:nvPr/>
        </p:nvSpPr>
        <p:spPr>
          <a:xfrm>
            <a:off x="6629400" y="5475156"/>
            <a:ext cx="1706828" cy="1096564"/>
          </a:xfrm>
          <a:prstGeom prst="rect">
            <a:avLst/>
          </a:prstGeom>
          <a:noFill/>
        </p:spPr>
        <p:txBody>
          <a:bodyPr wrap="square" lIns="109710" tIns="54855" rIns="109710" bIns="54855" rtlCol="0">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grpSp>
        <p:nvGrpSpPr>
          <p:cNvPr id="82" name="กลุ่ม 29"/>
          <p:cNvGrpSpPr/>
          <p:nvPr/>
        </p:nvGrpSpPr>
        <p:grpSpPr>
          <a:xfrm>
            <a:off x="8763000" y="5033668"/>
            <a:ext cx="1646591" cy="376533"/>
            <a:chOff x="9762826" y="5958899"/>
            <a:chExt cx="3293181" cy="753065"/>
          </a:xfrm>
        </p:grpSpPr>
        <p:sp>
          <p:nvSpPr>
            <p:cNvPr id="83" name="Round Same Side Corner Rectangle 59"/>
            <p:cNvSpPr/>
            <p:nvPr/>
          </p:nvSpPr>
          <p:spPr>
            <a:xfrm rot="5400000">
              <a:off x="11037255" y="4743353"/>
              <a:ext cx="753065"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r" defTabSz="457200"/>
              <a:endParaRPr lang="bg-BG" sz="900" dirty="0">
                <a:solidFill>
                  <a:schemeClr val="bg1"/>
                </a:solidFill>
                <a:cs typeface="+mn-ea"/>
                <a:sym typeface="+mn-lt"/>
              </a:endParaRPr>
            </a:p>
          </p:txBody>
        </p:sp>
        <p:sp>
          <p:nvSpPr>
            <p:cNvPr id="84" name="TextBox 31"/>
            <p:cNvSpPr txBox="1"/>
            <p:nvPr/>
          </p:nvSpPr>
          <p:spPr>
            <a:xfrm>
              <a:off x="9762826" y="6001807"/>
              <a:ext cx="3293181" cy="615553"/>
            </a:xfrm>
            <a:prstGeom prst="rect">
              <a:avLst/>
            </a:prstGeom>
            <a:noFill/>
          </p:spPr>
          <p:txBody>
            <a:bodyPr wrap="square" lIns="0" tIns="0" rIns="0" bIns="0" rtlCol="0">
              <a:spAutoFit/>
            </a:bodyPr>
            <a:lstStyle/>
            <a:p>
              <a:pPr algn="ctr" defTabSz="457200"/>
              <a:r>
                <a:rPr lang="zh-CN" altLang="en-US" sz="2000" b="1" dirty="0">
                  <a:solidFill>
                    <a:schemeClr val="bg1"/>
                  </a:solidFill>
                  <a:cs typeface="+mn-ea"/>
                  <a:sym typeface="+mn-lt"/>
                </a:rPr>
                <a:t>输入标题</a:t>
              </a:r>
              <a:endParaRPr lang="zh-CN" altLang="en-US" sz="2000" b="1" dirty="0">
                <a:solidFill>
                  <a:schemeClr val="bg1"/>
                </a:solidFill>
                <a:cs typeface="+mn-ea"/>
                <a:sym typeface="+mn-lt"/>
              </a:endParaRPr>
            </a:p>
          </p:txBody>
        </p:sp>
      </p:grpSp>
      <p:sp>
        <p:nvSpPr>
          <p:cNvPr id="85" name="TextBox 32"/>
          <p:cNvSpPr txBox="1"/>
          <p:nvPr/>
        </p:nvSpPr>
        <p:spPr>
          <a:xfrm>
            <a:off x="8763000" y="5475156"/>
            <a:ext cx="1706828" cy="1096564"/>
          </a:xfrm>
          <a:prstGeom prst="rect">
            <a:avLst/>
          </a:prstGeom>
          <a:noFill/>
        </p:spPr>
        <p:txBody>
          <a:bodyPr wrap="square" lIns="109710" tIns="54855" rIns="109710" bIns="54855" rtlCol="0">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par>
                                <p:cTn id="12" presetID="53" presetClass="entr" presetSubtype="16" fill="hold" grpId="0" nodeType="withEffect">
                                  <p:stCondLst>
                                    <p:cond delay="50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par>
                                <p:cTn id="17" presetID="53" presetClass="entr" presetSubtype="16" fill="hold" nodeType="withEffect">
                                  <p:stCondLst>
                                    <p:cond delay="50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Effect transition="in" filter="fade">
                                      <p:cBhvr>
                                        <p:cTn id="27" dur="500"/>
                                        <p:tgtEl>
                                          <p:spTgt spid="50"/>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77"/>
                                        </p:tgtEl>
                                        <p:attrNameLst>
                                          <p:attrName>style.visibility</p:attrName>
                                        </p:attrNameLst>
                                      </p:cBhvr>
                                      <p:to>
                                        <p:strVal val="visible"/>
                                      </p:to>
                                    </p:set>
                                    <p:anim calcmode="lin" valueType="num">
                                      <p:cBhvr>
                                        <p:cTn id="43" dur="500" fill="hold"/>
                                        <p:tgtEl>
                                          <p:spTgt spid="77"/>
                                        </p:tgtEl>
                                        <p:attrNameLst>
                                          <p:attrName>ppt_w</p:attrName>
                                        </p:attrNameLst>
                                      </p:cBhvr>
                                      <p:tavLst>
                                        <p:tav tm="0">
                                          <p:val>
                                            <p:fltVal val="0"/>
                                          </p:val>
                                        </p:tav>
                                        <p:tav tm="100000">
                                          <p:val>
                                            <p:strVal val="#ppt_w"/>
                                          </p:val>
                                        </p:tav>
                                      </p:tavLst>
                                    </p:anim>
                                    <p:anim calcmode="lin" valueType="num">
                                      <p:cBhvr>
                                        <p:cTn id="44" dur="500" fill="hold"/>
                                        <p:tgtEl>
                                          <p:spTgt spid="77"/>
                                        </p:tgtEl>
                                        <p:attrNameLst>
                                          <p:attrName>ppt_h</p:attrName>
                                        </p:attrNameLst>
                                      </p:cBhvr>
                                      <p:tavLst>
                                        <p:tav tm="0">
                                          <p:val>
                                            <p:fltVal val="0"/>
                                          </p:val>
                                        </p:tav>
                                        <p:tav tm="100000">
                                          <p:val>
                                            <p:strVal val="#ppt_h"/>
                                          </p:val>
                                        </p:tav>
                                      </p:tavLst>
                                    </p:anim>
                                    <p:animEffect transition="in" filter="fade">
                                      <p:cBhvr>
                                        <p:cTn id="45" dur="500"/>
                                        <p:tgtEl>
                                          <p:spTgt spid="77"/>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fill="hold"/>
                                        <p:tgtEl>
                                          <p:spTgt spid="78"/>
                                        </p:tgtEl>
                                        <p:attrNameLst>
                                          <p:attrName>ppt_w</p:attrName>
                                        </p:attrNameLst>
                                      </p:cBhvr>
                                      <p:tavLst>
                                        <p:tav tm="0">
                                          <p:val>
                                            <p:fltVal val="0"/>
                                          </p:val>
                                        </p:tav>
                                        <p:tav tm="100000">
                                          <p:val>
                                            <p:strVal val="#ppt_w"/>
                                          </p:val>
                                        </p:tav>
                                      </p:tavLst>
                                    </p:anim>
                                    <p:anim calcmode="lin" valueType="num">
                                      <p:cBhvr>
                                        <p:cTn id="50" dur="500" fill="hold"/>
                                        <p:tgtEl>
                                          <p:spTgt spid="78"/>
                                        </p:tgtEl>
                                        <p:attrNameLst>
                                          <p:attrName>ppt_h</p:attrName>
                                        </p:attrNameLst>
                                      </p:cBhvr>
                                      <p:tavLst>
                                        <p:tav tm="0">
                                          <p:val>
                                            <p:fltVal val="0"/>
                                          </p:val>
                                        </p:tav>
                                        <p:tav tm="100000">
                                          <p:val>
                                            <p:strVal val="#ppt_h"/>
                                          </p:val>
                                        </p:tav>
                                      </p:tavLst>
                                    </p:anim>
                                    <p:animEffect transition="in" filter="fade">
                                      <p:cBhvr>
                                        <p:cTn id="51" dur="500"/>
                                        <p:tgtEl>
                                          <p:spTgt spid="78"/>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4000"/>
                            </p:stCondLst>
                            <p:childTnLst>
                              <p:par>
                                <p:cTn id="59" presetID="53" presetClass="entr" presetSubtype="16"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p:cTn id="67" dur="500" fill="hold"/>
                                        <p:tgtEl>
                                          <p:spTgt spid="85"/>
                                        </p:tgtEl>
                                        <p:attrNameLst>
                                          <p:attrName>ppt_w</p:attrName>
                                        </p:attrNameLst>
                                      </p:cBhvr>
                                      <p:tavLst>
                                        <p:tav tm="0">
                                          <p:val>
                                            <p:fltVal val="0"/>
                                          </p:val>
                                        </p:tav>
                                        <p:tav tm="100000">
                                          <p:val>
                                            <p:strVal val="#ppt_w"/>
                                          </p:val>
                                        </p:tav>
                                      </p:tavLst>
                                    </p:anim>
                                    <p:anim calcmode="lin" valueType="num">
                                      <p:cBhvr>
                                        <p:cTn id="68" dur="500" fill="hold"/>
                                        <p:tgtEl>
                                          <p:spTgt spid="85"/>
                                        </p:tgtEl>
                                        <p:attrNameLst>
                                          <p:attrName>ppt_h</p:attrName>
                                        </p:attrNameLst>
                                      </p:cBhvr>
                                      <p:tavLst>
                                        <p:tav tm="0">
                                          <p:val>
                                            <p:fltVal val="0"/>
                                          </p:val>
                                        </p:tav>
                                        <p:tav tm="100000">
                                          <p:val>
                                            <p:strVal val="#ppt_h"/>
                                          </p:val>
                                        </p:tav>
                                      </p:tavLst>
                                    </p:anim>
                                    <p:animEffect transition="in" filter="fade">
                                      <p:cBhvr>
                                        <p:cTn id="6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36" grpId="0">
        <p:bldAsOne/>
      </p:bldGraphic>
      <p:bldP spid="53" grpId="0"/>
      <p:bldP spid="77" grpId="0"/>
      <p:bldP spid="81" grpId="0"/>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sp>
        <p:nvSpPr>
          <p:cNvPr id="75" name="平行四边形 74"/>
          <p:cNvSpPr/>
          <p:nvPr/>
        </p:nvSpPr>
        <p:spPr>
          <a:xfrm>
            <a:off x="-722546" y="648279"/>
            <a:ext cx="1445091" cy="122088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6" name="平行四边形 75"/>
          <p:cNvSpPr/>
          <p:nvPr/>
        </p:nvSpPr>
        <p:spPr>
          <a:xfrm>
            <a:off x="722545" y="21070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7" name="平行四边形 76"/>
          <p:cNvSpPr/>
          <p:nvPr/>
        </p:nvSpPr>
        <p:spPr>
          <a:xfrm>
            <a:off x="10200454" y="6268733"/>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8" name="平行四边形 77"/>
          <p:cNvSpPr/>
          <p:nvPr/>
        </p:nvSpPr>
        <p:spPr>
          <a:xfrm>
            <a:off x="11305627" y="5831154"/>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27" name="文本框 26"/>
          <p:cNvSpPr txBox="1"/>
          <p:nvPr/>
        </p:nvSpPr>
        <p:spPr>
          <a:xfrm>
            <a:off x="4798801" y="2141208"/>
            <a:ext cx="3929217" cy="938719"/>
          </a:xfrm>
          <a:prstGeom prst="rect">
            <a:avLst/>
          </a:prstGeom>
          <a:noFill/>
        </p:spPr>
        <p:txBody>
          <a:bodyPr vert="horz" wrap="square" lIns="91440" tIns="45720" rIns="91440" bIns="45720" numCol="1" anchor="t">
            <a:spAutoFit/>
          </a:bodyPr>
          <a:lstStyle/>
          <a:p>
            <a:pPr lvl="0" eaLnBrk="0">
              <a:defRPr/>
            </a:pPr>
            <a:r>
              <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用户体验</a:t>
            </a:r>
            <a:endPar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8" name="文本框 27"/>
          <p:cNvSpPr txBox="1"/>
          <p:nvPr/>
        </p:nvSpPr>
        <p:spPr>
          <a:xfrm>
            <a:off x="4720769" y="3296020"/>
            <a:ext cx="4789672" cy="861774"/>
          </a:xfrm>
          <a:prstGeom prst="rect">
            <a:avLst/>
          </a:prstGeom>
          <a:noFill/>
        </p:spPr>
        <p:txBody>
          <a:bodyPr vert="horz" wrap="square" lIns="91440" tIns="45720" rIns="91440" bIns="45720" numCol="1" anchor="t">
            <a:spAutoFit/>
          </a:bodyPr>
          <a:lstStyle/>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Lorem ipsum dolor sit amet, consectetuer adipiscing elit. Maecenas porttitor congue massa. Fusce posuere, magna sed pulvinar ultricies, purus lectus malesuada libero, sit amet commodo magna eros quis urna.</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Nunc viverra imperdiet enim. Fusce est. Vivamus a </a:t>
            </a:r>
            <a:r>
              <a:rPr kumimoji="0" lang="en-US" altLang="zh-CN" sz="10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tellus</a:t>
            </a: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9" name="文本框 28"/>
          <p:cNvSpPr txBox="1"/>
          <p:nvPr/>
        </p:nvSpPr>
        <p:spPr>
          <a:xfrm>
            <a:off x="9339275" y="1969972"/>
            <a:ext cx="1107996" cy="3131800"/>
          </a:xfrm>
          <a:prstGeom prst="rect">
            <a:avLst/>
          </a:prstGeom>
          <a:noFill/>
        </p:spPr>
        <p:txBody>
          <a:bodyPr vert="eaVert" wrap="square" rtlCol="0">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PART 04</a:t>
            </a:r>
            <a:endParaRPr kumimoji="0" lang="ko-KR" altLang="en-US"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Source Han Serif SC" panose="02020400000000000000" pitchFamily="18" charset="-122"/>
              <a:sym typeface="iekie jianheiti" panose="02000000000000000000" pitchFamily="2"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962718" y="1642283"/>
            <a:ext cx="3929217" cy="300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pSp>
        <p:nvGrpSpPr>
          <p:cNvPr id="91" name="组合 90"/>
          <p:cNvGrpSpPr/>
          <p:nvPr/>
        </p:nvGrpSpPr>
        <p:grpSpPr>
          <a:xfrm>
            <a:off x="6461819" y="1532872"/>
            <a:ext cx="1796700" cy="1976579"/>
            <a:chOff x="5987173" y="3044094"/>
            <a:chExt cx="1796700" cy="1976578"/>
          </a:xfrm>
        </p:grpSpPr>
        <p:sp>
          <p:nvSpPr>
            <p:cNvPr id="93" name="任意多边形 92"/>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94"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95" name="文本框 62"/>
            <p:cNvSpPr txBox="1"/>
            <p:nvPr/>
          </p:nvSpPr>
          <p:spPr>
            <a:xfrm>
              <a:off x="6329724" y="3989043"/>
              <a:ext cx="1237551" cy="400110"/>
            </a:xfrm>
            <a:prstGeom prst="rect">
              <a:avLst/>
            </a:prstGeom>
            <a:noFill/>
          </p:spPr>
          <p:txBody>
            <a:bodyPr wrap="square" rtlCol="0">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cxnSp>
        <p:nvCxnSpPr>
          <p:cNvPr id="96" name="直接连接符 95"/>
          <p:cNvCxnSpPr/>
          <p:nvPr/>
        </p:nvCxnSpPr>
        <p:spPr>
          <a:xfrm>
            <a:off x="1805209" y="3639767"/>
            <a:ext cx="8840203"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98" name="椭圆 97"/>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99" name="椭圆 98"/>
          <p:cNvSpPr/>
          <p:nvPr/>
        </p:nvSpPr>
        <p:spPr>
          <a:xfrm>
            <a:off x="29564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00" name="椭圆 99"/>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01" name="椭圆 100"/>
          <p:cNvSpPr/>
          <p:nvPr/>
        </p:nvSpPr>
        <p:spPr>
          <a:xfrm>
            <a:off x="73018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02" name="椭圆 101"/>
          <p:cNvSpPr/>
          <p:nvPr/>
        </p:nvSpPr>
        <p:spPr>
          <a:xfrm>
            <a:off x="9296225"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03" name="组合 102"/>
          <p:cNvGrpSpPr/>
          <p:nvPr/>
        </p:nvGrpSpPr>
        <p:grpSpPr>
          <a:xfrm>
            <a:off x="2257922" y="1761063"/>
            <a:ext cx="1575740" cy="1759852"/>
            <a:chOff x="2940476" y="3272285"/>
            <a:chExt cx="1575740" cy="1759852"/>
          </a:xfrm>
        </p:grpSpPr>
        <p:sp>
          <p:nvSpPr>
            <p:cNvPr id="104" name="任意多边形 10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0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106" name="文本框 59"/>
            <p:cNvSpPr txBox="1"/>
            <p:nvPr/>
          </p:nvSpPr>
          <p:spPr>
            <a:xfrm>
              <a:off x="3102008" y="4128108"/>
              <a:ext cx="1357227" cy="400110"/>
            </a:xfrm>
            <a:prstGeom prst="rect">
              <a:avLst/>
            </a:prstGeom>
            <a:noFill/>
          </p:spPr>
          <p:txBody>
            <a:bodyPr wrap="square" rtlCol="0">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grpSp>
        <p:nvGrpSpPr>
          <p:cNvPr id="107" name="组合 106"/>
          <p:cNvGrpSpPr/>
          <p:nvPr/>
        </p:nvGrpSpPr>
        <p:grpSpPr>
          <a:xfrm>
            <a:off x="3966519" y="967433"/>
            <a:ext cx="2369359" cy="2553483"/>
            <a:chOff x="4078604" y="2478655"/>
            <a:chExt cx="2369358" cy="2553482"/>
          </a:xfrm>
        </p:grpSpPr>
        <p:sp>
          <p:nvSpPr>
            <p:cNvPr id="108" name="任意多边形 10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grpSp>
          <p:nvGrpSpPr>
            <p:cNvPr id="109" name="组合 108"/>
            <p:cNvGrpSpPr/>
            <p:nvPr/>
          </p:nvGrpSpPr>
          <p:grpSpPr>
            <a:xfrm>
              <a:off x="4614176" y="3268683"/>
              <a:ext cx="1562853" cy="1004204"/>
              <a:chOff x="4716874" y="2621791"/>
              <a:chExt cx="1562853" cy="1004204"/>
            </a:xfrm>
          </p:grpSpPr>
          <p:sp>
            <p:nvSpPr>
              <p:cNvPr id="11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cs typeface="+mn-ea"/>
                  <a:sym typeface="+mn-lt"/>
                </a:endParaRPr>
              </a:p>
            </p:txBody>
          </p:sp>
          <p:sp>
            <p:nvSpPr>
              <p:cNvPr id="111" name="文本框 60"/>
              <p:cNvSpPr txBox="1"/>
              <p:nvPr/>
            </p:nvSpPr>
            <p:spPr>
              <a:xfrm>
                <a:off x="4716874" y="3225885"/>
                <a:ext cx="1562853" cy="400110"/>
              </a:xfrm>
              <a:prstGeom prst="rect">
                <a:avLst/>
              </a:prstGeom>
              <a:noFill/>
            </p:spPr>
            <p:txBody>
              <a:bodyPr wrap="square" rtlCol="0">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grpSp>
      <p:grpSp>
        <p:nvGrpSpPr>
          <p:cNvPr id="112" name="组合 111"/>
          <p:cNvGrpSpPr/>
          <p:nvPr/>
        </p:nvGrpSpPr>
        <p:grpSpPr>
          <a:xfrm>
            <a:off x="8442177" y="1516288"/>
            <a:ext cx="1834927" cy="1997677"/>
            <a:chOff x="7567273" y="3027509"/>
            <a:chExt cx="1834926" cy="1997677"/>
          </a:xfrm>
        </p:grpSpPr>
        <p:sp>
          <p:nvSpPr>
            <p:cNvPr id="113" name="任意多边形 11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cs typeface="+mn-ea"/>
                <a:sym typeface="+mn-lt"/>
              </a:endParaRPr>
            </a:p>
          </p:txBody>
        </p:sp>
        <p:sp>
          <p:nvSpPr>
            <p:cNvPr id="11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cs typeface="+mn-ea"/>
                <a:sym typeface="+mn-lt"/>
              </a:endParaRPr>
            </a:p>
          </p:txBody>
        </p:sp>
        <p:sp>
          <p:nvSpPr>
            <p:cNvPr id="115" name="文本框 63"/>
            <p:cNvSpPr txBox="1"/>
            <p:nvPr/>
          </p:nvSpPr>
          <p:spPr>
            <a:xfrm>
              <a:off x="7925165" y="3989044"/>
              <a:ext cx="1477034" cy="400110"/>
            </a:xfrm>
            <a:prstGeom prst="rect">
              <a:avLst/>
            </a:prstGeom>
            <a:noFill/>
          </p:spPr>
          <p:txBody>
            <a:bodyPr wrap="square" rtlCol="0">
              <a:spAutoFit/>
            </a:bodyPr>
            <a:lstStyle/>
            <a:p>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sp>
        <p:nvSpPr>
          <p:cNvPr id="116" name="矩形 115"/>
          <p:cNvSpPr/>
          <p:nvPr/>
        </p:nvSpPr>
        <p:spPr>
          <a:xfrm>
            <a:off x="2229169" y="3752369"/>
            <a:ext cx="1849963" cy="905248"/>
          </a:xfrm>
          <a:prstGeom prst="rect">
            <a:avLst/>
          </a:prstGeom>
        </p:spPr>
        <p:txBody>
          <a:bodyPr wrap="square">
            <a:spAutoFit/>
          </a:bodyPr>
          <a:lstStyle/>
          <a:p>
            <a:pPr>
              <a:lnSpc>
                <a:spcPct val="130000"/>
              </a:lnSpc>
              <a:spcBef>
                <a:spcPct val="0"/>
              </a:spcBef>
              <a:buNone/>
            </a:pPr>
            <a:r>
              <a:rPr lang="zh-CN" altLang="en-US" sz="1400" dirty="0">
                <a:solidFill>
                  <a:schemeClr val="bg1"/>
                </a:solidFill>
                <a:cs typeface="+mn-ea"/>
                <a:sym typeface="+mn-lt"/>
              </a:rPr>
              <a:t>点击添加文字内容</a:t>
            </a:r>
            <a:endParaRPr lang="en-US" altLang="zh-CN"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p:txBody>
      </p:sp>
      <p:sp>
        <p:nvSpPr>
          <p:cNvPr id="117" name="矩形 116"/>
          <p:cNvSpPr/>
          <p:nvPr/>
        </p:nvSpPr>
        <p:spPr>
          <a:xfrm>
            <a:off x="4357733" y="3758029"/>
            <a:ext cx="1849963" cy="905248"/>
          </a:xfrm>
          <a:prstGeom prst="rect">
            <a:avLst/>
          </a:prstGeom>
        </p:spPr>
        <p:txBody>
          <a:bodyPr wrap="square">
            <a:spAutoFit/>
          </a:bodyPr>
          <a:lstStyle/>
          <a:p>
            <a:pPr>
              <a:lnSpc>
                <a:spcPct val="130000"/>
              </a:lnSpc>
              <a:spcBef>
                <a:spcPct val="0"/>
              </a:spcBef>
              <a:buNone/>
            </a:pPr>
            <a:r>
              <a:rPr lang="zh-CN" altLang="en-US" sz="1400" dirty="0">
                <a:solidFill>
                  <a:schemeClr val="bg1"/>
                </a:solidFill>
                <a:cs typeface="+mn-ea"/>
                <a:sym typeface="+mn-lt"/>
              </a:rPr>
              <a:t>点击添加文字内容</a:t>
            </a:r>
            <a:endParaRPr lang="en-US" altLang="zh-CN"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p:txBody>
      </p:sp>
      <p:sp>
        <p:nvSpPr>
          <p:cNvPr id="118" name="矩形 117"/>
          <p:cNvSpPr/>
          <p:nvPr/>
        </p:nvSpPr>
        <p:spPr>
          <a:xfrm>
            <a:off x="6523285" y="3767555"/>
            <a:ext cx="1849963" cy="905248"/>
          </a:xfrm>
          <a:prstGeom prst="rect">
            <a:avLst/>
          </a:prstGeom>
        </p:spPr>
        <p:txBody>
          <a:bodyPr wrap="square">
            <a:spAutoFit/>
          </a:bodyPr>
          <a:lstStyle/>
          <a:p>
            <a:pPr>
              <a:lnSpc>
                <a:spcPct val="130000"/>
              </a:lnSpc>
              <a:spcBef>
                <a:spcPct val="0"/>
              </a:spcBef>
              <a:buNone/>
            </a:pPr>
            <a:r>
              <a:rPr lang="zh-CN" altLang="en-US" sz="1400" dirty="0">
                <a:solidFill>
                  <a:schemeClr val="bg1"/>
                </a:solidFill>
                <a:cs typeface="+mn-ea"/>
                <a:sym typeface="+mn-lt"/>
              </a:rPr>
              <a:t>点击添加文字内容</a:t>
            </a:r>
            <a:endParaRPr lang="en-US" altLang="zh-CN"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p:txBody>
      </p:sp>
      <p:sp>
        <p:nvSpPr>
          <p:cNvPr id="119" name="矩形 118"/>
          <p:cNvSpPr/>
          <p:nvPr/>
        </p:nvSpPr>
        <p:spPr>
          <a:xfrm>
            <a:off x="8511127" y="3767555"/>
            <a:ext cx="1849963" cy="905248"/>
          </a:xfrm>
          <a:prstGeom prst="rect">
            <a:avLst/>
          </a:prstGeom>
        </p:spPr>
        <p:txBody>
          <a:bodyPr wrap="square">
            <a:spAutoFit/>
          </a:bodyPr>
          <a:lstStyle/>
          <a:p>
            <a:pPr>
              <a:lnSpc>
                <a:spcPct val="130000"/>
              </a:lnSpc>
              <a:spcBef>
                <a:spcPct val="0"/>
              </a:spcBef>
              <a:buNone/>
            </a:pPr>
            <a:r>
              <a:rPr lang="zh-CN" altLang="en-US" sz="1400" dirty="0">
                <a:solidFill>
                  <a:schemeClr val="bg1"/>
                </a:solidFill>
                <a:cs typeface="+mn-ea"/>
                <a:sym typeface="+mn-lt"/>
              </a:rPr>
              <a:t>点击添加文字内容</a:t>
            </a:r>
            <a:endParaRPr lang="en-US" altLang="zh-CN"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a:p>
            <a:pPr>
              <a:lnSpc>
                <a:spcPct val="130000"/>
              </a:lnSpc>
              <a:spcBef>
                <a:spcPct val="0"/>
              </a:spcBef>
            </a:pPr>
            <a:r>
              <a:rPr lang="zh-CN" altLang="en-US" sz="1400" dirty="0">
                <a:solidFill>
                  <a:schemeClr val="bg1"/>
                </a:solidFill>
                <a:cs typeface="+mn-ea"/>
                <a:sym typeface="+mn-lt"/>
              </a:rPr>
              <a:t>点击添加文字内容</a:t>
            </a:r>
            <a:endParaRPr lang="zh-CN" altLang="en-US" sz="1400" dirty="0">
              <a:solidFill>
                <a:schemeClr val="bg1"/>
              </a:solidFill>
              <a:cs typeface="+mn-ea"/>
              <a:sym typeface="+mn-lt"/>
            </a:endParaRPr>
          </a:p>
        </p:txBody>
      </p:sp>
      <p:sp>
        <p:nvSpPr>
          <p:cNvPr id="120" name="文本框 61"/>
          <p:cNvSpPr txBox="1"/>
          <p:nvPr/>
        </p:nvSpPr>
        <p:spPr>
          <a:xfrm>
            <a:off x="1803760" y="5082320"/>
            <a:ext cx="1723549" cy="400110"/>
          </a:xfrm>
          <a:prstGeom prst="rect">
            <a:avLst/>
          </a:prstGeom>
          <a:noFill/>
        </p:spPr>
        <p:txBody>
          <a:bodyPr wrap="none" rtlCol="0">
            <a:spAutoFit/>
          </a:bodyPr>
          <a:lstStyle/>
          <a:p>
            <a:r>
              <a:rPr lang="zh-CN" altLang="en-US" sz="2000" b="1" dirty="0">
                <a:solidFill>
                  <a:schemeClr val="bg1"/>
                </a:solidFill>
                <a:cs typeface="+mn-ea"/>
                <a:sym typeface="+mn-lt"/>
              </a:rPr>
              <a:t>此处添加标题</a:t>
            </a:r>
            <a:endParaRPr lang="zh-CN" altLang="en-US" sz="2000" b="1" dirty="0">
              <a:solidFill>
                <a:schemeClr val="bg1"/>
              </a:solidFill>
              <a:cs typeface="+mn-ea"/>
              <a:sym typeface="+mn-lt"/>
            </a:endParaRPr>
          </a:p>
        </p:txBody>
      </p:sp>
      <p:sp>
        <p:nvSpPr>
          <p:cNvPr id="121" name="矩形 120"/>
          <p:cNvSpPr/>
          <p:nvPr/>
        </p:nvSpPr>
        <p:spPr>
          <a:xfrm>
            <a:off x="1345060" y="5411866"/>
            <a:ext cx="2300749" cy="549061"/>
          </a:xfrm>
          <a:prstGeom prst="rect">
            <a:avLst/>
          </a:prstGeom>
        </p:spPr>
        <p:txBody>
          <a:bodyPr wrap="square">
            <a:spAutoFit/>
          </a:bodyPr>
          <a:lstStyle/>
          <a:p>
            <a:pPr>
              <a:lnSpc>
                <a:spcPct val="130000"/>
              </a:lnSpc>
              <a:spcBef>
                <a:spcPct val="0"/>
              </a:spcBef>
              <a:buNone/>
            </a:pPr>
            <a:r>
              <a:rPr lang="zh-CN" altLang="en-US" sz="1200" dirty="0">
                <a:solidFill>
                  <a:schemeClr val="bg1"/>
                </a:solidFill>
                <a:cs typeface="+mn-ea"/>
                <a:sym typeface="+mn-lt"/>
              </a:rPr>
              <a:t>点击添加文字内容点击添加文字内容点击添加文字内容点击</a:t>
            </a:r>
            <a:endParaRPr lang="zh-CN" altLang="en-US" sz="1200" dirty="0">
              <a:solidFill>
                <a:schemeClr val="bg1"/>
              </a:solidFill>
              <a:cs typeface="+mn-ea"/>
              <a:sym typeface="+mn-lt"/>
            </a:endParaRPr>
          </a:p>
        </p:txBody>
      </p:sp>
      <p:sp>
        <p:nvSpPr>
          <p:cNvPr id="122" name="文本框 64"/>
          <p:cNvSpPr txBox="1"/>
          <p:nvPr/>
        </p:nvSpPr>
        <p:spPr>
          <a:xfrm>
            <a:off x="1490738" y="5094182"/>
            <a:ext cx="304892" cy="338554"/>
          </a:xfrm>
          <a:prstGeom prst="rect">
            <a:avLst/>
          </a:prstGeom>
          <a:solidFill>
            <a:srgbClr val="2C3637"/>
          </a:solidFill>
        </p:spPr>
        <p:txBody>
          <a:bodyPr wrap="none" rtlCol="0">
            <a:spAutoFit/>
          </a:bodyPr>
          <a:lstStyle/>
          <a:p>
            <a:r>
              <a:rPr lang="en-US" altLang="zh-CN" sz="1600" dirty="0">
                <a:solidFill>
                  <a:schemeClr val="bg1"/>
                </a:solidFill>
                <a:cs typeface="+mn-ea"/>
                <a:sym typeface="+mn-lt"/>
              </a:rPr>
              <a:t>1</a:t>
            </a:r>
            <a:endParaRPr lang="zh-CN" altLang="en-US" sz="1600" dirty="0">
              <a:solidFill>
                <a:schemeClr val="bg1"/>
              </a:solidFill>
              <a:cs typeface="+mn-ea"/>
              <a:sym typeface="+mn-lt"/>
            </a:endParaRPr>
          </a:p>
        </p:txBody>
      </p:sp>
      <p:sp>
        <p:nvSpPr>
          <p:cNvPr id="123" name="文本框 61"/>
          <p:cNvSpPr txBox="1"/>
          <p:nvPr/>
        </p:nvSpPr>
        <p:spPr>
          <a:xfrm>
            <a:off x="4248525" y="5056240"/>
            <a:ext cx="1723549" cy="400110"/>
          </a:xfrm>
          <a:prstGeom prst="rect">
            <a:avLst/>
          </a:prstGeom>
          <a:noFill/>
        </p:spPr>
        <p:txBody>
          <a:bodyPr wrap="none" rtlCol="0">
            <a:spAutoFit/>
          </a:bodyPr>
          <a:lstStyle/>
          <a:p>
            <a:r>
              <a:rPr lang="zh-CN" altLang="en-US" sz="2000" b="1" dirty="0">
                <a:solidFill>
                  <a:schemeClr val="bg1"/>
                </a:solidFill>
                <a:cs typeface="+mn-ea"/>
                <a:sym typeface="+mn-lt"/>
              </a:rPr>
              <a:t>此处添加标题</a:t>
            </a:r>
            <a:endParaRPr lang="zh-CN" altLang="en-US" sz="2000" b="1" dirty="0">
              <a:solidFill>
                <a:schemeClr val="bg1"/>
              </a:solidFill>
              <a:cs typeface="+mn-ea"/>
              <a:sym typeface="+mn-lt"/>
            </a:endParaRPr>
          </a:p>
        </p:txBody>
      </p:sp>
      <p:sp>
        <p:nvSpPr>
          <p:cNvPr id="124" name="矩形 123"/>
          <p:cNvSpPr/>
          <p:nvPr/>
        </p:nvSpPr>
        <p:spPr>
          <a:xfrm>
            <a:off x="3789825" y="5385785"/>
            <a:ext cx="2182249" cy="549061"/>
          </a:xfrm>
          <a:prstGeom prst="rect">
            <a:avLst/>
          </a:prstGeom>
        </p:spPr>
        <p:txBody>
          <a:bodyPr wrap="square">
            <a:spAutoFit/>
          </a:bodyPr>
          <a:lstStyle/>
          <a:p>
            <a:pPr>
              <a:lnSpc>
                <a:spcPct val="130000"/>
              </a:lnSpc>
              <a:spcBef>
                <a:spcPct val="0"/>
              </a:spcBef>
              <a:buNone/>
            </a:pPr>
            <a:r>
              <a:rPr lang="zh-CN" altLang="en-US" sz="1200" dirty="0">
                <a:solidFill>
                  <a:schemeClr val="bg1"/>
                </a:solidFill>
                <a:cs typeface="+mn-ea"/>
                <a:sym typeface="+mn-lt"/>
              </a:rPr>
              <a:t>点击添加文字内容点击添加文字内容点击添加文字内容点击</a:t>
            </a:r>
            <a:endParaRPr lang="zh-CN" altLang="en-US" sz="1200" dirty="0">
              <a:solidFill>
                <a:schemeClr val="bg1"/>
              </a:solidFill>
              <a:cs typeface="+mn-ea"/>
              <a:sym typeface="+mn-lt"/>
            </a:endParaRPr>
          </a:p>
        </p:txBody>
      </p:sp>
      <p:sp>
        <p:nvSpPr>
          <p:cNvPr id="125" name="文本框 124"/>
          <p:cNvSpPr txBox="1"/>
          <p:nvPr/>
        </p:nvSpPr>
        <p:spPr>
          <a:xfrm>
            <a:off x="3935503" y="5068100"/>
            <a:ext cx="304892" cy="338554"/>
          </a:xfrm>
          <a:prstGeom prst="rect">
            <a:avLst/>
          </a:prstGeom>
          <a:solidFill>
            <a:srgbClr val="2C3637"/>
          </a:solidFill>
        </p:spPr>
        <p:txBody>
          <a:bodyPr wrap="none" rtlCol="0">
            <a:spAutoFit/>
          </a:bodyPr>
          <a:lstStyle/>
          <a:p>
            <a:r>
              <a:rPr lang="en-US" altLang="zh-CN" sz="1600" dirty="0">
                <a:solidFill>
                  <a:schemeClr val="bg1"/>
                </a:solidFill>
                <a:cs typeface="+mn-ea"/>
                <a:sym typeface="+mn-lt"/>
              </a:rPr>
              <a:t>2</a:t>
            </a:r>
            <a:endParaRPr lang="zh-CN" altLang="en-US" sz="1600" dirty="0">
              <a:solidFill>
                <a:schemeClr val="bg1"/>
              </a:solidFill>
              <a:cs typeface="+mn-ea"/>
              <a:sym typeface="+mn-lt"/>
            </a:endParaRPr>
          </a:p>
        </p:txBody>
      </p:sp>
      <p:sp>
        <p:nvSpPr>
          <p:cNvPr id="126" name="文本框 61"/>
          <p:cNvSpPr txBox="1"/>
          <p:nvPr/>
        </p:nvSpPr>
        <p:spPr>
          <a:xfrm>
            <a:off x="6749061" y="5056240"/>
            <a:ext cx="1723549" cy="400110"/>
          </a:xfrm>
          <a:prstGeom prst="rect">
            <a:avLst/>
          </a:prstGeom>
          <a:noFill/>
        </p:spPr>
        <p:txBody>
          <a:bodyPr wrap="none" rtlCol="0">
            <a:spAutoFit/>
          </a:bodyPr>
          <a:lstStyle/>
          <a:p>
            <a:r>
              <a:rPr lang="zh-CN" altLang="en-US" sz="2000" b="1" dirty="0">
                <a:solidFill>
                  <a:schemeClr val="bg1"/>
                </a:solidFill>
                <a:cs typeface="+mn-ea"/>
                <a:sym typeface="+mn-lt"/>
              </a:rPr>
              <a:t>此处添加标题</a:t>
            </a:r>
            <a:endParaRPr lang="zh-CN" altLang="en-US" sz="2000" b="1" dirty="0">
              <a:solidFill>
                <a:schemeClr val="bg1"/>
              </a:solidFill>
              <a:cs typeface="+mn-ea"/>
              <a:sym typeface="+mn-lt"/>
            </a:endParaRPr>
          </a:p>
        </p:txBody>
      </p:sp>
      <p:sp>
        <p:nvSpPr>
          <p:cNvPr id="127" name="矩形 126"/>
          <p:cNvSpPr/>
          <p:nvPr/>
        </p:nvSpPr>
        <p:spPr>
          <a:xfrm>
            <a:off x="6290361" y="5385785"/>
            <a:ext cx="2182249" cy="549061"/>
          </a:xfrm>
          <a:prstGeom prst="rect">
            <a:avLst/>
          </a:prstGeom>
        </p:spPr>
        <p:txBody>
          <a:bodyPr wrap="square">
            <a:spAutoFit/>
          </a:bodyPr>
          <a:lstStyle/>
          <a:p>
            <a:pPr>
              <a:lnSpc>
                <a:spcPct val="130000"/>
              </a:lnSpc>
              <a:spcBef>
                <a:spcPct val="0"/>
              </a:spcBef>
              <a:buNone/>
            </a:pPr>
            <a:r>
              <a:rPr lang="zh-CN" altLang="en-US" sz="1200" dirty="0">
                <a:solidFill>
                  <a:schemeClr val="bg1"/>
                </a:solidFill>
                <a:cs typeface="+mn-ea"/>
                <a:sym typeface="+mn-lt"/>
              </a:rPr>
              <a:t>点击添加文字内容点击添加文字内容点击添加文字内容点击</a:t>
            </a:r>
            <a:endParaRPr lang="zh-CN" altLang="en-US" sz="1200" dirty="0">
              <a:solidFill>
                <a:schemeClr val="bg1"/>
              </a:solidFill>
              <a:cs typeface="+mn-ea"/>
              <a:sym typeface="+mn-lt"/>
            </a:endParaRPr>
          </a:p>
        </p:txBody>
      </p:sp>
      <p:sp>
        <p:nvSpPr>
          <p:cNvPr id="128" name="文本框 64"/>
          <p:cNvSpPr txBox="1"/>
          <p:nvPr/>
        </p:nvSpPr>
        <p:spPr>
          <a:xfrm>
            <a:off x="6436039" y="5068100"/>
            <a:ext cx="304892" cy="338554"/>
          </a:xfrm>
          <a:prstGeom prst="rect">
            <a:avLst/>
          </a:prstGeom>
          <a:solidFill>
            <a:srgbClr val="2C3637"/>
          </a:solidFill>
        </p:spPr>
        <p:txBody>
          <a:bodyPr wrap="none" rtlCol="0">
            <a:spAutoFit/>
          </a:bodyPr>
          <a:lstStyle/>
          <a:p>
            <a:r>
              <a:rPr lang="en-US" altLang="zh-CN" sz="1600" dirty="0">
                <a:solidFill>
                  <a:schemeClr val="bg1"/>
                </a:solidFill>
                <a:cs typeface="+mn-ea"/>
                <a:sym typeface="+mn-lt"/>
              </a:rPr>
              <a:t>3</a:t>
            </a:r>
            <a:endParaRPr lang="zh-CN" altLang="en-US" sz="1600" dirty="0">
              <a:solidFill>
                <a:schemeClr val="bg1"/>
              </a:solidFill>
              <a:cs typeface="+mn-ea"/>
              <a:sym typeface="+mn-lt"/>
            </a:endParaRPr>
          </a:p>
        </p:txBody>
      </p:sp>
      <p:sp>
        <p:nvSpPr>
          <p:cNvPr id="129" name="文本框 61"/>
          <p:cNvSpPr txBox="1"/>
          <p:nvPr/>
        </p:nvSpPr>
        <p:spPr>
          <a:xfrm>
            <a:off x="9177589" y="5056240"/>
            <a:ext cx="1723549" cy="400110"/>
          </a:xfrm>
          <a:prstGeom prst="rect">
            <a:avLst/>
          </a:prstGeom>
          <a:noFill/>
        </p:spPr>
        <p:txBody>
          <a:bodyPr wrap="none" rtlCol="0">
            <a:spAutoFit/>
          </a:bodyPr>
          <a:lstStyle/>
          <a:p>
            <a:r>
              <a:rPr lang="zh-CN" altLang="en-US" sz="2000" b="1" dirty="0">
                <a:solidFill>
                  <a:schemeClr val="bg1"/>
                </a:solidFill>
                <a:cs typeface="+mn-ea"/>
                <a:sym typeface="+mn-lt"/>
              </a:rPr>
              <a:t>此处添加标题</a:t>
            </a:r>
            <a:endParaRPr lang="zh-CN" altLang="en-US" sz="2000" b="1" dirty="0">
              <a:solidFill>
                <a:schemeClr val="bg1"/>
              </a:solidFill>
              <a:cs typeface="+mn-ea"/>
              <a:sym typeface="+mn-lt"/>
            </a:endParaRPr>
          </a:p>
        </p:txBody>
      </p:sp>
      <p:sp>
        <p:nvSpPr>
          <p:cNvPr id="130" name="矩形 129"/>
          <p:cNvSpPr/>
          <p:nvPr/>
        </p:nvSpPr>
        <p:spPr>
          <a:xfrm>
            <a:off x="8718889" y="5385785"/>
            <a:ext cx="2182249" cy="549061"/>
          </a:xfrm>
          <a:prstGeom prst="rect">
            <a:avLst/>
          </a:prstGeom>
        </p:spPr>
        <p:txBody>
          <a:bodyPr wrap="square">
            <a:spAutoFit/>
          </a:bodyPr>
          <a:lstStyle/>
          <a:p>
            <a:pPr>
              <a:lnSpc>
                <a:spcPct val="130000"/>
              </a:lnSpc>
              <a:spcBef>
                <a:spcPct val="0"/>
              </a:spcBef>
              <a:buNone/>
            </a:pPr>
            <a:r>
              <a:rPr lang="zh-CN" altLang="en-US" sz="1200" dirty="0">
                <a:solidFill>
                  <a:schemeClr val="bg1"/>
                </a:solidFill>
                <a:cs typeface="+mn-ea"/>
                <a:sym typeface="+mn-lt"/>
              </a:rPr>
              <a:t>点击添加文字内容点击添加文字内容点击添加文字内容点击</a:t>
            </a:r>
            <a:endParaRPr lang="zh-CN" altLang="en-US" sz="1200" dirty="0">
              <a:solidFill>
                <a:schemeClr val="bg1"/>
              </a:solidFill>
              <a:cs typeface="+mn-ea"/>
              <a:sym typeface="+mn-lt"/>
            </a:endParaRPr>
          </a:p>
        </p:txBody>
      </p:sp>
      <p:sp>
        <p:nvSpPr>
          <p:cNvPr id="131" name="文本框 130"/>
          <p:cNvSpPr txBox="1"/>
          <p:nvPr/>
        </p:nvSpPr>
        <p:spPr>
          <a:xfrm>
            <a:off x="8864567" y="5068100"/>
            <a:ext cx="304892" cy="338554"/>
          </a:xfrm>
          <a:prstGeom prst="rect">
            <a:avLst/>
          </a:prstGeom>
          <a:solidFill>
            <a:srgbClr val="2C3637"/>
          </a:solidFill>
        </p:spPr>
        <p:txBody>
          <a:bodyPr wrap="none" rtlCol="0">
            <a:spAutoFit/>
          </a:bodyPr>
          <a:lstStyle/>
          <a:p>
            <a:r>
              <a:rPr lang="en-US" altLang="zh-CN" sz="1600" dirty="0">
                <a:solidFill>
                  <a:schemeClr val="bg1"/>
                </a:solidFill>
                <a:cs typeface="+mn-ea"/>
                <a:sym typeface="+mn-lt"/>
              </a:rPr>
              <a:t>4</a:t>
            </a: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850"/>
                            </p:stCondLst>
                            <p:childTnLst>
                              <p:par>
                                <p:cTn id="13" presetID="49" presetClass="entr" presetSubtype="0" decel="100000"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p:cTn id="15" dur="500" fill="hold"/>
                                        <p:tgtEl>
                                          <p:spTgt spid="97"/>
                                        </p:tgtEl>
                                        <p:attrNameLst>
                                          <p:attrName>ppt_w</p:attrName>
                                        </p:attrNameLst>
                                      </p:cBhvr>
                                      <p:tavLst>
                                        <p:tav tm="0">
                                          <p:val>
                                            <p:fltVal val="0"/>
                                          </p:val>
                                        </p:tav>
                                        <p:tav tm="100000">
                                          <p:val>
                                            <p:strVal val="#ppt_w"/>
                                          </p:val>
                                        </p:tav>
                                      </p:tavLst>
                                    </p:anim>
                                    <p:anim calcmode="lin" valueType="num">
                                      <p:cBhvr>
                                        <p:cTn id="16" dur="500" fill="hold"/>
                                        <p:tgtEl>
                                          <p:spTgt spid="97"/>
                                        </p:tgtEl>
                                        <p:attrNameLst>
                                          <p:attrName>ppt_h</p:attrName>
                                        </p:attrNameLst>
                                      </p:cBhvr>
                                      <p:tavLst>
                                        <p:tav tm="0">
                                          <p:val>
                                            <p:fltVal val="0"/>
                                          </p:val>
                                        </p:tav>
                                        <p:tav tm="100000">
                                          <p:val>
                                            <p:strVal val="#ppt_h"/>
                                          </p:val>
                                        </p:tav>
                                      </p:tavLst>
                                    </p:anim>
                                    <p:anim calcmode="lin" valueType="num">
                                      <p:cBhvr>
                                        <p:cTn id="17" dur="500" fill="hold"/>
                                        <p:tgtEl>
                                          <p:spTgt spid="97"/>
                                        </p:tgtEl>
                                        <p:attrNameLst>
                                          <p:attrName>style.rotation</p:attrName>
                                        </p:attrNameLst>
                                      </p:cBhvr>
                                      <p:tavLst>
                                        <p:tav tm="0">
                                          <p:val>
                                            <p:fltVal val="360"/>
                                          </p:val>
                                        </p:tav>
                                        <p:tav tm="100000">
                                          <p:val>
                                            <p:fltVal val="0"/>
                                          </p:val>
                                        </p:tav>
                                      </p:tavLst>
                                    </p:anim>
                                    <p:animEffect transition="in" filter="fade">
                                      <p:cBhvr>
                                        <p:cTn id="18" dur="500"/>
                                        <p:tgtEl>
                                          <p:spTgt spid="97"/>
                                        </p:tgtEl>
                                      </p:cBhvr>
                                    </p:animEffect>
                                  </p:childTnLst>
                                </p:cTn>
                              </p:par>
                            </p:childTnLst>
                          </p:cTn>
                        </p:par>
                        <p:par>
                          <p:cTn id="19" fill="hold">
                            <p:stCondLst>
                              <p:cond delay="1350"/>
                            </p:stCondLst>
                            <p:childTnLst>
                              <p:par>
                                <p:cTn id="20" presetID="22" presetClass="entr" presetSubtype="8" fill="hold" nodeType="after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wipe(left)">
                                      <p:cBhvr>
                                        <p:cTn id="22" dur="3000"/>
                                        <p:tgtEl>
                                          <p:spTgt spid="96"/>
                                        </p:tgtEl>
                                      </p:cBhvr>
                                    </p:animEffect>
                                  </p:childTnLst>
                                </p:cTn>
                              </p:par>
                              <p:par>
                                <p:cTn id="23" presetID="49" presetClass="entr" presetSubtype="0" decel="100000" fill="hold" grpId="0" nodeType="withEffect">
                                  <p:stCondLst>
                                    <p:cond delay="250"/>
                                  </p:stCondLst>
                                  <p:childTnLst>
                                    <p:set>
                                      <p:cBhvr>
                                        <p:cTn id="24" dur="1" fill="hold">
                                          <p:stCondLst>
                                            <p:cond delay="0"/>
                                          </p:stCondLst>
                                        </p:cTn>
                                        <p:tgtEl>
                                          <p:spTgt spid="99"/>
                                        </p:tgtEl>
                                        <p:attrNameLst>
                                          <p:attrName>style.visibility</p:attrName>
                                        </p:attrNameLst>
                                      </p:cBhvr>
                                      <p:to>
                                        <p:strVal val="visible"/>
                                      </p:to>
                                    </p:set>
                                    <p:anim calcmode="lin" valueType="num">
                                      <p:cBhvr>
                                        <p:cTn id="25" dur="500" fill="hold"/>
                                        <p:tgtEl>
                                          <p:spTgt spid="99"/>
                                        </p:tgtEl>
                                        <p:attrNameLst>
                                          <p:attrName>ppt_w</p:attrName>
                                        </p:attrNameLst>
                                      </p:cBhvr>
                                      <p:tavLst>
                                        <p:tav tm="0">
                                          <p:val>
                                            <p:fltVal val="0"/>
                                          </p:val>
                                        </p:tav>
                                        <p:tav tm="100000">
                                          <p:val>
                                            <p:strVal val="#ppt_w"/>
                                          </p:val>
                                        </p:tav>
                                      </p:tavLst>
                                    </p:anim>
                                    <p:anim calcmode="lin" valueType="num">
                                      <p:cBhvr>
                                        <p:cTn id="26" dur="500" fill="hold"/>
                                        <p:tgtEl>
                                          <p:spTgt spid="99"/>
                                        </p:tgtEl>
                                        <p:attrNameLst>
                                          <p:attrName>ppt_h</p:attrName>
                                        </p:attrNameLst>
                                      </p:cBhvr>
                                      <p:tavLst>
                                        <p:tav tm="0">
                                          <p:val>
                                            <p:fltVal val="0"/>
                                          </p:val>
                                        </p:tav>
                                        <p:tav tm="100000">
                                          <p:val>
                                            <p:strVal val="#ppt_h"/>
                                          </p:val>
                                        </p:tav>
                                      </p:tavLst>
                                    </p:anim>
                                    <p:anim calcmode="lin" valueType="num">
                                      <p:cBhvr>
                                        <p:cTn id="27" dur="500" fill="hold"/>
                                        <p:tgtEl>
                                          <p:spTgt spid="99"/>
                                        </p:tgtEl>
                                        <p:attrNameLst>
                                          <p:attrName>style.rotation</p:attrName>
                                        </p:attrNameLst>
                                      </p:cBhvr>
                                      <p:tavLst>
                                        <p:tav tm="0">
                                          <p:val>
                                            <p:fltVal val="360"/>
                                          </p:val>
                                        </p:tav>
                                        <p:tav tm="100000">
                                          <p:val>
                                            <p:fltVal val="0"/>
                                          </p:val>
                                        </p:tav>
                                      </p:tavLst>
                                    </p:anim>
                                    <p:animEffect transition="in" filter="fade">
                                      <p:cBhvr>
                                        <p:cTn id="28" dur="500"/>
                                        <p:tgtEl>
                                          <p:spTgt spid="99"/>
                                        </p:tgtEl>
                                      </p:cBhvr>
                                    </p:animEffect>
                                  </p:childTnLst>
                                </p:cTn>
                              </p:par>
                              <p:par>
                                <p:cTn id="29" presetID="49" presetClass="entr" presetSubtype="0" decel="100000" fill="hold" grpId="0" nodeType="withEffect">
                                  <p:stCondLst>
                                    <p:cond delay="75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ppt_w</p:attrName>
                                        </p:attrNameLst>
                                      </p:cBhvr>
                                      <p:tavLst>
                                        <p:tav tm="0">
                                          <p:val>
                                            <p:fltVal val="0"/>
                                          </p:val>
                                        </p:tav>
                                        <p:tav tm="100000">
                                          <p:val>
                                            <p:strVal val="#ppt_w"/>
                                          </p:val>
                                        </p:tav>
                                      </p:tavLst>
                                    </p:anim>
                                    <p:anim calcmode="lin" valueType="num">
                                      <p:cBhvr>
                                        <p:cTn id="32" dur="500" fill="hold"/>
                                        <p:tgtEl>
                                          <p:spTgt spid="100"/>
                                        </p:tgtEl>
                                        <p:attrNameLst>
                                          <p:attrName>ppt_h</p:attrName>
                                        </p:attrNameLst>
                                      </p:cBhvr>
                                      <p:tavLst>
                                        <p:tav tm="0">
                                          <p:val>
                                            <p:fltVal val="0"/>
                                          </p:val>
                                        </p:tav>
                                        <p:tav tm="100000">
                                          <p:val>
                                            <p:strVal val="#ppt_h"/>
                                          </p:val>
                                        </p:tav>
                                      </p:tavLst>
                                    </p:anim>
                                    <p:anim calcmode="lin" valueType="num">
                                      <p:cBhvr>
                                        <p:cTn id="33" dur="500" fill="hold"/>
                                        <p:tgtEl>
                                          <p:spTgt spid="100"/>
                                        </p:tgtEl>
                                        <p:attrNameLst>
                                          <p:attrName>style.rotation</p:attrName>
                                        </p:attrNameLst>
                                      </p:cBhvr>
                                      <p:tavLst>
                                        <p:tav tm="0">
                                          <p:val>
                                            <p:fltVal val="360"/>
                                          </p:val>
                                        </p:tav>
                                        <p:tav tm="100000">
                                          <p:val>
                                            <p:fltVal val="0"/>
                                          </p:val>
                                        </p:tav>
                                      </p:tavLst>
                                    </p:anim>
                                    <p:animEffect transition="in" filter="fade">
                                      <p:cBhvr>
                                        <p:cTn id="34" dur="500"/>
                                        <p:tgtEl>
                                          <p:spTgt spid="100"/>
                                        </p:tgtEl>
                                      </p:cBhvr>
                                    </p:animEffect>
                                  </p:childTnLst>
                                </p:cTn>
                              </p:par>
                              <p:par>
                                <p:cTn id="35" presetID="49" presetClass="entr" presetSubtype="0" decel="100000" fill="hold" grpId="0" nodeType="withEffect">
                                  <p:stCondLst>
                                    <p:cond delay="125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 calcmode="lin" valueType="num">
                                      <p:cBhvr>
                                        <p:cTn id="39" dur="500" fill="hold"/>
                                        <p:tgtEl>
                                          <p:spTgt spid="101"/>
                                        </p:tgtEl>
                                        <p:attrNameLst>
                                          <p:attrName>style.rotation</p:attrName>
                                        </p:attrNameLst>
                                      </p:cBhvr>
                                      <p:tavLst>
                                        <p:tav tm="0">
                                          <p:val>
                                            <p:fltVal val="360"/>
                                          </p:val>
                                        </p:tav>
                                        <p:tav tm="100000">
                                          <p:val>
                                            <p:fltVal val="0"/>
                                          </p:val>
                                        </p:tav>
                                      </p:tavLst>
                                    </p:anim>
                                    <p:animEffect transition="in" filter="fade">
                                      <p:cBhvr>
                                        <p:cTn id="40" dur="500"/>
                                        <p:tgtEl>
                                          <p:spTgt spid="101"/>
                                        </p:tgtEl>
                                      </p:cBhvr>
                                    </p:animEffect>
                                  </p:childTnLst>
                                </p:cTn>
                              </p:par>
                              <p:par>
                                <p:cTn id="41" presetID="49" presetClass="entr" presetSubtype="0" decel="100000" fill="hold" grpId="0" nodeType="withEffect">
                                  <p:stCondLst>
                                    <p:cond delay="1750"/>
                                  </p:stCondLst>
                                  <p:childTnLst>
                                    <p:set>
                                      <p:cBhvr>
                                        <p:cTn id="42" dur="1" fill="hold">
                                          <p:stCondLst>
                                            <p:cond delay="0"/>
                                          </p:stCondLst>
                                        </p:cTn>
                                        <p:tgtEl>
                                          <p:spTgt spid="102"/>
                                        </p:tgtEl>
                                        <p:attrNameLst>
                                          <p:attrName>style.visibility</p:attrName>
                                        </p:attrNameLst>
                                      </p:cBhvr>
                                      <p:to>
                                        <p:strVal val="visible"/>
                                      </p:to>
                                    </p:set>
                                    <p:anim calcmode="lin" valueType="num">
                                      <p:cBhvr>
                                        <p:cTn id="43" dur="500" fill="hold"/>
                                        <p:tgtEl>
                                          <p:spTgt spid="102"/>
                                        </p:tgtEl>
                                        <p:attrNameLst>
                                          <p:attrName>ppt_w</p:attrName>
                                        </p:attrNameLst>
                                      </p:cBhvr>
                                      <p:tavLst>
                                        <p:tav tm="0">
                                          <p:val>
                                            <p:fltVal val="0"/>
                                          </p:val>
                                        </p:tav>
                                        <p:tav tm="100000">
                                          <p:val>
                                            <p:strVal val="#ppt_w"/>
                                          </p:val>
                                        </p:tav>
                                      </p:tavLst>
                                    </p:anim>
                                    <p:anim calcmode="lin" valueType="num">
                                      <p:cBhvr>
                                        <p:cTn id="44" dur="500" fill="hold"/>
                                        <p:tgtEl>
                                          <p:spTgt spid="102"/>
                                        </p:tgtEl>
                                        <p:attrNameLst>
                                          <p:attrName>ppt_h</p:attrName>
                                        </p:attrNameLst>
                                      </p:cBhvr>
                                      <p:tavLst>
                                        <p:tav tm="0">
                                          <p:val>
                                            <p:fltVal val="0"/>
                                          </p:val>
                                        </p:tav>
                                        <p:tav tm="100000">
                                          <p:val>
                                            <p:strVal val="#ppt_h"/>
                                          </p:val>
                                        </p:tav>
                                      </p:tavLst>
                                    </p:anim>
                                    <p:anim calcmode="lin" valueType="num">
                                      <p:cBhvr>
                                        <p:cTn id="45" dur="500" fill="hold"/>
                                        <p:tgtEl>
                                          <p:spTgt spid="102"/>
                                        </p:tgtEl>
                                        <p:attrNameLst>
                                          <p:attrName>style.rotation</p:attrName>
                                        </p:attrNameLst>
                                      </p:cBhvr>
                                      <p:tavLst>
                                        <p:tav tm="0">
                                          <p:val>
                                            <p:fltVal val="360"/>
                                          </p:val>
                                        </p:tav>
                                        <p:tav tm="100000">
                                          <p:val>
                                            <p:fltVal val="0"/>
                                          </p:val>
                                        </p:tav>
                                      </p:tavLst>
                                    </p:anim>
                                    <p:animEffect transition="in" filter="fade">
                                      <p:cBhvr>
                                        <p:cTn id="46" dur="500"/>
                                        <p:tgtEl>
                                          <p:spTgt spid="102"/>
                                        </p:tgtEl>
                                      </p:cBhvr>
                                    </p:animEffect>
                                  </p:childTnLst>
                                </p:cTn>
                              </p:par>
                              <p:par>
                                <p:cTn id="47" presetID="49" presetClass="entr" presetSubtype="0" decel="100000" fill="hold" grpId="0" nodeType="withEffect">
                                  <p:stCondLst>
                                    <p:cond delay="2250"/>
                                  </p:stCondLst>
                                  <p:childTnLst>
                                    <p:set>
                                      <p:cBhvr>
                                        <p:cTn id="48" dur="1" fill="hold">
                                          <p:stCondLst>
                                            <p:cond delay="0"/>
                                          </p:stCondLst>
                                        </p:cTn>
                                        <p:tgtEl>
                                          <p:spTgt spid="98"/>
                                        </p:tgtEl>
                                        <p:attrNameLst>
                                          <p:attrName>style.visibility</p:attrName>
                                        </p:attrNameLst>
                                      </p:cBhvr>
                                      <p:to>
                                        <p:strVal val="visible"/>
                                      </p:to>
                                    </p:set>
                                    <p:anim calcmode="lin" valueType="num">
                                      <p:cBhvr>
                                        <p:cTn id="49" dur="500" fill="hold"/>
                                        <p:tgtEl>
                                          <p:spTgt spid="98"/>
                                        </p:tgtEl>
                                        <p:attrNameLst>
                                          <p:attrName>ppt_w</p:attrName>
                                        </p:attrNameLst>
                                      </p:cBhvr>
                                      <p:tavLst>
                                        <p:tav tm="0">
                                          <p:val>
                                            <p:fltVal val="0"/>
                                          </p:val>
                                        </p:tav>
                                        <p:tav tm="100000">
                                          <p:val>
                                            <p:strVal val="#ppt_w"/>
                                          </p:val>
                                        </p:tav>
                                      </p:tavLst>
                                    </p:anim>
                                    <p:anim calcmode="lin" valueType="num">
                                      <p:cBhvr>
                                        <p:cTn id="50" dur="500" fill="hold"/>
                                        <p:tgtEl>
                                          <p:spTgt spid="98"/>
                                        </p:tgtEl>
                                        <p:attrNameLst>
                                          <p:attrName>ppt_h</p:attrName>
                                        </p:attrNameLst>
                                      </p:cBhvr>
                                      <p:tavLst>
                                        <p:tav tm="0">
                                          <p:val>
                                            <p:fltVal val="0"/>
                                          </p:val>
                                        </p:tav>
                                        <p:tav tm="100000">
                                          <p:val>
                                            <p:strVal val="#ppt_h"/>
                                          </p:val>
                                        </p:tav>
                                      </p:tavLst>
                                    </p:anim>
                                    <p:anim calcmode="lin" valueType="num">
                                      <p:cBhvr>
                                        <p:cTn id="51" dur="500" fill="hold"/>
                                        <p:tgtEl>
                                          <p:spTgt spid="98"/>
                                        </p:tgtEl>
                                        <p:attrNameLst>
                                          <p:attrName>style.rotation</p:attrName>
                                        </p:attrNameLst>
                                      </p:cBhvr>
                                      <p:tavLst>
                                        <p:tav tm="0">
                                          <p:val>
                                            <p:fltVal val="360"/>
                                          </p:val>
                                        </p:tav>
                                        <p:tav tm="100000">
                                          <p:val>
                                            <p:fltVal val="0"/>
                                          </p:val>
                                        </p:tav>
                                      </p:tavLst>
                                    </p:anim>
                                    <p:animEffect transition="in" filter="fade">
                                      <p:cBhvr>
                                        <p:cTn id="52" dur="500"/>
                                        <p:tgtEl>
                                          <p:spTgt spid="98"/>
                                        </p:tgtEl>
                                      </p:cBhvr>
                                    </p:animEffect>
                                  </p:childTnLst>
                                </p:cTn>
                              </p:par>
                            </p:childTnLst>
                          </p:cTn>
                        </p:par>
                        <p:par>
                          <p:cTn id="53" fill="hold">
                            <p:stCondLst>
                              <p:cond delay="4350"/>
                            </p:stCondLst>
                            <p:childTnLst>
                              <p:par>
                                <p:cTn id="54" presetID="42" presetClass="entr" presetSubtype="0" fill="hold"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1000"/>
                                        <p:tgtEl>
                                          <p:spTgt spid="103"/>
                                        </p:tgtEl>
                                      </p:cBhvr>
                                    </p:animEffect>
                                    <p:anim calcmode="lin" valueType="num">
                                      <p:cBhvr>
                                        <p:cTn id="57" dur="1000" fill="hold"/>
                                        <p:tgtEl>
                                          <p:spTgt spid="103"/>
                                        </p:tgtEl>
                                        <p:attrNameLst>
                                          <p:attrName>ppt_x</p:attrName>
                                        </p:attrNameLst>
                                      </p:cBhvr>
                                      <p:tavLst>
                                        <p:tav tm="0">
                                          <p:val>
                                            <p:strVal val="#ppt_x"/>
                                          </p:val>
                                        </p:tav>
                                        <p:tav tm="100000">
                                          <p:val>
                                            <p:strVal val="#ppt_x"/>
                                          </p:val>
                                        </p:tav>
                                      </p:tavLst>
                                    </p:anim>
                                    <p:anim calcmode="lin" valueType="num">
                                      <p:cBhvr>
                                        <p:cTn id="58" dur="1000" fill="hold"/>
                                        <p:tgtEl>
                                          <p:spTgt spid="103"/>
                                        </p:tgtEl>
                                        <p:attrNameLst>
                                          <p:attrName>ppt_y</p:attrName>
                                        </p:attrNameLst>
                                      </p:cBhvr>
                                      <p:tavLst>
                                        <p:tav tm="0">
                                          <p:val>
                                            <p:strVal val="#ppt_y+.1"/>
                                          </p:val>
                                        </p:tav>
                                        <p:tav tm="100000">
                                          <p:val>
                                            <p:strVal val="#ppt_y"/>
                                          </p:val>
                                        </p:tav>
                                      </p:tavLst>
                                    </p:anim>
                                  </p:childTnLst>
                                </p:cTn>
                              </p:par>
                            </p:childTnLst>
                          </p:cTn>
                        </p:par>
                        <p:par>
                          <p:cTn id="59" fill="hold">
                            <p:stCondLst>
                              <p:cond delay="5350"/>
                            </p:stCondLst>
                            <p:childTnLst>
                              <p:par>
                                <p:cTn id="60" presetID="42" presetClass="entr" presetSubtype="0" fill="hold" nodeType="afterEffect">
                                  <p:stCondLst>
                                    <p:cond delay="0"/>
                                  </p:stCondLst>
                                  <p:childTnLst>
                                    <p:set>
                                      <p:cBhvr>
                                        <p:cTn id="61" dur="1" fill="hold">
                                          <p:stCondLst>
                                            <p:cond delay="0"/>
                                          </p:stCondLst>
                                        </p:cTn>
                                        <p:tgtEl>
                                          <p:spTgt spid="107"/>
                                        </p:tgtEl>
                                        <p:attrNameLst>
                                          <p:attrName>style.visibility</p:attrName>
                                        </p:attrNameLst>
                                      </p:cBhvr>
                                      <p:to>
                                        <p:strVal val="visible"/>
                                      </p:to>
                                    </p:set>
                                    <p:animEffect transition="in" filter="fade">
                                      <p:cBhvr>
                                        <p:cTn id="62" dur="1000"/>
                                        <p:tgtEl>
                                          <p:spTgt spid="107"/>
                                        </p:tgtEl>
                                      </p:cBhvr>
                                    </p:animEffect>
                                    <p:anim calcmode="lin" valueType="num">
                                      <p:cBhvr>
                                        <p:cTn id="63" dur="1000" fill="hold"/>
                                        <p:tgtEl>
                                          <p:spTgt spid="107"/>
                                        </p:tgtEl>
                                        <p:attrNameLst>
                                          <p:attrName>ppt_x</p:attrName>
                                        </p:attrNameLst>
                                      </p:cBhvr>
                                      <p:tavLst>
                                        <p:tav tm="0">
                                          <p:val>
                                            <p:strVal val="#ppt_x"/>
                                          </p:val>
                                        </p:tav>
                                        <p:tav tm="100000">
                                          <p:val>
                                            <p:strVal val="#ppt_x"/>
                                          </p:val>
                                        </p:tav>
                                      </p:tavLst>
                                    </p:anim>
                                    <p:anim calcmode="lin" valueType="num">
                                      <p:cBhvr>
                                        <p:cTn id="64" dur="1000" fill="hold"/>
                                        <p:tgtEl>
                                          <p:spTgt spid="107"/>
                                        </p:tgtEl>
                                        <p:attrNameLst>
                                          <p:attrName>ppt_y</p:attrName>
                                        </p:attrNameLst>
                                      </p:cBhvr>
                                      <p:tavLst>
                                        <p:tav tm="0">
                                          <p:val>
                                            <p:strVal val="#ppt_y+.1"/>
                                          </p:val>
                                        </p:tav>
                                        <p:tav tm="100000">
                                          <p:val>
                                            <p:strVal val="#ppt_y"/>
                                          </p:val>
                                        </p:tav>
                                      </p:tavLst>
                                    </p:anim>
                                  </p:childTnLst>
                                </p:cTn>
                              </p:par>
                            </p:childTnLst>
                          </p:cTn>
                        </p:par>
                        <p:par>
                          <p:cTn id="65" fill="hold">
                            <p:stCondLst>
                              <p:cond delay="6350"/>
                            </p:stCondLst>
                            <p:childTnLst>
                              <p:par>
                                <p:cTn id="66" presetID="42" presetClass="entr" presetSubtype="0" fill="hold"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1000"/>
                                        <p:tgtEl>
                                          <p:spTgt spid="91"/>
                                        </p:tgtEl>
                                      </p:cBhvr>
                                    </p:animEffect>
                                    <p:anim calcmode="lin" valueType="num">
                                      <p:cBhvr>
                                        <p:cTn id="69" dur="1000" fill="hold"/>
                                        <p:tgtEl>
                                          <p:spTgt spid="91"/>
                                        </p:tgtEl>
                                        <p:attrNameLst>
                                          <p:attrName>ppt_x</p:attrName>
                                        </p:attrNameLst>
                                      </p:cBhvr>
                                      <p:tavLst>
                                        <p:tav tm="0">
                                          <p:val>
                                            <p:strVal val="#ppt_x"/>
                                          </p:val>
                                        </p:tav>
                                        <p:tav tm="100000">
                                          <p:val>
                                            <p:strVal val="#ppt_x"/>
                                          </p:val>
                                        </p:tav>
                                      </p:tavLst>
                                    </p:anim>
                                    <p:anim calcmode="lin" valueType="num">
                                      <p:cBhvr>
                                        <p:cTn id="70" dur="1000" fill="hold"/>
                                        <p:tgtEl>
                                          <p:spTgt spid="91"/>
                                        </p:tgtEl>
                                        <p:attrNameLst>
                                          <p:attrName>ppt_y</p:attrName>
                                        </p:attrNameLst>
                                      </p:cBhvr>
                                      <p:tavLst>
                                        <p:tav tm="0">
                                          <p:val>
                                            <p:strVal val="#ppt_y+.1"/>
                                          </p:val>
                                        </p:tav>
                                        <p:tav tm="100000">
                                          <p:val>
                                            <p:strVal val="#ppt_y"/>
                                          </p:val>
                                        </p:tav>
                                      </p:tavLst>
                                    </p:anim>
                                  </p:childTnLst>
                                </p:cTn>
                              </p:par>
                            </p:childTnLst>
                          </p:cTn>
                        </p:par>
                        <p:par>
                          <p:cTn id="71" fill="hold">
                            <p:stCondLst>
                              <p:cond delay="7350"/>
                            </p:stCondLst>
                            <p:childTnLst>
                              <p:par>
                                <p:cTn id="72" presetID="42" presetClass="entr" presetSubtype="0" fill="hold" nodeType="after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fade">
                                      <p:cBhvr>
                                        <p:cTn id="74" dur="1000"/>
                                        <p:tgtEl>
                                          <p:spTgt spid="112"/>
                                        </p:tgtEl>
                                      </p:cBhvr>
                                    </p:animEffect>
                                    <p:anim calcmode="lin" valueType="num">
                                      <p:cBhvr>
                                        <p:cTn id="75" dur="1000" fill="hold"/>
                                        <p:tgtEl>
                                          <p:spTgt spid="112"/>
                                        </p:tgtEl>
                                        <p:attrNameLst>
                                          <p:attrName>ppt_x</p:attrName>
                                        </p:attrNameLst>
                                      </p:cBhvr>
                                      <p:tavLst>
                                        <p:tav tm="0">
                                          <p:val>
                                            <p:strVal val="#ppt_x"/>
                                          </p:val>
                                        </p:tav>
                                        <p:tav tm="100000">
                                          <p:val>
                                            <p:strVal val="#ppt_x"/>
                                          </p:val>
                                        </p:tav>
                                      </p:tavLst>
                                    </p:anim>
                                    <p:anim calcmode="lin" valueType="num">
                                      <p:cBhvr>
                                        <p:cTn id="76" dur="1000" fill="hold"/>
                                        <p:tgtEl>
                                          <p:spTgt spid="112"/>
                                        </p:tgtEl>
                                        <p:attrNameLst>
                                          <p:attrName>ppt_y</p:attrName>
                                        </p:attrNameLst>
                                      </p:cBhvr>
                                      <p:tavLst>
                                        <p:tav tm="0">
                                          <p:val>
                                            <p:strVal val="#ppt_y+.1"/>
                                          </p:val>
                                        </p:tav>
                                        <p:tav tm="100000">
                                          <p:val>
                                            <p:strVal val="#ppt_y"/>
                                          </p:val>
                                        </p:tav>
                                      </p:tavLst>
                                    </p:anim>
                                  </p:childTnLst>
                                </p:cTn>
                              </p:par>
                              <p:par>
                                <p:cTn id="77" presetID="53" presetClass="entr" presetSubtype="16" fill="hold" grpId="0" nodeType="withEffect">
                                  <p:stCondLst>
                                    <p:cond delay="500"/>
                                  </p:stCondLst>
                                  <p:childTnLst>
                                    <p:set>
                                      <p:cBhvr>
                                        <p:cTn id="78" dur="1" fill="hold">
                                          <p:stCondLst>
                                            <p:cond delay="0"/>
                                          </p:stCondLst>
                                        </p:cTn>
                                        <p:tgtEl>
                                          <p:spTgt spid="116"/>
                                        </p:tgtEl>
                                        <p:attrNameLst>
                                          <p:attrName>style.visibility</p:attrName>
                                        </p:attrNameLst>
                                      </p:cBhvr>
                                      <p:to>
                                        <p:strVal val="visible"/>
                                      </p:to>
                                    </p:set>
                                    <p:anim calcmode="lin" valueType="num">
                                      <p:cBhvr>
                                        <p:cTn id="79" dur="500" fill="hold"/>
                                        <p:tgtEl>
                                          <p:spTgt spid="116"/>
                                        </p:tgtEl>
                                        <p:attrNameLst>
                                          <p:attrName>ppt_w</p:attrName>
                                        </p:attrNameLst>
                                      </p:cBhvr>
                                      <p:tavLst>
                                        <p:tav tm="0">
                                          <p:val>
                                            <p:fltVal val="0"/>
                                          </p:val>
                                        </p:tav>
                                        <p:tav tm="100000">
                                          <p:val>
                                            <p:strVal val="#ppt_w"/>
                                          </p:val>
                                        </p:tav>
                                      </p:tavLst>
                                    </p:anim>
                                    <p:anim calcmode="lin" valueType="num">
                                      <p:cBhvr>
                                        <p:cTn id="80" dur="500" fill="hold"/>
                                        <p:tgtEl>
                                          <p:spTgt spid="116"/>
                                        </p:tgtEl>
                                        <p:attrNameLst>
                                          <p:attrName>ppt_h</p:attrName>
                                        </p:attrNameLst>
                                      </p:cBhvr>
                                      <p:tavLst>
                                        <p:tav tm="0">
                                          <p:val>
                                            <p:fltVal val="0"/>
                                          </p:val>
                                        </p:tav>
                                        <p:tav tm="100000">
                                          <p:val>
                                            <p:strVal val="#ppt_h"/>
                                          </p:val>
                                        </p:tav>
                                      </p:tavLst>
                                    </p:anim>
                                    <p:animEffect transition="in" filter="fade">
                                      <p:cBhvr>
                                        <p:cTn id="81" dur="500"/>
                                        <p:tgtEl>
                                          <p:spTgt spid="116"/>
                                        </p:tgtEl>
                                      </p:cBhvr>
                                    </p:animEffect>
                                  </p:childTnLst>
                                </p:cTn>
                              </p:par>
                              <p:par>
                                <p:cTn id="82" presetID="53" presetClass="entr" presetSubtype="16" fill="hold" grpId="0" nodeType="withEffect">
                                  <p:stCondLst>
                                    <p:cond delay="500"/>
                                  </p:stCondLst>
                                  <p:childTnLst>
                                    <p:set>
                                      <p:cBhvr>
                                        <p:cTn id="83" dur="1" fill="hold">
                                          <p:stCondLst>
                                            <p:cond delay="0"/>
                                          </p:stCondLst>
                                        </p:cTn>
                                        <p:tgtEl>
                                          <p:spTgt spid="117"/>
                                        </p:tgtEl>
                                        <p:attrNameLst>
                                          <p:attrName>style.visibility</p:attrName>
                                        </p:attrNameLst>
                                      </p:cBhvr>
                                      <p:to>
                                        <p:strVal val="visible"/>
                                      </p:to>
                                    </p:set>
                                    <p:anim calcmode="lin" valueType="num">
                                      <p:cBhvr>
                                        <p:cTn id="84" dur="500" fill="hold"/>
                                        <p:tgtEl>
                                          <p:spTgt spid="117"/>
                                        </p:tgtEl>
                                        <p:attrNameLst>
                                          <p:attrName>ppt_w</p:attrName>
                                        </p:attrNameLst>
                                      </p:cBhvr>
                                      <p:tavLst>
                                        <p:tav tm="0">
                                          <p:val>
                                            <p:fltVal val="0"/>
                                          </p:val>
                                        </p:tav>
                                        <p:tav tm="100000">
                                          <p:val>
                                            <p:strVal val="#ppt_w"/>
                                          </p:val>
                                        </p:tav>
                                      </p:tavLst>
                                    </p:anim>
                                    <p:anim calcmode="lin" valueType="num">
                                      <p:cBhvr>
                                        <p:cTn id="85" dur="500" fill="hold"/>
                                        <p:tgtEl>
                                          <p:spTgt spid="117"/>
                                        </p:tgtEl>
                                        <p:attrNameLst>
                                          <p:attrName>ppt_h</p:attrName>
                                        </p:attrNameLst>
                                      </p:cBhvr>
                                      <p:tavLst>
                                        <p:tav tm="0">
                                          <p:val>
                                            <p:fltVal val="0"/>
                                          </p:val>
                                        </p:tav>
                                        <p:tav tm="100000">
                                          <p:val>
                                            <p:strVal val="#ppt_h"/>
                                          </p:val>
                                        </p:tav>
                                      </p:tavLst>
                                    </p:anim>
                                    <p:animEffect transition="in" filter="fade">
                                      <p:cBhvr>
                                        <p:cTn id="86" dur="500"/>
                                        <p:tgtEl>
                                          <p:spTgt spid="117"/>
                                        </p:tgtEl>
                                      </p:cBhvr>
                                    </p:animEffect>
                                  </p:childTnLst>
                                </p:cTn>
                              </p:par>
                              <p:par>
                                <p:cTn id="87" presetID="53" presetClass="entr" presetSubtype="16" fill="hold" grpId="0" nodeType="withEffect">
                                  <p:stCondLst>
                                    <p:cond delay="500"/>
                                  </p:stCondLst>
                                  <p:childTnLst>
                                    <p:set>
                                      <p:cBhvr>
                                        <p:cTn id="88" dur="1" fill="hold">
                                          <p:stCondLst>
                                            <p:cond delay="0"/>
                                          </p:stCondLst>
                                        </p:cTn>
                                        <p:tgtEl>
                                          <p:spTgt spid="118"/>
                                        </p:tgtEl>
                                        <p:attrNameLst>
                                          <p:attrName>style.visibility</p:attrName>
                                        </p:attrNameLst>
                                      </p:cBhvr>
                                      <p:to>
                                        <p:strVal val="visible"/>
                                      </p:to>
                                    </p:set>
                                    <p:anim calcmode="lin" valueType="num">
                                      <p:cBhvr>
                                        <p:cTn id="89" dur="500" fill="hold"/>
                                        <p:tgtEl>
                                          <p:spTgt spid="118"/>
                                        </p:tgtEl>
                                        <p:attrNameLst>
                                          <p:attrName>ppt_w</p:attrName>
                                        </p:attrNameLst>
                                      </p:cBhvr>
                                      <p:tavLst>
                                        <p:tav tm="0">
                                          <p:val>
                                            <p:fltVal val="0"/>
                                          </p:val>
                                        </p:tav>
                                        <p:tav tm="100000">
                                          <p:val>
                                            <p:strVal val="#ppt_w"/>
                                          </p:val>
                                        </p:tav>
                                      </p:tavLst>
                                    </p:anim>
                                    <p:anim calcmode="lin" valueType="num">
                                      <p:cBhvr>
                                        <p:cTn id="90" dur="500" fill="hold"/>
                                        <p:tgtEl>
                                          <p:spTgt spid="118"/>
                                        </p:tgtEl>
                                        <p:attrNameLst>
                                          <p:attrName>ppt_h</p:attrName>
                                        </p:attrNameLst>
                                      </p:cBhvr>
                                      <p:tavLst>
                                        <p:tav tm="0">
                                          <p:val>
                                            <p:fltVal val="0"/>
                                          </p:val>
                                        </p:tav>
                                        <p:tav tm="100000">
                                          <p:val>
                                            <p:strVal val="#ppt_h"/>
                                          </p:val>
                                        </p:tav>
                                      </p:tavLst>
                                    </p:anim>
                                    <p:animEffect transition="in" filter="fade">
                                      <p:cBhvr>
                                        <p:cTn id="91" dur="500"/>
                                        <p:tgtEl>
                                          <p:spTgt spid="118"/>
                                        </p:tgtEl>
                                      </p:cBhvr>
                                    </p:animEffect>
                                  </p:childTnLst>
                                </p:cTn>
                              </p:par>
                              <p:par>
                                <p:cTn id="92" presetID="53" presetClass="entr" presetSubtype="16" fill="hold" grpId="0" nodeType="withEffect">
                                  <p:stCondLst>
                                    <p:cond delay="500"/>
                                  </p:stCondLst>
                                  <p:childTnLst>
                                    <p:set>
                                      <p:cBhvr>
                                        <p:cTn id="93" dur="1" fill="hold">
                                          <p:stCondLst>
                                            <p:cond delay="0"/>
                                          </p:stCondLst>
                                        </p:cTn>
                                        <p:tgtEl>
                                          <p:spTgt spid="119"/>
                                        </p:tgtEl>
                                        <p:attrNameLst>
                                          <p:attrName>style.visibility</p:attrName>
                                        </p:attrNameLst>
                                      </p:cBhvr>
                                      <p:to>
                                        <p:strVal val="visible"/>
                                      </p:to>
                                    </p:set>
                                    <p:anim calcmode="lin" valueType="num">
                                      <p:cBhvr>
                                        <p:cTn id="94" dur="500" fill="hold"/>
                                        <p:tgtEl>
                                          <p:spTgt spid="119"/>
                                        </p:tgtEl>
                                        <p:attrNameLst>
                                          <p:attrName>ppt_w</p:attrName>
                                        </p:attrNameLst>
                                      </p:cBhvr>
                                      <p:tavLst>
                                        <p:tav tm="0">
                                          <p:val>
                                            <p:fltVal val="0"/>
                                          </p:val>
                                        </p:tav>
                                        <p:tav tm="100000">
                                          <p:val>
                                            <p:strVal val="#ppt_w"/>
                                          </p:val>
                                        </p:tav>
                                      </p:tavLst>
                                    </p:anim>
                                    <p:anim calcmode="lin" valueType="num">
                                      <p:cBhvr>
                                        <p:cTn id="95" dur="500" fill="hold"/>
                                        <p:tgtEl>
                                          <p:spTgt spid="119"/>
                                        </p:tgtEl>
                                        <p:attrNameLst>
                                          <p:attrName>ppt_h</p:attrName>
                                        </p:attrNameLst>
                                      </p:cBhvr>
                                      <p:tavLst>
                                        <p:tav tm="0">
                                          <p:val>
                                            <p:fltVal val="0"/>
                                          </p:val>
                                        </p:tav>
                                        <p:tav tm="100000">
                                          <p:val>
                                            <p:strVal val="#ppt_h"/>
                                          </p:val>
                                        </p:tav>
                                      </p:tavLst>
                                    </p:anim>
                                    <p:animEffect transition="in" filter="fade">
                                      <p:cBhvr>
                                        <p:cTn id="96" dur="500"/>
                                        <p:tgtEl>
                                          <p:spTgt spid="119"/>
                                        </p:tgtEl>
                                      </p:cBhvr>
                                    </p:animEffect>
                                  </p:childTnLst>
                                </p:cTn>
                              </p:par>
                              <p:par>
                                <p:cTn id="97" presetID="53" presetClass="entr" presetSubtype="16" fill="hold" grpId="0" nodeType="withEffect">
                                  <p:stCondLst>
                                    <p:cond delay="1000"/>
                                  </p:stCondLst>
                                  <p:childTnLst>
                                    <p:set>
                                      <p:cBhvr>
                                        <p:cTn id="98" dur="1" fill="hold">
                                          <p:stCondLst>
                                            <p:cond delay="0"/>
                                          </p:stCondLst>
                                        </p:cTn>
                                        <p:tgtEl>
                                          <p:spTgt spid="120"/>
                                        </p:tgtEl>
                                        <p:attrNameLst>
                                          <p:attrName>style.visibility</p:attrName>
                                        </p:attrNameLst>
                                      </p:cBhvr>
                                      <p:to>
                                        <p:strVal val="visible"/>
                                      </p:to>
                                    </p:set>
                                    <p:anim calcmode="lin" valueType="num">
                                      <p:cBhvr>
                                        <p:cTn id="99" dur="500" fill="hold"/>
                                        <p:tgtEl>
                                          <p:spTgt spid="120"/>
                                        </p:tgtEl>
                                        <p:attrNameLst>
                                          <p:attrName>ppt_w</p:attrName>
                                        </p:attrNameLst>
                                      </p:cBhvr>
                                      <p:tavLst>
                                        <p:tav tm="0">
                                          <p:val>
                                            <p:fltVal val="0"/>
                                          </p:val>
                                        </p:tav>
                                        <p:tav tm="100000">
                                          <p:val>
                                            <p:strVal val="#ppt_w"/>
                                          </p:val>
                                        </p:tav>
                                      </p:tavLst>
                                    </p:anim>
                                    <p:anim calcmode="lin" valueType="num">
                                      <p:cBhvr>
                                        <p:cTn id="100" dur="500" fill="hold"/>
                                        <p:tgtEl>
                                          <p:spTgt spid="120"/>
                                        </p:tgtEl>
                                        <p:attrNameLst>
                                          <p:attrName>ppt_h</p:attrName>
                                        </p:attrNameLst>
                                      </p:cBhvr>
                                      <p:tavLst>
                                        <p:tav tm="0">
                                          <p:val>
                                            <p:fltVal val="0"/>
                                          </p:val>
                                        </p:tav>
                                        <p:tav tm="100000">
                                          <p:val>
                                            <p:strVal val="#ppt_h"/>
                                          </p:val>
                                        </p:tav>
                                      </p:tavLst>
                                    </p:anim>
                                    <p:animEffect transition="in" filter="fade">
                                      <p:cBhvr>
                                        <p:cTn id="101" dur="500"/>
                                        <p:tgtEl>
                                          <p:spTgt spid="120"/>
                                        </p:tgtEl>
                                      </p:cBhvr>
                                    </p:animEffect>
                                  </p:childTnLst>
                                </p:cTn>
                              </p:par>
                              <p:par>
                                <p:cTn id="102" presetID="53" presetClass="entr" presetSubtype="16" fill="hold" grpId="0" nodeType="withEffect">
                                  <p:stCondLst>
                                    <p:cond delay="1000"/>
                                  </p:stCondLst>
                                  <p:childTnLst>
                                    <p:set>
                                      <p:cBhvr>
                                        <p:cTn id="103" dur="1" fill="hold">
                                          <p:stCondLst>
                                            <p:cond delay="0"/>
                                          </p:stCondLst>
                                        </p:cTn>
                                        <p:tgtEl>
                                          <p:spTgt spid="121"/>
                                        </p:tgtEl>
                                        <p:attrNameLst>
                                          <p:attrName>style.visibility</p:attrName>
                                        </p:attrNameLst>
                                      </p:cBhvr>
                                      <p:to>
                                        <p:strVal val="visible"/>
                                      </p:to>
                                    </p:set>
                                    <p:anim calcmode="lin" valueType="num">
                                      <p:cBhvr>
                                        <p:cTn id="104" dur="500" fill="hold"/>
                                        <p:tgtEl>
                                          <p:spTgt spid="121"/>
                                        </p:tgtEl>
                                        <p:attrNameLst>
                                          <p:attrName>ppt_w</p:attrName>
                                        </p:attrNameLst>
                                      </p:cBhvr>
                                      <p:tavLst>
                                        <p:tav tm="0">
                                          <p:val>
                                            <p:fltVal val="0"/>
                                          </p:val>
                                        </p:tav>
                                        <p:tav tm="100000">
                                          <p:val>
                                            <p:strVal val="#ppt_w"/>
                                          </p:val>
                                        </p:tav>
                                      </p:tavLst>
                                    </p:anim>
                                    <p:anim calcmode="lin" valueType="num">
                                      <p:cBhvr>
                                        <p:cTn id="105" dur="500" fill="hold"/>
                                        <p:tgtEl>
                                          <p:spTgt spid="121"/>
                                        </p:tgtEl>
                                        <p:attrNameLst>
                                          <p:attrName>ppt_h</p:attrName>
                                        </p:attrNameLst>
                                      </p:cBhvr>
                                      <p:tavLst>
                                        <p:tav tm="0">
                                          <p:val>
                                            <p:fltVal val="0"/>
                                          </p:val>
                                        </p:tav>
                                        <p:tav tm="100000">
                                          <p:val>
                                            <p:strVal val="#ppt_h"/>
                                          </p:val>
                                        </p:tav>
                                      </p:tavLst>
                                    </p:anim>
                                    <p:animEffect transition="in" filter="fade">
                                      <p:cBhvr>
                                        <p:cTn id="106" dur="500"/>
                                        <p:tgtEl>
                                          <p:spTgt spid="121"/>
                                        </p:tgtEl>
                                      </p:cBhvr>
                                    </p:animEffect>
                                  </p:childTnLst>
                                </p:cTn>
                              </p:par>
                              <p:par>
                                <p:cTn id="107" presetID="53" presetClass="entr" presetSubtype="16" fill="hold" grpId="0" nodeType="withEffect">
                                  <p:stCondLst>
                                    <p:cond delay="1000"/>
                                  </p:stCondLst>
                                  <p:childTnLst>
                                    <p:set>
                                      <p:cBhvr>
                                        <p:cTn id="108" dur="1" fill="hold">
                                          <p:stCondLst>
                                            <p:cond delay="0"/>
                                          </p:stCondLst>
                                        </p:cTn>
                                        <p:tgtEl>
                                          <p:spTgt spid="122"/>
                                        </p:tgtEl>
                                        <p:attrNameLst>
                                          <p:attrName>style.visibility</p:attrName>
                                        </p:attrNameLst>
                                      </p:cBhvr>
                                      <p:to>
                                        <p:strVal val="visible"/>
                                      </p:to>
                                    </p:set>
                                    <p:anim calcmode="lin" valueType="num">
                                      <p:cBhvr>
                                        <p:cTn id="109" dur="500" fill="hold"/>
                                        <p:tgtEl>
                                          <p:spTgt spid="122"/>
                                        </p:tgtEl>
                                        <p:attrNameLst>
                                          <p:attrName>ppt_w</p:attrName>
                                        </p:attrNameLst>
                                      </p:cBhvr>
                                      <p:tavLst>
                                        <p:tav tm="0">
                                          <p:val>
                                            <p:fltVal val="0"/>
                                          </p:val>
                                        </p:tav>
                                        <p:tav tm="100000">
                                          <p:val>
                                            <p:strVal val="#ppt_w"/>
                                          </p:val>
                                        </p:tav>
                                      </p:tavLst>
                                    </p:anim>
                                    <p:anim calcmode="lin" valueType="num">
                                      <p:cBhvr>
                                        <p:cTn id="110" dur="500" fill="hold"/>
                                        <p:tgtEl>
                                          <p:spTgt spid="122"/>
                                        </p:tgtEl>
                                        <p:attrNameLst>
                                          <p:attrName>ppt_h</p:attrName>
                                        </p:attrNameLst>
                                      </p:cBhvr>
                                      <p:tavLst>
                                        <p:tav tm="0">
                                          <p:val>
                                            <p:fltVal val="0"/>
                                          </p:val>
                                        </p:tav>
                                        <p:tav tm="100000">
                                          <p:val>
                                            <p:strVal val="#ppt_h"/>
                                          </p:val>
                                        </p:tav>
                                      </p:tavLst>
                                    </p:anim>
                                    <p:animEffect transition="in" filter="fade">
                                      <p:cBhvr>
                                        <p:cTn id="111" dur="500"/>
                                        <p:tgtEl>
                                          <p:spTgt spid="122"/>
                                        </p:tgtEl>
                                      </p:cBhvr>
                                    </p:animEffect>
                                  </p:childTnLst>
                                </p:cTn>
                              </p:par>
                              <p:par>
                                <p:cTn id="112" presetID="53" presetClass="entr" presetSubtype="16" fill="hold" grpId="0" nodeType="withEffect">
                                  <p:stCondLst>
                                    <p:cond delay="1000"/>
                                  </p:stCondLst>
                                  <p:childTnLst>
                                    <p:set>
                                      <p:cBhvr>
                                        <p:cTn id="113" dur="1" fill="hold">
                                          <p:stCondLst>
                                            <p:cond delay="0"/>
                                          </p:stCondLst>
                                        </p:cTn>
                                        <p:tgtEl>
                                          <p:spTgt spid="123"/>
                                        </p:tgtEl>
                                        <p:attrNameLst>
                                          <p:attrName>style.visibility</p:attrName>
                                        </p:attrNameLst>
                                      </p:cBhvr>
                                      <p:to>
                                        <p:strVal val="visible"/>
                                      </p:to>
                                    </p:set>
                                    <p:anim calcmode="lin" valueType="num">
                                      <p:cBhvr>
                                        <p:cTn id="114" dur="500" fill="hold"/>
                                        <p:tgtEl>
                                          <p:spTgt spid="123"/>
                                        </p:tgtEl>
                                        <p:attrNameLst>
                                          <p:attrName>ppt_w</p:attrName>
                                        </p:attrNameLst>
                                      </p:cBhvr>
                                      <p:tavLst>
                                        <p:tav tm="0">
                                          <p:val>
                                            <p:fltVal val="0"/>
                                          </p:val>
                                        </p:tav>
                                        <p:tav tm="100000">
                                          <p:val>
                                            <p:strVal val="#ppt_w"/>
                                          </p:val>
                                        </p:tav>
                                      </p:tavLst>
                                    </p:anim>
                                    <p:anim calcmode="lin" valueType="num">
                                      <p:cBhvr>
                                        <p:cTn id="115" dur="500" fill="hold"/>
                                        <p:tgtEl>
                                          <p:spTgt spid="123"/>
                                        </p:tgtEl>
                                        <p:attrNameLst>
                                          <p:attrName>ppt_h</p:attrName>
                                        </p:attrNameLst>
                                      </p:cBhvr>
                                      <p:tavLst>
                                        <p:tav tm="0">
                                          <p:val>
                                            <p:fltVal val="0"/>
                                          </p:val>
                                        </p:tav>
                                        <p:tav tm="100000">
                                          <p:val>
                                            <p:strVal val="#ppt_h"/>
                                          </p:val>
                                        </p:tav>
                                      </p:tavLst>
                                    </p:anim>
                                    <p:animEffect transition="in" filter="fade">
                                      <p:cBhvr>
                                        <p:cTn id="116" dur="500"/>
                                        <p:tgtEl>
                                          <p:spTgt spid="123"/>
                                        </p:tgtEl>
                                      </p:cBhvr>
                                    </p:animEffect>
                                  </p:childTnLst>
                                </p:cTn>
                              </p:par>
                              <p:par>
                                <p:cTn id="117" presetID="53" presetClass="entr" presetSubtype="16" fill="hold" grpId="0" nodeType="withEffect">
                                  <p:stCondLst>
                                    <p:cond delay="1000"/>
                                  </p:stCondLst>
                                  <p:childTnLst>
                                    <p:set>
                                      <p:cBhvr>
                                        <p:cTn id="118" dur="1" fill="hold">
                                          <p:stCondLst>
                                            <p:cond delay="0"/>
                                          </p:stCondLst>
                                        </p:cTn>
                                        <p:tgtEl>
                                          <p:spTgt spid="124"/>
                                        </p:tgtEl>
                                        <p:attrNameLst>
                                          <p:attrName>style.visibility</p:attrName>
                                        </p:attrNameLst>
                                      </p:cBhvr>
                                      <p:to>
                                        <p:strVal val="visible"/>
                                      </p:to>
                                    </p:set>
                                    <p:anim calcmode="lin" valueType="num">
                                      <p:cBhvr>
                                        <p:cTn id="119" dur="500" fill="hold"/>
                                        <p:tgtEl>
                                          <p:spTgt spid="124"/>
                                        </p:tgtEl>
                                        <p:attrNameLst>
                                          <p:attrName>ppt_w</p:attrName>
                                        </p:attrNameLst>
                                      </p:cBhvr>
                                      <p:tavLst>
                                        <p:tav tm="0">
                                          <p:val>
                                            <p:fltVal val="0"/>
                                          </p:val>
                                        </p:tav>
                                        <p:tav tm="100000">
                                          <p:val>
                                            <p:strVal val="#ppt_w"/>
                                          </p:val>
                                        </p:tav>
                                      </p:tavLst>
                                    </p:anim>
                                    <p:anim calcmode="lin" valueType="num">
                                      <p:cBhvr>
                                        <p:cTn id="120" dur="500" fill="hold"/>
                                        <p:tgtEl>
                                          <p:spTgt spid="124"/>
                                        </p:tgtEl>
                                        <p:attrNameLst>
                                          <p:attrName>ppt_h</p:attrName>
                                        </p:attrNameLst>
                                      </p:cBhvr>
                                      <p:tavLst>
                                        <p:tav tm="0">
                                          <p:val>
                                            <p:fltVal val="0"/>
                                          </p:val>
                                        </p:tav>
                                        <p:tav tm="100000">
                                          <p:val>
                                            <p:strVal val="#ppt_h"/>
                                          </p:val>
                                        </p:tav>
                                      </p:tavLst>
                                    </p:anim>
                                    <p:animEffect transition="in" filter="fade">
                                      <p:cBhvr>
                                        <p:cTn id="121" dur="500"/>
                                        <p:tgtEl>
                                          <p:spTgt spid="124"/>
                                        </p:tgtEl>
                                      </p:cBhvr>
                                    </p:animEffect>
                                  </p:childTnLst>
                                </p:cTn>
                              </p:par>
                              <p:par>
                                <p:cTn id="122" presetID="53" presetClass="entr" presetSubtype="16" fill="hold" grpId="0" nodeType="withEffect">
                                  <p:stCondLst>
                                    <p:cond delay="1000"/>
                                  </p:stCondLst>
                                  <p:childTnLst>
                                    <p:set>
                                      <p:cBhvr>
                                        <p:cTn id="123" dur="1" fill="hold">
                                          <p:stCondLst>
                                            <p:cond delay="0"/>
                                          </p:stCondLst>
                                        </p:cTn>
                                        <p:tgtEl>
                                          <p:spTgt spid="125"/>
                                        </p:tgtEl>
                                        <p:attrNameLst>
                                          <p:attrName>style.visibility</p:attrName>
                                        </p:attrNameLst>
                                      </p:cBhvr>
                                      <p:to>
                                        <p:strVal val="visible"/>
                                      </p:to>
                                    </p:set>
                                    <p:anim calcmode="lin" valueType="num">
                                      <p:cBhvr>
                                        <p:cTn id="124" dur="500" fill="hold"/>
                                        <p:tgtEl>
                                          <p:spTgt spid="125"/>
                                        </p:tgtEl>
                                        <p:attrNameLst>
                                          <p:attrName>ppt_w</p:attrName>
                                        </p:attrNameLst>
                                      </p:cBhvr>
                                      <p:tavLst>
                                        <p:tav tm="0">
                                          <p:val>
                                            <p:fltVal val="0"/>
                                          </p:val>
                                        </p:tav>
                                        <p:tav tm="100000">
                                          <p:val>
                                            <p:strVal val="#ppt_w"/>
                                          </p:val>
                                        </p:tav>
                                      </p:tavLst>
                                    </p:anim>
                                    <p:anim calcmode="lin" valueType="num">
                                      <p:cBhvr>
                                        <p:cTn id="125" dur="500" fill="hold"/>
                                        <p:tgtEl>
                                          <p:spTgt spid="125"/>
                                        </p:tgtEl>
                                        <p:attrNameLst>
                                          <p:attrName>ppt_h</p:attrName>
                                        </p:attrNameLst>
                                      </p:cBhvr>
                                      <p:tavLst>
                                        <p:tav tm="0">
                                          <p:val>
                                            <p:fltVal val="0"/>
                                          </p:val>
                                        </p:tav>
                                        <p:tav tm="100000">
                                          <p:val>
                                            <p:strVal val="#ppt_h"/>
                                          </p:val>
                                        </p:tav>
                                      </p:tavLst>
                                    </p:anim>
                                    <p:animEffect transition="in" filter="fade">
                                      <p:cBhvr>
                                        <p:cTn id="126" dur="500"/>
                                        <p:tgtEl>
                                          <p:spTgt spid="125"/>
                                        </p:tgtEl>
                                      </p:cBhvr>
                                    </p:animEffect>
                                  </p:childTnLst>
                                </p:cTn>
                              </p:par>
                              <p:par>
                                <p:cTn id="127" presetID="53" presetClass="entr" presetSubtype="16" fill="hold" grpId="0" nodeType="withEffect">
                                  <p:stCondLst>
                                    <p:cond delay="1000"/>
                                  </p:stCondLst>
                                  <p:childTnLst>
                                    <p:set>
                                      <p:cBhvr>
                                        <p:cTn id="128" dur="1" fill="hold">
                                          <p:stCondLst>
                                            <p:cond delay="0"/>
                                          </p:stCondLst>
                                        </p:cTn>
                                        <p:tgtEl>
                                          <p:spTgt spid="126"/>
                                        </p:tgtEl>
                                        <p:attrNameLst>
                                          <p:attrName>style.visibility</p:attrName>
                                        </p:attrNameLst>
                                      </p:cBhvr>
                                      <p:to>
                                        <p:strVal val="visible"/>
                                      </p:to>
                                    </p:set>
                                    <p:anim calcmode="lin" valueType="num">
                                      <p:cBhvr>
                                        <p:cTn id="129" dur="500" fill="hold"/>
                                        <p:tgtEl>
                                          <p:spTgt spid="126"/>
                                        </p:tgtEl>
                                        <p:attrNameLst>
                                          <p:attrName>ppt_w</p:attrName>
                                        </p:attrNameLst>
                                      </p:cBhvr>
                                      <p:tavLst>
                                        <p:tav tm="0">
                                          <p:val>
                                            <p:fltVal val="0"/>
                                          </p:val>
                                        </p:tav>
                                        <p:tav tm="100000">
                                          <p:val>
                                            <p:strVal val="#ppt_w"/>
                                          </p:val>
                                        </p:tav>
                                      </p:tavLst>
                                    </p:anim>
                                    <p:anim calcmode="lin" valueType="num">
                                      <p:cBhvr>
                                        <p:cTn id="130" dur="500" fill="hold"/>
                                        <p:tgtEl>
                                          <p:spTgt spid="126"/>
                                        </p:tgtEl>
                                        <p:attrNameLst>
                                          <p:attrName>ppt_h</p:attrName>
                                        </p:attrNameLst>
                                      </p:cBhvr>
                                      <p:tavLst>
                                        <p:tav tm="0">
                                          <p:val>
                                            <p:fltVal val="0"/>
                                          </p:val>
                                        </p:tav>
                                        <p:tav tm="100000">
                                          <p:val>
                                            <p:strVal val="#ppt_h"/>
                                          </p:val>
                                        </p:tav>
                                      </p:tavLst>
                                    </p:anim>
                                    <p:animEffect transition="in" filter="fade">
                                      <p:cBhvr>
                                        <p:cTn id="131" dur="500"/>
                                        <p:tgtEl>
                                          <p:spTgt spid="126"/>
                                        </p:tgtEl>
                                      </p:cBhvr>
                                    </p:animEffect>
                                  </p:childTnLst>
                                </p:cTn>
                              </p:par>
                              <p:par>
                                <p:cTn id="132" presetID="53" presetClass="entr" presetSubtype="16" fill="hold" grpId="0" nodeType="withEffect">
                                  <p:stCondLst>
                                    <p:cond delay="1000"/>
                                  </p:stCondLst>
                                  <p:childTnLst>
                                    <p:set>
                                      <p:cBhvr>
                                        <p:cTn id="133" dur="1" fill="hold">
                                          <p:stCondLst>
                                            <p:cond delay="0"/>
                                          </p:stCondLst>
                                        </p:cTn>
                                        <p:tgtEl>
                                          <p:spTgt spid="127"/>
                                        </p:tgtEl>
                                        <p:attrNameLst>
                                          <p:attrName>style.visibility</p:attrName>
                                        </p:attrNameLst>
                                      </p:cBhvr>
                                      <p:to>
                                        <p:strVal val="visible"/>
                                      </p:to>
                                    </p:set>
                                    <p:anim calcmode="lin" valueType="num">
                                      <p:cBhvr>
                                        <p:cTn id="134" dur="500" fill="hold"/>
                                        <p:tgtEl>
                                          <p:spTgt spid="127"/>
                                        </p:tgtEl>
                                        <p:attrNameLst>
                                          <p:attrName>ppt_w</p:attrName>
                                        </p:attrNameLst>
                                      </p:cBhvr>
                                      <p:tavLst>
                                        <p:tav tm="0">
                                          <p:val>
                                            <p:fltVal val="0"/>
                                          </p:val>
                                        </p:tav>
                                        <p:tav tm="100000">
                                          <p:val>
                                            <p:strVal val="#ppt_w"/>
                                          </p:val>
                                        </p:tav>
                                      </p:tavLst>
                                    </p:anim>
                                    <p:anim calcmode="lin" valueType="num">
                                      <p:cBhvr>
                                        <p:cTn id="135" dur="500" fill="hold"/>
                                        <p:tgtEl>
                                          <p:spTgt spid="127"/>
                                        </p:tgtEl>
                                        <p:attrNameLst>
                                          <p:attrName>ppt_h</p:attrName>
                                        </p:attrNameLst>
                                      </p:cBhvr>
                                      <p:tavLst>
                                        <p:tav tm="0">
                                          <p:val>
                                            <p:fltVal val="0"/>
                                          </p:val>
                                        </p:tav>
                                        <p:tav tm="100000">
                                          <p:val>
                                            <p:strVal val="#ppt_h"/>
                                          </p:val>
                                        </p:tav>
                                      </p:tavLst>
                                    </p:anim>
                                    <p:animEffect transition="in" filter="fade">
                                      <p:cBhvr>
                                        <p:cTn id="136" dur="500"/>
                                        <p:tgtEl>
                                          <p:spTgt spid="127"/>
                                        </p:tgtEl>
                                      </p:cBhvr>
                                    </p:animEffect>
                                  </p:childTnLst>
                                </p:cTn>
                              </p:par>
                              <p:par>
                                <p:cTn id="137" presetID="53" presetClass="entr" presetSubtype="16" fill="hold" grpId="0" nodeType="withEffect">
                                  <p:stCondLst>
                                    <p:cond delay="1000"/>
                                  </p:stCondLst>
                                  <p:childTnLst>
                                    <p:set>
                                      <p:cBhvr>
                                        <p:cTn id="138" dur="1" fill="hold">
                                          <p:stCondLst>
                                            <p:cond delay="0"/>
                                          </p:stCondLst>
                                        </p:cTn>
                                        <p:tgtEl>
                                          <p:spTgt spid="128"/>
                                        </p:tgtEl>
                                        <p:attrNameLst>
                                          <p:attrName>style.visibility</p:attrName>
                                        </p:attrNameLst>
                                      </p:cBhvr>
                                      <p:to>
                                        <p:strVal val="visible"/>
                                      </p:to>
                                    </p:set>
                                    <p:anim calcmode="lin" valueType="num">
                                      <p:cBhvr>
                                        <p:cTn id="139" dur="500" fill="hold"/>
                                        <p:tgtEl>
                                          <p:spTgt spid="128"/>
                                        </p:tgtEl>
                                        <p:attrNameLst>
                                          <p:attrName>ppt_w</p:attrName>
                                        </p:attrNameLst>
                                      </p:cBhvr>
                                      <p:tavLst>
                                        <p:tav tm="0">
                                          <p:val>
                                            <p:fltVal val="0"/>
                                          </p:val>
                                        </p:tav>
                                        <p:tav tm="100000">
                                          <p:val>
                                            <p:strVal val="#ppt_w"/>
                                          </p:val>
                                        </p:tav>
                                      </p:tavLst>
                                    </p:anim>
                                    <p:anim calcmode="lin" valueType="num">
                                      <p:cBhvr>
                                        <p:cTn id="140" dur="500" fill="hold"/>
                                        <p:tgtEl>
                                          <p:spTgt spid="128"/>
                                        </p:tgtEl>
                                        <p:attrNameLst>
                                          <p:attrName>ppt_h</p:attrName>
                                        </p:attrNameLst>
                                      </p:cBhvr>
                                      <p:tavLst>
                                        <p:tav tm="0">
                                          <p:val>
                                            <p:fltVal val="0"/>
                                          </p:val>
                                        </p:tav>
                                        <p:tav tm="100000">
                                          <p:val>
                                            <p:strVal val="#ppt_h"/>
                                          </p:val>
                                        </p:tav>
                                      </p:tavLst>
                                    </p:anim>
                                    <p:animEffect transition="in" filter="fade">
                                      <p:cBhvr>
                                        <p:cTn id="141" dur="500"/>
                                        <p:tgtEl>
                                          <p:spTgt spid="128"/>
                                        </p:tgtEl>
                                      </p:cBhvr>
                                    </p:animEffect>
                                  </p:childTnLst>
                                </p:cTn>
                              </p:par>
                              <p:par>
                                <p:cTn id="142" presetID="53" presetClass="entr" presetSubtype="16" fill="hold" grpId="0" nodeType="withEffect">
                                  <p:stCondLst>
                                    <p:cond delay="1000"/>
                                  </p:stCondLst>
                                  <p:childTnLst>
                                    <p:set>
                                      <p:cBhvr>
                                        <p:cTn id="143" dur="1" fill="hold">
                                          <p:stCondLst>
                                            <p:cond delay="0"/>
                                          </p:stCondLst>
                                        </p:cTn>
                                        <p:tgtEl>
                                          <p:spTgt spid="129"/>
                                        </p:tgtEl>
                                        <p:attrNameLst>
                                          <p:attrName>style.visibility</p:attrName>
                                        </p:attrNameLst>
                                      </p:cBhvr>
                                      <p:to>
                                        <p:strVal val="visible"/>
                                      </p:to>
                                    </p:set>
                                    <p:anim calcmode="lin" valueType="num">
                                      <p:cBhvr>
                                        <p:cTn id="144" dur="500" fill="hold"/>
                                        <p:tgtEl>
                                          <p:spTgt spid="129"/>
                                        </p:tgtEl>
                                        <p:attrNameLst>
                                          <p:attrName>ppt_w</p:attrName>
                                        </p:attrNameLst>
                                      </p:cBhvr>
                                      <p:tavLst>
                                        <p:tav tm="0">
                                          <p:val>
                                            <p:fltVal val="0"/>
                                          </p:val>
                                        </p:tav>
                                        <p:tav tm="100000">
                                          <p:val>
                                            <p:strVal val="#ppt_w"/>
                                          </p:val>
                                        </p:tav>
                                      </p:tavLst>
                                    </p:anim>
                                    <p:anim calcmode="lin" valueType="num">
                                      <p:cBhvr>
                                        <p:cTn id="145" dur="500" fill="hold"/>
                                        <p:tgtEl>
                                          <p:spTgt spid="129"/>
                                        </p:tgtEl>
                                        <p:attrNameLst>
                                          <p:attrName>ppt_h</p:attrName>
                                        </p:attrNameLst>
                                      </p:cBhvr>
                                      <p:tavLst>
                                        <p:tav tm="0">
                                          <p:val>
                                            <p:fltVal val="0"/>
                                          </p:val>
                                        </p:tav>
                                        <p:tav tm="100000">
                                          <p:val>
                                            <p:strVal val="#ppt_h"/>
                                          </p:val>
                                        </p:tav>
                                      </p:tavLst>
                                    </p:anim>
                                    <p:animEffect transition="in" filter="fade">
                                      <p:cBhvr>
                                        <p:cTn id="146" dur="500"/>
                                        <p:tgtEl>
                                          <p:spTgt spid="129"/>
                                        </p:tgtEl>
                                      </p:cBhvr>
                                    </p:animEffect>
                                  </p:childTnLst>
                                </p:cTn>
                              </p:par>
                              <p:par>
                                <p:cTn id="147" presetID="53" presetClass="entr" presetSubtype="16" fill="hold" grpId="0" nodeType="withEffect">
                                  <p:stCondLst>
                                    <p:cond delay="1000"/>
                                  </p:stCondLst>
                                  <p:childTnLst>
                                    <p:set>
                                      <p:cBhvr>
                                        <p:cTn id="148" dur="1" fill="hold">
                                          <p:stCondLst>
                                            <p:cond delay="0"/>
                                          </p:stCondLst>
                                        </p:cTn>
                                        <p:tgtEl>
                                          <p:spTgt spid="130"/>
                                        </p:tgtEl>
                                        <p:attrNameLst>
                                          <p:attrName>style.visibility</p:attrName>
                                        </p:attrNameLst>
                                      </p:cBhvr>
                                      <p:to>
                                        <p:strVal val="visible"/>
                                      </p:to>
                                    </p:set>
                                    <p:anim calcmode="lin" valueType="num">
                                      <p:cBhvr>
                                        <p:cTn id="149" dur="500" fill="hold"/>
                                        <p:tgtEl>
                                          <p:spTgt spid="130"/>
                                        </p:tgtEl>
                                        <p:attrNameLst>
                                          <p:attrName>ppt_w</p:attrName>
                                        </p:attrNameLst>
                                      </p:cBhvr>
                                      <p:tavLst>
                                        <p:tav tm="0">
                                          <p:val>
                                            <p:fltVal val="0"/>
                                          </p:val>
                                        </p:tav>
                                        <p:tav tm="100000">
                                          <p:val>
                                            <p:strVal val="#ppt_w"/>
                                          </p:val>
                                        </p:tav>
                                      </p:tavLst>
                                    </p:anim>
                                    <p:anim calcmode="lin" valueType="num">
                                      <p:cBhvr>
                                        <p:cTn id="150" dur="500" fill="hold"/>
                                        <p:tgtEl>
                                          <p:spTgt spid="130"/>
                                        </p:tgtEl>
                                        <p:attrNameLst>
                                          <p:attrName>ppt_h</p:attrName>
                                        </p:attrNameLst>
                                      </p:cBhvr>
                                      <p:tavLst>
                                        <p:tav tm="0">
                                          <p:val>
                                            <p:fltVal val="0"/>
                                          </p:val>
                                        </p:tav>
                                        <p:tav tm="100000">
                                          <p:val>
                                            <p:strVal val="#ppt_h"/>
                                          </p:val>
                                        </p:tav>
                                      </p:tavLst>
                                    </p:anim>
                                    <p:animEffect transition="in" filter="fade">
                                      <p:cBhvr>
                                        <p:cTn id="151" dur="500"/>
                                        <p:tgtEl>
                                          <p:spTgt spid="130"/>
                                        </p:tgtEl>
                                      </p:cBhvr>
                                    </p:animEffect>
                                  </p:childTnLst>
                                </p:cTn>
                              </p:par>
                              <p:par>
                                <p:cTn id="152" presetID="53" presetClass="entr" presetSubtype="16" fill="hold" grpId="0" nodeType="withEffect">
                                  <p:stCondLst>
                                    <p:cond delay="1000"/>
                                  </p:stCondLst>
                                  <p:childTnLst>
                                    <p:set>
                                      <p:cBhvr>
                                        <p:cTn id="153" dur="1" fill="hold">
                                          <p:stCondLst>
                                            <p:cond delay="0"/>
                                          </p:stCondLst>
                                        </p:cTn>
                                        <p:tgtEl>
                                          <p:spTgt spid="131"/>
                                        </p:tgtEl>
                                        <p:attrNameLst>
                                          <p:attrName>style.visibility</p:attrName>
                                        </p:attrNameLst>
                                      </p:cBhvr>
                                      <p:to>
                                        <p:strVal val="visible"/>
                                      </p:to>
                                    </p:set>
                                    <p:anim calcmode="lin" valueType="num">
                                      <p:cBhvr>
                                        <p:cTn id="154" dur="500" fill="hold"/>
                                        <p:tgtEl>
                                          <p:spTgt spid="131"/>
                                        </p:tgtEl>
                                        <p:attrNameLst>
                                          <p:attrName>ppt_w</p:attrName>
                                        </p:attrNameLst>
                                      </p:cBhvr>
                                      <p:tavLst>
                                        <p:tav tm="0">
                                          <p:val>
                                            <p:fltVal val="0"/>
                                          </p:val>
                                        </p:tav>
                                        <p:tav tm="100000">
                                          <p:val>
                                            <p:strVal val="#ppt_w"/>
                                          </p:val>
                                        </p:tav>
                                      </p:tavLst>
                                    </p:anim>
                                    <p:anim calcmode="lin" valueType="num">
                                      <p:cBhvr>
                                        <p:cTn id="155" dur="500" fill="hold"/>
                                        <p:tgtEl>
                                          <p:spTgt spid="131"/>
                                        </p:tgtEl>
                                        <p:attrNameLst>
                                          <p:attrName>ppt_h</p:attrName>
                                        </p:attrNameLst>
                                      </p:cBhvr>
                                      <p:tavLst>
                                        <p:tav tm="0">
                                          <p:val>
                                            <p:fltVal val="0"/>
                                          </p:val>
                                        </p:tav>
                                        <p:tav tm="100000">
                                          <p:val>
                                            <p:strVal val="#ppt_h"/>
                                          </p:val>
                                        </p:tav>
                                      </p:tavLst>
                                    </p:anim>
                                    <p:animEffect transition="in" filter="fade">
                                      <p:cBhvr>
                                        <p:cTn id="156"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7" grpId="0" animBg="1"/>
      <p:bldP spid="98" grpId="0" animBg="1"/>
      <p:bldP spid="99" grpId="0" animBg="1"/>
      <p:bldP spid="100" grpId="0" animBg="1"/>
      <p:bldP spid="101" grpId="0" animBg="1"/>
      <p:bldP spid="102" grpId="0" animBg="1"/>
      <p:bldP spid="116" grpId="0"/>
      <p:bldP spid="117" grpId="0"/>
      <p:bldP spid="118" grpId="0"/>
      <p:bldP spid="119" grpId="0"/>
      <p:bldP spid="120" grpId="0"/>
      <p:bldP spid="121" grpId="0"/>
      <p:bldP spid="122" grpId="0" animBg="1"/>
      <p:bldP spid="123" grpId="0"/>
      <p:bldP spid="124" grpId="0"/>
      <p:bldP spid="125" grpId="0" animBg="1"/>
      <p:bldP spid="126" grpId="0"/>
      <p:bldP spid="127" grpId="0"/>
      <p:bldP spid="128" grpId="0" animBg="1"/>
      <p:bldP spid="129" grpId="0"/>
      <p:bldP spid="130" grpId="0"/>
      <p:bldP spid="1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p:nvPr/>
        </p:nvCxnSpPr>
        <p:spPr>
          <a:xfrm>
            <a:off x="3397965" y="1817365"/>
            <a:ext cx="3764393"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3383406" y="2489020"/>
            <a:ext cx="3778953"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3397965" y="3185867"/>
            <a:ext cx="3764393"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3363443" y="4205655"/>
            <a:ext cx="37989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46" name="圆柱形 45"/>
          <p:cNvSpPr/>
          <p:nvPr/>
        </p:nvSpPr>
        <p:spPr>
          <a:xfrm>
            <a:off x="2140241" y="1450537"/>
            <a:ext cx="1322912" cy="58821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5" name="圆柱形 44"/>
          <p:cNvSpPr/>
          <p:nvPr/>
        </p:nvSpPr>
        <p:spPr>
          <a:xfrm>
            <a:off x="1945113" y="2130477"/>
            <a:ext cx="1713168" cy="734332"/>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4" name="圆柱形 43"/>
          <p:cNvSpPr/>
          <p:nvPr/>
        </p:nvSpPr>
        <p:spPr>
          <a:xfrm>
            <a:off x="1670637" y="2956534"/>
            <a:ext cx="2262120" cy="793255"/>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3" name="圆柱形 42"/>
          <p:cNvSpPr/>
          <p:nvPr/>
        </p:nvSpPr>
        <p:spPr>
          <a:xfrm>
            <a:off x="1291483" y="3841515"/>
            <a:ext cx="3020428" cy="952016"/>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cxnSp>
        <p:nvCxnSpPr>
          <p:cNvPr id="29" name="直接连接符 28"/>
          <p:cNvCxnSpPr/>
          <p:nvPr/>
        </p:nvCxnSpPr>
        <p:spPr>
          <a:xfrm>
            <a:off x="3363443" y="5215283"/>
            <a:ext cx="379891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7289098" y="4910219"/>
            <a:ext cx="3925751" cy="630008"/>
          </a:xfrm>
          <a:prstGeom prst="rect">
            <a:avLst/>
          </a:prstGeom>
          <a:noFill/>
        </p:spPr>
        <p:txBody>
          <a:bodyPr wrap="square" lIns="96227" tIns="48115" rIns="96227" bIns="48115" rtlCol="0">
            <a:spAutoFit/>
          </a:bodyPr>
          <a:lstStyle/>
          <a:p>
            <a:pPr>
              <a:lnSpc>
                <a:spcPct val="13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1" name="TextBox 30"/>
          <p:cNvSpPr txBox="1"/>
          <p:nvPr/>
        </p:nvSpPr>
        <p:spPr>
          <a:xfrm>
            <a:off x="6022850" y="4869810"/>
            <a:ext cx="1168959" cy="389557"/>
          </a:xfrm>
          <a:prstGeom prst="rect">
            <a:avLst/>
          </a:prstGeom>
          <a:noFill/>
        </p:spPr>
        <p:txBody>
          <a:bodyPr wrap="none" lIns="96227" tIns="48115" rIns="96227" bIns="48115" rtlCol="0">
            <a:spAutoFit/>
          </a:bodyPr>
          <a:lstStyle/>
          <a:p>
            <a:pPr algn="ctr"/>
            <a:r>
              <a:rPr lang="zh-CN" altLang="en-US" sz="1900">
                <a:solidFill>
                  <a:schemeClr val="bg1"/>
                </a:solidFill>
                <a:cs typeface="+mn-ea"/>
                <a:sym typeface="+mn-lt"/>
              </a:rPr>
              <a:t>添加标题</a:t>
            </a:r>
            <a:endParaRPr lang="zh-CN" altLang="en-US" sz="1900">
              <a:solidFill>
                <a:schemeClr val="bg1"/>
              </a:solidFill>
              <a:cs typeface="+mn-ea"/>
              <a:sym typeface="+mn-lt"/>
            </a:endParaRPr>
          </a:p>
        </p:txBody>
      </p:sp>
      <p:sp>
        <p:nvSpPr>
          <p:cNvPr id="32" name="TextBox 31"/>
          <p:cNvSpPr txBox="1"/>
          <p:nvPr/>
        </p:nvSpPr>
        <p:spPr>
          <a:xfrm>
            <a:off x="7289098" y="3906713"/>
            <a:ext cx="3925751" cy="630008"/>
          </a:xfrm>
          <a:prstGeom prst="rect">
            <a:avLst/>
          </a:prstGeom>
          <a:noFill/>
        </p:spPr>
        <p:txBody>
          <a:bodyPr wrap="square" lIns="96227" tIns="48115" rIns="96227" bIns="48115" rtlCol="0">
            <a:spAutoFit/>
          </a:bodyPr>
          <a:lstStyle/>
          <a:p>
            <a:pPr>
              <a:lnSpc>
                <a:spcPct val="13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3" name="TextBox 32"/>
          <p:cNvSpPr txBox="1"/>
          <p:nvPr/>
        </p:nvSpPr>
        <p:spPr>
          <a:xfrm>
            <a:off x="6022850" y="3875391"/>
            <a:ext cx="1168959" cy="389557"/>
          </a:xfrm>
          <a:prstGeom prst="rect">
            <a:avLst/>
          </a:prstGeom>
          <a:noFill/>
        </p:spPr>
        <p:txBody>
          <a:bodyPr wrap="none" lIns="96227" tIns="48115" rIns="96227" bIns="48115" rtlCol="0">
            <a:spAutoFit/>
          </a:bodyPr>
          <a:lstStyle/>
          <a:p>
            <a:pPr algn="ctr"/>
            <a:r>
              <a:rPr lang="zh-CN" altLang="en-US" sz="1900">
                <a:solidFill>
                  <a:schemeClr val="bg1"/>
                </a:solidFill>
                <a:cs typeface="+mn-ea"/>
                <a:sym typeface="+mn-lt"/>
              </a:rPr>
              <a:t>添加标题</a:t>
            </a:r>
            <a:endParaRPr lang="zh-CN" altLang="en-US" sz="1900">
              <a:solidFill>
                <a:schemeClr val="bg1"/>
              </a:solidFill>
              <a:cs typeface="+mn-ea"/>
              <a:sym typeface="+mn-lt"/>
            </a:endParaRPr>
          </a:p>
        </p:txBody>
      </p:sp>
      <p:sp>
        <p:nvSpPr>
          <p:cNvPr id="34" name="TextBox 33"/>
          <p:cNvSpPr txBox="1"/>
          <p:nvPr/>
        </p:nvSpPr>
        <p:spPr>
          <a:xfrm>
            <a:off x="7289098" y="2927291"/>
            <a:ext cx="3925751" cy="630008"/>
          </a:xfrm>
          <a:prstGeom prst="rect">
            <a:avLst/>
          </a:prstGeom>
          <a:noFill/>
        </p:spPr>
        <p:txBody>
          <a:bodyPr wrap="square" lIns="96227" tIns="48115" rIns="96227" bIns="48115" rtlCol="0">
            <a:spAutoFit/>
          </a:bodyPr>
          <a:lstStyle/>
          <a:p>
            <a:pPr>
              <a:lnSpc>
                <a:spcPct val="13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5" name="TextBox 34"/>
          <p:cNvSpPr txBox="1"/>
          <p:nvPr/>
        </p:nvSpPr>
        <p:spPr>
          <a:xfrm>
            <a:off x="6022850" y="2865609"/>
            <a:ext cx="1168959" cy="389557"/>
          </a:xfrm>
          <a:prstGeom prst="rect">
            <a:avLst/>
          </a:prstGeom>
          <a:noFill/>
        </p:spPr>
        <p:txBody>
          <a:bodyPr wrap="none" lIns="96227" tIns="48115" rIns="96227" bIns="48115" rtlCol="0">
            <a:spAutoFit/>
          </a:bodyPr>
          <a:lstStyle/>
          <a:p>
            <a:pPr algn="ctr"/>
            <a:r>
              <a:rPr lang="zh-CN" altLang="en-US" sz="1900">
                <a:solidFill>
                  <a:schemeClr val="bg1"/>
                </a:solidFill>
                <a:cs typeface="+mn-ea"/>
                <a:sym typeface="+mn-lt"/>
              </a:rPr>
              <a:t>添加标题</a:t>
            </a:r>
            <a:endParaRPr lang="zh-CN" altLang="en-US" sz="1900">
              <a:solidFill>
                <a:schemeClr val="bg1"/>
              </a:solidFill>
              <a:cs typeface="+mn-ea"/>
              <a:sym typeface="+mn-lt"/>
            </a:endParaRPr>
          </a:p>
        </p:txBody>
      </p:sp>
      <p:sp>
        <p:nvSpPr>
          <p:cNvPr id="36" name="TextBox 35"/>
          <p:cNvSpPr txBox="1"/>
          <p:nvPr/>
        </p:nvSpPr>
        <p:spPr>
          <a:xfrm>
            <a:off x="7289098" y="2185345"/>
            <a:ext cx="3925751" cy="630008"/>
          </a:xfrm>
          <a:prstGeom prst="rect">
            <a:avLst/>
          </a:prstGeom>
          <a:noFill/>
        </p:spPr>
        <p:txBody>
          <a:bodyPr wrap="square" lIns="96227" tIns="48115" rIns="96227" bIns="48115" rtlCol="0">
            <a:spAutoFit/>
          </a:bodyPr>
          <a:lstStyle/>
          <a:p>
            <a:pPr>
              <a:lnSpc>
                <a:spcPct val="13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7" name="TextBox 36"/>
          <p:cNvSpPr txBox="1"/>
          <p:nvPr/>
        </p:nvSpPr>
        <p:spPr>
          <a:xfrm>
            <a:off x="6022850" y="2179526"/>
            <a:ext cx="1168959" cy="389557"/>
          </a:xfrm>
          <a:prstGeom prst="rect">
            <a:avLst/>
          </a:prstGeom>
          <a:noFill/>
        </p:spPr>
        <p:txBody>
          <a:bodyPr wrap="none" lIns="96227" tIns="48115" rIns="96227" bIns="48115" rtlCol="0">
            <a:spAutoFit/>
          </a:bodyPr>
          <a:lstStyle/>
          <a:p>
            <a:pPr algn="ctr"/>
            <a:r>
              <a:rPr lang="zh-CN" altLang="en-US" sz="1900">
                <a:solidFill>
                  <a:schemeClr val="bg1"/>
                </a:solidFill>
                <a:cs typeface="+mn-ea"/>
                <a:sym typeface="+mn-lt"/>
              </a:rPr>
              <a:t>添加标题</a:t>
            </a:r>
            <a:endParaRPr lang="zh-CN" altLang="en-US" sz="1900">
              <a:solidFill>
                <a:schemeClr val="bg1"/>
              </a:solidFill>
              <a:cs typeface="+mn-ea"/>
              <a:sym typeface="+mn-lt"/>
            </a:endParaRPr>
          </a:p>
        </p:txBody>
      </p:sp>
      <p:sp>
        <p:nvSpPr>
          <p:cNvPr id="38" name="TextBox 37"/>
          <p:cNvSpPr txBox="1"/>
          <p:nvPr/>
        </p:nvSpPr>
        <p:spPr>
          <a:xfrm>
            <a:off x="7289098" y="1478767"/>
            <a:ext cx="3925751" cy="630008"/>
          </a:xfrm>
          <a:prstGeom prst="rect">
            <a:avLst/>
          </a:prstGeom>
          <a:noFill/>
        </p:spPr>
        <p:txBody>
          <a:bodyPr wrap="square" lIns="96227" tIns="48115" rIns="96227" bIns="48115" rtlCol="0">
            <a:spAutoFit/>
          </a:bodyPr>
          <a:lstStyle/>
          <a:p>
            <a:pPr>
              <a:lnSpc>
                <a:spcPct val="13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9" name="TextBox 38"/>
          <p:cNvSpPr txBox="1"/>
          <p:nvPr/>
        </p:nvSpPr>
        <p:spPr>
          <a:xfrm>
            <a:off x="6022850" y="1486393"/>
            <a:ext cx="1168959" cy="389557"/>
          </a:xfrm>
          <a:prstGeom prst="rect">
            <a:avLst/>
          </a:prstGeom>
          <a:noFill/>
        </p:spPr>
        <p:txBody>
          <a:bodyPr wrap="none" lIns="96227" tIns="48115" rIns="96227" bIns="48115" rtlCol="0">
            <a:spAutoFit/>
          </a:bodyPr>
          <a:lstStyle/>
          <a:p>
            <a:pPr algn="ctr"/>
            <a:r>
              <a:rPr lang="zh-CN" altLang="en-US" sz="1900" dirty="0">
                <a:solidFill>
                  <a:schemeClr val="bg1"/>
                </a:solidFill>
                <a:cs typeface="+mn-ea"/>
                <a:sym typeface="+mn-lt"/>
              </a:rPr>
              <a:t>添加标题</a:t>
            </a:r>
            <a:endParaRPr lang="zh-CN" altLang="en-US" sz="1900" dirty="0">
              <a:solidFill>
                <a:schemeClr val="bg1"/>
              </a:solidFill>
              <a:cs typeface="+mn-ea"/>
              <a:sym typeface="+mn-lt"/>
            </a:endParaRPr>
          </a:p>
        </p:txBody>
      </p:sp>
      <p:sp>
        <p:nvSpPr>
          <p:cNvPr id="41"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pSp>
        <p:nvGrpSpPr>
          <p:cNvPr id="3" name="组合 2"/>
          <p:cNvGrpSpPr/>
          <p:nvPr/>
        </p:nvGrpSpPr>
        <p:grpSpPr>
          <a:xfrm>
            <a:off x="404180" y="4885256"/>
            <a:ext cx="4762075" cy="1110445"/>
            <a:chOff x="-3643385" y="5288666"/>
            <a:chExt cx="4762074" cy="1110445"/>
          </a:xfrm>
          <a:solidFill>
            <a:schemeClr val="accent1"/>
          </a:solidFill>
        </p:grpSpPr>
        <p:sp>
          <p:nvSpPr>
            <p:cNvPr id="40" name="椭圆 39"/>
            <p:cNvSpPr/>
            <p:nvPr/>
          </p:nvSpPr>
          <p:spPr>
            <a:xfrm>
              <a:off x="-3643385" y="5880601"/>
              <a:ext cx="4762074" cy="51851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42" name="圆柱形 41"/>
            <p:cNvSpPr/>
            <p:nvPr/>
          </p:nvSpPr>
          <p:spPr>
            <a:xfrm>
              <a:off x="-3217873" y="5288666"/>
              <a:ext cx="3944011" cy="922503"/>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350"/>
                            </p:stCondLst>
                            <p:childTnLst>
                              <p:par>
                                <p:cTn id="17" presetID="42"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25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1000"/>
                                        <p:tgtEl>
                                          <p:spTgt spid="44"/>
                                        </p:tgtEl>
                                      </p:cBhvr>
                                    </p:animEffect>
                                    <p:anim calcmode="lin" valueType="num">
                                      <p:cBhvr>
                                        <p:cTn id="25" dur="1000" fill="hold"/>
                                        <p:tgtEl>
                                          <p:spTgt spid="44"/>
                                        </p:tgtEl>
                                        <p:attrNameLst>
                                          <p:attrName>ppt_x</p:attrName>
                                        </p:attrNameLst>
                                      </p:cBhvr>
                                      <p:tavLst>
                                        <p:tav tm="0">
                                          <p:val>
                                            <p:strVal val="#ppt_x"/>
                                          </p:val>
                                        </p:tav>
                                        <p:tav tm="100000">
                                          <p:val>
                                            <p:strVal val="#ppt_x"/>
                                          </p:val>
                                        </p:tav>
                                      </p:tavLst>
                                    </p:anim>
                                    <p:anim calcmode="lin" valueType="num">
                                      <p:cBhvr>
                                        <p:cTn id="26" dur="1000" fill="hold"/>
                                        <p:tgtEl>
                                          <p:spTgt spid="4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75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1000" fill="hold"/>
                                        <p:tgtEl>
                                          <p:spTgt spid="46"/>
                                        </p:tgtEl>
                                        <p:attrNameLst>
                                          <p:attrName>ppt_y</p:attrName>
                                        </p:attrNameLst>
                                      </p:cBhvr>
                                      <p:tavLst>
                                        <p:tav tm="0">
                                          <p:val>
                                            <p:strVal val="#ppt_y+.1"/>
                                          </p:val>
                                        </p:tav>
                                        <p:tav tm="100000">
                                          <p:val>
                                            <p:strVal val="#ppt_y"/>
                                          </p:val>
                                        </p:tav>
                                      </p:tavLst>
                                    </p:anim>
                                  </p:childTnLst>
                                </p:cTn>
                              </p:par>
                            </p:childTnLst>
                          </p:cTn>
                        </p:par>
                        <p:par>
                          <p:cTn id="37" fill="hold">
                            <p:stCondLst>
                              <p:cond delay="2350"/>
                            </p:stCondLst>
                            <p:childTnLst>
                              <p:par>
                                <p:cTn id="38" presetID="22" presetClass="entr" presetSubtype="8"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par>
                                <p:cTn id="41" presetID="22" presetClass="entr" presetSubtype="8"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par>
                                <p:cTn id="50" presetID="2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2850"/>
                            </p:stCondLst>
                            <p:childTnLst>
                              <p:par>
                                <p:cTn id="54" presetID="17" presetClass="entr" presetSubtype="1" fill="hold" grpId="0" nodeType="afterEffect">
                                  <p:stCondLst>
                                    <p:cond delay="0"/>
                                  </p:stCondLst>
                                  <p:iterate type="lt">
                                    <p:tmPct val="40000"/>
                                  </p:iterate>
                                  <p:childTnLst>
                                    <p:set>
                                      <p:cBhvr>
                                        <p:cTn id="55" dur="1" fill="hold">
                                          <p:stCondLst>
                                            <p:cond delay="0"/>
                                          </p:stCondLst>
                                        </p:cTn>
                                        <p:tgtEl>
                                          <p:spTgt spid="39"/>
                                        </p:tgtEl>
                                        <p:attrNameLst>
                                          <p:attrName>style.visibility</p:attrName>
                                        </p:attrNameLst>
                                      </p:cBhvr>
                                      <p:to>
                                        <p:strVal val="visible"/>
                                      </p:to>
                                    </p:set>
                                    <p:anim calcmode="lin" valueType="num">
                                      <p:cBhvr>
                                        <p:cTn id="56" dur="250" fill="hold"/>
                                        <p:tgtEl>
                                          <p:spTgt spid="39"/>
                                        </p:tgtEl>
                                        <p:attrNameLst>
                                          <p:attrName>ppt_x</p:attrName>
                                        </p:attrNameLst>
                                      </p:cBhvr>
                                      <p:tavLst>
                                        <p:tav tm="0">
                                          <p:val>
                                            <p:strVal val="#ppt_x"/>
                                          </p:val>
                                        </p:tav>
                                        <p:tav tm="100000">
                                          <p:val>
                                            <p:strVal val="#ppt_x"/>
                                          </p:val>
                                        </p:tav>
                                      </p:tavLst>
                                    </p:anim>
                                    <p:anim calcmode="lin" valueType="num">
                                      <p:cBhvr>
                                        <p:cTn id="57" dur="250" fill="hold"/>
                                        <p:tgtEl>
                                          <p:spTgt spid="39"/>
                                        </p:tgtEl>
                                        <p:attrNameLst>
                                          <p:attrName>ppt_y</p:attrName>
                                        </p:attrNameLst>
                                      </p:cBhvr>
                                      <p:tavLst>
                                        <p:tav tm="0">
                                          <p:val>
                                            <p:strVal val="#ppt_y-#ppt_h/2"/>
                                          </p:val>
                                        </p:tav>
                                        <p:tav tm="100000">
                                          <p:val>
                                            <p:strVal val="#ppt_y"/>
                                          </p:val>
                                        </p:tav>
                                      </p:tavLst>
                                    </p:anim>
                                    <p:anim calcmode="lin" valueType="num">
                                      <p:cBhvr>
                                        <p:cTn id="58" dur="250" fill="hold"/>
                                        <p:tgtEl>
                                          <p:spTgt spid="39"/>
                                        </p:tgtEl>
                                        <p:attrNameLst>
                                          <p:attrName>ppt_w</p:attrName>
                                        </p:attrNameLst>
                                      </p:cBhvr>
                                      <p:tavLst>
                                        <p:tav tm="0">
                                          <p:val>
                                            <p:strVal val="#ppt_w"/>
                                          </p:val>
                                        </p:tav>
                                        <p:tav tm="100000">
                                          <p:val>
                                            <p:strVal val="#ppt_w"/>
                                          </p:val>
                                        </p:tav>
                                      </p:tavLst>
                                    </p:anim>
                                    <p:anim calcmode="lin" valueType="num">
                                      <p:cBhvr>
                                        <p:cTn id="59" dur="250" fill="hold"/>
                                        <p:tgtEl>
                                          <p:spTgt spid="39"/>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200"/>
                                  </p:stCondLst>
                                  <p:iterate type="lt">
                                    <p:tmPct val="40000"/>
                                  </p:iterate>
                                  <p:childTnLst>
                                    <p:set>
                                      <p:cBhvr>
                                        <p:cTn id="61" dur="1" fill="hold">
                                          <p:stCondLst>
                                            <p:cond delay="0"/>
                                          </p:stCondLst>
                                        </p:cTn>
                                        <p:tgtEl>
                                          <p:spTgt spid="37"/>
                                        </p:tgtEl>
                                        <p:attrNameLst>
                                          <p:attrName>style.visibility</p:attrName>
                                        </p:attrNameLst>
                                      </p:cBhvr>
                                      <p:to>
                                        <p:strVal val="visible"/>
                                      </p:to>
                                    </p:set>
                                    <p:anim calcmode="lin" valueType="num">
                                      <p:cBhvr>
                                        <p:cTn id="62" dur="250" fill="hold"/>
                                        <p:tgtEl>
                                          <p:spTgt spid="37"/>
                                        </p:tgtEl>
                                        <p:attrNameLst>
                                          <p:attrName>ppt_x</p:attrName>
                                        </p:attrNameLst>
                                      </p:cBhvr>
                                      <p:tavLst>
                                        <p:tav tm="0">
                                          <p:val>
                                            <p:strVal val="#ppt_x"/>
                                          </p:val>
                                        </p:tav>
                                        <p:tav tm="100000">
                                          <p:val>
                                            <p:strVal val="#ppt_x"/>
                                          </p:val>
                                        </p:tav>
                                      </p:tavLst>
                                    </p:anim>
                                    <p:anim calcmode="lin" valueType="num">
                                      <p:cBhvr>
                                        <p:cTn id="63" dur="250" fill="hold"/>
                                        <p:tgtEl>
                                          <p:spTgt spid="37"/>
                                        </p:tgtEl>
                                        <p:attrNameLst>
                                          <p:attrName>ppt_y</p:attrName>
                                        </p:attrNameLst>
                                      </p:cBhvr>
                                      <p:tavLst>
                                        <p:tav tm="0">
                                          <p:val>
                                            <p:strVal val="#ppt_y-#ppt_h/2"/>
                                          </p:val>
                                        </p:tav>
                                        <p:tav tm="100000">
                                          <p:val>
                                            <p:strVal val="#ppt_y"/>
                                          </p:val>
                                        </p:tav>
                                      </p:tavLst>
                                    </p:anim>
                                    <p:anim calcmode="lin" valueType="num">
                                      <p:cBhvr>
                                        <p:cTn id="64" dur="250" fill="hold"/>
                                        <p:tgtEl>
                                          <p:spTgt spid="37"/>
                                        </p:tgtEl>
                                        <p:attrNameLst>
                                          <p:attrName>ppt_w</p:attrName>
                                        </p:attrNameLst>
                                      </p:cBhvr>
                                      <p:tavLst>
                                        <p:tav tm="0">
                                          <p:val>
                                            <p:strVal val="#ppt_w"/>
                                          </p:val>
                                        </p:tav>
                                        <p:tav tm="100000">
                                          <p:val>
                                            <p:strVal val="#ppt_w"/>
                                          </p:val>
                                        </p:tav>
                                      </p:tavLst>
                                    </p:anim>
                                    <p:anim calcmode="lin" valueType="num">
                                      <p:cBhvr>
                                        <p:cTn id="65" dur="250" fill="hold"/>
                                        <p:tgtEl>
                                          <p:spTgt spid="37"/>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400"/>
                                  </p:stCondLst>
                                  <p:iterate type="lt">
                                    <p:tmPct val="40000"/>
                                  </p:iterate>
                                  <p:childTnLst>
                                    <p:set>
                                      <p:cBhvr>
                                        <p:cTn id="67" dur="1" fill="hold">
                                          <p:stCondLst>
                                            <p:cond delay="0"/>
                                          </p:stCondLst>
                                        </p:cTn>
                                        <p:tgtEl>
                                          <p:spTgt spid="35"/>
                                        </p:tgtEl>
                                        <p:attrNameLst>
                                          <p:attrName>style.visibility</p:attrName>
                                        </p:attrNameLst>
                                      </p:cBhvr>
                                      <p:to>
                                        <p:strVal val="visible"/>
                                      </p:to>
                                    </p:set>
                                    <p:anim calcmode="lin" valueType="num">
                                      <p:cBhvr>
                                        <p:cTn id="68" dur="250" fill="hold"/>
                                        <p:tgtEl>
                                          <p:spTgt spid="35"/>
                                        </p:tgtEl>
                                        <p:attrNameLst>
                                          <p:attrName>ppt_x</p:attrName>
                                        </p:attrNameLst>
                                      </p:cBhvr>
                                      <p:tavLst>
                                        <p:tav tm="0">
                                          <p:val>
                                            <p:strVal val="#ppt_x"/>
                                          </p:val>
                                        </p:tav>
                                        <p:tav tm="100000">
                                          <p:val>
                                            <p:strVal val="#ppt_x"/>
                                          </p:val>
                                        </p:tav>
                                      </p:tavLst>
                                    </p:anim>
                                    <p:anim calcmode="lin" valueType="num">
                                      <p:cBhvr>
                                        <p:cTn id="69" dur="250" fill="hold"/>
                                        <p:tgtEl>
                                          <p:spTgt spid="35"/>
                                        </p:tgtEl>
                                        <p:attrNameLst>
                                          <p:attrName>ppt_y</p:attrName>
                                        </p:attrNameLst>
                                      </p:cBhvr>
                                      <p:tavLst>
                                        <p:tav tm="0">
                                          <p:val>
                                            <p:strVal val="#ppt_y-#ppt_h/2"/>
                                          </p:val>
                                        </p:tav>
                                        <p:tav tm="100000">
                                          <p:val>
                                            <p:strVal val="#ppt_y"/>
                                          </p:val>
                                        </p:tav>
                                      </p:tavLst>
                                    </p:anim>
                                    <p:anim calcmode="lin" valueType="num">
                                      <p:cBhvr>
                                        <p:cTn id="70" dur="250" fill="hold"/>
                                        <p:tgtEl>
                                          <p:spTgt spid="35"/>
                                        </p:tgtEl>
                                        <p:attrNameLst>
                                          <p:attrName>ppt_w</p:attrName>
                                        </p:attrNameLst>
                                      </p:cBhvr>
                                      <p:tavLst>
                                        <p:tav tm="0">
                                          <p:val>
                                            <p:strVal val="#ppt_w"/>
                                          </p:val>
                                        </p:tav>
                                        <p:tav tm="100000">
                                          <p:val>
                                            <p:strVal val="#ppt_w"/>
                                          </p:val>
                                        </p:tav>
                                      </p:tavLst>
                                    </p:anim>
                                    <p:anim calcmode="lin" valueType="num">
                                      <p:cBhvr>
                                        <p:cTn id="71" dur="250" fill="hold"/>
                                        <p:tgtEl>
                                          <p:spTgt spid="35"/>
                                        </p:tgtEl>
                                        <p:attrNameLst>
                                          <p:attrName>ppt_h</p:attrName>
                                        </p:attrNameLst>
                                      </p:cBhvr>
                                      <p:tavLst>
                                        <p:tav tm="0">
                                          <p:val>
                                            <p:fltVal val="0"/>
                                          </p:val>
                                        </p:tav>
                                        <p:tav tm="100000">
                                          <p:val>
                                            <p:strVal val="#ppt_h"/>
                                          </p:val>
                                        </p:tav>
                                      </p:tavLst>
                                    </p:anim>
                                  </p:childTnLst>
                                </p:cTn>
                              </p:par>
                              <p:par>
                                <p:cTn id="72" presetID="17" presetClass="entr" presetSubtype="1" fill="hold" grpId="0" nodeType="withEffect">
                                  <p:stCondLst>
                                    <p:cond delay="600"/>
                                  </p:stCondLst>
                                  <p:iterate type="lt">
                                    <p:tmPct val="40000"/>
                                  </p:iterate>
                                  <p:childTnLst>
                                    <p:set>
                                      <p:cBhvr>
                                        <p:cTn id="73" dur="1" fill="hold">
                                          <p:stCondLst>
                                            <p:cond delay="0"/>
                                          </p:stCondLst>
                                        </p:cTn>
                                        <p:tgtEl>
                                          <p:spTgt spid="33"/>
                                        </p:tgtEl>
                                        <p:attrNameLst>
                                          <p:attrName>style.visibility</p:attrName>
                                        </p:attrNameLst>
                                      </p:cBhvr>
                                      <p:to>
                                        <p:strVal val="visible"/>
                                      </p:to>
                                    </p:set>
                                    <p:anim calcmode="lin" valueType="num">
                                      <p:cBhvr>
                                        <p:cTn id="74" dur="250" fill="hold"/>
                                        <p:tgtEl>
                                          <p:spTgt spid="33"/>
                                        </p:tgtEl>
                                        <p:attrNameLst>
                                          <p:attrName>ppt_x</p:attrName>
                                        </p:attrNameLst>
                                      </p:cBhvr>
                                      <p:tavLst>
                                        <p:tav tm="0">
                                          <p:val>
                                            <p:strVal val="#ppt_x"/>
                                          </p:val>
                                        </p:tav>
                                        <p:tav tm="100000">
                                          <p:val>
                                            <p:strVal val="#ppt_x"/>
                                          </p:val>
                                        </p:tav>
                                      </p:tavLst>
                                    </p:anim>
                                    <p:anim calcmode="lin" valueType="num">
                                      <p:cBhvr>
                                        <p:cTn id="75" dur="250" fill="hold"/>
                                        <p:tgtEl>
                                          <p:spTgt spid="33"/>
                                        </p:tgtEl>
                                        <p:attrNameLst>
                                          <p:attrName>ppt_y</p:attrName>
                                        </p:attrNameLst>
                                      </p:cBhvr>
                                      <p:tavLst>
                                        <p:tav tm="0">
                                          <p:val>
                                            <p:strVal val="#ppt_y-#ppt_h/2"/>
                                          </p:val>
                                        </p:tav>
                                        <p:tav tm="100000">
                                          <p:val>
                                            <p:strVal val="#ppt_y"/>
                                          </p:val>
                                        </p:tav>
                                      </p:tavLst>
                                    </p:anim>
                                    <p:anim calcmode="lin" valueType="num">
                                      <p:cBhvr>
                                        <p:cTn id="76" dur="250" fill="hold"/>
                                        <p:tgtEl>
                                          <p:spTgt spid="33"/>
                                        </p:tgtEl>
                                        <p:attrNameLst>
                                          <p:attrName>ppt_w</p:attrName>
                                        </p:attrNameLst>
                                      </p:cBhvr>
                                      <p:tavLst>
                                        <p:tav tm="0">
                                          <p:val>
                                            <p:strVal val="#ppt_w"/>
                                          </p:val>
                                        </p:tav>
                                        <p:tav tm="100000">
                                          <p:val>
                                            <p:strVal val="#ppt_w"/>
                                          </p:val>
                                        </p:tav>
                                      </p:tavLst>
                                    </p:anim>
                                    <p:anim calcmode="lin" valueType="num">
                                      <p:cBhvr>
                                        <p:cTn id="77" dur="250" fill="hold"/>
                                        <p:tgtEl>
                                          <p:spTgt spid="33"/>
                                        </p:tgtEl>
                                        <p:attrNameLst>
                                          <p:attrName>ppt_h</p:attrName>
                                        </p:attrNameLst>
                                      </p:cBhvr>
                                      <p:tavLst>
                                        <p:tav tm="0">
                                          <p:val>
                                            <p:fltVal val="0"/>
                                          </p:val>
                                        </p:tav>
                                        <p:tav tm="100000">
                                          <p:val>
                                            <p:strVal val="#ppt_h"/>
                                          </p:val>
                                        </p:tav>
                                      </p:tavLst>
                                    </p:anim>
                                  </p:childTnLst>
                                </p:cTn>
                              </p:par>
                              <p:par>
                                <p:cTn id="78" presetID="17" presetClass="entr" presetSubtype="1" fill="hold" grpId="0" nodeType="withEffect">
                                  <p:stCondLst>
                                    <p:cond delay="800"/>
                                  </p:stCondLst>
                                  <p:iterate type="lt">
                                    <p:tmPct val="40000"/>
                                  </p:iterate>
                                  <p:childTnLst>
                                    <p:set>
                                      <p:cBhvr>
                                        <p:cTn id="79" dur="1" fill="hold">
                                          <p:stCondLst>
                                            <p:cond delay="0"/>
                                          </p:stCondLst>
                                        </p:cTn>
                                        <p:tgtEl>
                                          <p:spTgt spid="31"/>
                                        </p:tgtEl>
                                        <p:attrNameLst>
                                          <p:attrName>style.visibility</p:attrName>
                                        </p:attrNameLst>
                                      </p:cBhvr>
                                      <p:to>
                                        <p:strVal val="visible"/>
                                      </p:to>
                                    </p:set>
                                    <p:anim calcmode="lin" valueType="num">
                                      <p:cBhvr>
                                        <p:cTn id="80" dur="250" fill="hold"/>
                                        <p:tgtEl>
                                          <p:spTgt spid="31"/>
                                        </p:tgtEl>
                                        <p:attrNameLst>
                                          <p:attrName>ppt_x</p:attrName>
                                        </p:attrNameLst>
                                      </p:cBhvr>
                                      <p:tavLst>
                                        <p:tav tm="0">
                                          <p:val>
                                            <p:strVal val="#ppt_x"/>
                                          </p:val>
                                        </p:tav>
                                        <p:tav tm="100000">
                                          <p:val>
                                            <p:strVal val="#ppt_x"/>
                                          </p:val>
                                        </p:tav>
                                      </p:tavLst>
                                    </p:anim>
                                    <p:anim calcmode="lin" valueType="num">
                                      <p:cBhvr>
                                        <p:cTn id="81" dur="250" fill="hold"/>
                                        <p:tgtEl>
                                          <p:spTgt spid="31"/>
                                        </p:tgtEl>
                                        <p:attrNameLst>
                                          <p:attrName>ppt_y</p:attrName>
                                        </p:attrNameLst>
                                      </p:cBhvr>
                                      <p:tavLst>
                                        <p:tav tm="0">
                                          <p:val>
                                            <p:strVal val="#ppt_y-#ppt_h/2"/>
                                          </p:val>
                                        </p:tav>
                                        <p:tav tm="100000">
                                          <p:val>
                                            <p:strVal val="#ppt_y"/>
                                          </p:val>
                                        </p:tav>
                                      </p:tavLst>
                                    </p:anim>
                                    <p:anim calcmode="lin" valueType="num">
                                      <p:cBhvr>
                                        <p:cTn id="82" dur="250" fill="hold"/>
                                        <p:tgtEl>
                                          <p:spTgt spid="31"/>
                                        </p:tgtEl>
                                        <p:attrNameLst>
                                          <p:attrName>ppt_w</p:attrName>
                                        </p:attrNameLst>
                                      </p:cBhvr>
                                      <p:tavLst>
                                        <p:tav tm="0">
                                          <p:val>
                                            <p:strVal val="#ppt_w"/>
                                          </p:val>
                                        </p:tav>
                                        <p:tav tm="100000">
                                          <p:val>
                                            <p:strVal val="#ppt_w"/>
                                          </p:val>
                                        </p:tav>
                                      </p:tavLst>
                                    </p:anim>
                                    <p:anim calcmode="lin" valueType="num">
                                      <p:cBhvr>
                                        <p:cTn id="83" dur="250" fill="hold"/>
                                        <p:tgtEl>
                                          <p:spTgt spid="31"/>
                                        </p:tgtEl>
                                        <p:attrNameLst>
                                          <p:attrName>ppt_h</p:attrName>
                                        </p:attrNameLst>
                                      </p:cBhvr>
                                      <p:tavLst>
                                        <p:tav tm="0">
                                          <p:val>
                                            <p:fltVal val="0"/>
                                          </p:val>
                                        </p:tav>
                                        <p:tav tm="100000">
                                          <p:val>
                                            <p:strVal val="#ppt_h"/>
                                          </p:val>
                                        </p:tav>
                                      </p:tavLst>
                                    </p:anim>
                                  </p:childTnLst>
                                </p:cTn>
                              </p:par>
                            </p:childTnLst>
                          </p:cTn>
                        </p:par>
                        <p:par>
                          <p:cTn id="84" fill="hold">
                            <p:stCondLst>
                              <p:cond delay="4949"/>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22" presetClass="entr" presetSubtype="8" fill="hold" grpId="0" nodeType="withEffect">
                                  <p:stCondLst>
                                    <p:cond delay="200"/>
                                  </p:stCondLst>
                                  <p:childTnLst>
                                    <p:set>
                                      <p:cBhvr>
                                        <p:cTn id="89" dur="1" fill="hold">
                                          <p:stCondLst>
                                            <p:cond delay="0"/>
                                          </p:stCondLst>
                                        </p:cTn>
                                        <p:tgtEl>
                                          <p:spTgt spid="36"/>
                                        </p:tgtEl>
                                        <p:attrNameLst>
                                          <p:attrName>style.visibility</p:attrName>
                                        </p:attrNameLst>
                                      </p:cBhvr>
                                      <p:to>
                                        <p:strVal val="visible"/>
                                      </p:to>
                                    </p:set>
                                    <p:animEffect transition="in" filter="wipe(left)">
                                      <p:cBhvr>
                                        <p:cTn id="90" dur="500"/>
                                        <p:tgtEl>
                                          <p:spTgt spid="36"/>
                                        </p:tgtEl>
                                      </p:cBhvr>
                                    </p:animEffect>
                                  </p:childTnLst>
                                </p:cTn>
                              </p:par>
                              <p:par>
                                <p:cTn id="91" presetID="22" presetClass="entr" presetSubtype="8" fill="hold" grpId="0" nodeType="withEffect">
                                  <p:stCondLst>
                                    <p:cond delay="40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par>
                                <p:cTn id="94" presetID="22" presetClass="entr" presetSubtype="8" fill="hold" grpId="0" nodeType="withEffect">
                                  <p:stCondLst>
                                    <p:cond delay="600"/>
                                  </p:stCondLst>
                                  <p:childTnLst>
                                    <p:set>
                                      <p:cBhvr>
                                        <p:cTn id="95" dur="1" fill="hold">
                                          <p:stCondLst>
                                            <p:cond delay="0"/>
                                          </p:stCondLst>
                                        </p:cTn>
                                        <p:tgtEl>
                                          <p:spTgt spid="32"/>
                                        </p:tgtEl>
                                        <p:attrNameLst>
                                          <p:attrName>style.visibility</p:attrName>
                                        </p:attrNameLst>
                                      </p:cBhvr>
                                      <p:to>
                                        <p:strVal val="visible"/>
                                      </p:to>
                                    </p:set>
                                    <p:animEffect transition="in" filter="wipe(left)">
                                      <p:cBhvr>
                                        <p:cTn id="96" dur="500"/>
                                        <p:tgtEl>
                                          <p:spTgt spid="32"/>
                                        </p:tgtEl>
                                      </p:cBhvr>
                                    </p:animEffect>
                                  </p:childTnLst>
                                </p:cTn>
                              </p:par>
                              <p:par>
                                <p:cTn id="97" presetID="22" presetClass="entr" presetSubtype="8" fill="hold" grpId="0" nodeType="withEffect">
                                  <p:stCondLst>
                                    <p:cond delay="80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43" grpId="0" animBg="1"/>
      <p:bldP spid="30" grpId="0"/>
      <p:bldP spid="31" grpId="0"/>
      <p:bldP spid="32" grpId="0"/>
      <p:bldP spid="33" grpId="0"/>
      <p:bldP spid="34" grpId="0"/>
      <p:bldP spid="35" grpId="0"/>
      <p:bldP spid="36" grpId="0"/>
      <p:bldP spid="37" grpId="0"/>
      <p:bldP spid="38" grpId="0"/>
      <p:bldP spid="39"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
          <p:cNvSpPr txBox="1"/>
          <p:nvPr/>
        </p:nvSpPr>
        <p:spPr>
          <a:xfrm>
            <a:off x="1141373"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13" name="Freeform 182"/>
          <p:cNvSpPr>
            <a:spLocks noEditPoints="1"/>
          </p:cNvSpPr>
          <p:nvPr/>
        </p:nvSpPr>
        <p:spPr bwMode="auto">
          <a:xfrm>
            <a:off x="4153700" y="1268344"/>
            <a:ext cx="3738033" cy="4146549"/>
          </a:xfrm>
          <a:custGeom>
            <a:avLst/>
            <a:gdLst>
              <a:gd name="T0" fmla="*/ 2536699 w 200"/>
              <a:gd name="T1" fmla="*/ 224132 h 222"/>
              <a:gd name="T2" fmla="*/ 924984 w 200"/>
              <a:gd name="T3" fmla="*/ 1134669 h 222"/>
              <a:gd name="T4" fmla="*/ 266283 w 200"/>
              <a:gd name="T5" fmla="*/ 2871694 h 222"/>
              <a:gd name="T6" fmla="*/ 1877998 w 200"/>
              <a:gd name="T7" fmla="*/ 1961157 h 222"/>
              <a:gd name="T8" fmla="*/ 2536699 w 200"/>
              <a:gd name="T9" fmla="*/ 224132 h 222"/>
              <a:gd name="T10" fmla="*/ 448477 w 200"/>
              <a:gd name="T11" fmla="*/ 2479462 h 222"/>
              <a:gd name="T12" fmla="*/ 953014 w 200"/>
              <a:gd name="T13" fmla="*/ 1120661 h 222"/>
              <a:gd name="T14" fmla="*/ 2214356 w 200"/>
              <a:gd name="T15" fmla="*/ 406240 h 222"/>
              <a:gd name="T16" fmla="*/ 1709819 w 200"/>
              <a:gd name="T17" fmla="*/ 1765041 h 222"/>
              <a:gd name="T18" fmla="*/ 448477 w 200"/>
              <a:gd name="T19" fmla="*/ 2479462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 h="222">
                <a:moveTo>
                  <a:pt x="181" y="16"/>
                </a:moveTo>
                <a:cubicBezTo>
                  <a:pt x="162" y="0"/>
                  <a:pt x="111" y="29"/>
                  <a:pt x="66" y="81"/>
                </a:cubicBezTo>
                <a:cubicBezTo>
                  <a:pt x="21" y="134"/>
                  <a:pt x="0" y="189"/>
                  <a:pt x="19" y="205"/>
                </a:cubicBezTo>
                <a:cubicBezTo>
                  <a:pt x="38" y="222"/>
                  <a:pt x="90" y="192"/>
                  <a:pt x="134" y="140"/>
                </a:cubicBezTo>
                <a:cubicBezTo>
                  <a:pt x="179" y="87"/>
                  <a:pt x="200" y="32"/>
                  <a:pt x="181" y="16"/>
                </a:cubicBezTo>
                <a:close/>
                <a:moveTo>
                  <a:pt x="32" y="177"/>
                </a:moveTo>
                <a:cubicBezTo>
                  <a:pt x="17" y="165"/>
                  <a:pt x="34" y="121"/>
                  <a:pt x="68" y="80"/>
                </a:cubicBezTo>
                <a:cubicBezTo>
                  <a:pt x="103" y="40"/>
                  <a:pt x="144" y="17"/>
                  <a:pt x="158" y="29"/>
                </a:cubicBezTo>
                <a:cubicBezTo>
                  <a:pt x="173" y="42"/>
                  <a:pt x="157" y="85"/>
                  <a:pt x="122" y="126"/>
                </a:cubicBezTo>
                <a:cubicBezTo>
                  <a:pt x="87" y="167"/>
                  <a:pt x="47" y="190"/>
                  <a:pt x="32" y="177"/>
                </a:cubicBezTo>
                <a:close/>
              </a:path>
            </a:pathLst>
          </a:custGeom>
          <a:solidFill>
            <a:schemeClr val="accent2"/>
          </a:solidFill>
          <a:ln>
            <a:noFill/>
          </a:ln>
        </p:spPr>
        <p:txBody>
          <a:bodyPr/>
          <a:lstStyle/>
          <a:p>
            <a:endParaRPr lang="zh-CN" altLang="en-US">
              <a:solidFill>
                <a:schemeClr val="bg1"/>
              </a:solidFill>
              <a:cs typeface="+mn-ea"/>
              <a:sym typeface="+mn-lt"/>
            </a:endParaRPr>
          </a:p>
        </p:txBody>
      </p:sp>
      <p:grpSp>
        <p:nvGrpSpPr>
          <p:cNvPr id="14" name="Group 14"/>
          <p:cNvGrpSpPr/>
          <p:nvPr/>
        </p:nvGrpSpPr>
        <p:grpSpPr>
          <a:xfrm>
            <a:off x="5765975" y="3138560"/>
            <a:ext cx="512152" cy="648339"/>
            <a:chOff x="8724900" y="4610100"/>
            <a:chExt cx="423863" cy="536575"/>
          </a:xfrm>
          <a:solidFill>
            <a:schemeClr val="tx1">
              <a:lumMod val="65000"/>
              <a:lumOff val="35000"/>
            </a:schemeClr>
          </a:solidFill>
        </p:grpSpPr>
        <p:sp>
          <p:nvSpPr>
            <p:cNvPr id="15" name="Freeform 15"/>
            <p:cNvSpPr>
              <a:spLocks noEditPoints="1"/>
            </p:cNvSpPr>
            <p:nvPr/>
          </p:nvSpPr>
          <p:spPr bwMode="auto">
            <a:xfrm>
              <a:off x="8724900" y="4692650"/>
              <a:ext cx="341313" cy="454025"/>
            </a:xfrm>
            <a:custGeom>
              <a:avLst/>
              <a:gdLst>
                <a:gd name="T0" fmla="*/ 91 w 91"/>
                <a:gd name="T1" fmla="*/ 30 h 121"/>
                <a:gd name="T2" fmla="*/ 88 w 91"/>
                <a:gd name="T3" fmla="*/ 25 h 121"/>
                <a:gd name="T4" fmla="*/ 66 w 91"/>
                <a:gd name="T5" fmla="*/ 3 h 121"/>
                <a:gd name="T6" fmla="*/ 60 w 91"/>
                <a:gd name="T7" fmla="*/ 0 h 121"/>
                <a:gd name="T8" fmla="*/ 53 w 91"/>
                <a:gd name="T9" fmla="*/ 0 h 121"/>
                <a:gd name="T10" fmla="*/ 38 w 91"/>
                <a:gd name="T11" fmla="*/ 0 h 121"/>
                <a:gd name="T12" fmla="*/ 19 w 91"/>
                <a:gd name="T13" fmla="*/ 0 h 121"/>
                <a:gd name="T14" fmla="*/ 0 w 91"/>
                <a:gd name="T15" fmla="*/ 19 h 121"/>
                <a:gd name="T16" fmla="*/ 0 w 91"/>
                <a:gd name="T17" fmla="*/ 102 h 121"/>
                <a:gd name="T18" fmla="*/ 6 w 91"/>
                <a:gd name="T19" fmla="*/ 115 h 121"/>
                <a:gd name="T20" fmla="*/ 19 w 91"/>
                <a:gd name="T21" fmla="*/ 121 h 121"/>
                <a:gd name="T22" fmla="*/ 19 w 91"/>
                <a:gd name="T23" fmla="*/ 121 h 121"/>
                <a:gd name="T24" fmla="*/ 72 w 91"/>
                <a:gd name="T25" fmla="*/ 121 h 121"/>
                <a:gd name="T26" fmla="*/ 72 w 91"/>
                <a:gd name="T27" fmla="*/ 121 h 121"/>
                <a:gd name="T28" fmla="*/ 85 w 91"/>
                <a:gd name="T29" fmla="*/ 115 h 121"/>
                <a:gd name="T30" fmla="*/ 91 w 91"/>
                <a:gd name="T31" fmla="*/ 102 h 121"/>
                <a:gd name="T32" fmla="*/ 91 w 91"/>
                <a:gd name="T33" fmla="*/ 31 h 121"/>
                <a:gd name="T34" fmla="*/ 91 w 91"/>
                <a:gd name="T35" fmla="*/ 31 h 121"/>
                <a:gd name="T36" fmla="*/ 91 w 91"/>
                <a:gd name="T37" fmla="*/ 30 h 121"/>
                <a:gd name="T38" fmla="*/ 83 w 91"/>
                <a:gd name="T39" fmla="*/ 102 h 121"/>
                <a:gd name="T40" fmla="*/ 80 w 91"/>
                <a:gd name="T41" fmla="*/ 110 h 121"/>
                <a:gd name="T42" fmla="*/ 72 w 91"/>
                <a:gd name="T43" fmla="*/ 113 h 121"/>
                <a:gd name="T44" fmla="*/ 19 w 91"/>
                <a:gd name="T45" fmla="*/ 113 h 121"/>
                <a:gd name="T46" fmla="*/ 11 w 91"/>
                <a:gd name="T47" fmla="*/ 110 h 121"/>
                <a:gd name="T48" fmla="*/ 8 w 91"/>
                <a:gd name="T49" fmla="*/ 102 h 121"/>
                <a:gd name="T50" fmla="*/ 8 w 91"/>
                <a:gd name="T51" fmla="*/ 19 h 121"/>
                <a:gd name="T52" fmla="*/ 19 w 91"/>
                <a:gd name="T53" fmla="*/ 8 h 121"/>
                <a:gd name="T54" fmla="*/ 38 w 91"/>
                <a:gd name="T55" fmla="*/ 8 h 121"/>
                <a:gd name="T56" fmla="*/ 53 w 91"/>
                <a:gd name="T57" fmla="*/ 8 h 121"/>
                <a:gd name="T58" fmla="*/ 60 w 91"/>
                <a:gd name="T59" fmla="*/ 8 h 121"/>
                <a:gd name="T60" fmla="*/ 60 w 91"/>
                <a:gd name="T61" fmla="*/ 8 h 121"/>
                <a:gd name="T62" fmla="*/ 60 w 91"/>
                <a:gd name="T63" fmla="*/ 8 h 121"/>
                <a:gd name="T64" fmla="*/ 60 w 91"/>
                <a:gd name="T65" fmla="*/ 31 h 121"/>
                <a:gd name="T66" fmla="*/ 83 w 91"/>
                <a:gd name="T67" fmla="*/ 31 h 121"/>
                <a:gd name="T68" fmla="*/ 83 w 91"/>
                <a:gd name="T69" fmla="*/ 10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 h="121">
                  <a:moveTo>
                    <a:pt x="91" y="30"/>
                  </a:moveTo>
                  <a:cubicBezTo>
                    <a:pt x="90" y="28"/>
                    <a:pt x="90" y="27"/>
                    <a:pt x="88" y="25"/>
                  </a:cubicBezTo>
                  <a:cubicBezTo>
                    <a:pt x="66" y="3"/>
                    <a:pt x="66" y="3"/>
                    <a:pt x="66" y="3"/>
                  </a:cubicBezTo>
                  <a:cubicBezTo>
                    <a:pt x="64" y="1"/>
                    <a:pt x="62" y="0"/>
                    <a:pt x="60" y="0"/>
                  </a:cubicBezTo>
                  <a:cubicBezTo>
                    <a:pt x="53" y="0"/>
                    <a:pt x="53" y="0"/>
                    <a:pt x="53" y="0"/>
                  </a:cubicBezTo>
                  <a:cubicBezTo>
                    <a:pt x="38" y="0"/>
                    <a:pt x="38" y="0"/>
                    <a:pt x="38" y="0"/>
                  </a:cubicBezTo>
                  <a:cubicBezTo>
                    <a:pt x="19" y="0"/>
                    <a:pt x="19" y="0"/>
                    <a:pt x="19" y="0"/>
                  </a:cubicBezTo>
                  <a:cubicBezTo>
                    <a:pt x="9" y="0"/>
                    <a:pt x="0" y="9"/>
                    <a:pt x="0" y="19"/>
                  </a:cubicBezTo>
                  <a:cubicBezTo>
                    <a:pt x="0" y="102"/>
                    <a:pt x="0" y="102"/>
                    <a:pt x="0" y="102"/>
                  </a:cubicBezTo>
                  <a:cubicBezTo>
                    <a:pt x="0" y="107"/>
                    <a:pt x="2" y="112"/>
                    <a:pt x="6" y="115"/>
                  </a:cubicBezTo>
                  <a:cubicBezTo>
                    <a:pt x="9" y="119"/>
                    <a:pt x="14" y="121"/>
                    <a:pt x="19" y="121"/>
                  </a:cubicBezTo>
                  <a:cubicBezTo>
                    <a:pt x="19" y="121"/>
                    <a:pt x="19" y="121"/>
                    <a:pt x="19" y="121"/>
                  </a:cubicBezTo>
                  <a:cubicBezTo>
                    <a:pt x="72" y="121"/>
                    <a:pt x="72" y="121"/>
                    <a:pt x="72" y="121"/>
                  </a:cubicBezTo>
                  <a:cubicBezTo>
                    <a:pt x="72" y="121"/>
                    <a:pt x="72" y="121"/>
                    <a:pt x="72" y="121"/>
                  </a:cubicBezTo>
                  <a:cubicBezTo>
                    <a:pt x="77" y="121"/>
                    <a:pt x="82" y="119"/>
                    <a:pt x="85" y="115"/>
                  </a:cubicBezTo>
                  <a:cubicBezTo>
                    <a:pt x="88" y="112"/>
                    <a:pt x="91" y="107"/>
                    <a:pt x="91" y="102"/>
                  </a:cubicBezTo>
                  <a:cubicBezTo>
                    <a:pt x="91" y="31"/>
                    <a:pt x="91" y="31"/>
                    <a:pt x="91" y="31"/>
                  </a:cubicBezTo>
                  <a:cubicBezTo>
                    <a:pt x="91" y="31"/>
                    <a:pt x="91" y="31"/>
                    <a:pt x="91" y="31"/>
                  </a:cubicBezTo>
                  <a:cubicBezTo>
                    <a:pt x="91" y="31"/>
                    <a:pt x="91" y="30"/>
                    <a:pt x="91" y="30"/>
                  </a:cubicBezTo>
                  <a:close/>
                  <a:moveTo>
                    <a:pt x="83" y="102"/>
                  </a:moveTo>
                  <a:cubicBezTo>
                    <a:pt x="83" y="105"/>
                    <a:pt x="82" y="108"/>
                    <a:pt x="80" y="110"/>
                  </a:cubicBezTo>
                  <a:cubicBezTo>
                    <a:pt x="78" y="112"/>
                    <a:pt x="75" y="113"/>
                    <a:pt x="72" y="113"/>
                  </a:cubicBezTo>
                  <a:cubicBezTo>
                    <a:pt x="19" y="113"/>
                    <a:pt x="19" y="113"/>
                    <a:pt x="19" y="113"/>
                  </a:cubicBezTo>
                  <a:cubicBezTo>
                    <a:pt x="16" y="113"/>
                    <a:pt x="13" y="112"/>
                    <a:pt x="11" y="110"/>
                  </a:cubicBezTo>
                  <a:cubicBezTo>
                    <a:pt x="9" y="108"/>
                    <a:pt x="8" y="105"/>
                    <a:pt x="8" y="102"/>
                  </a:cubicBezTo>
                  <a:cubicBezTo>
                    <a:pt x="8" y="19"/>
                    <a:pt x="8" y="19"/>
                    <a:pt x="8" y="19"/>
                  </a:cubicBezTo>
                  <a:cubicBezTo>
                    <a:pt x="8" y="13"/>
                    <a:pt x="13" y="8"/>
                    <a:pt x="19" y="8"/>
                  </a:cubicBezTo>
                  <a:cubicBezTo>
                    <a:pt x="38" y="8"/>
                    <a:pt x="38" y="8"/>
                    <a:pt x="38" y="8"/>
                  </a:cubicBezTo>
                  <a:cubicBezTo>
                    <a:pt x="53" y="8"/>
                    <a:pt x="53" y="8"/>
                    <a:pt x="53" y="8"/>
                  </a:cubicBezTo>
                  <a:cubicBezTo>
                    <a:pt x="60" y="8"/>
                    <a:pt x="60" y="8"/>
                    <a:pt x="60" y="8"/>
                  </a:cubicBezTo>
                  <a:cubicBezTo>
                    <a:pt x="60" y="8"/>
                    <a:pt x="60" y="8"/>
                    <a:pt x="60" y="8"/>
                  </a:cubicBezTo>
                  <a:cubicBezTo>
                    <a:pt x="60" y="8"/>
                    <a:pt x="60" y="8"/>
                    <a:pt x="60" y="8"/>
                  </a:cubicBezTo>
                  <a:cubicBezTo>
                    <a:pt x="60" y="31"/>
                    <a:pt x="60" y="31"/>
                    <a:pt x="60" y="31"/>
                  </a:cubicBezTo>
                  <a:cubicBezTo>
                    <a:pt x="83" y="31"/>
                    <a:pt x="83" y="31"/>
                    <a:pt x="83" y="31"/>
                  </a:cubicBezTo>
                  <a:lnTo>
                    <a:pt x="83"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a:solidFill>
                  <a:schemeClr val="bg1"/>
                </a:solidFill>
                <a:cs typeface="+mn-ea"/>
                <a:sym typeface="+mn-lt"/>
              </a:endParaRPr>
            </a:p>
          </p:txBody>
        </p:sp>
        <p:sp>
          <p:nvSpPr>
            <p:cNvPr id="16" name="Freeform 16"/>
            <p:cNvSpPr/>
            <p:nvPr/>
          </p:nvSpPr>
          <p:spPr bwMode="auto">
            <a:xfrm>
              <a:off x="8810625" y="4610100"/>
              <a:ext cx="338138" cy="450850"/>
            </a:xfrm>
            <a:custGeom>
              <a:avLst/>
              <a:gdLst>
                <a:gd name="T0" fmla="*/ 90 w 90"/>
                <a:gd name="T1" fmla="*/ 30 h 120"/>
                <a:gd name="T2" fmla="*/ 88 w 90"/>
                <a:gd name="T3" fmla="*/ 25 h 120"/>
                <a:gd name="T4" fmla="*/ 65 w 90"/>
                <a:gd name="T5" fmla="*/ 2 h 120"/>
                <a:gd name="T6" fmla="*/ 60 w 90"/>
                <a:gd name="T7" fmla="*/ 0 h 120"/>
                <a:gd name="T8" fmla="*/ 52 w 90"/>
                <a:gd name="T9" fmla="*/ 0 h 120"/>
                <a:gd name="T10" fmla="*/ 37 w 90"/>
                <a:gd name="T11" fmla="*/ 0 h 120"/>
                <a:gd name="T12" fmla="*/ 19 w 90"/>
                <a:gd name="T13" fmla="*/ 0 h 120"/>
                <a:gd name="T14" fmla="*/ 0 w 90"/>
                <a:gd name="T15" fmla="*/ 15 h 120"/>
                <a:gd name="T16" fmla="*/ 8 w 90"/>
                <a:gd name="T17" fmla="*/ 15 h 120"/>
                <a:gd name="T18" fmla="*/ 19 w 90"/>
                <a:gd name="T19" fmla="*/ 7 h 120"/>
                <a:gd name="T20" fmla="*/ 37 w 90"/>
                <a:gd name="T21" fmla="*/ 7 h 120"/>
                <a:gd name="T22" fmla="*/ 52 w 90"/>
                <a:gd name="T23" fmla="*/ 7 h 120"/>
                <a:gd name="T24" fmla="*/ 60 w 90"/>
                <a:gd name="T25" fmla="*/ 7 h 120"/>
                <a:gd name="T26" fmla="*/ 60 w 90"/>
                <a:gd name="T27" fmla="*/ 7 h 120"/>
                <a:gd name="T28" fmla="*/ 60 w 90"/>
                <a:gd name="T29" fmla="*/ 7 h 120"/>
                <a:gd name="T30" fmla="*/ 60 w 90"/>
                <a:gd name="T31" fmla="*/ 31 h 120"/>
                <a:gd name="T32" fmla="*/ 82 w 90"/>
                <a:gd name="T33" fmla="*/ 31 h 120"/>
                <a:gd name="T34" fmla="*/ 82 w 90"/>
                <a:gd name="T35" fmla="*/ 101 h 120"/>
                <a:gd name="T36" fmla="*/ 79 w 90"/>
                <a:gd name="T37" fmla="*/ 109 h 120"/>
                <a:gd name="T38" fmla="*/ 75 w 90"/>
                <a:gd name="T39" fmla="*/ 112 h 120"/>
                <a:gd name="T40" fmla="*/ 75 w 90"/>
                <a:gd name="T41" fmla="*/ 120 h 120"/>
                <a:gd name="T42" fmla="*/ 85 w 90"/>
                <a:gd name="T43" fmla="*/ 115 h 120"/>
                <a:gd name="T44" fmla="*/ 90 w 90"/>
                <a:gd name="T45" fmla="*/ 101 h 120"/>
                <a:gd name="T46" fmla="*/ 90 w 90"/>
                <a:gd name="T47" fmla="*/ 31 h 120"/>
                <a:gd name="T48" fmla="*/ 90 w 90"/>
                <a:gd name="T49" fmla="*/ 31 h 120"/>
                <a:gd name="T50" fmla="*/ 90 w 90"/>
                <a:gd name="T51"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20">
                  <a:moveTo>
                    <a:pt x="90" y="30"/>
                  </a:moveTo>
                  <a:cubicBezTo>
                    <a:pt x="90" y="28"/>
                    <a:pt x="89" y="26"/>
                    <a:pt x="88" y="25"/>
                  </a:cubicBezTo>
                  <a:cubicBezTo>
                    <a:pt x="65" y="2"/>
                    <a:pt x="65" y="2"/>
                    <a:pt x="65" y="2"/>
                  </a:cubicBezTo>
                  <a:cubicBezTo>
                    <a:pt x="64" y="1"/>
                    <a:pt x="62" y="0"/>
                    <a:pt x="60" y="0"/>
                  </a:cubicBezTo>
                  <a:cubicBezTo>
                    <a:pt x="52" y="0"/>
                    <a:pt x="52" y="0"/>
                    <a:pt x="52" y="0"/>
                  </a:cubicBezTo>
                  <a:cubicBezTo>
                    <a:pt x="37" y="0"/>
                    <a:pt x="37" y="0"/>
                    <a:pt x="37" y="0"/>
                  </a:cubicBezTo>
                  <a:cubicBezTo>
                    <a:pt x="19" y="0"/>
                    <a:pt x="19" y="0"/>
                    <a:pt x="19" y="0"/>
                  </a:cubicBezTo>
                  <a:cubicBezTo>
                    <a:pt x="9" y="0"/>
                    <a:pt x="2" y="6"/>
                    <a:pt x="0" y="15"/>
                  </a:cubicBezTo>
                  <a:cubicBezTo>
                    <a:pt x="8" y="15"/>
                    <a:pt x="8" y="15"/>
                    <a:pt x="8" y="15"/>
                  </a:cubicBezTo>
                  <a:cubicBezTo>
                    <a:pt x="9" y="10"/>
                    <a:pt x="14" y="7"/>
                    <a:pt x="19" y="7"/>
                  </a:cubicBezTo>
                  <a:cubicBezTo>
                    <a:pt x="37" y="7"/>
                    <a:pt x="37" y="7"/>
                    <a:pt x="37" y="7"/>
                  </a:cubicBezTo>
                  <a:cubicBezTo>
                    <a:pt x="52" y="7"/>
                    <a:pt x="52" y="7"/>
                    <a:pt x="52" y="7"/>
                  </a:cubicBezTo>
                  <a:cubicBezTo>
                    <a:pt x="60" y="7"/>
                    <a:pt x="60" y="7"/>
                    <a:pt x="60" y="7"/>
                  </a:cubicBezTo>
                  <a:cubicBezTo>
                    <a:pt x="60" y="7"/>
                    <a:pt x="60" y="7"/>
                    <a:pt x="60" y="7"/>
                  </a:cubicBezTo>
                  <a:cubicBezTo>
                    <a:pt x="60" y="7"/>
                    <a:pt x="60" y="7"/>
                    <a:pt x="60" y="7"/>
                  </a:cubicBezTo>
                  <a:cubicBezTo>
                    <a:pt x="60" y="31"/>
                    <a:pt x="60" y="31"/>
                    <a:pt x="60" y="31"/>
                  </a:cubicBezTo>
                  <a:cubicBezTo>
                    <a:pt x="82" y="31"/>
                    <a:pt x="82" y="31"/>
                    <a:pt x="82" y="31"/>
                  </a:cubicBezTo>
                  <a:cubicBezTo>
                    <a:pt x="82" y="101"/>
                    <a:pt x="82" y="101"/>
                    <a:pt x="82" y="101"/>
                  </a:cubicBezTo>
                  <a:cubicBezTo>
                    <a:pt x="82" y="104"/>
                    <a:pt x="81" y="107"/>
                    <a:pt x="79" y="109"/>
                  </a:cubicBezTo>
                  <a:cubicBezTo>
                    <a:pt x="78" y="111"/>
                    <a:pt x="77" y="111"/>
                    <a:pt x="75" y="112"/>
                  </a:cubicBezTo>
                  <a:cubicBezTo>
                    <a:pt x="75" y="120"/>
                    <a:pt x="75" y="120"/>
                    <a:pt x="75" y="120"/>
                  </a:cubicBezTo>
                  <a:cubicBezTo>
                    <a:pt x="79" y="119"/>
                    <a:pt x="82" y="117"/>
                    <a:pt x="85" y="115"/>
                  </a:cubicBezTo>
                  <a:cubicBezTo>
                    <a:pt x="88" y="111"/>
                    <a:pt x="90" y="107"/>
                    <a:pt x="90" y="101"/>
                  </a:cubicBezTo>
                  <a:cubicBezTo>
                    <a:pt x="90" y="31"/>
                    <a:pt x="90" y="31"/>
                    <a:pt x="90" y="31"/>
                  </a:cubicBezTo>
                  <a:cubicBezTo>
                    <a:pt x="90" y="31"/>
                    <a:pt x="90" y="31"/>
                    <a:pt x="90" y="31"/>
                  </a:cubicBezTo>
                  <a:cubicBezTo>
                    <a:pt x="90" y="30"/>
                    <a:pt x="90" y="30"/>
                    <a:pt x="9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a:solidFill>
                  <a:schemeClr val="bg1"/>
                </a:solidFill>
                <a:cs typeface="+mn-ea"/>
                <a:sym typeface="+mn-lt"/>
              </a:endParaRPr>
            </a:p>
          </p:txBody>
        </p:sp>
        <p:sp>
          <p:nvSpPr>
            <p:cNvPr id="17" name="Freeform 17"/>
            <p:cNvSpPr/>
            <p:nvPr/>
          </p:nvSpPr>
          <p:spPr bwMode="auto">
            <a:xfrm>
              <a:off x="8804275" y="4926013"/>
              <a:ext cx="190500" cy="165100"/>
            </a:xfrm>
            <a:custGeom>
              <a:avLst/>
              <a:gdLst>
                <a:gd name="T0" fmla="*/ 13 w 51"/>
                <a:gd name="T1" fmla="*/ 0 h 44"/>
                <a:gd name="T2" fmla="*/ 21 w 51"/>
                <a:gd name="T3" fmla="*/ 0 h 44"/>
                <a:gd name="T4" fmla="*/ 22 w 51"/>
                <a:gd name="T5" fmla="*/ 6 h 44"/>
                <a:gd name="T6" fmla="*/ 21 w 51"/>
                <a:gd name="T7" fmla="*/ 31 h 44"/>
                <a:gd name="T8" fmla="*/ 25 w 51"/>
                <a:gd name="T9" fmla="*/ 39 h 44"/>
                <a:gd name="T10" fmla="*/ 30 w 51"/>
                <a:gd name="T11" fmla="*/ 31 h 44"/>
                <a:gd name="T12" fmla="*/ 27 w 51"/>
                <a:gd name="T13" fmla="*/ 6 h 44"/>
                <a:gd name="T14" fmla="*/ 29 w 51"/>
                <a:gd name="T15" fmla="*/ 0 h 44"/>
                <a:gd name="T16" fmla="*/ 37 w 51"/>
                <a:gd name="T17" fmla="*/ 0 h 44"/>
                <a:gd name="T18" fmla="*/ 37 w 51"/>
                <a:gd name="T19" fmla="*/ 0 h 44"/>
                <a:gd name="T20" fmla="*/ 50 w 51"/>
                <a:gd name="T21" fmla="*/ 15 h 44"/>
                <a:gd name="T22" fmla="*/ 48 w 51"/>
                <a:gd name="T23" fmla="*/ 30 h 44"/>
                <a:gd name="T24" fmla="*/ 35 w 51"/>
                <a:gd name="T25" fmla="*/ 44 h 44"/>
                <a:gd name="T26" fmla="*/ 15 w 51"/>
                <a:gd name="T27" fmla="*/ 44 h 44"/>
                <a:gd name="T28" fmla="*/ 2 w 51"/>
                <a:gd name="T29" fmla="*/ 30 h 44"/>
                <a:gd name="T30" fmla="*/ 0 w 51"/>
                <a:gd name="T31" fmla="*/ 15 h 44"/>
                <a:gd name="T32" fmla="*/ 13 w 51"/>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4">
                  <a:moveTo>
                    <a:pt x="13" y="0"/>
                  </a:moveTo>
                  <a:cubicBezTo>
                    <a:pt x="21" y="0"/>
                    <a:pt x="21" y="0"/>
                    <a:pt x="21" y="0"/>
                  </a:cubicBezTo>
                  <a:cubicBezTo>
                    <a:pt x="21" y="1"/>
                    <a:pt x="20" y="5"/>
                    <a:pt x="22" y="6"/>
                  </a:cubicBezTo>
                  <a:cubicBezTo>
                    <a:pt x="22" y="6"/>
                    <a:pt x="19" y="25"/>
                    <a:pt x="21" y="31"/>
                  </a:cubicBezTo>
                  <a:cubicBezTo>
                    <a:pt x="21" y="33"/>
                    <a:pt x="23" y="39"/>
                    <a:pt x="25" y="39"/>
                  </a:cubicBezTo>
                  <a:cubicBezTo>
                    <a:pt x="28" y="39"/>
                    <a:pt x="29" y="33"/>
                    <a:pt x="30" y="31"/>
                  </a:cubicBezTo>
                  <a:cubicBezTo>
                    <a:pt x="31" y="25"/>
                    <a:pt x="27" y="6"/>
                    <a:pt x="27" y="6"/>
                  </a:cubicBezTo>
                  <a:cubicBezTo>
                    <a:pt x="28" y="6"/>
                    <a:pt x="29" y="5"/>
                    <a:pt x="29" y="0"/>
                  </a:cubicBezTo>
                  <a:cubicBezTo>
                    <a:pt x="37" y="0"/>
                    <a:pt x="37" y="0"/>
                    <a:pt x="37" y="0"/>
                  </a:cubicBezTo>
                  <a:cubicBezTo>
                    <a:pt x="37" y="0"/>
                    <a:pt x="37" y="0"/>
                    <a:pt x="37" y="0"/>
                  </a:cubicBezTo>
                  <a:cubicBezTo>
                    <a:pt x="44" y="0"/>
                    <a:pt x="51" y="7"/>
                    <a:pt x="50" y="15"/>
                  </a:cubicBezTo>
                  <a:cubicBezTo>
                    <a:pt x="48" y="30"/>
                    <a:pt x="48" y="30"/>
                    <a:pt x="48" y="30"/>
                  </a:cubicBezTo>
                  <a:cubicBezTo>
                    <a:pt x="47" y="38"/>
                    <a:pt x="42" y="44"/>
                    <a:pt x="35" y="44"/>
                  </a:cubicBezTo>
                  <a:cubicBezTo>
                    <a:pt x="15" y="44"/>
                    <a:pt x="15" y="44"/>
                    <a:pt x="15" y="44"/>
                  </a:cubicBezTo>
                  <a:cubicBezTo>
                    <a:pt x="8" y="44"/>
                    <a:pt x="4" y="38"/>
                    <a:pt x="2" y="30"/>
                  </a:cubicBezTo>
                  <a:cubicBezTo>
                    <a:pt x="0" y="15"/>
                    <a:pt x="0" y="15"/>
                    <a:pt x="0" y="15"/>
                  </a:cubicBezTo>
                  <a:cubicBezTo>
                    <a:pt x="0" y="7"/>
                    <a:pt x="6"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a:solidFill>
                  <a:schemeClr val="bg1"/>
                </a:solidFill>
                <a:cs typeface="+mn-ea"/>
                <a:sym typeface="+mn-lt"/>
              </a:endParaRPr>
            </a:p>
          </p:txBody>
        </p:sp>
        <p:sp>
          <p:nvSpPr>
            <p:cNvPr id="18" name="Oval 18"/>
            <p:cNvSpPr>
              <a:spLocks noChangeArrowheads="1"/>
            </p:cNvSpPr>
            <p:nvPr/>
          </p:nvSpPr>
          <p:spPr bwMode="auto">
            <a:xfrm>
              <a:off x="8848725" y="4805363"/>
              <a:ext cx="96838"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a:solidFill>
                  <a:schemeClr val="bg1"/>
                </a:solidFill>
                <a:cs typeface="+mn-ea"/>
                <a:sym typeface="+mn-lt"/>
              </a:endParaRPr>
            </a:p>
          </p:txBody>
        </p:sp>
      </p:grpSp>
      <p:graphicFrame>
        <p:nvGraphicFramePr>
          <p:cNvPr id="19" name="Diagram 20"/>
          <p:cNvGraphicFramePr/>
          <p:nvPr/>
        </p:nvGraphicFramePr>
        <p:xfrm>
          <a:off x="1229524" y="2438860"/>
          <a:ext cx="1366045" cy="13660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0" name="Oval 21"/>
          <p:cNvSpPr/>
          <p:nvPr/>
        </p:nvSpPr>
        <p:spPr>
          <a:xfrm>
            <a:off x="2119584" y="3224149"/>
            <a:ext cx="628649" cy="630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mn-ea"/>
              <a:sym typeface="+mn-lt"/>
            </a:endParaRPr>
          </a:p>
        </p:txBody>
      </p:sp>
      <p:sp>
        <p:nvSpPr>
          <p:cNvPr id="21" name="TextBox 22"/>
          <p:cNvSpPr txBox="1"/>
          <p:nvPr/>
        </p:nvSpPr>
        <p:spPr>
          <a:xfrm>
            <a:off x="2132970" y="3396569"/>
            <a:ext cx="670823" cy="276999"/>
          </a:xfrm>
          <a:prstGeom prst="rect">
            <a:avLst/>
          </a:prstGeom>
          <a:noFill/>
        </p:spPr>
        <p:txBody>
          <a:bodyPr wrap="square">
            <a:spAutoFit/>
          </a:bodyPr>
          <a:lstStyle/>
          <a:p>
            <a:pPr>
              <a:defRPr/>
            </a:pPr>
            <a:r>
              <a:rPr lang="zh-CN" altLang="en-US" sz="1200" dirty="0">
                <a:solidFill>
                  <a:schemeClr val="bg1"/>
                </a:solidFill>
                <a:cs typeface="+mn-ea"/>
                <a:sym typeface="+mn-lt"/>
              </a:rPr>
              <a:t>项目一</a:t>
            </a:r>
            <a:endParaRPr lang="en-US" sz="1200" dirty="0">
              <a:solidFill>
                <a:schemeClr val="bg1"/>
              </a:solidFill>
              <a:cs typeface="+mn-ea"/>
              <a:sym typeface="+mn-lt"/>
            </a:endParaRPr>
          </a:p>
        </p:txBody>
      </p:sp>
      <p:sp>
        <p:nvSpPr>
          <p:cNvPr id="22" name="Oval 23"/>
          <p:cNvSpPr/>
          <p:nvPr/>
        </p:nvSpPr>
        <p:spPr>
          <a:xfrm>
            <a:off x="2748233" y="2978615"/>
            <a:ext cx="300567" cy="3005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mn-ea"/>
              <a:sym typeface="+mn-lt"/>
            </a:endParaRPr>
          </a:p>
        </p:txBody>
      </p:sp>
      <p:sp>
        <p:nvSpPr>
          <p:cNvPr id="23" name="TextBox 24"/>
          <p:cNvSpPr txBox="1"/>
          <p:nvPr/>
        </p:nvSpPr>
        <p:spPr>
          <a:xfrm>
            <a:off x="1045588" y="3918414"/>
            <a:ext cx="1921931" cy="420564"/>
          </a:xfrm>
          <a:prstGeom prst="rect">
            <a:avLst/>
          </a:prstGeom>
          <a:noFill/>
        </p:spPr>
        <p:txBody>
          <a:bodyPr wrap="square">
            <a:spAutoFit/>
          </a:bodyPr>
          <a:lstStyle/>
          <a:p>
            <a:pPr>
              <a:defRPr/>
            </a:pPr>
            <a:r>
              <a:rPr lang="zh-CN" altLang="en-US" sz="2135" b="1" dirty="0">
                <a:solidFill>
                  <a:schemeClr val="bg1"/>
                </a:solidFill>
                <a:cs typeface="+mn-ea"/>
                <a:sym typeface="+mn-lt"/>
              </a:rPr>
              <a:t>点击添加内容</a:t>
            </a:r>
            <a:endParaRPr lang="en-US" sz="2135" b="1" dirty="0">
              <a:solidFill>
                <a:schemeClr val="bg1"/>
              </a:solidFill>
              <a:cs typeface="+mn-ea"/>
              <a:sym typeface="+mn-lt"/>
            </a:endParaRPr>
          </a:p>
        </p:txBody>
      </p:sp>
      <p:sp>
        <p:nvSpPr>
          <p:cNvPr id="24" name="Rectangle 25"/>
          <p:cNvSpPr/>
          <p:nvPr/>
        </p:nvSpPr>
        <p:spPr>
          <a:xfrm>
            <a:off x="965995" y="4243320"/>
            <a:ext cx="2057403" cy="1023742"/>
          </a:xfrm>
          <a:prstGeom prst="rect">
            <a:avLst/>
          </a:prstGeom>
        </p:spPr>
        <p:txBody>
          <a:bodyPr wrap="square">
            <a:spAutoFit/>
          </a:bodyPr>
          <a:lstStyle/>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p:txBody>
      </p:sp>
      <p:graphicFrame>
        <p:nvGraphicFramePr>
          <p:cNvPr id="25" name="Diagram 33"/>
          <p:cNvGraphicFramePr/>
          <p:nvPr/>
        </p:nvGraphicFramePr>
        <p:xfrm>
          <a:off x="9325372" y="2438860"/>
          <a:ext cx="1366045" cy="13660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Oval 34"/>
          <p:cNvSpPr/>
          <p:nvPr/>
        </p:nvSpPr>
        <p:spPr>
          <a:xfrm>
            <a:off x="10213717" y="3224149"/>
            <a:ext cx="630767" cy="6307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mn-ea"/>
              <a:sym typeface="+mn-lt"/>
            </a:endParaRPr>
          </a:p>
        </p:txBody>
      </p:sp>
      <p:sp>
        <p:nvSpPr>
          <p:cNvPr id="27" name="TextBox 35"/>
          <p:cNvSpPr txBox="1"/>
          <p:nvPr/>
        </p:nvSpPr>
        <p:spPr>
          <a:xfrm>
            <a:off x="10220030" y="3391300"/>
            <a:ext cx="732141" cy="276999"/>
          </a:xfrm>
          <a:prstGeom prst="rect">
            <a:avLst/>
          </a:prstGeom>
          <a:noFill/>
        </p:spPr>
        <p:txBody>
          <a:bodyPr wrap="square">
            <a:spAutoFit/>
          </a:bodyPr>
          <a:lstStyle/>
          <a:p>
            <a:pPr>
              <a:defRPr/>
            </a:pPr>
            <a:r>
              <a:rPr lang="zh-CN" altLang="en-US" sz="1200" dirty="0">
                <a:solidFill>
                  <a:schemeClr val="bg1"/>
                </a:solidFill>
                <a:cs typeface="+mn-ea"/>
                <a:sym typeface="+mn-lt"/>
              </a:rPr>
              <a:t>项目二</a:t>
            </a:r>
            <a:endParaRPr lang="en-US" altLang="zh-CN" sz="1200" dirty="0">
              <a:solidFill>
                <a:schemeClr val="bg1"/>
              </a:solidFill>
              <a:cs typeface="+mn-ea"/>
              <a:sym typeface="+mn-lt"/>
            </a:endParaRPr>
          </a:p>
        </p:txBody>
      </p:sp>
      <p:sp>
        <p:nvSpPr>
          <p:cNvPr id="28" name="Oval 36"/>
          <p:cNvSpPr/>
          <p:nvPr/>
        </p:nvSpPr>
        <p:spPr>
          <a:xfrm>
            <a:off x="10844482" y="2978615"/>
            <a:ext cx="300567" cy="30056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bg1"/>
              </a:solidFill>
              <a:cs typeface="+mn-ea"/>
              <a:sym typeface="+mn-lt"/>
            </a:endParaRPr>
          </a:p>
        </p:txBody>
      </p:sp>
      <p:sp>
        <p:nvSpPr>
          <p:cNvPr id="29" name="TextBox 37"/>
          <p:cNvSpPr txBox="1"/>
          <p:nvPr/>
        </p:nvSpPr>
        <p:spPr>
          <a:xfrm>
            <a:off x="9108589" y="3918414"/>
            <a:ext cx="1921931" cy="420564"/>
          </a:xfrm>
          <a:prstGeom prst="rect">
            <a:avLst/>
          </a:prstGeom>
          <a:noFill/>
        </p:spPr>
        <p:txBody>
          <a:bodyPr wrap="square">
            <a:spAutoFit/>
          </a:bodyPr>
          <a:lstStyle/>
          <a:p>
            <a:pPr>
              <a:defRPr/>
            </a:pPr>
            <a:r>
              <a:rPr lang="zh-CN" altLang="en-US" sz="2135" b="1" dirty="0">
                <a:solidFill>
                  <a:schemeClr val="bg1"/>
                </a:solidFill>
                <a:cs typeface="+mn-ea"/>
                <a:sym typeface="+mn-lt"/>
              </a:rPr>
              <a:t>点击添加内容</a:t>
            </a:r>
            <a:endParaRPr lang="en-US" altLang="zh-CN" sz="2135" b="1" dirty="0">
              <a:solidFill>
                <a:schemeClr val="bg1"/>
              </a:solidFill>
              <a:cs typeface="+mn-ea"/>
              <a:sym typeface="+mn-lt"/>
            </a:endParaRPr>
          </a:p>
        </p:txBody>
      </p:sp>
      <p:sp>
        <p:nvSpPr>
          <p:cNvPr id="35" name="Rectangle 38"/>
          <p:cNvSpPr/>
          <p:nvPr/>
        </p:nvSpPr>
        <p:spPr>
          <a:xfrm>
            <a:off x="9014619" y="4243320"/>
            <a:ext cx="2101855" cy="1023742"/>
          </a:xfrm>
          <a:prstGeom prst="rect">
            <a:avLst/>
          </a:prstGeom>
        </p:spPr>
        <p:txBody>
          <a:bodyPr wrap="square">
            <a:spAutoFit/>
          </a:bodyPr>
          <a:lstStyle/>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a:p>
            <a:pPr>
              <a:lnSpc>
                <a:spcPct val="150000"/>
              </a:lnSpc>
              <a:defRPr/>
            </a:pPr>
            <a:r>
              <a:rPr lang="zh-CN" altLang="en-US" sz="1400" dirty="0">
                <a:solidFill>
                  <a:schemeClr val="bg1"/>
                </a:solidFill>
                <a:cs typeface="+mn-ea"/>
                <a:sym typeface="+mn-lt"/>
              </a:rPr>
              <a:t>点击添加主要文字内容</a:t>
            </a:r>
            <a:endParaRPr lang="en-US" altLang="zh-CN" sz="1400" dirty="0">
              <a:solidFill>
                <a:schemeClr val="bg1"/>
              </a:solidFill>
              <a:cs typeface="+mn-ea"/>
              <a:sym typeface="+mn-lt"/>
            </a:endParaRPr>
          </a:p>
        </p:txBody>
      </p:sp>
      <p:sp>
        <p:nvSpPr>
          <p:cNvPr id="9" name="Freeform 179"/>
          <p:cNvSpPr>
            <a:spLocks noEditPoints="1"/>
          </p:cNvSpPr>
          <p:nvPr/>
        </p:nvSpPr>
        <p:spPr bwMode="auto">
          <a:xfrm>
            <a:off x="3759995" y="2612431"/>
            <a:ext cx="4673600" cy="1699684"/>
          </a:xfrm>
          <a:custGeom>
            <a:avLst/>
            <a:gdLst>
              <a:gd name="T0" fmla="*/ 0 w 250"/>
              <a:gd name="T1" fmla="*/ 658319 h 91"/>
              <a:gd name="T2" fmla="*/ 1752600 w 250"/>
              <a:gd name="T3" fmla="*/ 1260611 h 91"/>
              <a:gd name="T4" fmla="*/ 3505200 w 250"/>
              <a:gd name="T5" fmla="*/ 616299 h 91"/>
              <a:gd name="T6" fmla="*/ 1752600 w 250"/>
              <a:gd name="T7" fmla="*/ 0 h 91"/>
              <a:gd name="T8" fmla="*/ 0 w 250"/>
              <a:gd name="T9" fmla="*/ 658319 h 91"/>
              <a:gd name="T10" fmla="*/ 3084576 w 250"/>
              <a:gd name="T11" fmla="*/ 742360 h 91"/>
              <a:gd name="T12" fmla="*/ 1724558 w 250"/>
              <a:gd name="T13" fmla="*/ 1246604 h 91"/>
              <a:gd name="T14" fmla="*/ 364541 w 250"/>
              <a:gd name="T15" fmla="*/ 770374 h 91"/>
              <a:gd name="T16" fmla="*/ 1724558 w 250"/>
              <a:gd name="T17" fmla="*/ 266129 h 91"/>
              <a:gd name="T18" fmla="*/ 3084576 w 250"/>
              <a:gd name="T19" fmla="*/ 74236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 h="91">
                <a:moveTo>
                  <a:pt x="0" y="47"/>
                </a:moveTo>
                <a:cubicBezTo>
                  <a:pt x="1" y="71"/>
                  <a:pt x="57" y="91"/>
                  <a:pt x="125" y="90"/>
                </a:cubicBezTo>
                <a:cubicBezTo>
                  <a:pt x="194" y="90"/>
                  <a:pt x="250" y="69"/>
                  <a:pt x="250" y="44"/>
                </a:cubicBezTo>
                <a:cubicBezTo>
                  <a:pt x="250" y="19"/>
                  <a:pt x="194" y="0"/>
                  <a:pt x="125" y="0"/>
                </a:cubicBezTo>
                <a:cubicBezTo>
                  <a:pt x="56" y="1"/>
                  <a:pt x="0" y="22"/>
                  <a:pt x="0" y="47"/>
                </a:cubicBezTo>
                <a:close/>
                <a:moveTo>
                  <a:pt x="220" y="53"/>
                </a:moveTo>
                <a:cubicBezTo>
                  <a:pt x="220" y="72"/>
                  <a:pt x="177" y="89"/>
                  <a:pt x="123" y="89"/>
                </a:cubicBezTo>
                <a:cubicBezTo>
                  <a:pt x="70" y="90"/>
                  <a:pt x="26" y="74"/>
                  <a:pt x="26" y="55"/>
                </a:cubicBezTo>
                <a:cubicBezTo>
                  <a:pt x="26" y="35"/>
                  <a:pt x="69" y="19"/>
                  <a:pt x="123" y="19"/>
                </a:cubicBezTo>
                <a:cubicBezTo>
                  <a:pt x="176" y="18"/>
                  <a:pt x="220" y="34"/>
                  <a:pt x="220" y="53"/>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11" name="Freeform 180"/>
          <p:cNvSpPr>
            <a:spLocks noEditPoints="1"/>
          </p:cNvSpPr>
          <p:nvPr/>
        </p:nvSpPr>
        <p:spPr bwMode="auto">
          <a:xfrm>
            <a:off x="5239550" y="1118060"/>
            <a:ext cx="1722967" cy="4665133"/>
          </a:xfrm>
          <a:custGeom>
            <a:avLst/>
            <a:gdLst>
              <a:gd name="T0" fmla="*/ 632115 w 92"/>
              <a:gd name="T1" fmla="*/ 13997 h 250"/>
              <a:gd name="T2" fmla="*/ 14047 w 92"/>
              <a:gd name="T3" fmla="*/ 1763648 h 250"/>
              <a:gd name="T4" fmla="*/ 660208 w 92"/>
              <a:gd name="T5" fmla="*/ 3499301 h 250"/>
              <a:gd name="T6" fmla="*/ 1278276 w 92"/>
              <a:gd name="T7" fmla="*/ 1749651 h 250"/>
              <a:gd name="T8" fmla="*/ 632115 w 92"/>
              <a:gd name="T9" fmla="*/ 13997 h 250"/>
              <a:gd name="T10" fmla="*/ 533786 w 92"/>
              <a:gd name="T11" fmla="*/ 3079385 h 250"/>
              <a:gd name="T12" fmla="*/ 28094 w 92"/>
              <a:gd name="T13" fmla="*/ 1735653 h 250"/>
              <a:gd name="T14" fmla="*/ 519739 w 92"/>
              <a:gd name="T15" fmla="*/ 363927 h 250"/>
              <a:gd name="T16" fmla="*/ 1025430 w 92"/>
              <a:gd name="T17" fmla="*/ 1721656 h 250"/>
              <a:gd name="T18" fmla="*/ 533786 w 92"/>
              <a:gd name="T19" fmla="*/ 3079385 h 2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 h="250">
                <a:moveTo>
                  <a:pt x="45" y="1"/>
                </a:moveTo>
                <a:cubicBezTo>
                  <a:pt x="20" y="1"/>
                  <a:pt x="0" y="57"/>
                  <a:pt x="1" y="126"/>
                </a:cubicBezTo>
                <a:cubicBezTo>
                  <a:pt x="2" y="195"/>
                  <a:pt x="22" y="250"/>
                  <a:pt x="47" y="250"/>
                </a:cubicBezTo>
                <a:cubicBezTo>
                  <a:pt x="72" y="250"/>
                  <a:pt x="92" y="194"/>
                  <a:pt x="91" y="125"/>
                </a:cubicBezTo>
                <a:cubicBezTo>
                  <a:pt x="90" y="56"/>
                  <a:pt x="70" y="0"/>
                  <a:pt x="45" y="1"/>
                </a:cubicBezTo>
                <a:close/>
                <a:moveTo>
                  <a:pt x="38" y="220"/>
                </a:moveTo>
                <a:cubicBezTo>
                  <a:pt x="19" y="221"/>
                  <a:pt x="3" y="177"/>
                  <a:pt x="2" y="124"/>
                </a:cubicBezTo>
                <a:cubicBezTo>
                  <a:pt x="2" y="70"/>
                  <a:pt x="17" y="26"/>
                  <a:pt x="37" y="26"/>
                </a:cubicBezTo>
                <a:cubicBezTo>
                  <a:pt x="56" y="26"/>
                  <a:pt x="72" y="69"/>
                  <a:pt x="73" y="123"/>
                </a:cubicBezTo>
                <a:cubicBezTo>
                  <a:pt x="73" y="177"/>
                  <a:pt x="58" y="220"/>
                  <a:pt x="38" y="220"/>
                </a:cubicBezTo>
                <a:close/>
              </a:path>
            </a:pathLst>
          </a:custGeom>
          <a:solidFill>
            <a:schemeClr val="accent1"/>
          </a:solidFill>
          <a:ln>
            <a:noFill/>
          </a:ln>
        </p:spPr>
        <p:txBody>
          <a:bodyPr/>
          <a:lstStyle/>
          <a:p>
            <a:endParaRPr lang="zh-CN" altLang="en-US">
              <a:solidFill>
                <a:schemeClr val="bg1"/>
              </a:solidFill>
              <a:cs typeface="+mn-ea"/>
              <a:sym typeface="+mn-lt"/>
            </a:endParaRPr>
          </a:p>
        </p:txBody>
      </p:sp>
      <p:sp>
        <p:nvSpPr>
          <p:cNvPr id="12" name="Freeform 181"/>
          <p:cNvSpPr>
            <a:spLocks noEditPoints="1"/>
          </p:cNvSpPr>
          <p:nvPr/>
        </p:nvSpPr>
        <p:spPr bwMode="auto">
          <a:xfrm>
            <a:off x="4121950" y="1488482"/>
            <a:ext cx="3958167" cy="3941233"/>
          </a:xfrm>
          <a:custGeom>
            <a:avLst/>
            <a:gdLst>
              <a:gd name="T0" fmla="*/ 238017 w 212"/>
              <a:gd name="T1" fmla="*/ 252205 h 211"/>
              <a:gd name="T2" fmla="*/ 1036073 w 212"/>
              <a:gd name="T3" fmla="*/ 1919563 h 211"/>
              <a:gd name="T4" fmla="*/ 2730193 w 212"/>
              <a:gd name="T5" fmla="*/ 2704203 h 211"/>
              <a:gd name="T6" fmla="*/ 1932137 w 212"/>
              <a:gd name="T7" fmla="*/ 1022833 h 211"/>
              <a:gd name="T8" fmla="*/ 238017 w 212"/>
              <a:gd name="T9" fmla="*/ 252205 h 211"/>
              <a:gd name="T10" fmla="*/ 2352166 w 212"/>
              <a:gd name="T11" fmla="*/ 2494031 h 211"/>
              <a:gd name="T12" fmla="*/ 1036073 w 212"/>
              <a:gd name="T13" fmla="*/ 1891541 h 211"/>
              <a:gd name="T14" fmla="*/ 406029 w 212"/>
              <a:gd name="T15" fmla="*/ 588479 h 211"/>
              <a:gd name="T16" fmla="*/ 1722122 w 212"/>
              <a:gd name="T17" fmla="*/ 1190970 h 211"/>
              <a:gd name="T18" fmla="*/ 2352166 w 212"/>
              <a:gd name="T19" fmla="*/ 2494031 h 2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 h="211">
                <a:moveTo>
                  <a:pt x="17" y="18"/>
                </a:moveTo>
                <a:cubicBezTo>
                  <a:pt x="0" y="36"/>
                  <a:pt x="25" y="89"/>
                  <a:pt x="74" y="137"/>
                </a:cubicBezTo>
                <a:cubicBezTo>
                  <a:pt x="124" y="186"/>
                  <a:pt x="178" y="211"/>
                  <a:pt x="195" y="193"/>
                </a:cubicBezTo>
                <a:cubicBezTo>
                  <a:pt x="212" y="175"/>
                  <a:pt x="187" y="122"/>
                  <a:pt x="138" y="73"/>
                </a:cubicBezTo>
                <a:cubicBezTo>
                  <a:pt x="88" y="25"/>
                  <a:pt x="34" y="0"/>
                  <a:pt x="17" y="18"/>
                </a:cubicBezTo>
                <a:close/>
                <a:moveTo>
                  <a:pt x="168" y="178"/>
                </a:moveTo>
                <a:cubicBezTo>
                  <a:pt x="154" y="192"/>
                  <a:pt x="112" y="173"/>
                  <a:pt x="74" y="135"/>
                </a:cubicBezTo>
                <a:cubicBezTo>
                  <a:pt x="36" y="97"/>
                  <a:pt x="16" y="56"/>
                  <a:pt x="29" y="42"/>
                </a:cubicBezTo>
                <a:cubicBezTo>
                  <a:pt x="43" y="28"/>
                  <a:pt x="85" y="47"/>
                  <a:pt x="123" y="85"/>
                </a:cubicBezTo>
                <a:cubicBezTo>
                  <a:pt x="161" y="123"/>
                  <a:pt x="181" y="164"/>
                  <a:pt x="168" y="178"/>
                </a:cubicBezTo>
                <a:close/>
              </a:path>
            </a:pathLst>
          </a:custGeom>
          <a:solidFill>
            <a:schemeClr val="accent4"/>
          </a:solidFill>
          <a:ln>
            <a:noFill/>
          </a:ln>
        </p:spPr>
        <p:txBody>
          <a:bodyPr/>
          <a:lstStyle/>
          <a:p>
            <a:endParaRPr lang="zh-CN" altLang="en-US">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 calcmode="lin" valueType="num">
                                      <p:cBhvr>
                                        <p:cTn id="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gtEl>
                                      </p:cBhvr>
                                    </p:animEffect>
                                  </p:childTnLst>
                                </p:cTn>
                              </p:par>
                            </p:childTnLst>
                          </p:cTn>
                        </p:par>
                        <p:par>
                          <p:cTn id="12" fill="hold">
                            <p:stCondLst>
                              <p:cond delay="85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350"/>
                            </p:stCondLst>
                            <p:childTnLst>
                              <p:par>
                                <p:cTn id="19" presetID="16" presetClass="entr" presetSubtype="42"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Horizontal)">
                                      <p:cBhvr>
                                        <p:cTn id="21" dur="500"/>
                                        <p:tgtEl>
                                          <p:spTgt spid="12"/>
                                        </p:tgtEl>
                                      </p:cBhvr>
                                    </p:animEffect>
                                  </p:childTnLst>
                                </p:cTn>
                              </p:par>
                            </p:childTnLst>
                          </p:cTn>
                        </p:par>
                        <p:par>
                          <p:cTn id="22" fill="hold">
                            <p:stCondLst>
                              <p:cond delay="1850"/>
                            </p:stCondLst>
                            <p:childTnLst>
                              <p:par>
                                <p:cTn id="23" presetID="16" presetClass="entr" presetSubtype="42"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Horizontal)">
                                      <p:cBhvr>
                                        <p:cTn id="25" dur="500"/>
                                        <p:tgtEl>
                                          <p:spTgt spid="11"/>
                                        </p:tgtEl>
                                      </p:cBhvr>
                                    </p:animEffect>
                                  </p:childTnLst>
                                </p:cTn>
                              </p:par>
                            </p:childTnLst>
                          </p:cTn>
                        </p:par>
                        <p:par>
                          <p:cTn id="26" fill="hold">
                            <p:stCondLst>
                              <p:cond delay="2350"/>
                            </p:stCondLst>
                            <p:childTnLst>
                              <p:par>
                                <p:cTn id="27" presetID="16" presetClass="entr" presetSubtype="4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Horizontal)">
                                      <p:cBhvr>
                                        <p:cTn id="29" dur="500"/>
                                        <p:tgtEl>
                                          <p:spTgt spid="13"/>
                                        </p:tgtEl>
                                      </p:cBhvr>
                                    </p:animEffect>
                                  </p:childTnLst>
                                </p:cTn>
                              </p:par>
                            </p:childTnLst>
                          </p:cTn>
                        </p:par>
                        <p:par>
                          <p:cTn id="30" fill="hold">
                            <p:stCondLst>
                              <p:cond delay="2850"/>
                            </p:stCondLst>
                            <p:childTnLst>
                              <p:par>
                                <p:cTn id="31" presetID="16" presetClass="entr" presetSubtype="4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Horizontal)">
                                      <p:cBhvr>
                                        <p:cTn id="33" dur="500"/>
                                        <p:tgtEl>
                                          <p:spTgt spid="9"/>
                                        </p:tgtEl>
                                      </p:cBhvr>
                                    </p:animEffect>
                                  </p:childTnLst>
                                </p:cTn>
                              </p:par>
                            </p:childTnLst>
                          </p:cTn>
                        </p:par>
                        <p:par>
                          <p:cTn id="34" fill="hold">
                            <p:stCondLst>
                              <p:cond delay="33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85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350"/>
                            </p:stCondLst>
                            <p:childTnLst>
                              <p:par>
                                <p:cTn id="47" presetID="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4850"/>
                            </p:stCondLst>
                            <p:childTnLst>
                              <p:par>
                                <p:cTn id="52" presetID="2" presetClass="entr" presetSubtype="4"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par>
                          <p:cTn id="56" fill="hold">
                            <p:stCondLst>
                              <p:cond delay="535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5850"/>
                            </p:stCondLst>
                            <p:childTnLst>
                              <p:par>
                                <p:cTn id="61" presetID="10"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par>
                          <p:cTn id="64" fill="hold">
                            <p:stCondLst>
                              <p:cond delay="635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anim calcmode="lin" valueType="num">
                                      <p:cBhvr>
                                        <p:cTn id="68" dur="500" fill="hold"/>
                                        <p:tgtEl>
                                          <p:spTgt spid="22"/>
                                        </p:tgtEl>
                                        <p:attrNameLst>
                                          <p:attrName>ppt_x</p:attrName>
                                        </p:attrNameLst>
                                      </p:cBhvr>
                                      <p:tavLst>
                                        <p:tav tm="0">
                                          <p:val>
                                            <p:strVal val="#ppt_x"/>
                                          </p:val>
                                        </p:tav>
                                        <p:tav tm="100000">
                                          <p:val>
                                            <p:strVal val="#ppt_x"/>
                                          </p:val>
                                        </p:tav>
                                      </p:tavLst>
                                    </p:anim>
                                    <p:anim calcmode="lin" valueType="num">
                                      <p:cBhvr>
                                        <p:cTn id="69" dur="5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68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strVal val="#ppt_x"/>
                                          </p:val>
                                        </p:tav>
                                        <p:tav tm="100000">
                                          <p:val>
                                            <p:strVal val="#ppt_x"/>
                                          </p:val>
                                        </p:tav>
                                      </p:tavLst>
                                    </p:anim>
                                    <p:anim calcmode="lin" valueType="num">
                                      <p:cBhvr>
                                        <p:cTn id="75" dur="5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7350"/>
                            </p:stCondLst>
                            <p:childTnLst>
                              <p:par>
                                <p:cTn id="77" presetID="2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250"/>
                                        <p:tgtEl>
                                          <p:spTgt spid="23"/>
                                        </p:tgtEl>
                                      </p:cBhvr>
                                    </p:animEffect>
                                  </p:childTnLst>
                                </p:cTn>
                              </p:par>
                            </p:childTnLst>
                          </p:cTn>
                        </p:par>
                        <p:par>
                          <p:cTn id="80" fill="hold">
                            <p:stCondLst>
                              <p:cond delay="78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250"/>
                                        <p:tgtEl>
                                          <p:spTgt spid="29"/>
                                        </p:tgtEl>
                                      </p:cBhvr>
                                    </p:animEffect>
                                  </p:childTnLst>
                                </p:cTn>
                              </p:par>
                            </p:childTnLst>
                          </p:cTn>
                        </p:par>
                        <p:par>
                          <p:cTn id="84" fill="hold">
                            <p:stCondLst>
                              <p:cond delay="835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par>
                          <p:cTn id="88" fill="hold">
                            <p:stCondLst>
                              <p:cond delay="8850"/>
                            </p:stCondLst>
                            <p:childTnLst>
                              <p:par>
                                <p:cTn id="89" presetID="10" presetClass="entr" presetSubtype="0"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Graphic spid="19" grpId="0">
        <p:bldAsOne/>
      </p:bldGraphic>
      <p:bldP spid="20" grpId="0" animBg="1"/>
      <p:bldP spid="21" grpId="0"/>
      <p:bldP spid="22" grpId="0" animBg="1"/>
      <p:bldP spid="23" grpId="0"/>
      <p:bldP spid="24" grpId="0"/>
      <p:bldGraphic spid="25" grpId="0">
        <p:bldAsOne/>
      </p:bldGraphic>
      <p:bldP spid="26" grpId="0" animBg="1"/>
      <p:bldP spid="27" grpId="0"/>
      <p:bldP spid="28" grpId="0" animBg="1"/>
      <p:bldP spid="29" grpId="0"/>
      <p:bldP spid="35" grpId="0"/>
      <p:bldP spid="9"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541561" y="2691709"/>
            <a:ext cx="2085721" cy="2088667"/>
          </a:xfrm>
          <a:prstGeom prst="pie">
            <a:avLst>
              <a:gd name="adj1" fmla="val 0"/>
              <a:gd name="adj2" fmla="val 178173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14" name="饼形 113"/>
          <p:cNvSpPr/>
          <p:nvPr/>
        </p:nvSpPr>
        <p:spPr>
          <a:xfrm rot="17792835">
            <a:off x="1360629" y="2290251"/>
            <a:ext cx="2798115" cy="2699543"/>
          </a:xfrm>
          <a:prstGeom prst="pie">
            <a:avLst>
              <a:gd name="adj1" fmla="val 0"/>
              <a:gd name="adj2" fmla="val 387349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15" name="饼形 114"/>
          <p:cNvSpPr/>
          <p:nvPr/>
        </p:nvSpPr>
        <p:spPr>
          <a:xfrm>
            <a:off x="4980226" y="2696473"/>
            <a:ext cx="2087308" cy="2087079"/>
          </a:xfrm>
          <a:prstGeom prst="pie">
            <a:avLst>
              <a:gd name="adj1" fmla="val 0"/>
              <a:gd name="adj2" fmla="val 1503185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16" name="饼形 115"/>
          <p:cNvSpPr/>
          <p:nvPr/>
        </p:nvSpPr>
        <p:spPr>
          <a:xfrm rot="17792835">
            <a:off x="4711265" y="2270413"/>
            <a:ext cx="2798115" cy="2701129"/>
          </a:xfrm>
          <a:prstGeom prst="pie">
            <a:avLst>
              <a:gd name="adj1" fmla="val 18826865"/>
              <a:gd name="adj2" fmla="val 3873493"/>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17" name="文本框 24"/>
          <p:cNvSpPr txBox="1">
            <a:spLocks noChangeArrowheads="1"/>
          </p:cNvSpPr>
          <p:nvPr/>
        </p:nvSpPr>
        <p:spPr bwMode="auto">
          <a:xfrm>
            <a:off x="1962126" y="3758935"/>
            <a:ext cx="1513015" cy="769313"/>
          </a:xfrm>
          <a:prstGeom prst="rect">
            <a:avLst/>
          </a:prstGeom>
          <a:noFill/>
          <a:ln w="9525">
            <a:noFill/>
            <a:miter lim="800000"/>
          </a:ln>
        </p:spPr>
        <p:txBody>
          <a:bodyPr wrap="square">
            <a:spAutoFit/>
          </a:bodyPr>
          <a:lstStyle/>
          <a:p>
            <a:r>
              <a:rPr lang="en-US" altLang="zh-CN" sz="4400" dirty="0">
                <a:solidFill>
                  <a:schemeClr val="bg1"/>
                </a:solidFill>
                <a:cs typeface="+mn-ea"/>
                <a:sym typeface="+mn-lt"/>
              </a:rPr>
              <a:t>12%</a:t>
            </a:r>
            <a:endParaRPr lang="zh-CN" altLang="en-US" sz="4400" dirty="0">
              <a:solidFill>
                <a:schemeClr val="bg1"/>
              </a:solidFill>
              <a:cs typeface="+mn-ea"/>
              <a:sym typeface="+mn-lt"/>
            </a:endParaRPr>
          </a:p>
        </p:txBody>
      </p:sp>
      <p:sp>
        <p:nvSpPr>
          <p:cNvPr id="118" name="文本框 25"/>
          <p:cNvSpPr txBox="1">
            <a:spLocks noChangeArrowheads="1"/>
          </p:cNvSpPr>
          <p:nvPr/>
        </p:nvSpPr>
        <p:spPr bwMode="auto">
          <a:xfrm>
            <a:off x="5407046" y="3758935"/>
            <a:ext cx="1679679" cy="76931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en-US" altLang="zh-CN" sz="4400" dirty="0">
                <a:solidFill>
                  <a:schemeClr val="bg1"/>
                </a:solidFill>
                <a:latin typeface="+mn-lt"/>
                <a:ea typeface="+mn-ea"/>
                <a:cs typeface="+mn-ea"/>
                <a:sym typeface="+mn-lt"/>
              </a:rPr>
              <a:t>36%</a:t>
            </a:r>
            <a:endParaRPr lang="zh-CN" altLang="en-US" sz="4400" dirty="0">
              <a:solidFill>
                <a:schemeClr val="bg1"/>
              </a:solidFill>
              <a:latin typeface="+mn-lt"/>
              <a:ea typeface="+mn-ea"/>
              <a:cs typeface="+mn-ea"/>
              <a:sym typeface="+mn-lt"/>
            </a:endParaRPr>
          </a:p>
        </p:txBody>
      </p:sp>
      <p:sp>
        <p:nvSpPr>
          <p:cNvPr id="119" name="饼形 118"/>
          <p:cNvSpPr/>
          <p:nvPr/>
        </p:nvSpPr>
        <p:spPr>
          <a:xfrm>
            <a:off x="8361791" y="2736149"/>
            <a:ext cx="2087308" cy="2088667"/>
          </a:xfrm>
          <a:prstGeom prst="pie">
            <a:avLst>
              <a:gd name="adj1" fmla="val 0"/>
              <a:gd name="adj2" fmla="val 190427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20" name="饼形 119"/>
          <p:cNvSpPr/>
          <p:nvPr/>
        </p:nvSpPr>
        <p:spPr>
          <a:xfrm rot="16431819">
            <a:off x="8539507" y="2667778"/>
            <a:ext cx="2217224" cy="2052413"/>
          </a:xfrm>
          <a:prstGeom prst="pie">
            <a:avLst>
              <a:gd name="adj1" fmla="val 2758241"/>
              <a:gd name="adj2" fmla="val 516217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121" name="文本框 30"/>
          <p:cNvSpPr txBox="1">
            <a:spLocks noChangeArrowheads="1"/>
          </p:cNvSpPr>
          <p:nvPr/>
        </p:nvSpPr>
        <p:spPr bwMode="auto">
          <a:xfrm>
            <a:off x="8789538" y="3758935"/>
            <a:ext cx="1542687" cy="769313"/>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en-US" altLang="zh-CN" sz="4400" dirty="0">
                <a:solidFill>
                  <a:schemeClr val="bg1"/>
                </a:solidFill>
                <a:latin typeface="+mn-lt"/>
                <a:ea typeface="+mn-ea"/>
                <a:cs typeface="+mn-ea"/>
                <a:sym typeface="+mn-lt"/>
              </a:rPr>
              <a:t>16%</a:t>
            </a:r>
            <a:endParaRPr lang="zh-CN" altLang="en-US" sz="4400" dirty="0">
              <a:solidFill>
                <a:schemeClr val="bg1"/>
              </a:solidFill>
              <a:latin typeface="+mn-lt"/>
              <a:ea typeface="+mn-ea"/>
              <a:cs typeface="+mn-ea"/>
              <a:sym typeface="+mn-lt"/>
            </a:endParaRPr>
          </a:p>
        </p:txBody>
      </p:sp>
      <p:sp>
        <p:nvSpPr>
          <p:cNvPr id="125" name="文本框 34"/>
          <p:cNvSpPr txBox="1">
            <a:spLocks noChangeArrowheads="1"/>
          </p:cNvSpPr>
          <p:nvPr/>
        </p:nvSpPr>
        <p:spPr bwMode="auto">
          <a:xfrm>
            <a:off x="1456424" y="5086545"/>
            <a:ext cx="2366627" cy="646331"/>
          </a:xfrm>
          <a:prstGeom prst="rect">
            <a:avLst/>
          </a:prstGeom>
          <a:noFill/>
          <a:ln w="9525">
            <a:noFill/>
            <a:miter lim="800000"/>
          </a:ln>
        </p:spPr>
        <p:txBody>
          <a:bodyPr wrap="square">
            <a:spAutoFit/>
          </a:bodyPr>
          <a:lstStyle/>
          <a:p>
            <a:r>
              <a:rPr lang="zh-CN" altLang="en-US" dirty="0">
                <a:solidFill>
                  <a:schemeClr val="bg1"/>
                </a:solidFill>
                <a:cs typeface="+mn-ea"/>
                <a:sym typeface="+mn-lt"/>
              </a:rPr>
              <a:t>点击添加主要的内容</a:t>
            </a:r>
            <a:endParaRPr lang="en-US" altLang="zh-CN" dirty="0">
              <a:solidFill>
                <a:schemeClr val="bg1"/>
              </a:solidFill>
              <a:cs typeface="+mn-ea"/>
              <a:sym typeface="+mn-lt"/>
            </a:endParaRPr>
          </a:p>
          <a:p>
            <a:r>
              <a:rPr lang="zh-CN" altLang="en-US" dirty="0">
                <a:solidFill>
                  <a:schemeClr val="bg1"/>
                </a:solidFill>
                <a:cs typeface="+mn-ea"/>
                <a:sym typeface="+mn-lt"/>
              </a:rPr>
              <a:t>点击添加主要的内容</a:t>
            </a:r>
            <a:endParaRPr lang="zh-CN" altLang="en-US" dirty="0">
              <a:solidFill>
                <a:schemeClr val="bg1"/>
              </a:solidFill>
              <a:cs typeface="+mn-ea"/>
              <a:sym typeface="+mn-lt"/>
            </a:endParaRPr>
          </a:p>
        </p:txBody>
      </p:sp>
      <p:sp>
        <p:nvSpPr>
          <p:cNvPr id="126" name="文本框 36"/>
          <p:cNvSpPr txBox="1">
            <a:spLocks noChangeArrowheads="1"/>
          </p:cNvSpPr>
          <p:nvPr/>
        </p:nvSpPr>
        <p:spPr bwMode="auto">
          <a:xfrm>
            <a:off x="4925224" y="5083370"/>
            <a:ext cx="2350659"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造字工房悦黑体验版常规体"/>
              </a:defRPr>
            </a:lvl1pPr>
          </a:lstStyle>
          <a:p>
            <a:r>
              <a:rPr lang="zh-CN" altLang="en-US" dirty="0">
                <a:solidFill>
                  <a:schemeClr val="bg1"/>
                </a:solidFill>
                <a:latin typeface="+mn-lt"/>
                <a:ea typeface="+mn-ea"/>
                <a:cs typeface="+mn-ea"/>
                <a:sym typeface="+mn-lt"/>
              </a:rPr>
              <a:t>点击添加主要的内容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点击添加主要的内容</a:t>
            </a:r>
            <a:endParaRPr lang="zh-CN" altLang="en-US" dirty="0">
              <a:solidFill>
                <a:schemeClr val="bg1"/>
              </a:solidFill>
              <a:latin typeface="+mn-lt"/>
              <a:ea typeface="+mn-ea"/>
              <a:cs typeface="+mn-ea"/>
              <a:sym typeface="+mn-lt"/>
            </a:endParaRPr>
          </a:p>
        </p:txBody>
      </p:sp>
      <p:sp>
        <p:nvSpPr>
          <p:cNvPr id="127" name="文本框 38"/>
          <p:cNvSpPr txBox="1">
            <a:spLocks noChangeArrowheads="1"/>
          </p:cNvSpPr>
          <p:nvPr/>
        </p:nvSpPr>
        <p:spPr bwMode="auto">
          <a:xfrm>
            <a:off x="8451124" y="5077022"/>
            <a:ext cx="2321269" cy="6463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造字工房悦黑体验版常规体"/>
              </a:defRPr>
            </a:lvl1pPr>
          </a:lstStyle>
          <a:p>
            <a:r>
              <a:rPr lang="zh-CN" altLang="en-US" dirty="0">
                <a:solidFill>
                  <a:schemeClr val="bg1"/>
                </a:solidFill>
                <a:latin typeface="+mn-lt"/>
                <a:ea typeface="+mn-ea"/>
                <a:cs typeface="+mn-ea"/>
                <a:sym typeface="+mn-lt"/>
              </a:rPr>
              <a:t>点击添加主要的内容</a:t>
            </a:r>
            <a:endParaRPr lang="en-US" altLang="zh-CN" dirty="0">
              <a:solidFill>
                <a:schemeClr val="bg1"/>
              </a:solidFill>
              <a:latin typeface="+mn-lt"/>
              <a:ea typeface="+mn-ea"/>
              <a:cs typeface="+mn-ea"/>
              <a:sym typeface="+mn-lt"/>
            </a:endParaRPr>
          </a:p>
          <a:p>
            <a:r>
              <a:rPr lang="zh-CN" altLang="en-US" dirty="0">
                <a:solidFill>
                  <a:schemeClr val="bg1"/>
                </a:solidFill>
                <a:latin typeface="+mn-lt"/>
                <a:ea typeface="+mn-ea"/>
                <a:cs typeface="+mn-ea"/>
                <a:sym typeface="+mn-lt"/>
              </a:rPr>
              <a:t>点击添加主要的内容</a:t>
            </a:r>
            <a:endParaRPr lang="zh-CN" altLang="en-US" dirty="0">
              <a:solidFill>
                <a:schemeClr val="bg1"/>
              </a:solidFill>
              <a:latin typeface="+mn-lt"/>
              <a:ea typeface="+mn-ea"/>
              <a:cs typeface="+mn-ea"/>
              <a:sym typeface="+mn-lt"/>
            </a:endParaRPr>
          </a:p>
        </p:txBody>
      </p:sp>
      <p:sp>
        <p:nvSpPr>
          <p:cNvPr id="15" name="矩形 14"/>
          <p:cNvSpPr/>
          <p:nvPr/>
        </p:nvSpPr>
        <p:spPr>
          <a:xfrm>
            <a:off x="4153501" y="1393978"/>
            <a:ext cx="3839012"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dirty="0">
                <a:solidFill>
                  <a:schemeClr val="bg1"/>
                </a:solidFill>
                <a:cs typeface="+mn-ea"/>
                <a:sym typeface="+mn-lt"/>
              </a:rPr>
              <a:t>点击添加小标题</a:t>
            </a:r>
            <a:endParaRPr lang="zh-CN" altLang="en-US" dirty="0">
              <a:solidFill>
                <a:schemeClr val="bg1"/>
              </a:solidFill>
              <a:cs typeface="+mn-ea"/>
              <a:sym typeface="+mn-lt"/>
            </a:endParaRPr>
          </a:p>
        </p:txBody>
      </p:sp>
      <p:sp>
        <p:nvSpPr>
          <p:cNvPr id="16"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35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85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35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85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35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85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35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85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35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85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35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85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78690" y="2044261"/>
            <a:ext cx="1573589" cy="2955238"/>
            <a:chOff x="622959" y="1989175"/>
            <a:chExt cx="1573589" cy="2955239"/>
          </a:xfrm>
        </p:grpSpPr>
        <p:grpSp>
          <p:nvGrpSpPr>
            <p:cNvPr id="18" name="组合 17"/>
            <p:cNvGrpSpPr/>
            <p:nvPr/>
          </p:nvGrpSpPr>
          <p:grpSpPr>
            <a:xfrm>
              <a:off x="622959" y="1989175"/>
              <a:ext cx="1573589" cy="2955239"/>
              <a:chOff x="1827008" y="2120901"/>
              <a:chExt cx="2298700" cy="2736849"/>
            </a:xfrm>
          </p:grpSpPr>
          <p:sp>
            <p:nvSpPr>
              <p:cNvPr id="19" name="矩形 18"/>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20" name="矩形 19"/>
              <p:cNvSpPr/>
              <p:nvPr/>
            </p:nvSpPr>
            <p:spPr>
              <a:xfrm>
                <a:off x="1827008" y="2565400"/>
                <a:ext cx="2298700" cy="22923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grpSp>
        <p:sp>
          <p:nvSpPr>
            <p:cNvPr id="21" name="文本框 29"/>
            <p:cNvSpPr txBox="1"/>
            <p:nvPr/>
          </p:nvSpPr>
          <p:spPr>
            <a:xfrm>
              <a:off x="880784" y="2026784"/>
              <a:ext cx="1057937" cy="400110"/>
            </a:xfrm>
            <a:prstGeom prst="rect">
              <a:avLst/>
            </a:prstGeom>
            <a:noFill/>
          </p:spPr>
          <p:txBody>
            <a:bodyPr wrap="square" rtlCol="0">
              <a:spAutoFit/>
            </a:bodyPr>
            <a:lstStyle/>
            <a:p>
              <a:pPr algn="ctr"/>
              <a:r>
                <a:rPr lang="zh-CN" altLang="en-US" sz="2000" dirty="0">
                  <a:solidFill>
                    <a:schemeClr val="bg1"/>
                  </a:solidFill>
                  <a:cs typeface="+mn-ea"/>
                  <a:sym typeface="+mn-lt"/>
                </a:rPr>
                <a:t>项目一</a:t>
              </a:r>
              <a:endParaRPr lang="zh-CN" altLang="en-US" sz="2000" dirty="0">
                <a:solidFill>
                  <a:schemeClr val="bg1"/>
                </a:solidFill>
                <a:cs typeface="+mn-ea"/>
                <a:sym typeface="+mn-lt"/>
              </a:endParaRPr>
            </a:p>
          </p:txBody>
        </p:sp>
        <p:sp>
          <p:nvSpPr>
            <p:cNvPr id="25" name="文本框 33"/>
            <p:cNvSpPr txBox="1"/>
            <p:nvPr/>
          </p:nvSpPr>
          <p:spPr>
            <a:xfrm>
              <a:off x="761582" y="2876860"/>
              <a:ext cx="1276400" cy="1621598"/>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点击添加主要文字内容还可以添加图片点击添加主要文字内容还可以添加主要图片</a:t>
              </a:r>
              <a:endParaRPr lang="zh-CN" altLang="en-US" sz="1400" dirty="0">
                <a:solidFill>
                  <a:schemeClr val="bg1"/>
                </a:solidFill>
                <a:cs typeface="+mn-ea"/>
                <a:sym typeface="+mn-lt"/>
              </a:endParaRPr>
            </a:p>
          </p:txBody>
        </p:sp>
      </p:grpSp>
      <p:grpSp>
        <p:nvGrpSpPr>
          <p:cNvPr id="3" name="组合 2"/>
          <p:cNvGrpSpPr/>
          <p:nvPr/>
        </p:nvGrpSpPr>
        <p:grpSpPr>
          <a:xfrm>
            <a:off x="4261738" y="2615799"/>
            <a:ext cx="1573589" cy="2955239"/>
            <a:chOff x="3442701" y="1989175"/>
            <a:chExt cx="1573589" cy="2955239"/>
          </a:xfrm>
        </p:grpSpPr>
        <p:grpSp>
          <p:nvGrpSpPr>
            <p:cNvPr id="9" name="组合 8"/>
            <p:cNvGrpSpPr/>
            <p:nvPr/>
          </p:nvGrpSpPr>
          <p:grpSpPr>
            <a:xfrm>
              <a:off x="3442701" y="1989175"/>
              <a:ext cx="1573589" cy="2955239"/>
              <a:chOff x="1827008" y="2120901"/>
              <a:chExt cx="2298700" cy="2736849"/>
            </a:xfrm>
          </p:grpSpPr>
          <p:sp>
            <p:nvSpPr>
              <p:cNvPr id="10" name="矩形 9"/>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1" name="矩形 10"/>
              <p:cNvSpPr/>
              <p:nvPr/>
            </p:nvSpPr>
            <p:spPr>
              <a:xfrm>
                <a:off x="1827008" y="2565400"/>
                <a:ext cx="2298700" cy="22923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sp>
          <p:nvSpPr>
            <p:cNvPr id="23" name="文本框 31"/>
            <p:cNvSpPr txBox="1"/>
            <p:nvPr/>
          </p:nvSpPr>
          <p:spPr>
            <a:xfrm>
              <a:off x="3690100" y="2016846"/>
              <a:ext cx="1057937" cy="400110"/>
            </a:xfrm>
            <a:prstGeom prst="rect">
              <a:avLst/>
            </a:prstGeom>
            <a:noFill/>
          </p:spPr>
          <p:txBody>
            <a:bodyPr wrap="square" rtlCol="0">
              <a:spAutoFit/>
            </a:bodyPr>
            <a:lstStyle/>
            <a:p>
              <a:pPr algn="ctr"/>
              <a:r>
                <a:rPr lang="zh-CN" altLang="en-US" sz="2000" dirty="0">
                  <a:solidFill>
                    <a:schemeClr val="bg1"/>
                  </a:solidFill>
                  <a:cs typeface="+mn-ea"/>
                  <a:sym typeface="+mn-lt"/>
                </a:rPr>
                <a:t>项目二</a:t>
              </a:r>
              <a:endParaRPr lang="zh-CN" altLang="en-US" sz="2000" dirty="0">
                <a:solidFill>
                  <a:schemeClr val="bg1"/>
                </a:solidFill>
                <a:cs typeface="+mn-ea"/>
                <a:sym typeface="+mn-lt"/>
              </a:endParaRPr>
            </a:p>
          </p:txBody>
        </p:sp>
        <p:sp>
          <p:nvSpPr>
            <p:cNvPr id="26" name="文本框 34"/>
            <p:cNvSpPr txBox="1"/>
            <p:nvPr/>
          </p:nvSpPr>
          <p:spPr>
            <a:xfrm>
              <a:off x="3531332" y="2885015"/>
              <a:ext cx="1348782" cy="1621598"/>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点击添加主要文字内容还可以添加图片点击添加主要文字内容还可以添加主要图片</a:t>
              </a:r>
              <a:endParaRPr lang="zh-CN" altLang="en-US" sz="1400" dirty="0">
                <a:solidFill>
                  <a:schemeClr val="bg1"/>
                </a:solidFill>
                <a:cs typeface="+mn-ea"/>
                <a:sym typeface="+mn-lt"/>
              </a:endParaRPr>
            </a:p>
          </p:txBody>
        </p:sp>
      </p:grpSp>
      <p:grpSp>
        <p:nvGrpSpPr>
          <p:cNvPr id="4" name="组合 3"/>
          <p:cNvGrpSpPr/>
          <p:nvPr/>
        </p:nvGrpSpPr>
        <p:grpSpPr>
          <a:xfrm>
            <a:off x="6144786" y="1719471"/>
            <a:ext cx="1573589" cy="2955239"/>
            <a:chOff x="6262442" y="1989175"/>
            <a:chExt cx="1573589" cy="2955239"/>
          </a:xfrm>
        </p:grpSpPr>
        <p:grpSp>
          <p:nvGrpSpPr>
            <p:cNvPr id="12" name="组合 11"/>
            <p:cNvGrpSpPr/>
            <p:nvPr/>
          </p:nvGrpSpPr>
          <p:grpSpPr>
            <a:xfrm>
              <a:off x="6262442" y="1989175"/>
              <a:ext cx="1573589" cy="2955239"/>
              <a:chOff x="1827008" y="2120901"/>
              <a:chExt cx="2298700" cy="2736849"/>
            </a:xfrm>
          </p:grpSpPr>
          <p:sp>
            <p:nvSpPr>
              <p:cNvPr id="13" name="矩形 12"/>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4" name="矩形 13"/>
              <p:cNvSpPr/>
              <p:nvPr/>
            </p:nvSpPr>
            <p:spPr>
              <a:xfrm>
                <a:off x="1827008" y="2565400"/>
                <a:ext cx="2298700" cy="22923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grpSp>
        <p:sp>
          <p:nvSpPr>
            <p:cNvPr id="22" name="文本框 30"/>
            <p:cNvSpPr txBox="1"/>
            <p:nvPr/>
          </p:nvSpPr>
          <p:spPr>
            <a:xfrm>
              <a:off x="6509841" y="2016846"/>
              <a:ext cx="1057937" cy="400110"/>
            </a:xfrm>
            <a:prstGeom prst="rect">
              <a:avLst/>
            </a:prstGeom>
            <a:noFill/>
          </p:spPr>
          <p:txBody>
            <a:bodyPr wrap="square" rtlCol="0">
              <a:spAutoFit/>
            </a:bodyPr>
            <a:lstStyle/>
            <a:p>
              <a:pPr algn="ctr"/>
              <a:r>
                <a:rPr lang="zh-CN" altLang="en-US" sz="2000" dirty="0">
                  <a:solidFill>
                    <a:schemeClr val="bg1"/>
                  </a:solidFill>
                  <a:cs typeface="+mn-ea"/>
                  <a:sym typeface="+mn-lt"/>
                </a:rPr>
                <a:t>项目三</a:t>
              </a:r>
              <a:endParaRPr lang="zh-CN" altLang="en-US" sz="2000" dirty="0">
                <a:solidFill>
                  <a:schemeClr val="bg1"/>
                </a:solidFill>
                <a:cs typeface="+mn-ea"/>
                <a:sym typeface="+mn-lt"/>
              </a:endParaRPr>
            </a:p>
          </p:txBody>
        </p:sp>
        <p:sp>
          <p:nvSpPr>
            <p:cNvPr id="27" name="文本框 35"/>
            <p:cNvSpPr txBox="1"/>
            <p:nvPr/>
          </p:nvSpPr>
          <p:spPr>
            <a:xfrm>
              <a:off x="6357611" y="2885015"/>
              <a:ext cx="1348782" cy="1621598"/>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点击添加主要文字内容还可以添加图片点击添加主要文字内容还可以添加主要图片</a:t>
              </a:r>
              <a:endParaRPr lang="zh-CN" altLang="en-US" sz="1400" dirty="0">
                <a:solidFill>
                  <a:schemeClr val="bg1"/>
                </a:solidFill>
                <a:cs typeface="+mn-ea"/>
                <a:sym typeface="+mn-lt"/>
              </a:endParaRPr>
            </a:p>
          </p:txBody>
        </p:sp>
      </p:grpSp>
      <p:grpSp>
        <p:nvGrpSpPr>
          <p:cNvPr id="5" name="组合 4"/>
          <p:cNvGrpSpPr/>
          <p:nvPr/>
        </p:nvGrpSpPr>
        <p:grpSpPr>
          <a:xfrm>
            <a:off x="8027832" y="2351379"/>
            <a:ext cx="1573589" cy="2955239"/>
            <a:chOff x="9082185" y="1989175"/>
            <a:chExt cx="1573589" cy="2955239"/>
          </a:xfrm>
        </p:grpSpPr>
        <p:grpSp>
          <p:nvGrpSpPr>
            <p:cNvPr id="15" name="组合 14"/>
            <p:cNvGrpSpPr/>
            <p:nvPr/>
          </p:nvGrpSpPr>
          <p:grpSpPr>
            <a:xfrm>
              <a:off x="9082185" y="1989175"/>
              <a:ext cx="1573589" cy="2955239"/>
              <a:chOff x="1827008" y="2120901"/>
              <a:chExt cx="2298700" cy="2736849"/>
            </a:xfrm>
          </p:grpSpPr>
          <p:sp>
            <p:nvSpPr>
              <p:cNvPr id="16" name="矩形 15"/>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cs typeface="+mn-ea"/>
                  <a:sym typeface="+mn-lt"/>
                </a:endParaRPr>
              </a:p>
            </p:txBody>
          </p:sp>
          <p:sp>
            <p:nvSpPr>
              <p:cNvPr id="17" name="矩形 16"/>
              <p:cNvSpPr/>
              <p:nvPr/>
            </p:nvSpPr>
            <p:spPr>
              <a:xfrm>
                <a:off x="1827008" y="2565400"/>
                <a:ext cx="2298700" cy="229235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grpSp>
        <p:sp>
          <p:nvSpPr>
            <p:cNvPr id="24" name="文本框 32"/>
            <p:cNvSpPr txBox="1"/>
            <p:nvPr/>
          </p:nvSpPr>
          <p:spPr>
            <a:xfrm>
              <a:off x="9329584" y="2016846"/>
              <a:ext cx="1057937" cy="400110"/>
            </a:xfrm>
            <a:prstGeom prst="rect">
              <a:avLst/>
            </a:prstGeom>
            <a:noFill/>
          </p:spPr>
          <p:txBody>
            <a:bodyPr wrap="square" rtlCol="0">
              <a:spAutoFit/>
            </a:bodyPr>
            <a:lstStyle/>
            <a:p>
              <a:pPr algn="ctr"/>
              <a:r>
                <a:rPr lang="zh-CN" altLang="en-US" sz="2000" dirty="0">
                  <a:solidFill>
                    <a:schemeClr val="bg1"/>
                  </a:solidFill>
                  <a:cs typeface="+mn-ea"/>
                  <a:sym typeface="+mn-lt"/>
                </a:rPr>
                <a:t>项目四</a:t>
              </a:r>
              <a:endParaRPr lang="zh-CN" altLang="en-US" sz="2000" dirty="0">
                <a:solidFill>
                  <a:schemeClr val="bg1"/>
                </a:solidFill>
                <a:cs typeface="+mn-ea"/>
                <a:sym typeface="+mn-lt"/>
              </a:endParaRPr>
            </a:p>
          </p:txBody>
        </p:sp>
        <p:sp>
          <p:nvSpPr>
            <p:cNvPr id="28" name="文本框 36"/>
            <p:cNvSpPr txBox="1"/>
            <p:nvPr/>
          </p:nvSpPr>
          <p:spPr>
            <a:xfrm>
              <a:off x="9173952" y="2885015"/>
              <a:ext cx="1348782" cy="1621598"/>
            </a:xfrm>
            <a:prstGeom prst="rect">
              <a:avLst/>
            </a:prstGeom>
            <a:noFill/>
          </p:spPr>
          <p:txBody>
            <a:bodyPr wrap="square" rtlCol="0">
              <a:spAutoFit/>
            </a:bodyPr>
            <a:lstStyle/>
            <a:p>
              <a:pPr algn="ctr">
                <a:lnSpc>
                  <a:spcPct val="120000"/>
                </a:lnSpc>
              </a:pPr>
              <a:r>
                <a:rPr lang="zh-CN" altLang="en-US" sz="1400" dirty="0">
                  <a:solidFill>
                    <a:schemeClr val="bg1"/>
                  </a:solidFill>
                  <a:cs typeface="+mn-ea"/>
                  <a:sym typeface="+mn-lt"/>
                </a:rPr>
                <a:t>点击添加主要文字内容还可以添加图片点击添加主要文字内容还可以添加主要图片</a:t>
              </a:r>
              <a:endParaRPr lang="zh-CN" altLang="en-US" sz="1400" dirty="0">
                <a:solidFill>
                  <a:schemeClr val="bg1"/>
                </a:solidFill>
                <a:cs typeface="+mn-ea"/>
                <a:sym typeface="+mn-lt"/>
              </a:endParaRPr>
            </a:p>
          </p:txBody>
        </p:sp>
      </p:grpSp>
      <p:sp>
        <p:nvSpPr>
          <p:cNvPr id="29"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cxnSp>
        <p:nvCxnSpPr>
          <p:cNvPr id="8" name="直接箭头连接符 7"/>
          <p:cNvCxnSpPr/>
          <p:nvPr/>
        </p:nvCxnSpPr>
        <p:spPr>
          <a:xfrm flipV="1">
            <a:off x="1761567" y="2221508"/>
            <a:ext cx="0" cy="266923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766483" y="1740835"/>
            <a:ext cx="0" cy="2112165"/>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1279427" y="2931949"/>
            <a:ext cx="0" cy="291752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11228295" y="2216903"/>
            <a:ext cx="0" cy="245780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0233211" y="2946325"/>
            <a:ext cx="0" cy="2903147"/>
          </a:xfrm>
          <a:prstGeom prst="straightConnector1">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V="1">
            <a:off x="10759603" y="1640829"/>
            <a:ext cx="0" cy="221217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par>
                          <p:cTn id="12" fill="hold">
                            <p:stCondLst>
                              <p:cond delay="850"/>
                            </p:stCondLst>
                            <p:childTnLst>
                              <p:par>
                                <p:cTn id="13" presetID="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ppt_x"/>
                                          </p:val>
                                        </p:tav>
                                        <p:tav tm="100000">
                                          <p:val>
                                            <p:strVal val="#ppt_x"/>
                                          </p:val>
                                        </p:tav>
                                      </p:tavLst>
                                    </p:anim>
                                    <p:anim calcmode="lin" valueType="num">
                                      <p:cBhvr additive="base">
                                        <p:cTn id="28" dur="500" fill="hold"/>
                                        <p:tgtEl>
                                          <p:spTgt spid="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0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25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ppt_x"/>
                                          </p:val>
                                        </p:tav>
                                        <p:tav tm="100000">
                                          <p:val>
                                            <p:strVal val="#ppt_x"/>
                                          </p:val>
                                        </p:tav>
                                      </p:tavLst>
                                    </p:anim>
                                    <p:anim calcmode="lin" valueType="num">
                                      <p:cBhvr additive="base">
                                        <p:cTn id="36" dur="500" fill="hold"/>
                                        <p:tgtEl>
                                          <p:spTgt spid="46"/>
                                        </p:tgtEl>
                                        <p:attrNameLst>
                                          <p:attrName>ppt_y</p:attrName>
                                        </p:attrNameLst>
                                      </p:cBhvr>
                                      <p:tavLst>
                                        <p:tav tm="0">
                                          <p:val>
                                            <p:strVal val="1+#ppt_h/2"/>
                                          </p:val>
                                        </p:tav>
                                        <p:tav tm="100000">
                                          <p:val>
                                            <p:strVal val="#ppt_y"/>
                                          </p:val>
                                        </p:tav>
                                      </p:tavLst>
                                    </p:anim>
                                  </p:childTnLst>
                                </p:cTn>
                              </p:par>
                            </p:childTnLst>
                          </p:cTn>
                        </p:par>
                        <p:par>
                          <p:cTn id="37" fill="hold">
                            <p:stCondLst>
                              <p:cond delay="135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1000" fill="hold"/>
                                        <p:tgtEl>
                                          <p:spTgt spid="2"/>
                                        </p:tgtEl>
                                        <p:attrNameLst>
                                          <p:attrName>ppt_x</p:attrName>
                                        </p:attrNameLst>
                                      </p:cBhvr>
                                      <p:tavLst>
                                        <p:tav tm="0">
                                          <p:val>
                                            <p:strVal val="#ppt_x"/>
                                          </p:val>
                                        </p:tav>
                                        <p:tav tm="100000">
                                          <p:val>
                                            <p:strVal val="#ppt_x"/>
                                          </p:val>
                                        </p:tav>
                                      </p:tavLst>
                                    </p:anim>
                                    <p:anim calcmode="lin" valueType="num">
                                      <p:cBhvr additive="base">
                                        <p:cTn id="41" dur="1000" fill="hold"/>
                                        <p:tgtEl>
                                          <p:spTgt spid="2"/>
                                        </p:tgtEl>
                                        <p:attrNameLst>
                                          <p:attrName>ppt_y</p:attrName>
                                        </p:attrNameLst>
                                      </p:cBhvr>
                                      <p:tavLst>
                                        <p:tav tm="0">
                                          <p:val>
                                            <p:strVal val="1+#ppt_h/2"/>
                                          </p:val>
                                        </p:tav>
                                        <p:tav tm="100000">
                                          <p:val>
                                            <p:strVal val="#ppt_y"/>
                                          </p:val>
                                        </p:tav>
                                      </p:tavLst>
                                    </p:anim>
                                  </p:childTnLst>
                                </p:cTn>
                              </p:par>
                              <p:par>
                                <p:cTn id="42" presetID="45"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ppt_w</p:attrName>
                                        </p:attrNameLst>
                                      </p:cBhvr>
                                      <p:tavLst>
                                        <p:tav tm="0" fmla="#ppt_w*sin(2.5*pi*$)">
                                          <p:val>
                                            <p:fltVal val="0"/>
                                          </p:val>
                                        </p:tav>
                                        <p:tav tm="100000">
                                          <p:val>
                                            <p:fltVal val="1"/>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childTnLst>
                                </p:cTn>
                              </p:par>
                              <p:par>
                                <p:cTn id="47" presetID="2" presetClass="entr" presetSubtype="4"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ppt_x"/>
                                          </p:val>
                                        </p:tav>
                                        <p:tav tm="100000">
                                          <p:val>
                                            <p:strVal val="#ppt_x"/>
                                          </p:val>
                                        </p:tav>
                                      </p:tavLst>
                                    </p:anim>
                                    <p:anim calcmode="lin" valueType="num">
                                      <p:cBhvr additive="base">
                                        <p:cTn id="50" dur="1000" fill="hold"/>
                                        <p:tgtEl>
                                          <p:spTgt spid="3"/>
                                        </p:tgtEl>
                                        <p:attrNameLst>
                                          <p:attrName>ppt_y</p:attrName>
                                        </p:attrNameLst>
                                      </p:cBhvr>
                                      <p:tavLst>
                                        <p:tav tm="0">
                                          <p:val>
                                            <p:strVal val="1+#ppt_h/2"/>
                                          </p:val>
                                        </p:tav>
                                        <p:tav tm="100000">
                                          <p:val>
                                            <p:strVal val="#ppt_y"/>
                                          </p:val>
                                        </p:tav>
                                      </p:tavLst>
                                    </p:anim>
                                  </p:childTnLst>
                                </p:cTn>
                              </p:par>
                              <p:par>
                                <p:cTn id="51" presetID="45"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ppt_w</p:attrName>
                                        </p:attrNameLst>
                                      </p:cBhvr>
                                      <p:tavLst>
                                        <p:tav tm="0" fmla="#ppt_w*sin(2.5*pi*$)">
                                          <p:val>
                                            <p:fltVal val="0"/>
                                          </p:val>
                                        </p:tav>
                                        <p:tav tm="100000">
                                          <p:val>
                                            <p:fltVal val="1"/>
                                          </p:val>
                                        </p:tav>
                                      </p:tavLst>
                                    </p:anim>
                                    <p:anim calcmode="lin" valueType="num">
                                      <p:cBhvr>
                                        <p:cTn id="55" dur="1000" fill="hold"/>
                                        <p:tgtEl>
                                          <p:spTgt spid="3"/>
                                        </p:tgtEl>
                                        <p:attrNameLst>
                                          <p:attrName>ppt_h</p:attrName>
                                        </p:attrNameLst>
                                      </p:cBhvr>
                                      <p:tavLst>
                                        <p:tav tm="0">
                                          <p:val>
                                            <p:strVal val="#ppt_h"/>
                                          </p:val>
                                        </p:tav>
                                        <p:tav tm="100000">
                                          <p:val>
                                            <p:strVal val="#ppt_h"/>
                                          </p:val>
                                        </p:tav>
                                      </p:tavLst>
                                    </p:anim>
                                  </p:childTnLst>
                                </p:cTn>
                              </p:par>
                              <p:par>
                                <p:cTn id="56" presetID="2" presetClass="entr" presetSubtype="4"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additive="base">
                                        <p:cTn id="58" dur="1000" fill="hold"/>
                                        <p:tgtEl>
                                          <p:spTgt spid="4"/>
                                        </p:tgtEl>
                                        <p:attrNameLst>
                                          <p:attrName>ppt_x</p:attrName>
                                        </p:attrNameLst>
                                      </p:cBhvr>
                                      <p:tavLst>
                                        <p:tav tm="0">
                                          <p:val>
                                            <p:strVal val="#ppt_x"/>
                                          </p:val>
                                        </p:tav>
                                        <p:tav tm="100000">
                                          <p:val>
                                            <p:strVal val="#ppt_x"/>
                                          </p:val>
                                        </p:tav>
                                      </p:tavLst>
                                    </p:anim>
                                    <p:anim calcmode="lin" valueType="num">
                                      <p:cBhvr additive="base">
                                        <p:cTn id="59" dur="1000" fill="hold"/>
                                        <p:tgtEl>
                                          <p:spTgt spid="4"/>
                                        </p:tgtEl>
                                        <p:attrNameLst>
                                          <p:attrName>ppt_y</p:attrName>
                                        </p:attrNameLst>
                                      </p:cBhvr>
                                      <p:tavLst>
                                        <p:tav tm="0">
                                          <p:val>
                                            <p:strVal val="1+#ppt_h/2"/>
                                          </p:val>
                                        </p:tav>
                                        <p:tav tm="100000">
                                          <p:val>
                                            <p:strVal val="#ppt_y"/>
                                          </p:val>
                                        </p:tav>
                                      </p:tavLst>
                                    </p:anim>
                                  </p:childTnLst>
                                </p:cTn>
                              </p:par>
                              <p:par>
                                <p:cTn id="60" presetID="45"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1000"/>
                                        <p:tgtEl>
                                          <p:spTgt spid="4"/>
                                        </p:tgtEl>
                                      </p:cBhvr>
                                    </p:animEffect>
                                    <p:anim calcmode="lin" valueType="num">
                                      <p:cBhvr>
                                        <p:cTn id="63" dur="1000" fill="hold"/>
                                        <p:tgtEl>
                                          <p:spTgt spid="4"/>
                                        </p:tgtEl>
                                        <p:attrNameLst>
                                          <p:attrName>ppt_w</p:attrName>
                                        </p:attrNameLst>
                                      </p:cBhvr>
                                      <p:tavLst>
                                        <p:tav tm="0" fmla="#ppt_w*sin(2.5*pi*$)">
                                          <p:val>
                                            <p:fltVal val="0"/>
                                          </p:val>
                                        </p:tav>
                                        <p:tav tm="100000">
                                          <p:val>
                                            <p:fltVal val="1"/>
                                          </p:val>
                                        </p:tav>
                                      </p:tavLst>
                                    </p:anim>
                                    <p:anim calcmode="lin" valueType="num">
                                      <p:cBhvr>
                                        <p:cTn id="64" dur="1000" fill="hold"/>
                                        <p:tgtEl>
                                          <p:spTgt spid="4"/>
                                        </p:tgtEl>
                                        <p:attrNameLst>
                                          <p:attrName>ppt_h</p:attrName>
                                        </p:attrNameLst>
                                      </p:cBhvr>
                                      <p:tavLst>
                                        <p:tav tm="0">
                                          <p:val>
                                            <p:strVal val="#ppt_h"/>
                                          </p:val>
                                        </p:tav>
                                        <p:tav tm="100000">
                                          <p:val>
                                            <p:strVal val="#ppt_h"/>
                                          </p:val>
                                        </p:tav>
                                      </p:tavLst>
                                    </p:anim>
                                  </p:childTnLst>
                                </p:cTn>
                              </p:par>
                              <p:par>
                                <p:cTn id="65" presetID="2" presetClass="entr" presetSubtype="4"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1000" fill="hold"/>
                                        <p:tgtEl>
                                          <p:spTgt spid="5"/>
                                        </p:tgtEl>
                                        <p:attrNameLst>
                                          <p:attrName>ppt_x</p:attrName>
                                        </p:attrNameLst>
                                      </p:cBhvr>
                                      <p:tavLst>
                                        <p:tav tm="0">
                                          <p:val>
                                            <p:strVal val="#ppt_x"/>
                                          </p:val>
                                        </p:tav>
                                        <p:tav tm="100000">
                                          <p:val>
                                            <p:strVal val="#ppt_x"/>
                                          </p:val>
                                        </p:tav>
                                      </p:tavLst>
                                    </p:anim>
                                    <p:anim calcmode="lin" valueType="num">
                                      <p:cBhvr additive="base">
                                        <p:cTn id="68" dur="1000" fill="hold"/>
                                        <p:tgtEl>
                                          <p:spTgt spid="5"/>
                                        </p:tgtEl>
                                        <p:attrNameLst>
                                          <p:attrName>ppt_y</p:attrName>
                                        </p:attrNameLst>
                                      </p:cBhvr>
                                      <p:tavLst>
                                        <p:tav tm="0">
                                          <p:val>
                                            <p:strVal val="1+#ppt_h/2"/>
                                          </p:val>
                                        </p:tav>
                                        <p:tav tm="100000">
                                          <p:val>
                                            <p:strVal val="#ppt_y"/>
                                          </p:val>
                                        </p:tav>
                                      </p:tavLst>
                                    </p:anim>
                                  </p:childTnLst>
                                </p:cTn>
                              </p:par>
                              <p:par>
                                <p:cTn id="69" presetID="45"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anim calcmode="lin" valueType="num">
                                      <p:cBhvr>
                                        <p:cTn id="72" dur="1000" fill="hold"/>
                                        <p:tgtEl>
                                          <p:spTgt spid="5"/>
                                        </p:tgtEl>
                                        <p:attrNameLst>
                                          <p:attrName>ppt_w</p:attrName>
                                        </p:attrNameLst>
                                      </p:cBhvr>
                                      <p:tavLst>
                                        <p:tav tm="0" fmla="#ppt_w*sin(2.5*pi*$)">
                                          <p:val>
                                            <p:fltVal val="0"/>
                                          </p:val>
                                        </p:tav>
                                        <p:tav tm="100000">
                                          <p:val>
                                            <p:fltVal val="1"/>
                                          </p:val>
                                        </p:tav>
                                      </p:tavLst>
                                    </p:anim>
                                    <p:anim calcmode="lin" valueType="num">
                                      <p:cBhvr>
                                        <p:cTn id="73"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59166" y="861732"/>
            <a:ext cx="6067283" cy="4635970"/>
          </a:xfrm>
          <a:prstGeom prst="rect">
            <a:avLst/>
          </a:prstGeom>
        </p:spPr>
      </p:pic>
      <p:sp>
        <p:nvSpPr>
          <p:cNvPr id="8" name="平行四边形 7"/>
          <p:cNvSpPr/>
          <p:nvPr/>
        </p:nvSpPr>
        <p:spPr>
          <a:xfrm>
            <a:off x="10756430" y="4514296"/>
            <a:ext cx="2328002" cy="1966811"/>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9" name="文本框 8"/>
          <p:cNvSpPr txBox="1"/>
          <p:nvPr/>
        </p:nvSpPr>
        <p:spPr>
          <a:xfrm>
            <a:off x="5782570" y="2345244"/>
            <a:ext cx="6067283" cy="1015663"/>
          </a:xfrm>
          <a:prstGeom prst="rect">
            <a:avLst/>
          </a:prstGeom>
          <a:noFill/>
        </p:spPr>
        <p:txBody>
          <a:bodyPr wrap="square" rtlCol="0">
            <a:spAutoFit/>
          </a:bodyPr>
          <a:lstStyle>
            <a:defPPr>
              <a:defRPr lang="zh-CN"/>
            </a:defPPr>
            <a:lvl1pPr algn="dist">
              <a:defRPr sz="6000" b="1">
                <a:gradFill>
                  <a:gsLst>
                    <a:gs pos="20000">
                      <a:schemeClr val="tx1">
                        <a:lumMod val="75000"/>
                        <a:lumOff val="25000"/>
                      </a:schemeClr>
                    </a:gs>
                    <a:gs pos="100000">
                      <a:schemeClr val="tx1">
                        <a:lumMod val="50000"/>
                        <a:lumOff val="50000"/>
                      </a:schemeClr>
                    </a:gs>
                  </a:gsLst>
                  <a:lin ang="5400000" scaled="1"/>
                </a:gradFill>
                <a:effectLst>
                  <a:outerShdw blurRad="76200" dist="38100" dir="2700000" algn="tl" rotWithShape="0">
                    <a:prstClr val="black">
                      <a:alpha val="14000"/>
                    </a:prstClr>
                  </a:outerShdw>
                </a:effectLst>
                <a:latin typeface="微软雅黑" panose="020B0503020204020204" charset="-122"/>
                <a:ea typeface="微软雅黑" panose="020B0503020204020204" charset="-122"/>
              </a:defRPr>
            </a:lvl1pPr>
          </a:lstStyle>
          <a:p>
            <a:pPr lvl="0" algn="l">
              <a:defRPr/>
            </a:pPr>
            <a:r>
              <a:rPr lang="zh-CN" altLang="en-US" b="0" spc="600" dirty="0">
                <a:solidFill>
                  <a:prstClr val="white"/>
                </a:solidFill>
                <a:latin typeface="字体视界-简圆体" panose="02010601030101010101" pitchFamily="2" charset="-122"/>
                <a:ea typeface="字体视界-简圆体" panose="02010601030101010101" pitchFamily="2" charset="-122"/>
                <a:cs typeface="+mn-ea"/>
                <a:sym typeface="iekie jianheiti" panose="02000000000000000000" pitchFamily="2" charset="-122"/>
              </a:rPr>
              <a:t>谢谢您的欣赏</a:t>
            </a:r>
            <a:endParaRPr lang="en-US" altLang="zh-CN" b="0" spc="600" dirty="0">
              <a:solidFill>
                <a:prstClr val="white"/>
              </a:solidFill>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10" name="文本框 9"/>
          <p:cNvSpPr txBox="1"/>
          <p:nvPr/>
        </p:nvSpPr>
        <p:spPr>
          <a:xfrm>
            <a:off x="5822998" y="1681882"/>
            <a:ext cx="5923592" cy="584775"/>
          </a:xfrm>
          <a:prstGeom prst="rect">
            <a:avLst/>
          </a:prstGeom>
          <a:noFill/>
        </p:spPr>
        <p:txBody>
          <a:bodyPr wrap="square" rtlCol="0">
            <a:spAutoFit/>
          </a:bodyPr>
          <a:lstStyle>
            <a:defPPr>
              <a:defRPr lang="zh-CN"/>
            </a:defPPr>
            <a:lvl1pPr algn="dist">
              <a:defRPr sz="6000" b="1">
                <a:gradFill>
                  <a:gsLst>
                    <a:gs pos="20000">
                      <a:schemeClr val="tx1">
                        <a:lumMod val="75000"/>
                        <a:lumOff val="25000"/>
                      </a:schemeClr>
                    </a:gs>
                    <a:gs pos="100000">
                      <a:schemeClr val="tx1">
                        <a:lumMod val="50000"/>
                        <a:lumOff val="50000"/>
                      </a:schemeClr>
                    </a:gs>
                  </a:gsLst>
                  <a:lin ang="5400000" scaled="1"/>
                </a:gradFill>
                <a:effectLst>
                  <a:outerShdw blurRad="76200" dist="38100" dir="2700000" algn="tl" rotWithShape="0">
                    <a:prstClr val="black">
                      <a:alpha val="14000"/>
                    </a:prstClr>
                  </a:outerShdw>
                </a:effectLst>
                <a:latin typeface="微软雅黑" panose="020B0503020204020204" charset="-122"/>
                <a:ea typeface="微软雅黑" panose="020B0503020204020204" charset="-122"/>
              </a:defRPr>
            </a:lvl1pPr>
          </a:lstStyle>
          <a:p>
            <a:pPr lvl="0" algn="l">
              <a:defRPr/>
            </a:pPr>
            <a:r>
              <a:rPr lang="en-US" altLang="zh-CN" sz="3200" b="0" spc="600" dirty="0">
                <a:solidFill>
                  <a:prstClr val="white"/>
                </a:solidFill>
                <a:latin typeface="字体视界-后裔字体" panose="02010601030101010101" pitchFamily="2" charset="-122"/>
                <a:ea typeface="字体视界-后裔字体" panose="02010601030101010101" pitchFamily="2" charset="-122"/>
                <a:cs typeface="+mn-ea"/>
                <a:sym typeface="iekie jianheiti" panose="02000000000000000000" pitchFamily="2" charset="-122"/>
              </a:rPr>
              <a:t>CONFERENCE</a:t>
            </a:r>
            <a:endParaRPr kumimoji="0" lang="en-US" altLang="zh-CN" sz="3200" b="0" i="0" u="none" strike="noStrike" kern="1200" cap="none" spc="600" normalizeH="0" baseline="0" noProof="0" dirty="0">
              <a:ln>
                <a:noFill/>
              </a:ln>
              <a:solidFill>
                <a:prstClr val="white"/>
              </a:solidFill>
              <a:effectLst>
                <a:outerShdw blurRad="76200" dist="38100" dir="2700000" algn="tl" rotWithShape="0">
                  <a:prstClr val="black">
                    <a:alpha val="14000"/>
                  </a:prstClr>
                </a:outerShdw>
              </a:effectLst>
              <a:uLnTx/>
              <a:uFillTx/>
              <a:latin typeface="字体视界-后裔字体" panose="02010601030101010101" pitchFamily="2" charset="-122"/>
              <a:ea typeface="字体视界-后裔字体" panose="02010601030101010101" pitchFamily="2" charset="-122"/>
              <a:cs typeface="+mn-ea"/>
              <a:sym typeface="iekie jianheiti" panose="02000000000000000000" pitchFamily="2" charset="-122"/>
            </a:endParaRPr>
          </a:p>
        </p:txBody>
      </p:sp>
      <p:sp>
        <p:nvSpPr>
          <p:cNvPr id="11" name="矩形 10"/>
          <p:cNvSpPr/>
          <p:nvPr/>
        </p:nvSpPr>
        <p:spPr>
          <a:xfrm>
            <a:off x="5825933" y="3311810"/>
            <a:ext cx="6067283" cy="1277016"/>
          </a:xfrm>
          <a:prstGeom prst="rect">
            <a:avLst/>
          </a:prstGeom>
          <a:noFill/>
        </p:spPr>
        <p:txBody>
          <a:bodyPr wrap="square">
            <a:spAutoFit/>
          </a:bodyPr>
          <a:lstStyle/>
          <a:p>
            <a:pPr>
              <a:lnSpc>
                <a:spcPct val="200000"/>
              </a:lnSpc>
              <a:defRPr/>
            </a:pP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sit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amet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consectetuer</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adipiscing</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elit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Aenean</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modo ligula </a:t>
            </a:r>
            <a:r>
              <a:rPr kumimoji="0" lang="en-US" altLang="zh-CN" sz="1000" b="0" i="0" u="none" strike="noStrike" kern="1200" cap="none" spc="300" normalizeH="0" baseline="0" noProof="0" dirty="0" err="1">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eget</a:t>
            </a:r>
            <a:r>
              <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dolor sit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amet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consectetuer</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adipiscing</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elit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Aenean</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modo ligula </a:t>
            </a:r>
            <a:r>
              <a:rPr lang="en-US" altLang="zh-CN" sz="1000" spc="300" dirty="0" err="1">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eget</a:t>
            </a:r>
            <a:r>
              <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rPr>
              <a:t> dolor</a:t>
            </a:r>
            <a:endParaRPr lang="en-US" altLang="zh-CN" sz="1000" spc="300" dirty="0">
              <a:solidFill>
                <a:prstClr val="white"/>
              </a:solidFill>
              <a:latin typeface="iekie jianheiti" panose="02000000000000000000" pitchFamily="2" charset="-122"/>
              <a:ea typeface="iekie jianheiti" panose="02000000000000000000" pitchFamily="2" charset="-122"/>
              <a:cs typeface="+mn-ea"/>
              <a:sym typeface="iekie jianheiti" panose="02000000000000000000" pitchFamily="2" charset="-122"/>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en-US" altLang="zh-CN" sz="1000" b="0" i="0" u="none" strike="noStrike" kern="1200" cap="none" spc="3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19" name="平行四边形 18"/>
          <p:cNvSpPr/>
          <p:nvPr/>
        </p:nvSpPr>
        <p:spPr>
          <a:xfrm>
            <a:off x="-641174" y="-902253"/>
            <a:ext cx="2239859" cy="189234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0" name="平行四边形 19"/>
          <p:cNvSpPr/>
          <p:nvPr/>
        </p:nvSpPr>
        <p:spPr>
          <a:xfrm>
            <a:off x="-423648" y="966638"/>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1" name="平行四边形 20"/>
          <p:cNvSpPr/>
          <p:nvPr/>
        </p:nvSpPr>
        <p:spPr>
          <a:xfrm>
            <a:off x="9604441" y="6303299"/>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2" name="平行四边形 21"/>
          <p:cNvSpPr/>
          <p:nvPr/>
        </p:nvSpPr>
        <p:spPr>
          <a:xfrm>
            <a:off x="9882562" y="5693303"/>
            <a:ext cx="718215" cy="606783"/>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3" name="平行四边形 22"/>
          <p:cNvSpPr/>
          <p:nvPr/>
        </p:nvSpPr>
        <p:spPr>
          <a:xfrm>
            <a:off x="612227" y="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nvGrpSpPr>
          <p:cNvPr id="24" name="组合 23"/>
          <p:cNvGrpSpPr/>
          <p:nvPr/>
        </p:nvGrpSpPr>
        <p:grpSpPr>
          <a:xfrm>
            <a:off x="5886498" y="4546501"/>
            <a:ext cx="2771785" cy="309892"/>
            <a:chOff x="8016711" y="5172112"/>
            <a:chExt cx="2771785" cy="309892"/>
          </a:xfrm>
        </p:grpSpPr>
        <p:grpSp>
          <p:nvGrpSpPr>
            <p:cNvPr id="25" name="组合 24"/>
            <p:cNvGrpSpPr/>
            <p:nvPr/>
          </p:nvGrpSpPr>
          <p:grpSpPr>
            <a:xfrm>
              <a:off x="9637559" y="5172112"/>
              <a:ext cx="1150937" cy="309892"/>
              <a:chOff x="7319963" y="4449433"/>
              <a:chExt cx="1150937" cy="309892"/>
            </a:xfrm>
          </p:grpSpPr>
          <p:sp>
            <p:nvSpPr>
              <p:cNvPr id="29" name="矩形: 圆角 25"/>
              <p:cNvSpPr/>
              <p:nvPr/>
            </p:nvSpPr>
            <p:spPr>
              <a:xfrm>
                <a:off x="7319963" y="4449433"/>
                <a:ext cx="1150937" cy="309892"/>
              </a:xfrm>
              <a:prstGeom prst="roundRect">
                <a:avLst>
                  <a:gd name="adj" fmla="val 50000"/>
                </a:avLst>
              </a:prstGeom>
              <a:gradFill>
                <a:gsLst>
                  <a:gs pos="0">
                    <a:srgbClr val="006FD2"/>
                  </a:gs>
                  <a:gs pos="98000">
                    <a:srgbClr val="0050B0"/>
                  </a:gs>
                </a:gsLst>
                <a:lin ang="2700000" scaled="0"/>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30" name="文本框 29"/>
              <p:cNvSpPr txBox="1"/>
              <p:nvPr/>
            </p:nvSpPr>
            <p:spPr>
              <a:xfrm>
                <a:off x="7411452" y="4487162"/>
                <a:ext cx="1046193" cy="245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PPT</a:t>
                </a:r>
                <a:r>
                  <a:rPr kumimoji="0" lang="zh-CN" altLang="en-US"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汇</a:t>
                </a:r>
                <a:endParaRPr kumimoji="0" lang="zh-CN" altLang="en-US" sz="1000" b="0" i="0" u="none" strike="noStrike" kern="1200" cap="none" spc="600" normalizeH="0" baseline="0" noProof="0" dirty="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grpSp>
          <p:nvGrpSpPr>
            <p:cNvPr id="26" name="组合 25"/>
            <p:cNvGrpSpPr/>
            <p:nvPr/>
          </p:nvGrpSpPr>
          <p:grpSpPr>
            <a:xfrm>
              <a:off x="8016711" y="5172112"/>
              <a:ext cx="1150937" cy="309892"/>
              <a:chOff x="9513162" y="4449433"/>
              <a:chExt cx="1150937" cy="309892"/>
            </a:xfrm>
          </p:grpSpPr>
          <p:sp>
            <p:nvSpPr>
              <p:cNvPr id="27" name="矩形: 圆角 26"/>
              <p:cNvSpPr/>
              <p:nvPr/>
            </p:nvSpPr>
            <p:spPr>
              <a:xfrm>
                <a:off x="9513162" y="4449433"/>
                <a:ext cx="1150937" cy="309892"/>
              </a:xfrm>
              <a:prstGeom prst="roundRect">
                <a:avLst>
                  <a:gd name="adj" fmla="val 50000"/>
                </a:avLst>
              </a:prstGeom>
              <a:noFill/>
              <a:ln w="12700" cap="flat" cmpd="sng" algn="ctr">
                <a:solidFill>
                  <a:srgbClr val="006FD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sp>
            <p:nvSpPr>
              <p:cNvPr id="28" name="文本框 27"/>
              <p:cNvSpPr txBox="1"/>
              <p:nvPr/>
            </p:nvSpPr>
            <p:spPr>
              <a:xfrm>
                <a:off x="9653589" y="4483650"/>
                <a:ext cx="87008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600" normalizeH="0" baseline="0" noProof="0" dirty="0">
                    <a:ln>
                      <a:noFill/>
                    </a:ln>
                    <a:solidFill>
                      <a:srgbClr val="006FD2"/>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rPr>
                  <a:t>汇报人</a:t>
                </a:r>
                <a:endParaRPr kumimoji="0" lang="zh-CN" altLang="en-US" sz="1000" b="0" i="0" u="none" strike="noStrike" kern="1200" cap="none" spc="600" normalizeH="0" baseline="0" noProof="0" dirty="0">
                  <a:ln>
                    <a:noFill/>
                  </a:ln>
                  <a:solidFill>
                    <a:srgbClr val="006FD2"/>
                  </a:solidFill>
                  <a:effectLst/>
                  <a:uLnTx/>
                  <a:uFillTx/>
                  <a:latin typeface="iekie jianheiti" panose="02000000000000000000" pitchFamily="2" charset="-122"/>
                  <a:ea typeface="iekie jianheiti" panose="02000000000000000000" pitchFamily="2" charset="-122"/>
                  <a:cs typeface="+mn-ea"/>
                  <a:sym typeface="iekie jianheiti" panose="020000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400" advTm="9000">
        <p14:doors dir="vert"/>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75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7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sp>
        <p:nvSpPr>
          <p:cNvPr id="75" name="平行四边形 74"/>
          <p:cNvSpPr/>
          <p:nvPr/>
        </p:nvSpPr>
        <p:spPr>
          <a:xfrm>
            <a:off x="-722546" y="648279"/>
            <a:ext cx="1445091" cy="122088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6" name="平行四边形 75"/>
          <p:cNvSpPr/>
          <p:nvPr/>
        </p:nvSpPr>
        <p:spPr>
          <a:xfrm>
            <a:off x="722545" y="21070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7" name="平行四边形 76"/>
          <p:cNvSpPr/>
          <p:nvPr/>
        </p:nvSpPr>
        <p:spPr>
          <a:xfrm>
            <a:off x="10200454" y="6268733"/>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8" name="平行四边形 77"/>
          <p:cNvSpPr/>
          <p:nvPr/>
        </p:nvSpPr>
        <p:spPr>
          <a:xfrm>
            <a:off x="11305627" y="5831154"/>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27" name="文本框 26"/>
          <p:cNvSpPr txBox="1"/>
          <p:nvPr/>
        </p:nvSpPr>
        <p:spPr>
          <a:xfrm>
            <a:off x="4798801" y="2141208"/>
            <a:ext cx="3608547" cy="938719"/>
          </a:xfrm>
          <a:prstGeom prst="rect">
            <a:avLst/>
          </a:prstGeom>
          <a:noFill/>
        </p:spPr>
        <p:txBody>
          <a:bodyPr vert="horz" wrap="square" lIns="91440" tIns="45720" rIns="91440" bIns="45720" numCol="1" anchor="t">
            <a:spAutoFit/>
          </a:bodyPr>
          <a:lstStyle/>
          <a:p>
            <a:pPr lvl="0" eaLnBrk="0">
              <a:defRPr/>
            </a:pPr>
            <a:r>
              <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产品展示</a:t>
            </a:r>
            <a:endPar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8" name="文本框 27"/>
          <p:cNvSpPr txBox="1"/>
          <p:nvPr/>
        </p:nvSpPr>
        <p:spPr>
          <a:xfrm>
            <a:off x="4720769" y="3296020"/>
            <a:ext cx="4789672" cy="861774"/>
          </a:xfrm>
          <a:prstGeom prst="rect">
            <a:avLst/>
          </a:prstGeom>
          <a:noFill/>
        </p:spPr>
        <p:txBody>
          <a:bodyPr vert="horz" wrap="square" lIns="91440" tIns="45720" rIns="91440" bIns="45720" numCol="1" anchor="t">
            <a:spAutoFit/>
          </a:bodyPr>
          <a:lstStyle/>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Lorem ipsum dolor sit amet, consectetuer adipiscing elit. Maecenas porttitor congue massa. Fusce posuere, magna sed pulvinar ultricies, purus lectus malesuada libero, sit amet commodo magna eros quis urna.</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Nunc viverra imperdiet enim. Fusce est. Vivamus a </a:t>
            </a:r>
            <a:r>
              <a:rPr kumimoji="0" lang="en-US" altLang="zh-CN" sz="10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tellus</a:t>
            </a: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9" name="文本框 28"/>
          <p:cNvSpPr txBox="1"/>
          <p:nvPr/>
        </p:nvSpPr>
        <p:spPr>
          <a:xfrm>
            <a:off x="9339275" y="1969972"/>
            <a:ext cx="1107996" cy="3131800"/>
          </a:xfrm>
          <a:prstGeom prst="rect">
            <a:avLst/>
          </a:prstGeom>
          <a:noFill/>
        </p:spPr>
        <p:txBody>
          <a:bodyPr vert="eaVert" wrap="square" rtlCol="0">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PART 01</a:t>
            </a:r>
            <a:endParaRPr kumimoji="0" lang="ko-KR" altLang="en-US"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Source Han Serif SC" panose="02020400000000000000" pitchFamily="18" charset="-122"/>
              <a:sym typeface="iekie jianheiti" panose="02000000000000000000" pitchFamily="2"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962718" y="1642283"/>
            <a:ext cx="3929217" cy="300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3207653" y="3067213"/>
            <a:ext cx="447475" cy="492699"/>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p>
            <a:pPr eaLnBrk="0" hangingPunct="0">
              <a:lnSpc>
                <a:spcPts val="2400"/>
              </a:lnSpc>
            </a:pP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模板下载：</a:t>
            </a:r>
            <a:r>
              <a:rPr lang="en-US" altLang="zh-CN" sz="1055" b="1" dirty="0">
                <a:solidFill>
                  <a:srgbClr val="FFC000"/>
                </a:solidFill>
                <a:latin typeface="微软雅黑" panose="020B0503020204020204" charset="-122"/>
                <a:ea typeface="微软雅黑" panose="020B0503020204020204" charset="-122"/>
                <a:hlinkClick r:id="rId1"/>
              </a:rPr>
              <a:t>www.ppthui.com/muban/</a:t>
            </a:r>
            <a:r>
              <a:rPr lang="en-US" altLang="zh-CN" sz="1055" b="1" dirty="0">
                <a:solidFill>
                  <a:srgbClr val="FFC000"/>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行业</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2"/>
              </a:rPr>
              <a:t>www.ppthui.com/hangye/</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dirty="0">
                <a:solidFill>
                  <a:srgbClr val="4A452A"/>
                </a:solidFill>
                <a:latin typeface="微软雅黑" panose="020B0503020204020204" charset="-122"/>
                <a:ea typeface="微软雅黑" panose="020B0503020204020204" charset="-122"/>
              </a:rPr>
              <a:t>工作</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3"/>
              </a:rPr>
              <a:t>www.ppthui.com/gongzuo/</a:t>
            </a:r>
            <a:r>
              <a:rPr lang="en-US" altLang="zh-CN" sz="1055" b="1" dirty="0">
                <a:solidFill>
                  <a:srgbClr val="4A452A"/>
                </a:solidFill>
                <a:latin typeface="微软雅黑" panose="020B0503020204020204" charset="-122"/>
                <a:ea typeface="微软雅黑" panose="020B0503020204020204" charset="-122"/>
              </a:rPr>
              <a:t>         </a:t>
            </a:r>
            <a:r>
              <a:rPr lang="zh-CN" altLang="en-US" sz="1055" b="1" dirty="0">
                <a:solidFill>
                  <a:srgbClr val="4A452A"/>
                </a:solidFill>
                <a:latin typeface="微软雅黑" panose="020B0503020204020204" charset="-122"/>
                <a:ea typeface="微软雅黑" panose="020B0503020204020204" charset="-122"/>
              </a:rPr>
              <a:t>节日</a:t>
            </a:r>
            <a:r>
              <a:rPr lang="en-US" altLang="zh-CN" sz="1055" b="1" dirty="0">
                <a:solidFill>
                  <a:srgbClr val="4A452A"/>
                </a:solidFill>
                <a:latin typeface="微软雅黑" panose="020B0503020204020204" charset="-122"/>
                <a:ea typeface="微软雅黑" panose="020B0503020204020204" charset="-122"/>
              </a:rPr>
              <a:t>PPT</a:t>
            </a:r>
            <a:r>
              <a:rPr lang="zh-CN" altLang="en-US" sz="1055" b="1" dirty="0">
                <a:solidFill>
                  <a:srgbClr val="4A452A"/>
                </a:solidFill>
                <a:latin typeface="微软雅黑" panose="020B0503020204020204" charset="-122"/>
                <a:ea typeface="微软雅黑" panose="020B0503020204020204" charset="-122"/>
              </a:rPr>
              <a:t>模板：</a:t>
            </a:r>
            <a:r>
              <a:rPr lang="en-US" altLang="zh-CN" sz="1055" b="1" dirty="0">
                <a:solidFill>
                  <a:srgbClr val="4A452A"/>
                </a:solidFill>
                <a:latin typeface="微软雅黑" panose="020B0503020204020204" charset="-122"/>
                <a:ea typeface="微软雅黑" panose="020B0503020204020204" charset="-122"/>
                <a:hlinkClick r:id="rId4"/>
              </a:rPr>
              <a:t>www.ppthui.com/jieri/</a:t>
            </a:r>
            <a:endParaRPr lang="en-US" altLang="zh-CN" sz="1055" b="1" dirty="0">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dirty="0">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5"/>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7380" y="598534"/>
            <a:ext cx="4089581" cy="995209"/>
          </a:xfrm>
          <a:prstGeom prst="rect">
            <a:avLst/>
          </a:prstGeom>
          <a:noFill/>
        </p:spPr>
        <p:txBody>
          <a:bodyPr wrap="none" rtlCol="0">
            <a:spAutoFit/>
          </a:bodyPr>
          <a:lstStyle/>
          <a:p>
            <a:r>
              <a:rPr lang="en-US" altLang="zh-CN" sz="5865" b="1" dirty="0">
                <a:solidFill>
                  <a:schemeClr val="bg1"/>
                </a:solidFill>
                <a:cs typeface="+mn-ea"/>
                <a:sym typeface="+mn-lt"/>
              </a:rPr>
              <a:t>    </a:t>
            </a:r>
            <a:r>
              <a:rPr lang="zh-CN" altLang="en-US" sz="5865" b="1" dirty="0">
                <a:solidFill>
                  <a:schemeClr val="bg1"/>
                </a:solidFill>
                <a:cs typeface="+mn-ea"/>
                <a:sym typeface="+mn-lt"/>
              </a:rPr>
              <a:t>品牌概念</a:t>
            </a:r>
            <a:endParaRPr lang="zh-CN" altLang="en-US" sz="5865" b="1" dirty="0">
              <a:solidFill>
                <a:schemeClr val="bg1"/>
              </a:solidFill>
              <a:cs typeface="+mn-ea"/>
              <a:sym typeface="+mn-lt"/>
            </a:endParaRPr>
          </a:p>
        </p:txBody>
      </p:sp>
      <p:sp>
        <p:nvSpPr>
          <p:cNvPr id="6" name="Freeform 5"/>
          <p:cNvSpPr/>
          <p:nvPr/>
        </p:nvSpPr>
        <p:spPr bwMode="auto">
          <a:xfrm>
            <a:off x="1274762" y="4029524"/>
            <a:ext cx="3590932" cy="1817497"/>
          </a:xfrm>
          <a:custGeom>
            <a:avLst/>
            <a:gdLst>
              <a:gd name="T0" fmla="*/ 1051 w 1304"/>
              <a:gd name="T1" fmla="*/ 0 h 660"/>
              <a:gd name="T2" fmla="*/ 0 w 1304"/>
              <a:gd name="T3" fmla="*/ 407 h 660"/>
              <a:gd name="T4" fmla="*/ 253 w 1304"/>
              <a:gd name="T5" fmla="*/ 660 h 660"/>
              <a:gd name="T6" fmla="*/ 1304 w 1304"/>
              <a:gd name="T7" fmla="*/ 254 h 660"/>
              <a:gd name="T8" fmla="*/ 1051 w 1304"/>
              <a:gd name="T9" fmla="*/ 0 h 660"/>
            </a:gdLst>
            <a:ahLst/>
            <a:cxnLst>
              <a:cxn ang="0">
                <a:pos x="T0" y="T1"/>
              </a:cxn>
              <a:cxn ang="0">
                <a:pos x="T2" y="T3"/>
              </a:cxn>
              <a:cxn ang="0">
                <a:pos x="T4" y="T5"/>
              </a:cxn>
              <a:cxn ang="0">
                <a:pos x="T6" y="T7"/>
              </a:cxn>
              <a:cxn ang="0">
                <a:pos x="T8" y="T9"/>
              </a:cxn>
            </a:cxnLst>
            <a:rect l="0" t="0" r="r" b="b"/>
            <a:pathLst>
              <a:path w="1304" h="660">
                <a:moveTo>
                  <a:pt x="1051" y="0"/>
                </a:moveTo>
                <a:lnTo>
                  <a:pt x="0" y="407"/>
                </a:lnTo>
                <a:lnTo>
                  <a:pt x="253" y="660"/>
                </a:lnTo>
                <a:lnTo>
                  <a:pt x="1304" y="254"/>
                </a:lnTo>
                <a:lnTo>
                  <a:pt x="1051" y="0"/>
                </a:lnTo>
                <a:close/>
              </a:path>
            </a:pathLst>
          </a:cu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8100000" scaled="1"/>
            <a:tileRect/>
          </a:gra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7" name="Freeform 6"/>
          <p:cNvSpPr/>
          <p:nvPr/>
        </p:nvSpPr>
        <p:spPr bwMode="auto">
          <a:xfrm>
            <a:off x="1274762" y="2911489"/>
            <a:ext cx="3593687" cy="1817497"/>
          </a:xfrm>
          <a:custGeom>
            <a:avLst/>
            <a:gdLst>
              <a:gd name="T0" fmla="*/ 1051 w 1305"/>
              <a:gd name="T1" fmla="*/ 0 h 660"/>
              <a:gd name="T2" fmla="*/ 0 w 1305"/>
              <a:gd name="T3" fmla="*/ 406 h 660"/>
              <a:gd name="T4" fmla="*/ 253 w 1305"/>
              <a:gd name="T5" fmla="*/ 660 h 660"/>
              <a:gd name="T6" fmla="*/ 1305 w 1305"/>
              <a:gd name="T7" fmla="*/ 253 h 660"/>
              <a:gd name="T8" fmla="*/ 1051 w 1305"/>
              <a:gd name="T9" fmla="*/ 0 h 660"/>
            </a:gdLst>
            <a:ahLst/>
            <a:cxnLst>
              <a:cxn ang="0">
                <a:pos x="T0" y="T1"/>
              </a:cxn>
              <a:cxn ang="0">
                <a:pos x="T2" y="T3"/>
              </a:cxn>
              <a:cxn ang="0">
                <a:pos x="T4" y="T5"/>
              </a:cxn>
              <a:cxn ang="0">
                <a:pos x="T6" y="T7"/>
              </a:cxn>
              <a:cxn ang="0">
                <a:pos x="T8" y="T9"/>
              </a:cxn>
            </a:cxnLst>
            <a:rect l="0" t="0" r="r" b="b"/>
            <a:pathLst>
              <a:path w="1305" h="660">
                <a:moveTo>
                  <a:pt x="1051" y="0"/>
                </a:moveTo>
                <a:lnTo>
                  <a:pt x="0" y="406"/>
                </a:lnTo>
                <a:lnTo>
                  <a:pt x="253" y="660"/>
                </a:lnTo>
                <a:lnTo>
                  <a:pt x="1305" y="253"/>
                </a:lnTo>
                <a:lnTo>
                  <a:pt x="1051" y="0"/>
                </a:lnTo>
                <a:close/>
              </a:path>
            </a:pathLst>
          </a:cu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8100000" scaled="1"/>
            <a:tileRect/>
          </a:gra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9" name="Freeform 7"/>
          <p:cNvSpPr/>
          <p:nvPr/>
        </p:nvSpPr>
        <p:spPr bwMode="auto">
          <a:xfrm>
            <a:off x="1274762" y="1790700"/>
            <a:ext cx="3593687" cy="1817497"/>
          </a:xfrm>
          <a:custGeom>
            <a:avLst/>
            <a:gdLst>
              <a:gd name="T0" fmla="*/ 1051 w 1305"/>
              <a:gd name="T1" fmla="*/ 0 h 660"/>
              <a:gd name="T2" fmla="*/ 0 w 1305"/>
              <a:gd name="T3" fmla="*/ 407 h 660"/>
              <a:gd name="T4" fmla="*/ 253 w 1305"/>
              <a:gd name="T5" fmla="*/ 660 h 660"/>
              <a:gd name="T6" fmla="*/ 1305 w 1305"/>
              <a:gd name="T7" fmla="*/ 253 h 660"/>
              <a:gd name="T8" fmla="*/ 1051 w 1305"/>
              <a:gd name="T9" fmla="*/ 0 h 660"/>
            </a:gdLst>
            <a:ahLst/>
            <a:cxnLst>
              <a:cxn ang="0">
                <a:pos x="T0" y="T1"/>
              </a:cxn>
              <a:cxn ang="0">
                <a:pos x="T2" y="T3"/>
              </a:cxn>
              <a:cxn ang="0">
                <a:pos x="T4" y="T5"/>
              </a:cxn>
              <a:cxn ang="0">
                <a:pos x="T6" y="T7"/>
              </a:cxn>
              <a:cxn ang="0">
                <a:pos x="T8" y="T9"/>
              </a:cxn>
            </a:cxnLst>
            <a:rect l="0" t="0" r="r" b="b"/>
            <a:pathLst>
              <a:path w="1305" h="660">
                <a:moveTo>
                  <a:pt x="1051" y="0"/>
                </a:moveTo>
                <a:lnTo>
                  <a:pt x="0" y="407"/>
                </a:lnTo>
                <a:lnTo>
                  <a:pt x="253" y="660"/>
                </a:lnTo>
                <a:lnTo>
                  <a:pt x="1305" y="253"/>
                </a:lnTo>
                <a:lnTo>
                  <a:pt x="1051" y="0"/>
                </a:lnTo>
                <a:close/>
              </a:path>
            </a:pathLst>
          </a:custGeo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lin ang="8100000" scaled="1"/>
            <a:tileRect/>
          </a:gra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0" name="Freeform 9"/>
          <p:cNvSpPr/>
          <p:nvPr/>
        </p:nvSpPr>
        <p:spPr bwMode="auto">
          <a:xfrm>
            <a:off x="925033" y="1790700"/>
            <a:ext cx="3943416" cy="696706"/>
          </a:xfrm>
          <a:custGeom>
            <a:avLst/>
            <a:gdLst>
              <a:gd name="T0" fmla="*/ 127 w 1432"/>
              <a:gd name="T1" fmla="*/ 0 h 253"/>
              <a:gd name="T2" fmla="*/ 0 w 1432"/>
              <a:gd name="T3" fmla="*/ 128 h 253"/>
              <a:gd name="T4" fmla="*/ 127 w 1432"/>
              <a:gd name="T5" fmla="*/ 253 h 253"/>
              <a:gd name="T6" fmla="*/ 1432 w 1432"/>
              <a:gd name="T7" fmla="*/ 253 h 253"/>
              <a:gd name="T8" fmla="*/ 1178 w 1432"/>
              <a:gd name="T9" fmla="*/ 0 h 253"/>
              <a:gd name="T10" fmla="*/ 127 w 1432"/>
              <a:gd name="T11" fmla="*/ 0 h 253"/>
            </a:gdLst>
            <a:ahLst/>
            <a:cxnLst>
              <a:cxn ang="0">
                <a:pos x="T0" y="T1"/>
              </a:cxn>
              <a:cxn ang="0">
                <a:pos x="T2" y="T3"/>
              </a:cxn>
              <a:cxn ang="0">
                <a:pos x="T4" y="T5"/>
              </a:cxn>
              <a:cxn ang="0">
                <a:pos x="T6" y="T7"/>
              </a:cxn>
              <a:cxn ang="0">
                <a:pos x="T8" y="T9"/>
              </a:cxn>
              <a:cxn ang="0">
                <a:pos x="T10" y="T11"/>
              </a:cxn>
            </a:cxnLst>
            <a:rect l="0" t="0" r="r" b="b"/>
            <a:pathLst>
              <a:path w="1432" h="253">
                <a:moveTo>
                  <a:pt x="127" y="0"/>
                </a:moveTo>
                <a:lnTo>
                  <a:pt x="0" y="128"/>
                </a:lnTo>
                <a:lnTo>
                  <a:pt x="127" y="253"/>
                </a:lnTo>
                <a:lnTo>
                  <a:pt x="1432" y="253"/>
                </a:lnTo>
                <a:lnTo>
                  <a:pt x="1178" y="0"/>
                </a:lnTo>
                <a:lnTo>
                  <a:pt x="127" y="0"/>
                </a:lnTo>
                <a:close/>
              </a:path>
            </a:pathLst>
          </a:custGeom>
          <a:solidFill>
            <a:schemeClr val="accent1"/>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1" name="Freeform 10"/>
          <p:cNvSpPr/>
          <p:nvPr/>
        </p:nvSpPr>
        <p:spPr bwMode="auto">
          <a:xfrm>
            <a:off x="1274762" y="2911489"/>
            <a:ext cx="3593687" cy="696706"/>
          </a:xfrm>
          <a:custGeom>
            <a:avLst/>
            <a:gdLst>
              <a:gd name="T0" fmla="*/ 1051 w 1305"/>
              <a:gd name="T1" fmla="*/ 0 h 253"/>
              <a:gd name="T2" fmla="*/ 0 w 1305"/>
              <a:gd name="T3" fmla="*/ 0 h 253"/>
              <a:gd name="T4" fmla="*/ 253 w 1305"/>
              <a:gd name="T5" fmla="*/ 253 h 253"/>
              <a:gd name="T6" fmla="*/ 1305 w 1305"/>
              <a:gd name="T7" fmla="*/ 253 h 253"/>
              <a:gd name="T8" fmla="*/ 1051 w 1305"/>
              <a:gd name="T9" fmla="*/ 0 h 253"/>
            </a:gdLst>
            <a:ahLst/>
            <a:cxnLst>
              <a:cxn ang="0">
                <a:pos x="T0" y="T1"/>
              </a:cxn>
              <a:cxn ang="0">
                <a:pos x="T2" y="T3"/>
              </a:cxn>
              <a:cxn ang="0">
                <a:pos x="T4" y="T5"/>
              </a:cxn>
              <a:cxn ang="0">
                <a:pos x="T6" y="T7"/>
              </a:cxn>
              <a:cxn ang="0">
                <a:pos x="T8" y="T9"/>
              </a:cxn>
            </a:cxnLst>
            <a:rect l="0" t="0" r="r" b="b"/>
            <a:pathLst>
              <a:path w="1305" h="253">
                <a:moveTo>
                  <a:pt x="1051" y="0"/>
                </a:moveTo>
                <a:lnTo>
                  <a:pt x="0" y="0"/>
                </a:lnTo>
                <a:lnTo>
                  <a:pt x="253" y="253"/>
                </a:lnTo>
                <a:lnTo>
                  <a:pt x="1305" y="253"/>
                </a:lnTo>
                <a:lnTo>
                  <a:pt x="1051" y="0"/>
                </a:lnTo>
                <a:close/>
              </a:path>
            </a:pathLst>
          </a:custGeom>
          <a:solidFill>
            <a:schemeClr val="accent2"/>
          </a:solidFill>
          <a:ln w="12700">
            <a:solidFill>
              <a:schemeClr val="accent2"/>
            </a:solidFill>
          </a:ln>
          <a:effectLst>
            <a:outerShdw blurRad="50800" dist="12700" dir="5400000" algn="t" rotWithShape="0">
              <a:prstClr val="black">
                <a:alpha val="40000"/>
              </a:prstClr>
            </a:outerShdw>
          </a:effectLst>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2" name="Freeform 11"/>
          <p:cNvSpPr/>
          <p:nvPr/>
        </p:nvSpPr>
        <p:spPr bwMode="auto">
          <a:xfrm>
            <a:off x="1274762" y="4029524"/>
            <a:ext cx="3590932" cy="699461"/>
          </a:xfrm>
          <a:custGeom>
            <a:avLst/>
            <a:gdLst>
              <a:gd name="T0" fmla="*/ 1051 w 1304"/>
              <a:gd name="T1" fmla="*/ 0 h 254"/>
              <a:gd name="T2" fmla="*/ 0 w 1304"/>
              <a:gd name="T3" fmla="*/ 0 h 254"/>
              <a:gd name="T4" fmla="*/ 253 w 1304"/>
              <a:gd name="T5" fmla="*/ 254 h 254"/>
              <a:gd name="T6" fmla="*/ 1304 w 1304"/>
              <a:gd name="T7" fmla="*/ 254 h 254"/>
              <a:gd name="T8" fmla="*/ 1051 w 1304"/>
              <a:gd name="T9" fmla="*/ 0 h 254"/>
            </a:gdLst>
            <a:ahLst/>
            <a:cxnLst>
              <a:cxn ang="0">
                <a:pos x="T0" y="T1"/>
              </a:cxn>
              <a:cxn ang="0">
                <a:pos x="T2" y="T3"/>
              </a:cxn>
              <a:cxn ang="0">
                <a:pos x="T4" y="T5"/>
              </a:cxn>
              <a:cxn ang="0">
                <a:pos x="T6" y="T7"/>
              </a:cxn>
              <a:cxn ang="0">
                <a:pos x="T8" y="T9"/>
              </a:cxn>
            </a:cxnLst>
            <a:rect l="0" t="0" r="r" b="b"/>
            <a:pathLst>
              <a:path w="1304" h="254">
                <a:moveTo>
                  <a:pt x="1051" y="0"/>
                </a:moveTo>
                <a:lnTo>
                  <a:pt x="0" y="0"/>
                </a:lnTo>
                <a:lnTo>
                  <a:pt x="253" y="254"/>
                </a:lnTo>
                <a:lnTo>
                  <a:pt x="1304" y="254"/>
                </a:lnTo>
                <a:lnTo>
                  <a:pt x="1051" y="0"/>
                </a:lnTo>
                <a:close/>
              </a:path>
            </a:pathLst>
          </a:custGeom>
          <a:solidFill>
            <a:schemeClr val="accent3"/>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3" name="Freeform 12"/>
          <p:cNvSpPr/>
          <p:nvPr/>
        </p:nvSpPr>
        <p:spPr bwMode="auto">
          <a:xfrm>
            <a:off x="1274762" y="5150313"/>
            <a:ext cx="3940664" cy="696706"/>
          </a:xfrm>
          <a:custGeom>
            <a:avLst/>
            <a:gdLst>
              <a:gd name="T0" fmla="*/ 1305 w 1431"/>
              <a:gd name="T1" fmla="*/ 0 h 253"/>
              <a:gd name="T2" fmla="*/ 0 w 1431"/>
              <a:gd name="T3" fmla="*/ 0 h 253"/>
              <a:gd name="T4" fmla="*/ 253 w 1431"/>
              <a:gd name="T5" fmla="*/ 253 h 253"/>
              <a:gd name="T6" fmla="*/ 1305 w 1431"/>
              <a:gd name="T7" fmla="*/ 253 h 253"/>
              <a:gd name="T8" fmla="*/ 1431 w 1431"/>
              <a:gd name="T9" fmla="*/ 127 h 253"/>
              <a:gd name="T10" fmla="*/ 1305 w 1431"/>
              <a:gd name="T11" fmla="*/ 0 h 253"/>
            </a:gdLst>
            <a:ahLst/>
            <a:cxnLst>
              <a:cxn ang="0">
                <a:pos x="T0" y="T1"/>
              </a:cxn>
              <a:cxn ang="0">
                <a:pos x="T2" y="T3"/>
              </a:cxn>
              <a:cxn ang="0">
                <a:pos x="T4" y="T5"/>
              </a:cxn>
              <a:cxn ang="0">
                <a:pos x="T6" y="T7"/>
              </a:cxn>
              <a:cxn ang="0">
                <a:pos x="T8" y="T9"/>
              </a:cxn>
              <a:cxn ang="0">
                <a:pos x="T10" y="T11"/>
              </a:cxn>
            </a:cxnLst>
            <a:rect l="0" t="0" r="r" b="b"/>
            <a:pathLst>
              <a:path w="1431" h="253">
                <a:moveTo>
                  <a:pt x="1305" y="0"/>
                </a:moveTo>
                <a:lnTo>
                  <a:pt x="0" y="0"/>
                </a:lnTo>
                <a:lnTo>
                  <a:pt x="253" y="253"/>
                </a:lnTo>
                <a:lnTo>
                  <a:pt x="1305" y="253"/>
                </a:lnTo>
                <a:lnTo>
                  <a:pt x="1431" y="127"/>
                </a:lnTo>
                <a:lnTo>
                  <a:pt x="1305" y="0"/>
                </a:lnTo>
                <a:close/>
              </a:path>
            </a:pathLst>
          </a:custGeom>
          <a:solidFill>
            <a:schemeClr val="accent4"/>
          </a:solidFill>
          <a:ln>
            <a:noFill/>
          </a:ln>
          <a:effectLst>
            <a:outerShdw blurRad="50800" dist="12700" dir="5400000" algn="t" rotWithShape="0">
              <a:prstClr val="black">
                <a:alpha val="40000"/>
              </a:prstClr>
            </a:outerShdw>
          </a:effectLst>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14" name="Oval 13"/>
          <p:cNvSpPr/>
          <p:nvPr/>
        </p:nvSpPr>
        <p:spPr>
          <a:xfrm>
            <a:off x="1290793" y="1940168"/>
            <a:ext cx="398721" cy="398721"/>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15" name="TextBox 3"/>
          <p:cNvSpPr txBox="1"/>
          <p:nvPr/>
        </p:nvSpPr>
        <p:spPr>
          <a:xfrm>
            <a:off x="2413274" y="2017320"/>
            <a:ext cx="1210588" cy="400110"/>
          </a:xfrm>
          <a:prstGeom prst="rect">
            <a:avLst/>
          </a:prstGeom>
          <a:noFill/>
        </p:spPr>
        <p:txBody>
          <a:bodyPr wrap="none" rtlCol="0">
            <a:spAutoFit/>
          </a:bodyPr>
          <a:lstStyle/>
          <a:p>
            <a:pPr lvl="0" algn="ctr" defTabSz="457200"/>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16" name="Oval 14"/>
          <p:cNvSpPr/>
          <p:nvPr/>
        </p:nvSpPr>
        <p:spPr>
          <a:xfrm>
            <a:off x="3729874" y="3059104"/>
            <a:ext cx="398721" cy="398721"/>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17" name="TextBox 15"/>
          <p:cNvSpPr txBox="1"/>
          <p:nvPr/>
        </p:nvSpPr>
        <p:spPr>
          <a:xfrm>
            <a:off x="2077521" y="3138346"/>
            <a:ext cx="1210588" cy="400110"/>
          </a:xfrm>
          <a:prstGeom prst="rect">
            <a:avLst/>
          </a:prstGeom>
          <a:noFill/>
        </p:spPr>
        <p:txBody>
          <a:bodyPr wrap="none" rtlCol="0">
            <a:spAutoFit/>
          </a:bodyPr>
          <a:lstStyle/>
          <a:p>
            <a:pPr lvl="0" algn="ctr" defTabSz="457200"/>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18" name="Oval 16"/>
          <p:cNvSpPr/>
          <p:nvPr/>
        </p:nvSpPr>
        <p:spPr>
          <a:xfrm>
            <a:off x="1934052" y="4175429"/>
            <a:ext cx="398721" cy="398721"/>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19" name="TextBox 17"/>
          <p:cNvSpPr txBox="1"/>
          <p:nvPr/>
        </p:nvSpPr>
        <p:spPr>
          <a:xfrm>
            <a:off x="2540195" y="4259135"/>
            <a:ext cx="1210588" cy="400110"/>
          </a:xfrm>
          <a:prstGeom prst="rect">
            <a:avLst/>
          </a:prstGeom>
          <a:noFill/>
        </p:spPr>
        <p:txBody>
          <a:bodyPr wrap="none" rtlCol="0">
            <a:spAutoFit/>
          </a:bodyPr>
          <a:lstStyle/>
          <a:p>
            <a:pPr lvl="0" algn="ctr" defTabSz="457200"/>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20" name="Oval 18"/>
          <p:cNvSpPr/>
          <p:nvPr/>
        </p:nvSpPr>
        <p:spPr>
          <a:xfrm>
            <a:off x="4468350" y="5299305"/>
            <a:ext cx="398721" cy="398721"/>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cs typeface="+mn-ea"/>
                <a:sym typeface="+mn-lt"/>
              </a:rPr>
              <a:t></a:t>
            </a:r>
            <a:endParaRPr lang="en-US">
              <a:solidFill>
                <a:schemeClr val="bg1"/>
              </a:solidFill>
              <a:cs typeface="+mn-ea"/>
              <a:sym typeface="+mn-lt"/>
            </a:endParaRPr>
          </a:p>
        </p:txBody>
      </p:sp>
      <p:sp>
        <p:nvSpPr>
          <p:cNvPr id="21" name="TextBox 19"/>
          <p:cNvSpPr txBox="1"/>
          <p:nvPr/>
        </p:nvSpPr>
        <p:spPr>
          <a:xfrm>
            <a:off x="2517971" y="5375554"/>
            <a:ext cx="1210588" cy="400110"/>
          </a:xfrm>
          <a:prstGeom prst="rect">
            <a:avLst/>
          </a:prstGeom>
          <a:noFill/>
        </p:spPr>
        <p:txBody>
          <a:bodyPr wrap="none" rtlCol="0">
            <a:spAutoFit/>
          </a:bodyPr>
          <a:lstStyle/>
          <a:p>
            <a:pPr lvl="0" algn="ctr" defTabSz="457200"/>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sp>
        <p:nvSpPr>
          <p:cNvPr id="22" name="Rectangle 20"/>
          <p:cNvSpPr/>
          <p:nvPr/>
        </p:nvSpPr>
        <p:spPr>
          <a:xfrm>
            <a:off x="6010121" y="1721072"/>
            <a:ext cx="5267479" cy="1228926"/>
          </a:xfrm>
          <a:prstGeom prst="rect">
            <a:avLst/>
          </a:prstGeom>
        </p:spPr>
        <p:txBody>
          <a:bodyPr wrap="square">
            <a:spAutoFit/>
          </a:bodyPr>
          <a:lstStyle/>
          <a:p>
            <a:pPr>
              <a:lnSpc>
                <a:spcPts val="1500"/>
              </a:lnSpc>
            </a:pPr>
            <a:r>
              <a:rPr lang="zh-CN" altLang="en-US" sz="1400" dirty="0">
                <a:solidFill>
                  <a:schemeClr val="bg1"/>
                </a:solidFill>
                <a:cs typeface="+mn-ea"/>
                <a:sym typeface="+mn-lt"/>
              </a:rPr>
              <a:t>输入标题</a:t>
            </a:r>
            <a:endParaRPr lang="zh-CN" altLang="en-US" sz="1400" dirty="0">
              <a:solidFill>
                <a:schemeClr val="bg1"/>
              </a:solidFill>
              <a:cs typeface="+mn-ea"/>
              <a:sym typeface="+mn-lt"/>
            </a:endParaRPr>
          </a:p>
          <a:p>
            <a:pPr>
              <a:lnSpc>
                <a:spcPts val="1500"/>
              </a:lnSpc>
            </a:pPr>
            <a:endParaRPr lang="en-US" sz="1000" dirty="0">
              <a:solidFill>
                <a:schemeClr val="bg1"/>
              </a:solidFill>
              <a:cs typeface="+mn-ea"/>
              <a:sym typeface="+mn-lt"/>
            </a:endParaRPr>
          </a:p>
          <a:p>
            <a:pPr>
              <a:lnSpc>
                <a:spcPts val="1500"/>
              </a:lnSpc>
            </a:pPr>
            <a:r>
              <a:rPr lang="zh-CN" altLang="en-US" sz="11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1000" dirty="0">
                <a:solidFill>
                  <a:schemeClr val="bg1"/>
                </a:solidFill>
                <a:cs typeface="+mn-ea"/>
                <a:sym typeface="+mn-lt"/>
              </a:rPr>
              <a:t>.</a:t>
            </a:r>
            <a:r>
              <a:rPr lang="zh-CN" altLang="en-US" sz="1000" dirty="0">
                <a:solidFill>
                  <a:schemeClr val="bg1"/>
                </a:solidFill>
                <a:cs typeface="+mn-ea"/>
                <a:sym typeface="+mn-lt"/>
              </a:rPr>
              <a:t>点击添加主要文字内容点击添加主要文点击添点击添加主要文字内容点击添加主要文点击添加主要文字内容加主要文字内容</a:t>
            </a:r>
            <a:r>
              <a:rPr lang="en-US" altLang="zh-CN" sz="800" dirty="0">
                <a:solidFill>
                  <a:schemeClr val="bg1"/>
                </a:solidFill>
                <a:cs typeface="+mn-ea"/>
                <a:sym typeface="+mn-lt"/>
              </a:rPr>
              <a:t>. </a:t>
            </a:r>
            <a:endParaRPr lang="en-US" altLang="zh-CN" sz="800" dirty="0">
              <a:solidFill>
                <a:schemeClr val="bg1"/>
              </a:solidFill>
              <a:cs typeface="+mn-ea"/>
              <a:sym typeface="+mn-lt"/>
            </a:endParaRPr>
          </a:p>
          <a:p>
            <a:pPr>
              <a:lnSpc>
                <a:spcPts val="1500"/>
              </a:lnSpc>
            </a:pPr>
            <a:endParaRPr lang="en-US" altLang="zh-CN" sz="1000" dirty="0">
              <a:solidFill>
                <a:schemeClr val="bg1"/>
              </a:solidFill>
              <a:cs typeface="+mn-ea"/>
              <a:sym typeface="+mn-lt"/>
            </a:endParaRPr>
          </a:p>
        </p:txBody>
      </p:sp>
      <p:sp>
        <p:nvSpPr>
          <p:cNvPr id="23" name="Rectangle 21"/>
          <p:cNvSpPr/>
          <p:nvPr/>
        </p:nvSpPr>
        <p:spPr>
          <a:xfrm>
            <a:off x="6096000" y="4008157"/>
            <a:ext cx="5181600" cy="167272"/>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4" name="Rectangle 22"/>
          <p:cNvSpPr/>
          <p:nvPr/>
        </p:nvSpPr>
        <p:spPr>
          <a:xfrm>
            <a:off x="6096000" y="4008157"/>
            <a:ext cx="4480560" cy="167272"/>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6" name="TextBox 23"/>
          <p:cNvSpPr txBox="1"/>
          <p:nvPr/>
        </p:nvSpPr>
        <p:spPr>
          <a:xfrm>
            <a:off x="6010121" y="3751088"/>
            <a:ext cx="697627" cy="246221"/>
          </a:xfrm>
          <a:prstGeom prst="rect">
            <a:avLst/>
          </a:prstGeom>
          <a:noFill/>
        </p:spPr>
        <p:txBody>
          <a:bodyPr wrap="none" rtlCol="0">
            <a:spAutoFit/>
          </a:bodyPr>
          <a:lstStyle/>
          <a:p>
            <a:r>
              <a:rPr lang="zh-CN" altLang="en-US" sz="1000" dirty="0">
                <a:solidFill>
                  <a:schemeClr val="bg1"/>
                </a:solidFill>
                <a:cs typeface="+mn-ea"/>
                <a:sym typeface="+mn-lt"/>
              </a:rPr>
              <a:t>输入标题</a:t>
            </a:r>
            <a:endParaRPr lang="en-US" sz="1000" dirty="0">
              <a:solidFill>
                <a:schemeClr val="bg1"/>
              </a:solidFill>
              <a:cs typeface="+mn-ea"/>
              <a:sym typeface="+mn-lt"/>
            </a:endParaRPr>
          </a:p>
        </p:txBody>
      </p:sp>
      <p:sp>
        <p:nvSpPr>
          <p:cNvPr id="27" name="TextBox 24"/>
          <p:cNvSpPr txBox="1"/>
          <p:nvPr/>
        </p:nvSpPr>
        <p:spPr>
          <a:xfrm>
            <a:off x="10939194" y="3751088"/>
            <a:ext cx="449162" cy="246221"/>
          </a:xfrm>
          <a:prstGeom prst="rect">
            <a:avLst/>
          </a:prstGeom>
          <a:noFill/>
        </p:spPr>
        <p:txBody>
          <a:bodyPr wrap="none" rtlCol="0">
            <a:spAutoFit/>
          </a:bodyPr>
          <a:lstStyle/>
          <a:p>
            <a:pPr algn="r"/>
            <a:r>
              <a:rPr lang="en-US" sz="1000">
                <a:solidFill>
                  <a:schemeClr val="bg1"/>
                </a:solidFill>
                <a:cs typeface="+mn-ea"/>
                <a:sym typeface="+mn-lt"/>
              </a:rPr>
              <a:t>90%</a:t>
            </a:r>
            <a:endParaRPr lang="en-US" sz="1000">
              <a:solidFill>
                <a:schemeClr val="bg1"/>
              </a:solidFill>
              <a:cs typeface="+mn-ea"/>
              <a:sym typeface="+mn-lt"/>
            </a:endParaRPr>
          </a:p>
        </p:txBody>
      </p:sp>
      <p:sp>
        <p:nvSpPr>
          <p:cNvPr id="28" name="Rectangle 27"/>
          <p:cNvSpPr/>
          <p:nvPr/>
        </p:nvSpPr>
        <p:spPr>
          <a:xfrm>
            <a:off x="6096000" y="5685063"/>
            <a:ext cx="5181600" cy="167272"/>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29" name="Rectangle 28"/>
          <p:cNvSpPr/>
          <p:nvPr/>
        </p:nvSpPr>
        <p:spPr>
          <a:xfrm>
            <a:off x="6096000" y="5685063"/>
            <a:ext cx="3566160" cy="167272"/>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0" name="TextBox 29"/>
          <p:cNvSpPr txBox="1"/>
          <p:nvPr/>
        </p:nvSpPr>
        <p:spPr>
          <a:xfrm>
            <a:off x="6010121" y="5427994"/>
            <a:ext cx="697627" cy="246221"/>
          </a:xfrm>
          <a:prstGeom prst="rect">
            <a:avLst/>
          </a:prstGeom>
          <a:noFill/>
        </p:spPr>
        <p:txBody>
          <a:bodyPr wrap="none" rtlCol="0">
            <a:spAutoFit/>
          </a:bodyPr>
          <a:lstStyle/>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31" name="TextBox 30"/>
          <p:cNvSpPr txBox="1"/>
          <p:nvPr/>
        </p:nvSpPr>
        <p:spPr>
          <a:xfrm>
            <a:off x="10939194" y="5427994"/>
            <a:ext cx="449162" cy="246221"/>
          </a:xfrm>
          <a:prstGeom prst="rect">
            <a:avLst/>
          </a:prstGeom>
          <a:noFill/>
        </p:spPr>
        <p:txBody>
          <a:bodyPr wrap="none" rtlCol="0">
            <a:spAutoFit/>
          </a:bodyPr>
          <a:lstStyle/>
          <a:p>
            <a:pPr algn="r"/>
            <a:r>
              <a:rPr lang="en-US" sz="1000">
                <a:solidFill>
                  <a:schemeClr val="bg1"/>
                </a:solidFill>
                <a:cs typeface="+mn-ea"/>
                <a:sym typeface="+mn-lt"/>
              </a:rPr>
              <a:t>70%</a:t>
            </a:r>
            <a:endParaRPr lang="en-US" sz="1000">
              <a:solidFill>
                <a:schemeClr val="bg1"/>
              </a:solidFill>
              <a:cs typeface="+mn-ea"/>
              <a:sym typeface="+mn-lt"/>
            </a:endParaRPr>
          </a:p>
        </p:txBody>
      </p:sp>
      <p:sp>
        <p:nvSpPr>
          <p:cNvPr id="32" name="Rectangle 32"/>
          <p:cNvSpPr/>
          <p:nvPr/>
        </p:nvSpPr>
        <p:spPr>
          <a:xfrm>
            <a:off x="6096000" y="4567126"/>
            <a:ext cx="5181600" cy="167272"/>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3" name="Rectangle 33"/>
          <p:cNvSpPr/>
          <p:nvPr/>
        </p:nvSpPr>
        <p:spPr>
          <a:xfrm>
            <a:off x="6096000" y="4567126"/>
            <a:ext cx="2560320" cy="167272"/>
          </a:xfrm>
          <a:prstGeom prst="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4" name="TextBox 34"/>
          <p:cNvSpPr txBox="1"/>
          <p:nvPr/>
        </p:nvSpPr>
        <p:spPr>
          <a:xfrm>
            <a:off x="6010121" y="4310057"/>
            <a:ext cx="697627" cy="246221"/>
          </a:xfrm>
          <a:prstGeom prst="rect">
            <a:avLst/>
          </a:prstGeom>
          <a:noFill/>
        </p:spPr>
        <p:txBody>
          <a:bodyPr wrap="none" rtlCol="0">
            <a:spAutoFit/>
          </a:bodyPr>
          <a:lstStyle/>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35" name="TextBox 35"/>
          <p:cNvSpPr txBox="1"/>
          <p:nvPr/>
        </p:nvSpPr>
        <p:spPr>
          <a:xfrm>
            <a:off x="10934386" y="4310057"/>
            <a:ext cx="449162" cy="246221"/>
          </a:xfrm>
          <a:prstGeom prst="rect">
            <a:avLst/>
          </a:prstGeom>
          <a:noFill/>
        </p:spPr>
        <p:txBody>
          <a:bodyPr wrap="none" rtlCol="0">
            <a:spAutoFit/>
          </a:bodyPr>
          <a:lstStyle/>
          <a:p>
            <a:pPr algn="r"/>
            <a:r>
              <a:rPr lang="en-US" sz="1000">
                <a:solidFill>
                  <a:schemeClr val="bg1"/>
                </a:solidFill>
                <a:cs typeface="+mn-ea"/>
                <a:sym typeface="+mn-lt"/>
              </a:rPr>
              <a:t>58%</a:t>
            </a:r>
            <a:endParaRPr lang="en-US" sz="1000">
              <a:solidFill>
                <a:schemeClr val="bg1"/>
              </a:solidFill>
              <a:cs typeface="+mn-ea"/>
              <a:sym typeface="+mn-lt"/>
            </a:endParaRPr>
          </a:p>
        </p:txBody>
      </p:sp>
      <p:sp>
        <p:nvSpPr>
          <p:cNvPr id="36" name="Rectangle 47"/>
          <p:cNvSpPr/>
          <p:nvPr/>
        </p:nvSpPr>
        <p:spPr>
          <a:xfrm>
            <a:off x="6096000" y="5126095"/>
            <a:ext cx="5181600" cy="167272"/>
          </a:xfrm>
          <a:prstGeom prst="rect">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7" name="Rectangle 48"/>
          <p:cNvSpPr/>
          <p:nvPr/>
        </p:nvSpPr>
        <p:spPr>
          <a:xfrm>
            <a:off x="6096000" y="5126095"/>
            <a:ext cx="4846320" cy="167272"/>
          </a:xfrm>
          <a:prstGeom prst="rect">
            <a:avLst/>
          </a:prstGeom>
          <a:solidFill>
            <a:schemeClr val="accent3"/>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8" name="TextBox 49"/>
          <p:cNvSpPr txBox="1"/>
          <p:nvPr/>
        </p:nvSpPr>
        <p:spPr>
          <a:xfrm>
            <a:off x="6010121" y="4869026"/>
            <a:ext cx="697627" cy="246221"/>
          </a:xfrm>
          <a:prstGeom prst="rect">
            <a:avLst/>
          </a:prstGeom>
          <a:noFill/>
        </p:spPr>
        <p:txBody>
          <a:bodyPr wrap="none" rtlCol="0">
            <a:spAutoFit/>
          </a:bodyPr>
          <a:lstStyle/>
          <a:p>
            <a:pPr lvl="0"/>
            <a:r>
              <a:rPr lang="zh-CN" altLang="en-US" sz="1000" dirty="0">
                <a:solidFill>
                  <a:schemeClr val="bg1"/>
                </a:solidFill>
                <a:cs typeface="+mn-ea"/>
                <a:sym typeface="+mn-lt"/>
              </a:rPr>
              <a:t>输入标题</a:t>
            </a:r>
            <a:endParaRPr lang="en-US" altLang="zh-CN" sz="1000" dirty="0">
              <a:solidFill>
                <a:schemeClr val="bg1"/>
              </a:solidFill>
              <a:cs typeface="+mn-ea"/>
              <a:sym typeface="+mn-lt"/>
            </a:endParaRPr>
          </a:p>
        </p:txBody>
      </p:sp>
      <p:sp>
        <p:nvSpPr>
          <p:cNvPr id="39" name="TextBox 50"/>
          <p:cNvSpPr txBox="1"/>
          <p:nvPr/>
        </p:nvSpPr>
        <p:spPr>
          <a:xfrm>
            <a:off x="10939194" y="4869026"/>
            <a:ext cx="449162" cy="246221"/>
          </a:xfrm>
          <a:prstGeom prst="rect">
            <a:avLst/>
          </a:prstGeom>
          <a:noFill/>
        </p:spPr>
        <p:txBody>
          <a:bodyPr wrap="none" rtlCol="0">
            <a:spAutoFit/>
          </a:bodyPr>
          <a:lstStyle/>
          <a:p>
            <a:pPr algn="r"/>
            <a:r>
              <a:rPr lang="en-US" sz="1000">
                <a:solidFill>
                  <a:schemeClr val="bg1"/>
                </a:solidFill>
                <a:cs typeface="+mn-ea"/>
                <a:sym typeface="+mn-lt"/>
              </a:rPr>
              <a:t>95%</a:t>
            </a:r>
            <a:endParaRPr lang="en-US" sz="100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18" name="Freeform 9"/>
          <p:cNvSpPr/>
          <p:nvPr/>
        </p:nvSpPr>
        <p:spPr bwMode="auto">
          <a:xfrm>
            <a:off x="6932599" y="1790700"/>
            <a:ext cx="2425196" cy="3895932"/>
          </a:xfrm>
          <a:custGeom>
            <a:avLst/>
            <a:gdLst>
              <a:gd name="T0" fmla="*/ 710 w 710"/>
              <a:gd name="T1" fmla="*/ 595 h 1140"/>
              <a:gd name="T2" fmla="*/ 182 w 710"/>
              <a:gd name="T3" fmla="*/ 1140 h 1140"/>
              <a:gd name="T4" fmla="*/ 354 w 710"/>
              <a:gd name="T5" fmla="*/ 961 h 1140"/>
              <a:gd name="T6" fmla="*/ 197 w 710"/>
              <a:gd name="T7" fmla="*/ 865 h 1140"/>
              <a:gd name="T8" fmla="*/ 197 w 710"/>
              <a:gd name="T9" fmla="*/ 865 h 1140"/>
              <a:gd name="T10" fmla="*/ 437 w 710"/>
              <a:gd name="T11" fmla="*/ 595 h 1140"/>
              <a:gd name="T12" fmla="*/ 259 w 710"/>
              <a:gd name="T13" fmla="*/ 339 h 1140"/>
              <a:gd name="T14" fmla="*/ 264 w 710"/>
              <a:gd name="T15" fmla="*/ 398 h 1140"/>
              <a:gd name="T16" fmla="*/ 151 w 710"/>
              <a:gd name="T17" fmla="*/ 323 h 1140"/>
              <a:gd name="T18" fmla="*/ 0 w 710"/>
              <a:gd name="T19" fmla="*/ 223 h 1140"/>
              <a:gd name="T20" fmla="*/ 177 w 710"/>
              <a:gd name="T21" fmla="*/ 50 h 1140"/>
              <a:gd name="T22" fmla="*/ 230 w 710"/>
              <a:gd name="T23" fmla="*/ 0 h 1140"/>
              <a:gd name="T24" fmla="*/ 234 w 710"/>
              <a:gd name="T25" fmla="*/ 54 h 1140"/>
              <a:gd name="T26" fmla="*/ 710 w 710"/>
              <a:gd name="T27" fmla="*/ 595 h 1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0" h="1140">
                <a:moveTo>
                  <a:pt x="710" y="595"/>
                </a:moveTo>
                <a:cubicBezTo>
                  <a:pt x="710" y="890"/>
                  <a:pt x="475" y="1131"/>
                  <a:pt x="182" y="1140"/>
                </a:cubicBezTo>
                <a:cubicBezTo>
                  <a:pt x="354" y="961"/>
                  <a:pt x="354" y="961"/>
                  <a:pt x="354" y="961"/>
                </a:cubicBezTo>
                <a:cubicBezTo>
                  <a:pt x="197" y="865"/>
                  <a:pt x="197" y="865"/>
                  <a:pt x="197" y="865"/>
                </a:cubicBezTo>
                <a:cubicBezTo>
                  <a:pt x="197" y="865"/>
                  <a:pt x="197" y="865"/>
                  <a:pt x="197" y="865"/>
                </a:cubicBezTo>
                <a:cubicBezTo>
                  <a:pt x="332" y="849"/>
                  <a:pt x="437" y="734"/>
                  <a:pt x="437" y="595"/>
                </a:cubicBezTo>
                <a:cubicBezTo>
                  <a:pt x="437" y="477"/>
                  <a:pt x="363" y="377"/>
                  <a:pt x="259" y="339"/>
                </a:cubicBezTo>
                <a:cubicBezTo>
                  <a:pt x="264" y="398"/>
                  <a:pt x="264" y="398"/>
                  <a:pt x="264" y="398"/>
                </a:cubicBezTo>
                <a:cubicBezTo>
                  <a:pt x="151" y="323"/>
                  <a:pt x="151" y="323"/>
                  <a:pt x="151" y="323"/>
                </a:cubicBezTo>
                <a:cubicBezTo>
                  <a:pt x="0" y="223"/>
                  <a:pt x="0" y="223"/>
                  <a:pt x="0" y="223"/>
                </a:cubicBezTo>
                <a:cubicBezTo>
                  <a:pt x="177" y="50"/>
                  <a:pt x="177" y="50"/>
                  <a:pt x="177" y="50"/>
                </a:cubicBezTo>
                <a:cubicBezTo>
                  <a:pt x="230" y="0"/>
                  <a:pt x="230" y="0"/>
                  <a:pt x="230" y="0"/>
                </a:cubicBezTo>
                <a:cubicBezTo>
                  <a:pt x="234" y="54"/>
                  <a:pt x="234" y="54"/>
                  <a:pt x="234" y="54"/>
                </a:cubicBezTo>
                <a:cubicBezTo>
                  <a:pt x="502" y="88"/>
                  <a:pt x="710" y="317"/>
                  <a:pt x="710" y="595"/>
                </a:cubicBezTo>
                <a:close/>
              </a:path>
            </a:pathLst>
          </a:custGeom>
          <a:solidFill>
            <a:schemeClr val="accent3"/>
          </a:solidFill>
          <a:ln w="9525" cap="flat" cmpd="sng" algn="ctr">
            <a:solidFill>
              <a:schemeClr val="accent3"/>
            </a:solidFill>
            <a:prstDash val="solid"/>
            <a:round/>
            <a:headEnd type="none" w="med" len="med"/>
            <a:tailEnd type="none" w="med" len="med"/>
          </a:ln>
        </p:spPr>
        <p:txBody>
          <a:bodyPr lIns="82124" tIns="41061" rIns="82124" bIns="41061" anchor="ctr"/>
          <a:lstStyle/>
          <a:p>
            <a:endParaRPr lang="en-US">
              <a:solidFill>
                <a:schemeClr val="bg1"/>
              </a:solidFill>
              <a:cs typeface="+mn-ea"/>
              <a:sym typeface="+mn-lt"/>
            </a:endParaRPr>
          </a:p>
        </p:txBody>
      </p:sp>
      <p:sp>
        <p:nvSpPr>
          <p:cNvPr id="19" name="Freeform 14"/>
          <p:cNvSpPr/>
          <p:nvPr/>
        </p:nvSpPr>
        <p:spPr bwMode="auto">
          <a:xfrm>
            <a:off x="6932599" y="2422668"/>
            <a:ext cx="1966766" cy="2647903"/>
          </a:xfrm>
          <a:custGeom>
            <a:avLst/>
            <a:gdLst/>
            <a:ahLst/>
            <a:cxnLst>
              <a:cxn ang="0">
                <a:pos x="437" y="410"/>
              </a:cxn>
              <a:cxn ang="0">
                <a:pos x="198" y="680"/>
              </a:cxn>
              <a:cxn ang="0">
                <a:pos x="353" y="775"/>
              </a:cxn>
              <a:cxn ang="0">
                <a:pos x="576" y="410"/>
              </a:cxn>
              <a:cxn ang="0">
                <a:pos x="166" y="0"/>
              </a:cxn>
              <a:cxn ang="0">
                <a:pos x="3" y="34"/>
              </a:cxn>
              <a:cxn ang="0">
                <a:pos x="0" y="38"/>
              </a:cxn>
              <a:cxn ang="0">
                <a:pos x="151" y="138"/>
              </a:cxn>
              <a:cxn ang="0">
                <a:pos x="264" y="213"/>
              </a:cxn>
              <a:cxn ang="0">
                <a:pos x="259" y="154"/>
              </a:cxn>
              <a:cxn ang="0">
                <a:pos x="259" y="154"/>
              </a:cxn>
              <a:cxn ang="0">
                <a:pos x="259" y="154"/>
              </a:cxn>
              <a:cxn ang="0">
                <a:pos x="437" y="410"/>
              </a:cxn>
            </a:cxnLst>
            <a:rect l="0" t="0" r="r" b="b"/>
            <a:pathLst>
              <a:path w="576" h="775">
                <a:moveTo>
                  <a:pt x="437" y="410"/>
                </a:moveTo>
                <a:cubicBezTo>
                  <a:pt x="437" y="549"/>
                  <a:pt x="333" y="664"/>
                  <a:pt x="198" y="680"/>
                </a:cubicBezTo>
                <a:cubicBezTo>
                  <a:pt x="353" y="775"/>
                  <a:pt x="353" y="775"/>
                  <a:pt x="353" y="775"/>
                </a:cubicBezTo>
                <a:cubicBezTo>
                  <a:pt x="485" y="707"/>
                  <a:pt x="576" y="569"/>
                  <a:pt x="576" y="410"/>
                </a:cubicBezTo>
                <a:cubicBezTo>
                  <a:pt x="576" y="184"/>
                  <a:pt x="392" y="0"/>
                  <a:pt x="166" y="0"/>
                </a:cubicBezTo>
                <a:cubicBezTo>
                  <a:pt x="108" y="0"/>
                  <a:pt x="53" y="12"/>
                  <a:pt x="3" y="34"/>
                </a:cubicBezTo>
                <a:cubicBezTo>
                  <a:pt x="0" y="38"/>
                  <a:pt x="0" y="38"/>
                  <a:pt x="0" y="38"/>
                </a:cubicBezTo>
                <a:cubicBezTo>
                  <a:pt x="151" y="138"/>
                  <a:pt x="151" y="138"/>
                  <a:pt x="151" y="138"/>
                </a:cubicBezTo>
                <a:cubicBezTo>
                  <a:pt x="264" y="213"/>
                  <a:pt x="264" y="213"/>
                  <a:pt x="264" y="213"/>
                </a:cubicBezTo>
                <a:cubicBezTo>
                  <a:pt x="259" y="154"/>
                  <a:pt x="259" y="154"/>
                  <a:pt x="259" y="154"/>
                </a:cubicBezTo>
                <a:cubicBezTo>
                  <a:pt x="259" y="154"/>
                  <a:pt x="259" y="154"/>
                  <a:pt x="259" y="154"/>
                </a:cubicBezTo>
                <a:cubicBezTo>
                  <a:pt x="259" y="154"/>
                  <a:pt x="259" y="154"/>
                  <a:pt x="259" y="154"/>
                </a:cubicBezTo>
                <a:cubicBezTo>
                  <a:pt x="363" y="192"/>
                  <a:pt x="437" y="292"/>
                  <a:pt x="437" y="410"/>
                </a:cubicBez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dirty="0">
              <a:solidFill>
                <a:schemeClr val="bg1"/>
              </a:solidFill>
              <a:cs typeface="+mn-ea"/>
              <a:sym typeface="+mn-lt"/>
            </a:endParaRPr>
          </a:p>
        </p:txBody>
      </p:sp>
      <p:sp>
        <p:nvSpPr>
          <p:cNvPr id="20" name="Freeform 10"/>
          <p:cNvSpPr>
            <a:spLocks noEditPoints="1"/>
          </p:cNvSpPr>
          <p:nvPr/>
        </p:nvSpPr>
        <p:spPr bwMode="auto">
          <a:xfrm>
            <a:off x="4654911" y="1961346"/>
            <a:ext cx="3480886" cy="3898824"/>
          </a:xfrm>
          <a:custGeom>
            <a:avLst/>
            <a:gdLst>
              <a:gd name="T0" fmla="*/ 863 w 1019"/>
              <a:gd name="T1" fmla="*/ 815 h 1141"/>
              <a:gd name="T2" fmla="*/ 747 w 1019"/>
              <a:gd name="T3" fmla="*/ 745 h 1141"/>
              <a:gd name="T4" fmla="*/ 755 w 1019"/>
              <a:gd name="T5" fmla="*/ 807 h 1141"/>
              <a:gd name="T6" fmla="*/ 557 w 1019"/>
              <a:gd name="T7" fmla="*/ 554 h 1141"/>
              <a:gd name="T8" fmla="*/ 557 w 1019"/>
              <a:gd name="T9" fmla="*/ 545 h 1141"/>
              <a:gd name="T10" fmla="*/ 421 w 1019"/>
              <a:gd name="T11" fmla="*/ 185 h 1141"/>
              <a:gd name="T12" fmla="*/ 421 w 1019"/>
              <a:gd name="T13" fmla="*/ 184 h 1141"/>
              <a:gd name="T14" fmla="*/ 12 w 1019"/>
              <a:gd name="T15" fmla="*/ 0 h 1141"/>
              <a:gd name="T16" fmla="*/ 0 w 1019"/>
              <a:gd name="T17" fmla="*/ 0 h 1141"/>
              <a:gd name="T18" fmla="*/ 0 w 1019"/>
              <a:gd name="T19" fmla="*/ 0 h 1141"/>
              <a:gd name="T20" fmla="*/ 178 w 1019"/>
              <a:gd name="T21" fmla="*/ 170 h 1141"/>
              <a:gd name="T22" fmla="*/ 26 w 1019"/>
              <a:gd name="T23" fmla="*/ 273 h 1141"/>
              <a:gd name="T24" fmla="*/ 26 w 1019"/>
              <a:gd name="T25" fmla="*/ 273 h 1141"/>
              <a:gd name="T26" fmla="*/ 285 w 1019"/>
              <a:gd name="T27" fmla="*/ 545 h 1141"/>
              <a:gd name="T28" fmla="*/ 285 w 1019"/>
              <a:gd name="T29" fmla="*/ 552 h 1141"/>
              <a:gd name="T30" fmla="*/ 421 w 1019"/>
              <a:gd name="T31" fmla="*/ 905 h 1141"/>
              <a:gd name="T32" fmla="*/ 421 w 1019"/>
              <a:gd name="T33" fmla="*/ 905 h 1141"/>
              <a:gd name="T34" fmla="*/ 791 w 1019"/>
              <a:gd name="T35" fmla="*/ 1089 h 1141"/>
              <a:gd name="T36" fmla="*/ 798 w 1019"/>
              <a:gd name="T37" fmla="*/ 1141 h 1141"/>
              <a:gd name="T38" fmla="*/ 847 w 1019"/>
              <a:gd name="T39" fmla="*/ 1090 h 1141"/>
              <a:gd name="T40" fmla="*/ 1019 w 1019"/>
              <a:gd name="T41" fmla="*/ 911 h 1141"/>
              <a:gd name="T42" fmla="*/ 863 w 1019"/>
              <a:gd name="T43" fmla="*/ 815 h 1141"/>
              <a:gd name="T44" fmla="*/ 285 w 1019"/>
              <a:gd name="T45" fmla="*/ 547 h 1141"/>
              <a:gd name="T46" fmla="*/ 285 w 1019"/>
              <a:gd name="T47" fmla="*/ 545 h 1141"/>
              <a:gd name="T48" fmla="*/ 285 w 1019"/>
              <a:gd name="T49" fmla="*/ 557 h 1141"/>
              <a:gd name="T50" fmla="*/ 285 w 1019"/>
              <a:gd name="T51" fmla="*/ 547 h 11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19" h="1141">
                <a:moveTo>
                  <a:pt x="863" y="815"/>
                </a:moveTo>
                <a:cubicBezTo>
                  <a:pt x="747" y="745"/>
                  <a:pt x="747" y="745"/>
                  <a:pt x="747" y="745"/>
                </a:cubicBezTo>
                <a:cubicBezTo>
                  <a:pt x="755" y="807"/>
                  <a:pt x="755" y="807"/>
                  <a:pt x="755" y="807"/>
                </a:cubicBezTo>
                <a:cubicBezTo>
                  <a:pt x="643" y="775"/>
                  <a:pt x="561" y="675"/>
                  <a:pt x="557" y="554"/>
                </a:cubicBezTo>
                <a:cubicBezTo>
                  <a:pt x="557" y="551"/>
                  <a:pt x="557" y="548"/>
                  <a:pt x="557" y="545"/>
                </a:cubicBezTo>
                <a:cubicBezTo>
                  <a:pt x="557" y="407"/>
                  <a:pt x="506" y="281"/>
                  <a:pt x="421" y="185"/>
                </a:cubicBezTo>
                <a:cubicBezTo>
                  <a:pt x="421" y="185"/>
                  <a:pt x="421" y="184"/>
                  <a:pt x="421" y="184"/>
                </a:cubicBezTo>
                <a:cubicBezTo>
                  <a:pt x="321" y="71"/>
                  <a:pt x="175" y="0"/>
                  <a:pt x="12" y="0"/>
                </a:cubicBezTo>
                <a:cubicBezTo>
                  <a:pt x="8" y="0"/>
                  <a:pt x="4" y="0"/>
                  <a:pt x="0" y="0"/>
                </a:cubicBezTo>
                <a:cubicBezTo>
                  <a:pt x="0" y="0"/>
                  <a:pt x="0" y="0"/>
                  <a:pt x="0" y="0"/>
                </a:cubicBezTo>
                <a:cubicBezTo>
                  <a:pt x="178" y="170"/>
                  <a:pt x="178" y="170"/>
                  <a:pt x="178" y="170"/>
                </a:cubicBezTo>
                <a:cubicBezTo>
                  <a:pt x="26" y="273"/>
                  <a:pt x="26" y="273"/>
                  <a:pt x="26" y="273"/>
                </a:cubicBezTo>
                <a:cubicBezTo>
                  <a:pt x="26" y="273"/>
                  <a:pt x="26" y="273"/>
                  <a:pt x="26" y="273"/>
                </a:cubicBezTo>
                <a:cubicBezTo>
                  <a:pt x="170" y="280"/>
                  <a:pt x="285" y="399"/>
                  <a:pt x="285" y="545"/>
                </a:cubicBezTo>
                <a:cubicBezTo>
                  <a:pt x="285" y="547"/>
                  <a:pt x="285" y="550"/>
                  <a:pt x="285" y="552"/>
                </a:cubicBezTo>
                <a:cubicBezTo>
                  <a:pt x="286" y="688"/>
                  <a:pt x="338" y="811"/>
                  <a:pt x="421" y="905"/>
                </a:cubicBezTo>
                <a:cubicBezTo>
                  <a:pt x="421" y="905"/>
                  <a:pt x="421" y="905"/>
                  <a:pt x="421" y="905"/>
                </a:cubicBezTo>
                <a:cubicBezTo>
                  <a:pt x="513" y="1010"/>
                  <a:pt x="644" y="1078"/>
                  <a:pt x="791" y="1089"/>
                </a:cubicBezTo>
                <a:cubicBezTo>
                  <a:pt x="798" y="1141"/>
                  <a:pt x="798" y="1141"/>
                  <a:pt x="798" y="1141"/>
                </a:cubicBezTo>
                <a:cubicBezTo>
                  <a:pt x="847" y="1090"/>
                  <a:pt x="847" y="1090"/>
                  <a:pt x="847" y="1090"/>
                </a:cubicBezTo>
                <a:cubicBezTo>
                  <a:pt x="1019" y="911"/>
                  <a:pt x="1019" y="911"/>
                  <a:pt x="1019" y="911"/>
                </a:cubicBezTo>
                <a:lnTo>
                  <a:pt x="863" y="815"/>
                </a:lnTo>
                <a:close/>
                <a:moveTo>
                  <a:pt x="285" y="547"/>
                </a:moveTo>
                <a:cubicBezTo>
                  <a:pt x="285" y="546"/>
                  <a:pt x="285" y="546"/>
                  <a:pt x="285" y="545"/>
                </a:cubicBezTo>
                <a:cubicBezTo>
                  <a:pt x="285" y="549"/>
                  <a:pt x="285" y="553"/>
                  <a:pt x="285" y="557"/>
                </a:cubicBezTo>
                <a:cubicBezTo>
                  <a:pt x="285" y="554"/>
                  <a:pt x="285" y="550"/>
                  <a:pt x="285" y="547"/>
                </a:cubicBezTo>
                <a:close/>
              </a:path>
            </a:pathLst>
          </a:custGeom>
          <a:solidFill>
            <a:schemeClr val="accent2"/>
          </a:solidFill>
          <a:ln w="9525" cap="flat" cmpd="sng" algn="ctr">
            <a:solidFill>
              <a:schemeClr val="accent2"/>
            </a:solidFill>
            <a:prstDash val="solid"/>
            <a:round/>
            <a:headEnd type="none" w="med" len="med"/>
            <a:tailEnd type="none" w="med" len="med"/>
          </a:ln>
        </p:spPr>
        <p:txBody>
          <a:bodyPr lIns="82124" tIns="41061" rIns="82124" bIns="41061" anchor="ctr"/>
          <a:lstStyle/>
          <a:p>
            <a:endParaRPr lang="en-US">
              <a:solidFill>
                <a:schemeClr val="bg1"/>
              </a:solidFill>
              <a:cs typeface="+mn-ea"/>
              <a:sym typeface="+mn-lt"/>
            </a:endParaRPr>
          </a:p>
        </p:txBody>
      </p:sp>
      <p:sp>
        <p:nvSpPr>
          <p:cNvPr id="21" name="Freeform 7"/>
          <p:cNvSpPr>
            <a:spLocks noEditPoints="1"/>
          </p:cNvSpPr>
          <p:nvPr/>
        </p:nvSpPr>
        <p:spPr bwMode="auto">
          <a:xfrm>
            <a:off x="4743126" y="2545591"/>
            <a:ext cx="3392670" cy="3314579"/>
          </a:xfrm>
          <a:custGeom>
            <a:avLst/>
            <a:gdLst>
              <a:gd name="T0" fmla="*/ 395 w 993"/>
              <a:gd name="T1" fmla="*/ 374 h 970"/>
              <a:gd name="T2" fmla="*/ 395 w 993"/>
              <a:gd name="T3" fmla="*/ 374 h 970"/>
              <a:gd name="T4" fmla="*/ 151 w 993"/>
              <a:gd name="T5" fmla="*/ 0 h 970"/>
              <a:gd name="T6" fmla="*/ 0 w 993"/>
              <a:gd name="T7" fmla="*/ 102 h 970"/>
              <a:gd name="T8" fmla="*/ 0 w 993"/>
              <a:gd name="T9" fmla="*/ 102 h 970"/>
              <a:gd name="T10" fmla="*/ 259 w 993"/>
              <a:gd name="T11" fmla="*/ 374 h 970"/>
              <a:gd name="T12" fmla="*/ 259 w 993"/>
              <a:gd name="T13" fmla="*/ 381 h 970"/>
              <a:gd name="T14" fmla="*/ 315 w 993"/>
              <a:gd name="T15" fmla="*/ 616 h 970"/>
              <a:gd name="T16" fmla="*/ 315 w 993"/>
              <a:gd name="T17" fmla="*/ 616 h 970"/>
              <a:gd name="T18" fmla="*/ 315 w 993"/>
              <a:gd name="T19" fmla="*/ 616 h 970"/>
              <a:gd name="T20" fmla="*/ 395 w 993"/>
              <a:gd name="T21" fmla="*/ 734 h 970"/>
              <a:gd name="T22" fmla="*/ 395 w 993"/>
              <a:gd name="T23" fmla="*/ 734 h 970"/>
              <a:gd name="T24" fmla="*/ 765 w 993"/>
              <a:gd name="T25" fmla="*/ 918 h 970"/>
              <a:gd name="T26" fmla="*/ 772 w 993"/>
              <a:gd name="T27" fmla="*/ 970 h 970"/>
              <a:gd name="T28" fmla="*/ 821 w 993"/>
              <a:gd name="T29" fmla="*/ 919 h 970"/>
              <a:gd name="T30" fmla="*/ 993 w 993"/>
              <a:gd name="T31" fmla="*/ 740 h 970"/>
              <a:gd name="T32" fmla="*/ 992 w 993"/>
              <a:gd name="T33" fmla="*/ 739 h 970"/>
              <a:gd name="T34" fmla="*/ 805 w 993"/>
              <a:gd name="T35" fmla="*/ 784 h 970"/>
              <a:gd name="T36" fmla="*/ 395 w 993"/>
              <a:gd name="T37" fmla="*/ 374 h 970"/>
              <a:gd name="T38" fmla="*/ 259 w 993"/>
              <a:gd name="T39" fmla="*/ 376 h 970"/>
              <a:gd name="T40" fmla="*/ 259 w 993"/>
              <a:gd name="T41" fmla="*/ 374 h 970"/>
              <a:gd name="T42" fmla="*/ 259 w 993"/>
              <a:gd name="T43" fmla="*/ 386 h 970"/>
              <a:gd name="T44" fmla="*/ 259 w 993"/>
              <a:gd name="T45" fmla="*/ 376 h 9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93" h="970">
                <a:moveTo>
                  <a:pt x="395" y="374"/>
                </a:moveTo>
                <a:cubicBezTo>
                  <a:pt x="395" y="374"/>
                  <a:pt x="395" y="374"/>
                  <a:pt x="395" y="374"/>
                </a:cubicBezTo>
                <a:cubicBezTo>
                  <a:pt x="395" y="207"/>
                  <a:pt x="295" y="63"/>
                  <a:pt x="151" y="0"/>
                </a:cubicBezTo>
                <a:cubicBezTo>
                  <a:pt x="0" y="102"/>
                  <a:pt x="0" y="102"/>
                  <a:pt x="0" y="102"/>
                </a:cubicBezTo>
                <a:cubicBezTo>
                  <a:pt x="0" y="102"/>
                  <a:pt x="0" y="102"/>
                  <a:pt x="0" y="102"/>
                </a:cubicBezTo>
                <a:cubicBezTo>
                  <a:pt x="144" y="109"/>
                  <a:pt x="259" y="228"/>
                  <a:pt x="259" y="374"/>
                </a:cubicBezTo>
                <a:cubicBezTo>
                  <a:pt x="259" y="376"/>
                  <a:pt x="259" y="379"/>
                  <a:pt x="259" y="381"/>
                </a:cubicBezTo>
                <a:cubicBezTo>
                  <a:pt x="260" y="466"/>
                  <a:pt x="280" y="545"/>
                  <a:pt x="315" y="616"/>
                </a:cubicBezTo>
                <a:cubicBezTo>
                  <a:pt x="315" y="616"/>
                  <a:pt x="315" y="616"/>
                  <a:pt x="315" y="616"/>
                </a:cubicBezTo>
                <a:cubicBezTo>
                  <a:pt x="315" y="616"/>
                  <a:pt x="315" y="616"/>
                  <a:pt x="315" y="616"/>
                </a:cubicBezTo>
                <a:cubicBezTo>
                  <a:pt x="337" y="659"/>
                  <a:pt x="364" y="699"/>
                  <a:pt x="395" y="734"/>
                </a:cubicBezTo>
                <a:cubicBezTo>
                  <a:pt x="395" y="734"/>
                  <a:pt x="395" y="734"/>
                  <a:pt x="395" y="734"/>
                </a:cubicBezTo>
                <a:cubicBezTo>
                  <a:pt x="487" y="839"/>
                  <a:pt x="618" y="907"/>
                  <a:pt x="765" y="918"/>
                </a:cubicBezTo>
                <a:cubicBezTo>
                  <a:pt x="772" y="970"/>
                  <a:pt x="772" y="970"/>
                  <a:pt x="772" y="970"/>
                </a:cubicBezTo>
                <a:cubicBezTo>
                  <a:pt x="821" y="919"/>
                  <a:pt x="821" y="919"/>
                  <a:pt x="821" y="919"/>
                </a:cubicBezTo>
                <a:cubicBezTo>
                  <a:pt x="993" y="740"/>
                  <a:pt x="993" y="740"/>
                  <a:pt x="993" y="740"/>
                </a:cubicBezTo>
                <a:cubicBezTo>
                  <a:pt x="992" y="739"/>
                  <a:pt x="992" y="739"/>
                  <a:pt x="992" y="739"/>
                </a:cubicBezTo>
                <a:cubicBezTo>
                  <a:pt x="936" y="768"/>
                  <a:pt x="872" y="784"/>
                  <a:pt x="805" y="784"/>
                </a:cubicBezTo>
                <a:cubicBezTo>
                  <a:pt x="579" y="784"/>
                  <a:pt x="395" y="601"/>
                  <a:pt x="395" y="374"/>
                </a:cubicBezTo>
                <a:close/>
                <a:moveTo>
                  <a:pt x="259" y="376"/>
                </a:moveTo>
                <a:cubicBezTo>
                  <a:pt x="259" y="375"/>
                  <a:pt x="259" y="375"/>
                  <a:pt x="259" y="374"/>
                </a:cubicBezTo>
                <a:cubicBezTo>
                  <a:pt x="259" y="378"/>
                  <a:pt x="259" y="382"/>
                  <a:pt x="259" y="386"/>
                </a:cubicBezTo>
                <a:cubicBezTo>
                  <a:pt x="259" y="383"/>
                  <a:pt x="259" y="379"/>
                  <a:pt x="259" y="376"/>
                </a:cubicBez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22" name="Freeform 7"/>
          <p:cNvSpPr/>
          <p:nvPr/>
        </p:nvSpPr>
        <p:spPr bwMode="auto">
          <a:xfrm>
            <a:off x="6092384" y="1961346"/>
            <a:ext cx="1438921" cy="1892811"/>
          </a:xfrm>
          <a:custGeom>
            <a:avLst/>
            <a:gdLst>
              <a:gd name="T0" fmla="*/ 421 w 421"/>
              <a:gd name="T1" fmla="*/ 0 h 554"/>
              <a:gd name="T2" fmla="*/ 409 w 421"/>
              <a:gd name="T3" fmla="*/ 0 h 554"/>
              <a:gd name="T4" fmla="*/ 0 w 421"/>
              <a:gd name="T5" fmla="*/ 184 h 554"/>
              <a:gd name="T6" fmla="*/ 0 w 421"/>
              <a:gd name="T7" fmla="*/ 185 h 554"/>
              <a:gd name="T8" fmla="*/ 136 w 421"/>
              <a:gd name="T9" fmla="*/ 545 h 554"/>
              <a:gd name="T10" fmla="*/ 136 w 421"/>
              <a:gd name="T11" fmla="*/ 554 h 554"/>
              <a:gd name="T12" fmla="*/ 136 w 421"/>
              <a:gd name="T13" fmla="*/ 545 h 554"/>
              <a:gd name="T14" fmla="*/ 136 w 421"/>
              <a:gd name="T15" fmla="*/ 545 h 554"/>
              <a:gd name="T16" fmla="*/ 395 w 421"/>
              <a:gd name="T17" fmla="*/ 273 h 554"/>
              <a:gd name="T18" fmla="*/ 244 w 421"/>
              <a:gd name="T19" fmla="*/ 173 h 554"/>
              <a:gd name="T20" fmla="*/ 421 w 421"/>
              <a:gd name="T21" fmla="*/ 0 h 5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1" h="554">
                <a:moveTo>
                  <a:pt x="421" y="0"/>
                </a:moveTo>
                <a:cubicBezTo>
                  <a:pt x="417" y="0"/>
                  <a:pt x="413" y="0"/>
                  <a:pt x="409" y="0"/>
                </a:cubicBezTo>
                <a:cubicBezTo>
                  <a:pt x="246" y="0"/>
                  <a:pt x="100" y="71"/>
                  <a:pt x="0" y="184"/>
                </a:cubicBezTo>
                <a:cubicBezTo>
                  <a:pt x="0" y="184"/>
                  <a:pt x="0" y="185"/>
                  <a:pt x="0" y="185"/>
                </a:cubicBezTo>
                <a:cubicBezTo>
                  <a:pt x="85" y="281"/>
                  <a:pt x="136" y="407"/>
                  <a:pt x="136" y="545"/>
                </a:cubicBezTo>
                <a:cubicBezTo>
                  <a:pt x="136" y="548"/>
                  <a:pt x="136" y="551"/>
                  <a:pt x="136" y="554"/>
                </a:cubicBezTo>
                <a:cubicBezTo>
                  <a:pt x="136" y="551"/>
                  <a:pt x="136" y="548"/>
                  <a:pt x="136" y="545"/>
                </a:cubicBezTo>
                <a:cubicBezTo>
                  <a:pt x="136" y="545"/>
                  <a:pt x="136" y="545"/>
                  <a:pt x="136" y="545"/>
                </a:cubicBezTo>
                <a:cubicBezTo>
                  <a:pt x="136" y="399"/>
                  <a:pt x="251" y="280"/>
                  <a:pt x="395" y="273"/>
                </a:cubicBezTo>
                <a:cubicBezTo>
                  <a:pt x="244" y="173"/>
                  <a:pt x="244" y="173"/>
                  <a:pt x="244" y="173"/>
                </a:cubicBezTo>
                <a:lnTo>
                  <a:pt x="421" y="0"/>
                </a:lnTo>
                <a:close/>
              </a:path>
            </a:pathLst>
          </a:custGeom>
          <a:solidFill>
            <a:schemeClr val="accent4"/>
          </a:solidFill>
          <a:ln w="9525" cap="flat" cmpd="sng" algn="ctr">
            <a:solidFill>
              <a:schemeClr val="accent4"/>
            </a:solidFill>
            <a:prstDash val="solid"/>
            <a:round/>
            <a:headEnd type="none" w="med" len="med"/>
            <a:tailEnd type="none" w="med" len="med"/>
          </a:ln>
        </p:spPr>
        <p:txBody>
          <a:bodyPr lIns="82124" tIns="41061" rIns="82124" bIns="41061" anchor="ctr"/>
          <a:lstStyle/>
          <a:p>
            <a:endParaRPr lang="en-US">
              <a:solidFill>
                <a:schemeClr val="bg1"/>
              </a:solidFill>
              <a:cs typeface="+mn-ea"/>
              <a:sym typeface="+mn-lt"/>
            </a:endParaRPr>
          </a:p>
        </p:txBody>
      </p:sp>
      <p:sp>
        <p:nvSpPr>
          <p:cNvPr id="23" name="Freeform 12"/>
          <p:cNvSpPr/>
          <p:nvPr/>
        </p:nvSpPr>
        <p:spPr bwMode="auto">
          <a:xfrm>
            <a:off x="6362814" y="2539745"/>
            <a:ext cx="1078829" cy="1314412"/>
          </a:xfrm>
          <a:custGeom>
            <a:avLst/>
            <a:gdLst/>
            <a:ahLst/>
            <a:cxnLst>
              <a:cxn ang="0">
                <a:pos x="165" y="4"/>
              </a:cxn>
              <a:cxn ang="0">
                <a:pos x="168" y="0"/>
              </a:cxn>
              <a:cxn ang="0">
                <a:pos x="0" y="134"/>
              </a:cxn>
              <a:cxn ang="0">
                <a:pos x="57" y="376"/>
              </a:cxn>
              <a:cxn ang="0">
                <a:pos x="57" y="385"/>
              </a:cxn>
              <a:cxn ang="0">
                <a:pos x="57" y="376"/>
              </a:cxn>
              <a:cxn ang="0">
                <a:pos x="57" y="376"/>
              </a:cxn>
              <a:cxn ang="0">
                <a:pos x="316" y="104"/>
              </a:cxn>
              <a:cxn ang="0">
                <a:pos x="316" y="104"/>
              </a:cxn>
              <a:cxn ang="0">
                <a:pos x="165" y="4"/>
              </a:cxn>
            </a:cxnLst>
            <a:rect l="0" t="0" r="r" b="b"/>
            <a:pathLst>
              <a:path w="316" h="385">
                <a:moveTo>
                  <a:pt x="165" y="4"/>
                </a:moveTo>
                <a:cubicBezTo>
                  <a:pt x="168" y="0"/>
                  <a:pt x="168" y="0"/>
                  <a:pt x="168" y="0"/>
                </a:cubicBezTo>
                <a:cubicBezTo>
                  <a:pt x="101" y="29"/>
                  <a:pt x="43" y="75"/>
                  <a:pt x="0" y="134"/>
                </a:cubicBezTo>
                <a:cubicBezTo>
                  <a:pt x="37" y="207"/>
                  <a:pt x="57" y="289"/>
                  <a:pt x="57" y="376"/>
                </a:cubicBezTo>
                <a:cubicBezTo>
                  <a:pt x="57" y="379"/>
                  <a:pt x="57" y="382"/>
                  <a:pt x="57" y="385"/>
                </a:cubicBezTo>
                <a:cubicBezTo>
                  <a:pt x="57" y="382"/>
                  <a:pt x="57" y="379"/>
                  <a:pt x="57" y="376"/>
                </a:cubicBezTo>
                <a:cubicBezTo>
                  <a:pt x="57" y="376"/>
                  <a:pt x="57" y="376"/>
                  <a:pt x="57" y="376"/>
                </a:cubicBezTo>
                <a:cubicBezTo>
                  <a:pt x="57" y="230"/>
                  <a:pt x="172" y="111"/>
                  <a:pt x="316" y="104"/>
                </a:cubicBezTo>
                <a:cubicBezTo>
                  <a:pt x="316" y="104"/>
                  <a:pt x="316" y="104"/>
                  <a:pt x="316" y="104"/>
                </a:cubicBezTo>
                <a:lnTo>
                  <a:pt x="165" y="4"/>
                </a:ln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dirty="0">
              <a:solidFill>
                <a:schemeClr val="bg1"/>
              </a:solidFill>
              <a:cs typeface="+mn-ea"/>
              <a:sym typeface="+mn-lt"/>
            </a:endParaRPr>
          </a:p>
        </p:txBody>
      </p:sp>
      <p:sp>
        <p:nvSpPr>
          <p:cNvPr id="24" name="Freeform 11"/>
          <p:cNvSpPr/>
          <p:nvPr/>
        </p:nvSpPr>
        <p:spPr bwMode="auto">
          <a:xfrm>
            <a:off x="4053312" y="3886173"/>
            <a:ext cx="2039073" cy="1981227"/>
          </a:xfrm>
          <a:custGeom>
            <a:avLst/>
            <a:gdLst/>
            <a:ahLst/>
            <a:cxnLst>
              <a:cxn ang="0">
                <a:pos x="597" y="346"/>
              </a:cxn>
              <a:cxn ang="0">
                <a:pos x="227" y="528"/>
              </a:cxn>
              <a:cxn ang="0">
                <a:pos x="220" y="580"/>
              </a:cxn>
              <a:cxn ang="0">
                <a:pos x="171" y="529"/>
              </a:cxn>
              <a:cxn ang="0">
                <a:pos x="171" y="529"/>
              </a:cxn>
              <a:cxn ang="0">
                <a:pos x="0" y="350"/>
              </a:cxn>
              <a:cxn ang="0">
                <a:pos x="156" y="255"/>
              </a:cxn>
              <a:cxn ang="0">
                <a:pos x="156" y="255"/>
              </a:cxn>
              <a:cxn ang="0">
                <a:pos x="272" y="185"/>
              </a:cxn>
              <a:cxn ang="0">
                <a:pos x="264" y="247"/>
              </a:cxn>
              <a:cxn ang="0">
                <a:pos x="264" y="247"/>
              </a:cxn>
              <a:cxn ang="0">
                <a:pos x="461" y="0"/>
              </a:cxn>
              <a:cxn ang="0">
                <a:pos x="597" y="345"/>
              </a:cxn>
              <a:cxn ang="0">
                <a:pos x="597" y="346"/>
              </a:cxn>
            </a:cxnLst>
            <a:rect l="0" t="0" r="r" b="b"/>
            <a:pathLst>
              <a:path w="597" h="580">
                <a:moveTo>
                  <a:pt x="597" y="346"/>
                </a:moveTo>
                <a:cubicBezTo>
                  <a:pt x="505" y="450"/>
                  <a:pt x="374" y="518"/>
                  <a:pt x="227" y="528"/>
                </a:cubicBezTo>
                <a:cubicBezTo>
                  <a:pt x="220" y="580"/>
                  <a:pt x="220" y="580"/>
                  <a:pt x="220" y="580"/>
                </a:cubicBezTo>
                <a:cubicBezTo>
                  <a:pt x="171" y="529"/>
                  <a:pt x="171" y="529"/>
                  <a:pt x="171" y="529"/>
                </a:cubicBezTo>
                <a:cubicBezTo>
                  <a:pt x="171" y="529"/>
                  <a:pt x="171" y="529"/>
                  <a:pt x="171" y="529"/>
                </a:cubicBezTo>
                <a:cubicBezTo>
                  <a:pt x="0" y="350"/>
                  <a:pt x="0" y="350"/>
                  <a:pt x="0" y="350"/>
                </a:cubicBezTo>
                <a:cubicBezTo>
                  <a:pt x="156" y="255"/>
                  <a:pt x="156" y="255"/>
                  <a:pt x="156" y="255"/>
                </a:cubicBezTo>
                <a:cubicBezTo>
                  <a:pt x="156" y="255"/>
                  <a:pt x="156" y="255"/>
                  <a:pt x="156" y="255"/>
                </a:cubicBezTo>
                <a:cubicBezTo>
                  <a:pt x="272" y="185"/>
                  <a:pt x="272" y="185"/>
                  <a:pt x="272" y="185"/>
                </a:cubicBezTo>
                <a:cubicBezTo>
                  <a:pt x="264" y="247"/>
                  <a:pt x="264" y="247"/>
                  <a:pt x="264" y="247"/>
                </a:cubicBezTo>
                <a:cubicBezTo>
                  <a:pt x="264" y="247"/>
                  <a:pt x="264" y="247"/>
                  <a:pt x="264" y="247"/>
                </a:cubicBezTo>
                <a:cubicBezTo>
                  <a:pt x="373" y="216"/>
                  <a:pt x="455" y="118"/>
                  <a:pt x="461" y="0"/>
                </a:cubicBezTo>
                <a:cubicBezTo>
                  <a:pt x="464" y="132"/>
                  <a:pt x="515" y="253"/>
                  <a:pt x="597" y="345"/>
                </a:cubicBezTo>
                <a:cubicBezTo>
                  <a:pt x="597" y="345"/>
                  <a:pt x="597" y="346"/>
                  <a:pt x="597" y="346"/>
                </a:cubicBezTo>
                <a:close/>
              </a:path>
            </a:pathLst>
          </a:custGeom>
          <a:solidFill>
            <a:schemeClr val="accent4"/>
          </a:solidFill>
          <a:ln w="9525" cap="flat" cmpd="sng" algn="ctr">
            <a:solidFill>
              <a:schemeClr val="accent4"/>
            </a:solidFill>
            <a:prstDash val="solid"/>
            <a:round/>
            <a:headEnd type="none" w="med" len="med"/>
            <a:tailEnd type="none" w="med" len="med"/>
          </a:ln>
          <a:effectLst>
            <a:outerShdw blurRad="25400" dist="25400" dir="5400000" algn="t" rotWithShape="0">
              <a:prstClr val="black">
                <a:alpha val="13000"/>
              </a:prst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25" name="Freeform 16"/>
          <p:cNvSpPr/>
          <p:nvPr/>
        </p:nvSpPr>
        <p:spPr bwMode="auto">
          <a:xfrm>
            <a:off x="4056204" y="3886382"/>
            <a:ext cx="1762858" cy="1349116"/>
          </a:xfrm>
          <a:custGeom>
            <a:avLst/>
            <a:gdLst/>
            <a:ahLst/>
            <a:cxnLst>
              <a:cxn ang="0">
                <a:pos x="516" y="228"/>
              </a:cxn>
              <a:cxn ang="0">
                <a:pos x="460" y="0"/>
              </a:cxn>
              <a:cxn ang="0">
                <a:pos x="453" y="46"/>
              </a:cxn>
              <a:cxn ang="0">
                <a:pos x="454" y="47"/>
              </a:cxn>
              <a:cxn ang="0">
                <a:pos x="453" y="46"/>
              </a:cxn>
              <a:cxn ang="0">
                <a:pos x="446" y="73"/>
              </a:cxn>
              <a:cxn ang="0">
                <a:pos x="446" y="73"/>
              </a:cxn>
              <a:cxn ang="0">
                <a:pos x="445" y="76"/>
              </a:cxn>
              <a:cxn ang="0">
                <a:pos x="263" y="248"/>
              </a:cxn>
              <a:cxn ang="0">
                <a:pos x="263" y="247"/>
              </a:cxn>
              <a:cxn ang="0">
                <a:pos x="263" y="247"/>
              </a:cxn>
              <a:cxn ang="0">
                <a:pos x="263" y="247"/>
              </a:cxn>
              <a:cxn ang="0">
                <a:pos x="271" y="185"/>
              </a:cxn>
              <a:cxn ang="0">
                <a:pos x="155" y="256"/>
              </a:cxn>
              <a:cxn ang="0">
                <a:pos x="153" y="256"/>
              </a:cxn>
              <a:cxn ang="0">
                <a:pos x="0" y="349"/>
              </a:cxn>
              <a:cxn ang="0">
                <a:pos x="187" y="395"/>
              </a:cxn>
              <a:cxn ang="0">
                <a:pos x="516" y="228"/>
              </a:cxn>
            </a:cxnLst>
            <a:rect l="0" t="0" r="r" b="b"/>
            <a:pathLst>
              <a:path w="516" h="395">
                <a:moveTo>
                  <a:pt x="516" y="228"/>
                </a:moveTo>
                <a:cubicBezTo>
                  <a:pt x="482" y="159"/>
                  <a:pt x="462" y="82"/>
                  <a:pt x="460" y="0"/>
                </a:cubicBezTo>
                <a:cubicBezTo>
                  <a:pt x="459" y="16"/>
                  <a:pt x="457" y="31"/>
                  <a:pt x="453" y="46"/>
                </a:cubicBezTo>
                <a:cubicBezTo>
                  <a:pt x="454" y="46"/>
                  <a:pt x="454" y="46"/>
                  <a:pt x="454" y="47"/>
                </a:cubicBezTo>
                <a:cubicBezTo>
                  <a:pt x="454" y="46"/>
                  <a:pt x="454" y="46"/>
                  <a:pt x="453" y="46"/>
                </a:cubicBezTo>
                <a:cubicBezTo>
                  <a:pt x="451" y="55"/>
                  <a:pt x="449" y="64"/>
                  <a:pt x="446" y="73"/>
                </a:cubicBezTo>
                <a:cubicBezTo>
                  <a:pt x="446" y="73"/>
                  <a:pt x="446" y="73"/>
                  <a:pt x="446" y="73"/>
                </a:cubicBezTo>
                <a:cubicBezTo>
                  <a:pt x="445" y="74"/>
                  <a:pt x="445" y="75"/>
                  <a:pt x="445" y="76"/>
                </a:cubicBezTo>
                <a:cubicBezTo>
                  <a:pt x="416" y="159"/>
                  <a:pt x="348" y="223"/>
                  <a:pt x="263" y="248"/>
                </a:cubicBezTo>
                <a:cubicBezTo>
                  <a:pt x="263" y="247"/>
                  <a:pt x="263" y="247"/>
                  <a:pt x="263" y="247"/>
                </a:cubicBezTo>
                <a:cubicBezTo>
                  <a:pt x="263" y="247"/>
                  <a:pt x="263" y="247"/>
                  <a:pt x="263" y="247"/>
                </a:cubicBezTo>
                <a:cubicBezTo>
                  <a:pt x="263" y="247"/>
                  <a:pt x="263" y="247"/>
                  <a:pt x="263" y="247"/>
                </a:cubicBezTo>
                <a:cubicBezTo>
                  <a:pt x="271" y="185"/>
                  <a:pt x="271" y="185"/>
                  <a:pt x="271" y="185"/>
                </a:cubicBezTo>
                <a:cubicBezTo>
                  <a:pt x="155" y="256"/>
                  <a:pt x="155" y="256"/>
                  <a:pt x="155" y="256"/>
                </a:cubicBezTo>
                <a:cubicBezTo>
                  <a:pt x="154" y="256"/>
                  <a:pt x="154" y="256"/>
                  <a:pt x="153" y="256"/>
                </a:cubicBezTo>
                <a:cubicBezTo>
                  <a:pt x="0" y="349"/>
                  <a:pt x="0" y="349"/>
                  <a:pt x="0" y="349"/>
                </a:cubicBezTo>
                <a:cubicBezTo>
                  <a:pt x="56" y="378"/>
                  <a:pt x="120" y="395"/>
                  <a:pt x="187" y="395"/>
                </a:cubicBezTo>
                <a:cubicBezTo>
                  <a:pt x="322" y="395"/>
                  <a:pt x="442" y="329"/>
                  <a:pt x="516" y="228"/>
                </a:cubicBez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dirty="0">
              <a:solidFill>
                <a:schemeClr val="bg1"/>
              </a:solidFill>
              <a:cs typeface="+mn-ea"/>
              <a:sym typeface="+mn-lt"/>
            </a:endParaRPr>
          </a:p>
        </p:txBody>
      </p:sp>
      <p:sp>
        <p:nvSpPr>
          <p:cNvPr id="26" name="Freeform 6"/>
          <p:cNvSpPr/>
          <p:nvPr/>
        </p:nvSpPr>
        <p:spPr bwMode="auto">
          <a:xfrm>
            <a:off x="2834206" y="1796485"/>
            <a:ext cx="2428088" cy="3895932"/>
          </a:xfrm>
          <a:custGeom>
            <a:avLst/>
            <a:gdLst>
              <a:gd name="T0" fmla="*/ 513 w 711"/>
              <a:gd name="T1" fmla="*/ 865 h 1140"/>
              <a:gd name="T2" fmla="*/ 273 w 711"/>
              <a:gd name="T3" fmla="*/ 595 h 1140"/>
              <a:gd name="T4" fmla="*/ 451 w 711"/>
              <a:gd name="T5" fmla="*/ 339 h 1140"/>
              <a:gd name="T6" fmla="*/ 446 w 711"/>
              <a:gd name="T7" fmla="*/ 398 h 1140"/>
              <a:gd name="T8" fmla="*/ 559 w 711"/>
              <a:gd name="T9" fmla="*/ 323 h 1140"/>
              <a:gd name="T10" fmla="*/ 558 w 711"/>
              <a:gd name="T11" fmla="*/ 323 h 1140"/>
              <a:gd name="T12" fmla="*/ 711 w 711"/>
              <a:gd name="T13" fmla="*/ 220 h 1140"/>
              <a:gd name="T14" fmla="*/ 532 w 711"/>
              <a:gd name="T15" fmla="*/ 50 h 1140"/>
              <a:gd name="T16" fmla="*/ 533 w 711"/>
              <a:gd name="T17" fmla="*/ 50 h 1140"/>
              <a:gd name="T18" fmla="*/ 480 w 711"/>
              <a:gd name="T19" fmla="*/ 0 h 1140"/>
              <a:gd name="T20" fmla="*/ 476 w 711"/>
              <a:gd name="T21" fmla="*/ 54 h 1140"/>
              <a:gd name="T22" fmla="*/ 0 w 711"/>
              <a:gd name="T23" fmla="*/ 595 h 1140"/>
              <a:gd name="T24" fmla="*/ 528 w 711"/>
              <a:gd name="T25" fmla="*/ 1140 h 1140"/>
              <a:gd name="T26" fmla="*/ 357 w 711"/>
              <a:gd name="T27" fmla="*/ 959 h 1140"/>
              <a:gd name="T28" fmla="*/ 513 w 711"/>
              <a:gd name="T29" fmla="*/ 865 h 1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1" h="1140">
                <a:moveTo>
                  <a:pt x="513" y="865"/>
                </a:moveTo>
                <a:cubicBezTo>
                  <a:pt x="378" y="849"/>
                  <a:pt x="273" y="734"/>
                  <a:pt x="273" y="595"/>
                </a:cubicBezTo>
                <a:cubicBezTo>
                  <a:pt x="273" y="477"/>
                  <a:pt x="347" y="377"/>
                  <a:pt x="451" y="339"/>
                </a:cubicBezTo>
                <a:cubicBezTo>
                  <a:pt x="446" y="398"/>
                  <a:pt x="446" y="398"/>
                  <a:pt x="446" y="398"/>
                </a:cubicBezTo>
                <a:cubicBezTo>
                  <a:pt x="559" y="323"/>
                  <a:pt x="559" y="323"/>
                  <a:pt x="559" y="323"/>
                </a:cubicBezTo>
                <a:cubicBezTo>
                  <a:pt x="558" y="323"/>
                  <a:pt x="558" y="323"/>
                  <a:pt x="558" y="323"/>
                </a:cubicBezTo>
                <a:cubicBezTo>
                  <a:pt x="711" y="220"/>
                  <a:pt x="711" y="220"/>
                  <a:pt x="711" y="220"/>
                </a:cubicBezTo>
                <a:cubicBezTo>
                  <a:pt x="532" y="50"/>
                  <a:pt x="532" y="50"/>
                  <a:pt x="532" y="50"/>
                </a:cubicBezTo>
                <a:cubicBezTo>
                  <a:pt x="532" y="50"/>
                  <a:pt x="532" y="50"/>
                  <a:pt x="533" y="50"/>
                </a:cubicBezTo>
                <a:cubicBezTo>
                  <a:pt x="480" y="0"/>
                  <a:pt x="480" y="0"/>
                  <a:pt x="480" y="0"/>
                </a:cubicBezTo>
                <a:cubicBezTo>
                  <a:pt x="476" y="54"/>
                  <a:pt x="476" y="54"/>
                  <a:pt x="476" y="54"/>
                </a:cubicBezTo>
                <a:cubicBezTo>
                  <a:pt x="208" y="88"/>
                  <a:pt x="0" y="317"/>
                  <a:pt x="0" y="595"/>
                </a:cubicBezTo>
                <a:cubicBezTo>
                  <a:pt x="0" y="890"/>
                  <a:pt x="235" y="1131"/>
                  <a:pt x="528" y="1140"/>
                </a:cubicBezTo>
                <a:cubicBezTo>
                  <a:pt x="357" y="959"/>
                  <a:pt x="357" y="959"/>
                  <a:pt x="357" y="959"/>
                </a:cubicBezTo>
                <a:lnTo>
                  <a:pt x="513" y="865"/>
                </a:lnTo>
                <a:close/>
              </a:path>
            </a:pathLst>
          </a:custGeom>
          <a:solidFill>
            <a:schemeClr val="accent1"/>
          </a:solidFill>
          <a:ln w="9525" cap="flat" cmpd="sng" algn="ctr">
            <a:solidFill>
              <a:schemeClr val="accent1"/>
            </a:solidFill>
            <a:prstDash val="solid"/>
            <a:round/>
            <a:headEnd type="none" w="med" len="med"/>
            <a:tailEnd type="none" w="med" len="med"/>
          </a:ln>
        </p:spPr>
        <p:txBody>
          <a:bodyPr lIns="82124" tIns="41061" rIns="82124" bIns="41061" anchor="ctr"/>
          <a:lstStyle/>
          <a:p>
            <a:endParaRPr lang="en-US">
              <a:solidFill>
                <a:schemeClr val="bg1"/>
              </a:solidFill>
              <a:cs typeface="+mn-ea"/>
              <a:sym typeface="+mn-lt"/>
            </a:endParaRPr>
          </a:p>
        </p:txBody>
      </p:sp>
      <p:sp>
        <p:nvSpPr>
          <p:cNvPr id="27" name="Freeform 17"/>
          <p:cNvSpPr/>
          <p:nvPr/>
        </p:nvSpPr>
        <p:spPr bwMode="auto">
          <a:xfrm>
            <a:off x="3301313" y="2432791"/>
            <a:ext cx="1958089" cy="2637780"/>
          </a:xfrm>
          <a:custGeom>
            <a:avLst/>
            <a:gdLst>
              <a:gd name="T0" fmla="*/ 136 w 573"/>
              <a:gd name="T1" fmla="*/ 409 h 772"/>
              <a:gd name="T2" fmla="*/ 314 w 573"/>
              <a:gd name="T3" fmla="*/ 153 h 772"/>
              <a:gd name="T4" fmla="*/ 309 w 573"/>
              <a:gd name="T5" fmla="*/ 212 h 772"/>
              <a:gd name="T6" fmla="*/ 422 w 573"/>
              <a:gd name="T7" fmla="*/ 137 h 772"/>
              <a:gd name="T8" fmla="*/ 421 w 573"/>
              <a:gd name="T9" fmla="*/ 137 h 772"/>
              <a:gd name="T10" fmla="*/ 573 w 573"/>
              <a:gd name="T11" fmla="*/ 35 h 772"/>
              <a:gd name="T12" fmla="*/ 408 w 573"/>
              <a:gd name="T13" fmla="*/ 0 h 772"/>
              <a:gd name="T14" fmla="*/ 0 w 573"/>
              <a:gd name="T15" fmla="*/ 409 h 772"/>
              <a:gd name="T16" fmla="*/ 221 w 573"/>
              <a:gd name="T17" fmla="*/ 772 h 772"/>
              <a:gd name="T18" fmla="*/ 374 w 573"/>
              <a:gd name="T19" fmla="*/ 679 h 772"/>
              <a:gd name="T20" fmla="*/ 136 w 573"/>
              <a:gd name="T21" fmla="*/ 409 h 7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3" h="772">
                <a:moveTo>
                  <a:pt x="136" y="409"/>
                </a:moveTo>
                <a:cubicBezTo>
                  <a:pt x="136" y="291"/>
                  <a:pt x="210" y="191"/>
                  <a:pt x="314" y="153"/>
                </a:cubicBezTo>
                <a:cubicBezTo>
                  <a:pt x="309" y="212"/>
                  <a:pt x="309" y="212"/>
                  <a:pt x="309" y="212"/>
                </a:cubicBezTo>
                <a:cubicBezTo>
                  <a:pt x="422" y="137"/>
                  <a:pt x="422" y="137"/>
                  <a:pt x="422" y="137"/>
                </a:cubicBezTo>
                <a:cubicBezTo>
                  <a:pt x="421" y="137"/>
                  <a:pt x="421" y="137"/>
                  <a:pt x="421" y="137"/>
                </a:cubicBezTo>
                <a:cubicBezTo>
                  <a:pt x="573" y="35"/>
                  <a:pt x="573" y="35"/>
                  <a:pt x="573" y="35"/>
                </a:cubicBezTo>
                <a:cubicBezTo>
                  <a:pt x="523" y="13"/>
                  <a:pt x="467" y="0"/>
                  <a:pt x="408" y="0"/>
                </a:cubicBezTo>
                <a:cubicBezTo>
                  <a:pt x="183" y="0"/>
                  <a:pt x="0" y="183"/>
                  <a:pt x="0" y="409"/>
                </a:cubicBezTo>
                <a:cubicBezTo>
                  <a:pt x="0" y="567"/>
                  <a:pt x="90" y="705"/>
                  <a:pt x="221" y="772"/>
                </a:cubicBezTo>
                <a:cubicBezTo>
                  <a:pt x="374" y="679"/>
                  <a:pt x="374" y="679"/>
                  <a:pt x="374" y="679"/>
                </a:cubicBezTo>
                <a:cubicBezTo>
                  <a:pt x="240" y="662"/>
                  <a:pt x="136" y="548"/>
                  <a:pt x="136" y="409"/>
                </a:cubicBezTo>
                <a:close/>
              </a:path>
            </a:pathLst>
          </a:custGeom>
          <a:solidFill>
            <a:schemeClr val="tx1">
              <a:alpha val="20000"/>
            </a:schemeClr>
          </a:solidFill>
          <a:ln>
            <a:noFill/>
          </a:ln>
        </p:spPr>
        <p:txBody>
          <a:bodyPr/>
          <a:lstStyle/>
          <a:p>
            <a:endParaRPr lang="en-US">
              <a:solidFill>
                <a:schemeClr val="bg1"/>
              </a:solidFill>
              <a:cs typeface="+mn-ea"/>
              <a:sym typeface="+mn-lt"/>
            </a:endParaRPr>
          </a:p>
        </p:txBody>
      </p:sp>
      <p:cxnSp>
        <p:nvCxnSpPr>
          <p:cNvPr id="28" name="Straight Connector 20"/>
          <p:cNvCxnSpPr>
            <a:stCxn id="56" idx="6"/>
          </p:cNvCxnSpPr>
          <p:nvPr/>
        </p:nvCxnSpPr>
        <p:spPr>
          <a:xfrm flipV="1">
            <a:off x="8340071" y="2258534"/>
            <a:ext cx="2915254" cy="235966"/>
          </a:xfrm>
          <a:prstGeom prst="bentConnector3">
            <a:avLst>
              <a:gd name="adj1" fmla="val 50000"/>
            </a:avLst>
          </a:prstGeom>
          <a:ln>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9" name="Rectangle 21"/>
          <p:cNvSpPr/>
          <p:nvPr/>
        </p:nvSpPr>
        <p:spPr>
          <a:xfrm>
            <a:off x="9622402" y="1961346"/>
            <a:ext cx="1788205" cy="1462836"/>
          </a:xfrm>
          <a:prstGeom prst="rect">
            <a:avLst/>
          </a:prstGeom>
        </p:spPr>
        <p:txBody>
          <a:bodyPr wrap="square">
            <a:spAutoFit/>
          </a:bodyPr>
          <a:lstStyle/>
          <a:p>
            <a:pPr>
              <a:lnSpc>
                <a:spcPts val="1500"/>
              </a:lnSpc>
            </a:pPr>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a:p>
            <a:pPr>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30" name="Straight Connector 22"/>
          <p:cNvCxnSpPr>
            <a:stCxn id="40" idx="6"/>
          </p:cNvCxnSpPr>
          <p:nvPr/>
        </p:nvCxnSpPr>
        <p:spPr>
          <a:xfrm flipV="1">
            <a:off x="7689596" y="4597268"/>
            <a:ext cx="3616702" cy="554428"/>
          </a:xfrm>
          <a:prstGeom prst="bentConnector3">
            <a:avLst>
              <a:gd name="adj1" fmla="val 50000"/>
            </a:avLst>
          </a:prstGeom>
          <a:ln>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Rectangle 23"/>
          <p:cNvSpPr/>
          <p:nvPr/>
        </p:nvSpPr>
        <p:spPr>
          <a:xfrm>
            <a:off x="9622402" y="4271214"/>
            <a:ext cx="1788205" cy="1462836"/>
          </a:xfrm>
          <a:prstGeom prst="rect">
            <a:avLst/>
          </a:prstGeom>
        </p:spPr>
        <p:txBody>
          <a:bodyPr wrap="square">
            <a:spAutoFit/>
          </a:bodyPr>
          <a:lstStyle/>
          <a:p>
            <a:pPr>
              <a:lnSpc>
                <a:spcPts val="1500"/>
              </a:lnSpc>
            </a:pPr>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a:p>
            <a:pPr>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32" name="Straight Connector 24"/>
          <p:cNvCxnSpPr>
            <a:endCxn id="36" idx="2"/>
          </p:cNvCxnSpPr>
          <p:nvPr/>
        </p:nvCxnSpPr>
        <p:spPr>
          <a:xfrm flipV="1">
            <a:off x="914400" y="2494500"/>
            <a:ext cx="3193249" cy="15180"/>
          </a:xfrm>
          <a:prstGeom prst="bentConnector3">
            <a:avLst>
              <a:gd name="adj1" fmla="val 50000"/>
            </a:avLst>
          </a:prstGeom>
          <a:ln>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3" name="Rectangle 25"/>
          <p:cNvSpPr/>
          <p:nvPr/>
        </p:nvSpPr>
        <p:spPr>
          <a:xfrm>
            <a:off x="745201" y="2176333"/>
            <a:ext cx="1788205" cy="1462836"/>
          </a:xfrm>
          <a:prstGeom prst="rect">
            <a:avLst/>
          </a:prstGeom>
        </p:spPr>
        <p:txBody>
          <a:bodyPr wrap="square">
            <a:spAutoFit/>
          </a:bodyPr>
          <a:lstStyle/>
          <a:p>
            <a:pPr algn="r">
              <a:lnSpc>
                <a:spcPts val="1500"/>
              </a:lnSpc>
            </a:pPr>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a:p>
            <a:pPr algn="r">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34" name="Straight Connector 26"/>
          <p:cNvCxnSpPr>
            <a:endCxn id="38" idx="2"/>
          </p:cNvCxnSpPr>
          <p:nvPr/>
        </p:nvCxnSpPr>
        <p:spPr>
          <a:xfrm>
            <a:off x="914400" y="4808914"/>
            <a:ext cx="3589744" cy="374457"/>
          </a:xfrm>
          <a:prstGeom prst="bentConnector3">
            <a:avLst>
              <a:gd name="adj1" fmla="val 54443"/>
            </a:avLst>
          </a:prstGeom>
          <a:ln>
            <a:solidFill>
              <a:schemeClr val="tx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5" name="Rectangle 27"/>
          <p:cNvSpPr/>
          <p:nvPr/>
        </p:nvSpPr>
        <p:spPr>
          <a:xfrm>
            <a:off x="791180" y="4479705"/>
            <a:ext cx="1788205" cy="1462836"/>
          </a:xfrm>
          <a:prstGeom prst="rect">
            <a:avLst/>
          </a:prstGeom>
        </p:spPr>
        <p:txBody>
          <a:bodyPr wrap="square">
            <a:spAutoFit/>
          </a:bodyPr>
          <a:lstStyle/>
          <a:p>
            <a:pPr algn="r">
              <a:lnSpc>
                <a:spcPts val="1500"/>
              </a:lnSpc>
            </a:pPr>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a:p>
            <a:pPr algn="r">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36" name="Oval 28"/>
          <p:cNvSpPr/>
          <p:nvPr/>
        </p:nvSpPr>
        <p:spPr>
          <a:xfrm>
            <a:off x="4107649" y="2255519"/>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7" name="Freeform 81"/>
          <p:cNvSpPr>
            <a:spLocks noEditPoints="1"/>
          </p:cNvSpPr>
          <p:nvPr/>
        </p:nvSpPr>
        <p:spPr bwMode="auto">
          <a:xfrm>
            <a:off x="4224078" y="2384626"/>
            <a:ext cx="245104" cy="219748"/>
          </a:xfrm>
          <a:custGeom>
            <a:avLst/>
            <a:gdLst>
              <a:gd name="T0" fmla="*/ 116 w 400"/>
              <a:gd name="T1" fmla="*/ 224 h 360"/>
              <a:gd name="T2" fmla="*/ 116 w 400"/>
              <a:gd name="T3" fmla="*/ 100 h 360"/>
              <a:gd name="T4" fmla="*/ 40 w 400"/>
              <a:gd name="T5" fmla="*/ 100 h 360"/>
              <a:gd name="T6" fmla="*/ 0 w 400"/>
              <a:gd name="T7" fmla="*/ 140 h 360"/>
              <a:gd name="T8" fmla="*/ 0 w 400"/>
              <a:gd name="T9" fmla="*/ 260 h 360"/>
              <a:gd name="T10" fmla="*/ 40 w 400"/>
              <a:gd name="T11" fmla="*/ 300 h 360"/>
              <a:gd name="T12" fmla="*/ 60 w 400"/>
              <a:gd name="T13" fmla="*/ 300 h 360"/>
              <a:gd name="T14" fmla="*/ 60 w 400"/>
              <a:gd name="T15" fmla="*/ 360 h 360"/>
              <a:gd name="T16" fmla="*/ 120 w 400"/>
              <a:gd name="T17" fmla="*/ 300 h 360"/>
              <a:gd name="T18" fmla="*/ 220 w 400"/>
              <a:gd name="T19" fmla="*/ 300 h 360"/>
              <a:gd name="T20" fmla="*/ 260 w 400"/>
              <a:gd name="T21" fmla="*/ 260 h 360"/>
              <a:gd name="T22" fmla="*/ 260 w 400"/>
              <a:gd name="T23" fmla="*/ 223 h 360"/>
              <a:gd name="T24" fmla="*/ 256 w 400"/>
              <a:gd name="T25" fmla="*/ 224 h 360"/>
              <a:gd name="T26" fmla="*/ 116 w 400"/>
              <a:gd name="T27" fmla="*/ 224 h 360"/>
              <a:gd name="T28" fmla="*/ 360 w 400"/>
              <a:gd name="T29" fmla="*/ 0 h 360"/>
              <a:gd name="T30" fmla="*/ 180 w 400"/>
              <a:gd name="T31" fmla="*/ 0 h 360"/>
              <a:gd name="T32" fmla="*/ 140 w 400"/>
              <a:gd name="T33" fmla="*/ 40 h 360"/>
              <a:gd name="T34" fmla="*/ 140 w 400"/>
              <a:gd name="T35" fmla="*/ 200 h 360"/>
              <a:gd name="T36" fmla="*/ 280 w 400"/>
              <a:gd name="T37" fmla="*/ 200 h 360"/>
              <a:gd name="T38" fmla="*/ 340 w 400"/>
              <a:gd name="T39" fmla="*/ 260 h 360"/>
              <a:gd name="T40" fmla="*/ 340 w 400"/>
              <a:gd name="T41" fmla="*/ 200 h 360"/>
              <a:gd name="T42" fmla="*/ 360 w 400"/>
              <a:gd name="T43" fmla="*/ 200 h 360"/>
              <a:gd name="T44" fmla="*/ 400 w 400"/>
              <a:gd name="T45" fmla="*/ 160 h 360"/>
              <a:gd name="T46" fmla="*/ 400 w 400"/>
              <a:gd name="T47" fmla="*/ 40 h 360"/>
              <a:gd name="T48" fmla="*/ 360 w 400"/>
              <a:gd name="T49"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0" h="360">
                <a:moveTo>
                  <a:pt x="116" y="224"/>
                </a:moveTo>
                <a:cubicBezTo>
                  <a:pt x="116" y="100"/>
                  <a:pt x="116" y="100"/>
                  <a:pt x="116" y="100"/>
                </a:cubicBezTo>
                <a:cubicBezTo>
                  <a:pt x="40" y="100"/>
                  <a:pt x="40" y="100"/>
                  <a:pt x="40" y="100"/>
                </a:cubicBezTo>
                <a:cubicBezTo>
                  <a:pt x="18" y="100"/>
                  <a:pt x="0" y="118"/>
                  <a:pt x="0" y="140"/>
                </a:cubicBezTo>
                <a:cubicBezTo>
                  <a:pt x="0" y="260"/>
                  <a:pt x="0" y="260"/>
                  <a:pt x="0" y="260"/>
                </a:cubicBezTo>
                <a:cubicBezTo>
                  <a:pt x="0" y="282"/>
                  <a:pt x="18" y="300"/>
                  <a:pt x="40" y="300"/>
                </a:cubicBezTo>
                <a:cubicBezTo>
                  <a:pt x="60" y="300"/>
                  <a:pt x="60" y="300"/>
                  <a:pt x="60" y="300"/>
                </a:cubicBezTo>
                <a:cubicBezTo>
                  <a:pt x="60" y="360"/>
                  <a:pt x="60" y="360"/>
                  <a:pt x="60" y="360"/>
                </a:cubicBezTo>
                <a:cubicBezTo>
                  <a:pt x="120" y="300"/>
                  <a:pt x="120" y="300"/>
                  <a:pt x="120" y="300"/>
                </a:cubicBezTo>
                <a:cubicBezTo>
                  <a:pt x="220" y="300"/>
                  <a:pt x="220" y="300"/>
                  <a:pt x="220" y="300"/>
                </a:cubicBezTo>
                <a:cubicBezTo>
                  <a:pt x="242" y="300"/>
                  <a:pt x="260" y="282"/>
                  <a:pt x="260" y="260"/>
                </a:cubicBezTo>
                <a:cubicBezTo>
                  <a:pt x="260" y="223"/>
                  <a:pt x="260" y="223"/>
                  <a:pt x="260" y="223"/>
                </a:cubicBezTo>
                <a:cubicBezTo>
                  <a:pt x="258" y="224"/>
                  <a:pt x="257" y="224"/>
                  <a:pt x="256" y="224"/>
                </a:cubicBezTo>
                <a:lnTo>
                  <a:pt x="116" y="224"/>
                </a:lnTo>
                <a:close/>
                <a:moveTo>
                  <a:pt x="360" y="0"/>
                </a:moveTo>
                <a:cubicBezTo>
                  <a:pt x="180" y="0"/>
                  <a:pt x="180" y="0"/>
                  <a:pt x="180" y="0"/>
                </a:cubicBezTo>
                <a:cubicBezTo>
                  <a:pt x="158" y="0"/>
                  <a:pt x="140" y="18"/>
                  <a:pt x="140" y="40"/>
                </a:cubicBezTo>
                <a:cubicBezTo>
                  <a:pt x="140" y="200"/>
                  <a:pt x="140" y="200"/>
                  <a:pt x="140" y="200"/>
                </a:cubicBezTo>
                <a:cubicBezTo>
                  <a:pt x="280" y="200"/>
                  <a:pt x="280" y="200"/>
                  <a:pt x="280" y="200"/>
                </a:cubicBezTo>
                <a:cubicBezTo>
                  <a:pt x="340" y="260"/>
                  <a:pt x="340" y="260"/>
                  <a:pt x="340" y="260"/>
                </a:cubicBezTo>
                <a:cubicBezTo>
                  <a:pt x="340" y="200"/>
                  <a:pt x="340" y="200"/>
                  <a:pt x="340" y="200"/>
                </a:cubicBezTo>
                <a:cubicBezTo>
                  <a:pt x="360" y="200"/>
                  <a:pt x="360" y="200"/>
                  <a:pt x="360" y="200"/>
                </a:cubicBezTo>
                <a:cubicBezTo>
                  <a:pt x="382" y="200"/>
                  <a:pt x="400" y="182"/>
                  <a:pt x="400" y="160"/>
                </a:cubicBezTo>
                <a:cubicBezTo>
                  <a:pt x="400" y="40"/>
                  <a:pt x="400" y="40"/>
                  <a:pt x="400" y="40"/>
                </a:cubicBezTo>
                <a:cubicBezTo>
                  <a:pt x="400" y="18"/>
                  <a:pt x="382" y="0"/>
                  <a:pt x="360" y="0"/>
                </a:cubicBezTo>
                <a:close/>
              </a:path>
            </a:pathLst>
          </a:custGeom>
          <a:solidFill>
            <a:schemeClr val="accent1"/>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38" name="Oval 30"/>
          <p:cNvSpPr/>
          <p:nvPr/>
        </p:nvSpPr>
        <p:spPr>
          <a:xfrm>
            <a:off x="4504144" y="4944390"/>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39" name="Freeform 228"/>
          <p:cNvSpPr>
            <a:spLocks noEditPoints="1"/>
          </p:cNvSpPr>
          <p:nvPr/>
        </p:nvSpPr>
        <p:spPr bwMode="auto">
          <a:xfrm>
            <a:off x="4619517" y="5067158"/>
            <a:ext cx="247217" cy="232427"/>
          </a:xfrm>
          <a:custGeom>
            <a:avLst/>
            <a:gdLst>
              <a:gd name="T0" fmla="*/ 344 w 402"/>
              <a:gd name="T1" fmla="*/ 125 h 382"/>
              <a:gd name="T2" fmla="*/ 303 w 402"/>
              <a:gd name="T3" fmla="*/ 13 h 382"/>
              <a:gd name="T4" fmla="*/ 284 w 402"/>
              <a:gd name="T5" fmla="*/ 3 h 382"/>
              <a:gd name="T6" fmla="*/ 12 w 402"/>
              <a:gd name="T7" fmla="*/ 102 h 382"/>
              <a:gd name="T8" fmla="*/ 3 w 402"/>
              <a:gd name="T9" fmla="*/ 122 h 382"/>
              <a:gd name="T10" fmla="*/ 46 w 402"/>
              <a:gd name="T11" fmla="*/ 241 h 382"/>
              <a:gd name="T12" fmla="*/ 46 w 402"/>
              <a:gd name="T13" fmla="*/ 177 h 382"/>
              <a:gd name="T14" fmla="*/ 97 w 402"/>
              <a:gd name="T15" fmla="*/ 125 h 382"/>
              <a:gd name="T16" fmla="*/ 169 w 402"/>
              <a:gd name="T17" fmla="*/ 125 h 382"/>
              <a:gd name="T18" fmla="*/ 255 w 402"/>
              <a:gd name="T19" fmla="*/ 65 h 382"/>
              <a:gd name="T20" fmla="*/ 304 w 402"/>
              <a:gd name="T21" fmla="*/ 125 h 382"/>
              <a:gd name="T22" fmla="*/ 344 w 402"/>
              <a:gd name="T23" fmla="*/ 125 h 382"/>
              <a:gd name="T24" fmla="*/ 387 w 402"/>
              <a:gd name="T25" fmla="*/ 161 h 382"/>
              <a:gd name="T26" fmla="*/ 97 w 402"/>
              <a:gd name="T27" fmla="*/ 161 h 382"/>
              <a:gd name="T28" fmla="*/ 82 w 402"/>
              <a:gd name="T29" fmla="*/ 177 h 382"/>
              <a:gd name="T30" fmla="*/ 82 w 402"/>
              <a:gd name="T31" fmla="*/ 366 h 382"/>
              <a:gd name="T32" fmla="*/ 97 w 402"/>
              <a:gd name="T33" fmla="*/ 382 h 382"/>
              <a:gd name="T34" fmla="*/ 387 w 402"/>
              <a:gd name="T35" fmla="*/ 382 h 382"/>
              <a:gd name="T36" fmla="*/ 402 w 402"/>
              <a:gd name="T37" fmla="*/ 366 h 382"/>
              <a:gd name="T38" fmla="*/ 402 w 402"/>
              <a:gd name="T39" fmla="*/ 177 h 382"/>
              <a:gd name="T40" fmla="*/ 387 w 402"/>
              <a:gd name="T41" fmla="*/ 161 h 382"/>
              <a:gd name="T42" fmla="*/ 364 w 402"/>
              <a:gd name="T43" fmla="*/ 342 h 382"/>
              <a:gd name="T44" fmla="*/ 125 w 402"/>
              <a:gd name="T45" fmla="*/ 342 h 382"/>
              <a:gd name="T46" fmla="*/ 125 w 402"/>
              <a:gd name="T47" fmla="*/ 307 h 382"/>
              <a:gd name="T48" fmla="*/ 161 w 402"/>
              <a:gd name="T49" fmla="*/ 222 h 382"/>
              <a:gd name="T50" fmla="*/ 217 w 402"/>
              <a:gd name="T51" fmla="*/ 290 h 382"/>
              <a:gd name="T52" fmla="*/ 269 w 402"/>
              <a:gd name="T53" fmla="*/ 237 h 382"/>
              <a:gd name="T54" fmla="*/ 336 w 402"/>
              <a:gd name="T55" fmla="*/ 213 h 382"/>
              <a:gd name="T56" fmla="*/ 364 w 402"/>
              <a:gd name="T57" fmla="*/ 277 h 382"/>
              <a:gd name="T58" fmla="*/ 364 w 402"/>
              <a:gd name="T59" fmla="*/ 34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2" h="382">
                <a:moveTo>
                  <a:pt x="344" y="125"/>
                </a:moveTo>
                <a:cubicBezTo>
                  <a:pt x="303" y="13"/>
                  <a:pt x="303" y="13"/>
                  <a:pt x="303" y="13"/>
                </a:cubicBezTo>
                <a:cubicBezTo>
                  <a:pt x="300" y="4"/>
                  <a:pt x="291" y="0"/>
                  <a:pt x="284" y="3"/>
                </a:cubicBezTo>
                <a:cubicBezTo>
                  <a:pt x="12" y="102"/>
                  <a:pt x="12" y="102"/>
                  <a:pt x="12" y="102"/>
                </a:cubicBezTo>
                <a:cubicBezTo>
                  <a:pt x="4" y="105"/>
                  <a:pt x="0" y="114"/>
                  <a:pt x="3" y="122"/>
                </a:cubicBezTo>
                <a:cubicBezTo>
                  <a:pt x="46" y="241"/>
                  <a:pt x="46" y="241"/>
                  <a:pt x="46" y="241"/>
                </a:cubicBezTo>
                <a:cubicBezTo>
                  <a:pt x="46" y="177"/>
                  <a:pt x="46" y="177"/>
                  <a:pt x="46" y="177"/>
                </a:cubicBezTo>
                <a:cubicBezTo>
                  <a:pt x="46" y="149"/>
                  <a:pt x="69" y="125"/>
                  <a:pt x="97" y="125"/>
                </a:cubicBezTo>
                <a:cubicBezTo>
                  <a:pt x="169" y="125"/>
                  <a:pt x="169" y="125"/>
                  <a:pt x="169" y="125"/>
                </a:cubicBezTo>
                <a:cubicBezTo>
                  <a:pt x="255" y="65"/>
                  <a:pt x="255" y="65"/>
                  <a:pt x="255" y="65"/>
                </a:cubicBezTo>
                <a:cubicBezTo>
                  <a:pt x="304" y="125"/>
                  <a:pt x="304" y="125"/>
                  <a:pt x="304" y="125"/>
                </a:cubicBezTo>
                <a:lnTo>
                  <a:pt x="344" y="125"/>
                </a:lnTo>
                <a:close/>
                <a:moveTo>
                  <a:pt x="387" y="161"/>
                </a:moveTo>
                <a:cubicBezTo>
                  <a:pt x="97" y="161"/>
                  <a:pt x="97" y="161"/>
                  <a:pt x="97" y="161"/>
                </a:cubicBezTo>
                <a:cubicBezTo>
                  <a:pt x="89" y="161"/>
                  <a:pt x="82" y="169"/>
                  <a:pt x="82" y="177"/>
                </a:cubicBezTo>
                <a:cubicBezTo>
                  <a:pt x="82" y="366"/>
                  <a:pt x="82" y="366"/>
                  <a:pt x="82" y="366"/>
                </a:cubicBezTo>
                <a:cubicBezTo>
                  <a:pt x="82" y="375"/>
                  <a:pt x="89" y="382"/>
                  <a:pt x="97" y="382"/>
                </a:cubicBezTo>
                <a:cubicBezTo>
                  <a:pt x="387" y="382"/>
                  <a:pt x="387" y="382"/>
                  <a:pt x="387" y="382"/>
                </a:cubicBezTo>
                <a:cubicBezTo>
                  <a:pt x="395" y="382"/>
                  <a:pt x="402" y="375"/>
                  <a:pt x="402" y="366"/>
                </a:cubicBezTo>
                <a:cubicBezTo>
                  <a:pt x="402" y="177"/>
                  <a:pt x="402" y="177"/>
                  <a:pt x="402" y="177"/>
                </a:cubicBezTo>
                <a:cubicBezTo>
                  <a:pt x="402" y="169"/>
                  <a:pt x="395" y="161"/>
                  <a:pt x="387" y="161"/>
                </a:cubicBezTo>
                <a:close/>
                <a:moveTo>
                  <a:pt x="364" y="342"/>
                </a:moveTo>
                <a:cubicBezTo>
                  <a:pt x="125" y="342"/>
                  <a:pt x="125" y="342"/>
                  <a:pt x="125" y="342"/>
                </a:cubicBezTo>
                <a:cubicBezTo>
                  <a:pt x="125" y="307"/>
                  <a:pt x="125" y="307"/>
                  <a:pt x="125" y="307"/>
                </a:cubicBezTo>
                <a:cubicBezTo>
                  <a:pt x="161" y="222"/>
                  <a:pt x="161" y="222"/>
                  <a:pt x="161" y="222"/>
                </a:cubicBezTo>
                <a:cubicBezTo>
                  <a:pt x="217" y="290"/>
                  <a:pt x="217" y="290"/>
                  <a:pt x="217" y="290"/>
                </a:cubicBezTo>
                <a:cubicBezTo>
                  <a:pt x="269" y="237"/>
                  <a:pt x="269" y="237"/>
                  <a:pt x="269" y="237"/>
                </a:cubicBezTo>
                <a:cubicBezTo>
                  <a:pt x="336" y="213"/>
                  <a:pt x="336" y="213"/>
                  <a:pt x="336" y="213"/>
                </a:cubicBezTo>
                <a:cubicBezTo>
                  <a:pt x="364" y="277"/>
                  <a:pt x="364" y="277"/>
                  <a:pt x="364" y="277"/>
                </a:cubicBezTo>
                <a:lnTo>
                  <a:pt x="364" y="342"/>
                </a:lnTo>
                <a:close/>
              </a:path>
            </a:pathLst>
          </a:custGeom>
          <a:solidFill>
            <a:schemeClr val="accent4"/>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40" name="Oval 35"/>
          <p:cNvSpPr/>
          <p:nvPr/>
        </p:nvSpPr>
        <p:spPr>
          <a:xfrm>
            <a:off x="7211634" y="4912715"/>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5" name="Freeform 46"/>
          <p:cNvSpPr>
            <a:spLocks noEditPoints="1"/>
          </p:cNvSpPr>
          <p:nvPr/>
        </p:nvSpPr>
        <p:spPr bwMode="auto">
          <a:xfrm>
            <a:off x="7365040" y="5048161"/>
            <a:ext cx="171151" cy="207071"/>
          </a:xfrm>
          <a:custGeom>
            <a:avLst/>
            <a:gdLst>
              <a:gd name="T0" fmla="*/ 256 w 280"/>
              <a:gd name="T1" fmla="*/ 120 h 340"/>
              <a:gd name="T2" fmla="*/ 220 w 280"/>
              <a:gd name="T3" fmla="*/ 120 h 340"/>
              <a:gd name="T4" fmla="*/ 220 w 280"/>
              <a:gd name="T5" fmla="*/ 92 h 340"/>
              <a:gd name="T6" fmla="*/ 140 w 280"/>
              <a:gd name="T7" fmla="*/ 0 h 340"/>
              <a:gd name="T8" fmla="*/ 60 w 280"/>
              <a:gd name="T9" fmla="*/ 92 h 340"/>
              <a:gd name="T10" fmla="*/ 60 w 280"/>
              <a:gd name="T11" fmla="*/ 120 h 340"/>
              <a:gd name="T12" fmla="*/ 20 w 280"/>
              <a:gd name="T13" fmla="*/ 120 h 340"/>
              <a:gd name="T14" fmla="*/ 0 w 280"/>
              <a:gd name="T15" fmla="*/ 144 h 340"/>
              <a:gd name="T16" fmla="*/ 0 w 280"/>
              <a:gd name="T17" fmla="*/ 300 h 340"/>
              <a:gd name="T18" fmla="*/ 20 w 280"/>
              <a:gd name="T19" fmla="*/ 326 h 340"/>
              <a:gd name="T20" fmla="*/ 43 w 280"/>
              <a:gd name="T21" fmla="*/ 334 h 340"/>
              <a:gd name="T22" fmla="*/ 82 w 280"/>
              <a:gd name="T23" fmla="*/ 340 h 340"/>
              <a:gd name="T24" fmla="*/ 198 w 280"/>
              <a:gd name="T25" fmla="*/ 340 h 340"/>
              <a:gd name="T26" fmla="*/ 238 w 280"/>
              <a:gd name="T27" fmla="*/ 334 h 340"/>
              <a:gd name="T28" fmla="*/ 261 w 280"/>
              <a:gd name="T29" fmla="*/ 326 h 340"/>
              <a:gd name="T30" fmla="*/ 280 w 280"/>
              <a:gd name="T31" fmla="*/ 300 h 340"/>
              <a:gd name="T32" fmla="*/ 280 w 280"/>
              <a:gd name="T33" fmla="*/ 144 h 340"/>
              <a:gd name="T34" fmla="*/ 256 w 280"/>
              <a:gd name="T35" fmla="*/ 120 h 340"/>
              <a:gd name="T36" fmla="*/ 100 w 280"/>
              <a:gd name="T37" fmla="*/ 84 h 340"/>
              <a:gd name="T38" fmla="*/ 140 w 280"/>
              <a:gd name="T39" fmla="*/ 40 h 340"/>
              <a:gd name="T40" fmla="*/ 180 w 280"/>
              <a:gd name="T41" fmla="*/ 84 h 340"/>
              <a:gd name="T42" fmla="*/ 180 w 280"/>
              <a:gd name="T43" fmla="*/ 120 h 340"/>
              <a:gd name="T44" fmla="*/ 100 w 280"/>
              <a:gd name="T45" fmla="*/ 120 h 340"/>
              <a:gd name="T46" fmla="*/ 100 w 280"/>
              <a:gd name="T47" fmla="*/ 8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340">
                <a:moveTo>
                  <a:pt x="256" y="120"/>
                </a:moveTo>
                <a:cubicBezTo>
                  <a:pt x="220" y="120"/>
                  <a:pt x="220" y="120"/>
                  <a:pt x="220" y="120"/>
                </a:cubicBezTo>
                <a:cubicBezTo>
                  <a:pt x="220" y="92"/>
                  <a:pt x="220" y="92"/>
                  <a:pt x="220" y="92"/>
                </a:cubicBezTo>
                <a:cubicBezTo>
                  <a:pt x="220" y="34"/>
                  <a:pt x="194" y="0"/>
                  <a:pt x="140" y="0"/>
                </a:cubicBezTo>
                <a:cubicBezTo>
                  <a:pt x="87" y="0"/>
                  <a:pt x="60" y="34"/>
                  <a:pt x="60" y="92"/>
                </a:cubicBezTo>
                <a:cubicBezTo>
                  <a:pt x="60" y="120"/>
                  <a:pt x="60" y="120"/>
                  <a:pt x="60" y="120"/>
                </a:cubicBezTo>
                <a:cubicBezTo>
                  <a:pt x="20" y="120"/>
                  <a:pt x="20" y="120"/>
                  <a:pt x="20" y="120"/>
                </a:cubicBezTo>
                <a:cubicBezTo>
                  <a:pt x="9" y="120"/>
                  <a:pt x="0" y="133"/>
                  <a:pt x="0" y="144"/>
                </a:cubicBezTo>
                <a:cubicBezTo>
                  <a:pt x="0" y="300"/>
                  <a:pt x="0" y="300"/>
                  <a:pt x="0" y="300"/>
                </a:cubicBezTo>
                <a:cubicBezTo>
                  <a:pt x="0" y="311"/>
                  <a:pt x="9" y="323"/>
                  <a:pt x="20" y="326"/>
                </a:cubicBezTo>
                <a:cubicBezTo>
                  <a:pt x="43" y="334"/>
                  <a:pt x="43" y="334"/>
                  <a:pt x="43" y="334"/>
                </a:cubicBezTo>
                <a:cubicBezTo>
                  <a:pt x="54" y="337"/>
                  <a:pt x="71" y="340"/>
                  <a:pt x="82" y="340"/>
                </a:cubicBezTo>
                <a:cubicBezTo>
                  <a:pt x="198" y="340"/>
                  <a:pt x="198" y="340"/>
                  <a:pt x="198" y="340"/>
                </a:cubicBezTo>
                <a:cubicBezTo>
                  <a:pt x="209" y="340"/>
                  <a:pt x="227" y="337"/>
                  <a:pt x="238" y="334"/>
                </a:cubicBezTo>
                <a:cubicBezTo>
                  <a:pt x="261" y="326"/>
                  <a:pt x="261" y="326"/>
                  <a:pt x="261" y="326"/>
                </a:cubicBezTo>
                <a:cubicBezTo>
                  <a:pt x="272" y="323"/>
                  <a:pt x="280" y="311"/>
                  <a:pt x="280" y="300"/>
                </a:cubicBezTo>
                <a:cubicBezTo>
                  <a:pt x="280" y="144"/>
                  <a:pt x="280" y="144"/>
                  <a:pt x="280" y="144"/>
                </a:cubicBezTo>
                <a:cubicBezTo>
                  <a:pt x="280" y="133"/>
                  <a:pt x="268" y="120"/>
                  <a:pt x="256" y="120"/>
                </a:cubicBezTo>
                <a:close/>
                <a:moveTo>
                  <a:pt x="100" y="84"/>
                </a:moveTo>
                <a:cubicBezTo>
                  <a:pt x="100" y="55"/>
                  <a:pt x="116" y="40"/>
                  <a:pt x="140" y="40"/>
                </a:cubicBezTo>
                <a:cubicBezTo>
                  <a:pt x="165" y="40"/>
                  <a:pt x="180" y="55"/>
                  <a:pt x="180" y="84"/>
                </a:cubicBezTo>
                <a:cubicBezTo>
                  <a:pt x="180" y="120"/>
                  <a:pt x="180" y="120"/>
                  <a:pt x="180" y="120"/>
                </a:cubicBezTo>
                <a:cubicBezTo>
                  <a:pt x="100" y="120"/>
                  <a:pt x="100" y="120"/>
                  <a:pt x="100" y="120"/>
                </a:cubicBezTo>
                <a:lnTo>
                  <a:pt x="100" y="84"/>
                </a:lnTo>
                <a:close/>
              </a:path>
            </a:pathLst>
          </a:custGeom>
          <a:solidFill>
            <a:schemeClr val="accent2"/>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
        <p:nvSpPr>
          <p:cNvPr id="56" name="Oval 39"/>
          <p:cNvSpPr/>
          <p:nvPr/>
        </p:nvSpPr>
        <p:spPr>
          <a:xfrm>
            <a:off x="7862109" y="2255519"/>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57" name="Freeform 33"/>
          <p:cNvSpPr>
            <a:spLocks noEditPoints="1"/>
          </p:cNvSpPr>
          <p:nvPr/>
        </p:nvSpPr>
        <p:spPr bwMode="auto">
          <a:xfrm>
            <a:off x="7994385" y="2390965"/>
            <a:ext cx="213410" cy="207071"/>
          </a:xfrm>
          <a:custGeom>
            <a:avLst/>
            <a:gdLst>
              <a:gd name="T0" fmla="*/ 336 w 347"/>
              <a:gd name="T1" fmla="*/ 41 h 336"/>
              <a:gd name="T2" fmla="*/ 292 w 347"/>
              <a:gd name="T3" fmla="*/ 7 h 336"/>
              <a:gd name="T4" fmla="*/ 270 w 347"/>
              <a:gd name="T5" fmla="*/ 0 h 336"/>
              <a:gd name="T6" fmla="*/ 78 w 347"/>
              <a:gd name="T7" fmla="*/ 0 h 336"/>
              <a:gd name="T8" fmla="*/ 55 w 347"/>
              <a:gd name="T9" fmla="*/ 7 h 336"/>
              <a:gd name="T10" fmla="*/ 11 w 347"/>
              <a:gd name="T11" fmla="*/ 41 h 336"/>
              <a:gd name="T12" fmla="*/ 2 w 347"/>
              <a:gd name="T13" fmla="*/ 65 h 336"/>
              <a:gd name="T14" fmla="*/ 41 w 347"/>
              <a:gd name="T15" fmla="*/ 325 h 336"/>
              <a:gd name="T16" fmla="*/ 57 w 347"/>
              <a:gd name="T17" fmla="*/ 336 h 336"/>
              <a:gd name="T18" fmla="*/ 291 w 347"/>
              <a:gd name="T19" fmla="*/ 336 h 336"/>
              <a:gd name="T20" fmla="*/ 307 w 347"/>
              <a:gd name="T21" fmla="*/ 325 h 336"/>
              <a:gd name="T22" fmla="*/ 345 w 347"/>
              <a:gd name="T23" fmla="*/ 65 h 336"/>
              <a:gd name="T24" fmla="*/ 336 w 347"/>
              <a:gd name="T25" fmla="*/ 41 h 336"/>
              <a:gd name="T26" fmla="*/ 174 w 347"/>
              <a:gd name="T27" fmla="*/ 215 h 336"/>
              <a:gd name="T28" fmla="*/ 92 w 347"/>
              <a:gd name="T29" fmla="*/ 104 h 336"/>
              <a:gd name="T30" fmla="*/ 129 w 347"/>
              <a:gd name="T31" fmla="*/ 104 h 336"/>
              <a:gd name="T32" fmla="*/ 174 w 347"/>
              <a:gd name="T33" fmla="*/ 179 h 336"/>
              <a:gd name="T34" fmla="*/ 219 w 347"/>
              <a:gd name="T35" fmla="*/ 104 h 336"/>
              <a:gd name="T36" fmla="*/ 256 w 347"/>
              <a:gd name="T37" fmla="*/ 104 h 336"/>
              <a:gd name="T38" fmla="*/ 174 w 347"/>
              <a:gd name="T39" fmla="*/ 215 h 336"/>
              <a:gd name="T40" fmla="*/ 33 w 347"/>
              <a:gd name="T41" fmla="*/ 68 h 336"/>
              <a:gd name="T42" fmla="*/ 77 w 347"/>
              <a:gd name="T43" fmla="*/ 22 h 336"/>
              <a:gd name="T44" fmla="*/ 270 w 347"/>
              <a:gd name="T45" fmla="*/ 22 h 336"/>
              <a:gd name="T46" fmla="*/ 315 w 347"/>
              <a:gd name="T47" fmla="*/ 68 h 336"/>
              <a:gd name="T48" fmla="*/ 33 w 347"/>
              <a:gd name="T49" fmla="*/ 6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7" h="336">
                <a:moveTo>
                  <a:pt x="336" y="41"/>
                </a:moveTo>
                <a:cubicBezTo>
                  <a:pt x="330" y="36"/>
                  <a:pt x="298" y="12"/>
                  <a:pt x="292" y="7"/>
                </a:cubicBezTo>
                <a:cubicBezTo>
                  <a:pt x="286" y="1"/>
                  <a:pt x="277" y="0"/>
                  <a:pt x="270" y="0"/>
                </a:cubicBezTo>
                <a:cubicBezTo>
                  <a:pt x="78" y="0"/>
                  <a:pt x="78" y="0"/>
                  <a:pt x="78" y="0"/>
                </a:cubicBezTo>
                <a:cubicBezTo>
                  <a:pt x="71" y="0"/>
                  <a:pt x="61" y="1"/>
                  <a:pt x="55" y="7"/>
                </a:cubicBezTo>
                <a:cubicBezTo>
                  <a:pt x="49" y="12"/>
                  <a:pt x="17" y="36"/>
                  <a:pt x="11" y="41"/>
                </a:cubicBezTo>
                <a:cubicBezTo>
                  <a:pt x="5" y="46"/>
                  <a:pt x="0" y="54"/>
                  <a:pt x="2" y="65"/>
                </a:cubicBezTo>
                <a:cubicBezTo>
                  <a:pt x="4" y="76"/>
                  <a:pt x="41" y="325"/>
                  <a:pt x="41" y="325"/>
                </a:cubicBezTo>
                <a:cubicBezTo>
                  <a:pt x="43" y="331"/>
                  <a:pt x="50" y="336"/>
                  <a:pt x="57" y="336"/>
                </a:cubicBezTo>
                <a:cubicBezTo>
                  <a:pt x="291" y="336"/>
                  <a:pt x="291" y="336"/>
                  <a:pt x="291" y="336"/>
                </a:cubicBezTo>
                <a:cubicBezTo>
                  <a:pt x="298" y="336"/>
                  <a:pt x="305" y="331"/>
                  <a:pt x="307" y="325"/>
                </a:cubicBezTo>
                <a:cubicBezTo>
                  <a:pt x="307" y="325"/>
                  <a:pt x="344" y="76"/>
                  <a:pt x="345" y="65"/>
                </a:cubicBezTo>
                <a:cubicBezTo>
                  <a:pt x="347" y="54"/>
                  <a:pt x="342" y="46"/>
                  <a:pt x="336" y="41"/>
                </a:cubicBezTo>
                <a:close/>
                <a:moveTo>
                  <a:pt x="174" y="215"/>
                </a:moveTo>
                <a:cubicBezTo>
                  <a:pt x="109" y="215"/>
                  <a:pt x="95" y="123"/>
                  <a:pt x="92" y="104"/>
                </a:cubicBezTo>
                <a:cubicBezTo>
                  <a:pt x="129" y="104"/>
                  <a:pt x="129" y="104"/>
                  <a:pt x="129" y="104"/>
                </a:cubicBezTo>
                <a:cubicBezTo>
                  <a:pt x="134" y="132"/>
                  <a:pt x="147" y="179"/>
                  <a:pt x="174" y="179"/>
                </a:cubicBezTo>
                <a:cubicBezTo>
                  <a:pt x="201" y="179"/>
                  <a:pt x="213" y="132"/>
                  <a:pt x="219" y="104"/>
                </a:cubicBezTo>
                <a:cubicBezTo>
                  <a:pt x="256" y="104"/>
                  <a:pt x="256" y="104"/>
                  <a:pt x="256" y="104"/>
                </a:cubicBezTo>
                <a:cubicBezTo>
                  <a:pt x="253" y="123"/>
                  <a:pt x="239" y="215"/>
                  <a:pt x="174" y="215"/>
                </a:cubicBezTo>
                <a:close/>
                <a:moveTo>
                  <a:pt x="33" y="68"/>
                </a:moveTo>
                <a:cubicBezTo>
                  <a:pt x="77" y="22"/>
                  <a:pt x="77" y="22"/>
                  <a:pt x="77" y="22"/>
                </a:cubicBezTo>
                <a:cubicBezTo>
                  <a:pt x="270" y="22"/>
                  <a:pt x="270" y="22"/>
                  <a:pt x="270" y="22"/>
                </a:cubicBezTo>
                <a:cubicBezTo>
                  <a:pt x="315" y="68"/>
                  <a:pt x="315" y="68"/>
                  <a:pt x="315" y="68"/>
                </a:cubicBezTo>
                <a:lnTo>
                  <a:pt x="33" y="68"/>
                </a:lnTo>
                <a:close/>
              </a:path>
            </a:pathLst>
          </a:custGeom>
          <a:solidFill>
            <a:schemeClr val="accent3"/>
          </a:solidFill>
          <a:ln>
            <a:noFill/>
          </a:ln>
        </p:spPr>
        <p:txBody>
          <a:bodyPr vert="horz" wrap="square" lIns="91440" tIns="45720" rIns="91440" bIns="45720" numCol="1" anchor="t" anchorCtr="0" compatLnSpc="1"/>
          <a:lstStyle/>
          <a:p>
            <a:endParaRPr lang="en-AU">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grpSp>
        <p:nvGrpSpPr>
          <p:cNvPr id="29" name="Group 5"/>
          <p:cNvGrpSpPr/>
          <p:nvPr/>
        </p:nvGrpSpPr>
        <p:grpSpPr>
          <a:xfrm>
            <a:off x="922296" y="1790701"/>
            <a:ext cx="4223036" cy="4076700"/>
            <a:chOff x="3984482" y="1790701"/>
            <a:chExt cx="4223036" cy="4076700"/>
          </a:xfrm>
        </p:grpSpPr>
        <p:sp>
          <p:nvSpPr>
            <p:cNvPr id="30" name="Freeform 12"/>
            <p:cNvSpPr/>
            <p:nvPr/>
          </p:nvSpPr>
          <p:spPr bwMode="auto">
            <a:xfrm>
              <a:off x="6752687" y="2568725"/>
              <a:ext cx="1454831" cy="1938963"/>
            </a:xfrm>
            <a:custGeom>
              <a:avLst/>
              <a:gdLst>
                <a:gd name="T0" fmla="*/ 313 w 505"/>
                <a:gd name="T1" fmla="*/ 577 h 673"/>
                <a:gd name="T2" fmla="*/ 342 w 505"/>
                <a:gd name="T3" fmla="*/ 588 h 673"/>
                <a:gd name="T4" fmla="*/ 299 w 505"/>
                <a:gd name="T5" fmla="*/ 624 h 673"/>
                <a:gd name="T6" fmla="*/ 299 w 505"/>
                <a:gd name="T7" fmla="*/ 624 h 673"/>
                <a:gd name="T8" fmla="*/ 241 w 505"/>
                <a:gd name="T9" fmla="*/ 673 h 673"/>
                <a:gd name="T10" fmla="*/ 229 w 505"/>
                <a:gd name="T11" fmla="*/ 605 h 673"/>
                <a:gd name="T12" fmla="*/ 229 w 505"/>
                <a:gd name="T13" fmla="*/ 605 h 673"/>
                <a:gd name="T14" fmla="*/ 218 w 505"/>
                <a:gd name="T15" fmla="*/ 543 h 673"/>
                <a:gd name="T16" fmla="*/ 244 w 505"/>
                <a:gd name="T17" fmla="*/ 553 h 673"/>
                <a:gd name="T18" fmla="*/ 255 w 505"/>
                <a:gd name="T19" fmla="*/ 489 h 673"/>
                <a:gd name="T20" fmla="*/ 124 w 505"/>
                <a:gd name="T21" fmla="*/ 532 h 673"/>
                <a:gd name="T22" fmla="*/ 0 w 505"/>
                <a:gd name="T23" fmla="*/ 151 h 673"/>
                <a:gd name="T24" fmla="*/ 128 w 505"/>
                <a:gd name="T25" fmla="*/ 109 h 673"/>
                <a:gd name="T26" fmla="*/ 78 w 505"/>
                <a:gd name="T27" fmla="*/ 63 h 673"/>
                <a:gd name="T28" fmla="*/ 143 w 505"/>
                <a:gd name="T29" fmla="*/ 73 h 673"/>
                <a:gd name="T30" fmla="*/ 116 w 505"/>
                <a:gd name="T31" fmla="*/ 0 h 673"/>
                <a:gd name="T32" fmla="*/ 202 w 505"/>
                <a:gd name="T33" fmla="*/ 85 h 673"/>
                <a:gd name="T34" fmla="*/ 381 w 505"/>
                <a:gd name="T35" fmla="*/ 27 h 673"/>
                <a:gd name="T36" fmla="*/ 505 w 505"/>
                <a:gd name="T37" fmla="*/ 408 h 673"/>
                <a:gd name="T38" fmla="*/ 329 w 505"/>
                <a:gd name="T39" fmla="*/ 465 h 673"/>
                <a:gd name="T40" fmla="*/ 313 w 505"/>
                <a:gd name="T41" fmla="*/ 57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5" h="673">
                  <a:moveTo>
                    <a:pt x="313" y="577"/>
                  </a:moveTo>
                  <a:cubicBezTo>
                    <a:pt x="342" y="588"/>
                    <a:pt x="342" y="588"/>
                    <a:pt x="342" y="588"/>
                  </a:cubicBezTo>
                  <a:cubicBezTo>
                    <a:pt x="299" y="624"/>
                    <a:pt x="299" y="624"/>
                    <a:pt x="299" y="624"/>
                  </a:cubicBezTo>
                  <a:cubicBezTo>
                    <a:pt x="299" y="624"/>
                    <a:pt x="299" y="624"/>
                    <a:pt x="299" y="624"/>
                  </a:cubicBezTo>
                  <a:cubicBezTo>
                    <a:pt x="241" y="673"/>
                    <a:pt x="241" y="673"/>
                    <a:pt x="241" y="673"/>
                  </a:cubicBezTo>
                  <a:cubicBezTo>
                    <a:pt x="229" y="605"/>
                    <a:pt x="229" y="605"/>
                    <a:pt x="229" y="605"/>
                  </a:cubicBezTo>
                  <a:cubicBezTo>
                    <a:pt x="229" y="605"/>
                    <a:pt x="229" y="605"/>
                    <a:pt x="229" y="605"/>
                  </a:cubicBezTo>
                  <a:cubicBezTo>
                    <a:pt x="218" y="543"/>
                    <a:pt x="218" y="543"/>
                    <a:pt x="218" y="543"/>
                  </a:cubicBezTo>
                  <a:cubicBezTo>
                    <a:pt x="244" y="553"/>
                    <a:pt x="244" y="553"/>
                    <a:pt x="244" y="553"/>
                  </a:cubicBezTo>
                  <a:cubicBezTo>
                    <a:pt x="249" y="532"/>
                    <a:pt x="253" y="511"/>
                    <a:pt x="255" y="489"/>
                  </a:cubicBezTo>
                  <a:cubicBezTo>
                    <a:pt x="124" y="532"/>
                    <a:pt x="124" y="532"/>
                    <a:pt x="124" y="532"/>
                  </a:cubicBezTo>
                  <a:cubicBezTo>
                    <a:pt x="0" y="151"/>
                    <a:pt x="0" y="151"/>
                    <a:pt x="0" y="151"/>
                  </a:cubicBezTo>
                  <a:cubicBezTo>
                    <a:pt x="128" y="109"/>
                    <a:pt x="128" y="109"/>
                    <a:pt x="128" y="109"/>
                  </a:cubicBezTo>
                  <a:cubicBezTo>
                    <a:pt x="113" y="93"/>
                    <a:pt x="96" y="77"/>
                    <a:pt x="78" y="63"/>
                  </a:cubicBezTo>
                  <a:cubicBezTo>
                    <a:pt x="143" y="73"/>
                    <a:pt x="143" y="73"/>
                    <a:pt x="143" y="73"/>
                  </a:cubicBezTo>
                  <a:cubicBezTo>
                    <a:pt x="116" y="0"/>
                    <a:pt x="116" y="0"/>
                    <a:pt x="116" y="0"/>
                  </a:cubicBezTo>
                  <a:cubicBezTo>
                    <a:pt x="148" y="25"/>
                    <a:pt x="177" y="54"/>
                    <a:pt x="202" y="85"/>
                  </a:cubicBezTo>
                  <a:cubicBezTo>
                    <a:pt x="381" y="27"/>
                    <a:pt x="381" y="27"/>
                    <a:pt x="381" y="27"/>
                  </a:cubicBezTo>
                  <a:cubicBezTo>
                    <a:pt x="505" y="408"/>
                    <a:pt x="505" y="408"/>
                    <a:pt x="505" y="408"/>
                  </a:cubicBezTo>
                  <a:cubicBezTo>
                    <a:pt x="329" y="465"/>
                    <a:pt x="329" y="465"/>
                    <a:pt x="329" y="465"/>
                  </a:cubicBezTo>
                  <a:cubicBezTo>
                    <a:pt x="327" y="504"/>
                    <a:pt x="322" y="541"/>
                    <a:pt x="313" y="577"/>
                  </a:cubicBezTo>
                  <a:close/>
                </a:path>
              </a:pathLst>
            </a:custGeom>
            <a:solidFill>
              <a:schemeClr val="accent2"/>
            </a:solidFill>
            <a:ln w="9525" cap="flat" cmpd="sng" algn="ctr">
              <a:solidFill>
                <a:schemeClr val="accent2"/>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a:solidFill>
                  <a:schemeClr val="bg1"/>
                </a:solidFill>
                <a:cs typeface="+mn-ea"/>
                <a:sym typeface="+mn-lt"/>
              </a:endParaRPr>
            </a:p>
          </p:txBody>
        </p:sp>
        <p:sp>
          <p:nvSpPr>
            <p:cNvPr id="31" name="Freeform 17"/>
            <p:cNvSpPr/>
            <p:nvPr/>
          </p:nvSpPr>
          <p:spPr bwMode="auto">
            <a:xfrm>
              <a:off x="6752687" y="2750427"/>
              <a:ext cx="849973" cy="1757261"/>
            </a:xfrm>
            <a:custGeom>
              <a:avLst/>
              <a:gdLst>
                <a:gd name="T0" fmla="*/ 295 w 295"/>
                <a:gd name="T1" fmla="*/ 378 h 610"/>
                <a:gd name="T2" fmla="*/ 241 w 295"/>
                <a:gd name="T3" fmla="*/ 610 h 610"/>
                <a:gd name="T4" fmla="*/ 229 w 295"/>
                <a:gd name="T5" fmla="*/ 542 h 610"/>
                <a:gd name="T6" fmla="*/ 229 w 295"/>
                <a:gd name="T7" fmla="*/ 542 h 610"/>
                <a:gd name="T8" fmla="*/ 218 w 295"/>
                <a:gd name="T9" fmla="*/ 480 h 610"/>
                <a:gd name="T10" fmla="*/ 244 w 295"/>
                <a:gd name="T11" fmla="*/ 490 h 610"/>
                <a:gd name="T12" fmla="*/ 255 w 295"/>
                <a:gd name="T13" fmla="*/ 426 h 610"/>
                <a:gd name="T14" fmla="*/ 124 w 295"/>
                <a:gd name="T15" fmla="*/ 469 h 610"/>
                <a:gd name="T16" fmla="*/ 0 w 295"/>
                <a:gd name="T17" fmla="*/ 88 h 610"/>
                <a:gd name="T18" fmla="*/ 128 w 295"/>
                <a:gd name="T19" fmla="*/ 46 h 610"/>
                <a:gd name="T20" fmla="*/ 78 w 295"/>
                <a:gd name="T21" fmla="*/ 0 h 610"/>
                <a:gd name="T22" fmla="*/ 143 w 295"/>
                <a:gd name="T23" fmla="*/ 10 h 610"/>
                <a:gd name="T24" fmla="*/ 143 w 295"/>
                <a:gd name="T25" fmla="*/ 8 h 610"/>
                <a:gd name="T26" fmla="*/ 295 w 295"/>
                <a:gd name="T27" fmla="*/ 37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610">
                  <a:moveTo>
                    <a:pt x="295" y="378"/>
                  </a:moveTo>
                  <a:cubicBezTo>
                    <a:pt x="295" y="461"/>
                    <a:pt x="276" y="540"/>
                    <a:pt x="241" y="610"/>
                  </a:cubicBezTo>
                  <a:cubicBezTo>
                    <a:pt x="229" y="542"/>
                    <a:pt x="229" y="542"/>
                    <a:pt x="229" y="542"/>
                  </a:cubicBezTo>
                  <a:cubicBezTo>
                    <a:pt x="229" y="542"/>
                    <a:pt x="229" y="542"/>
                    <a:pt x="229" y="542"/>
                  </a:cubicBezTo>
                  <a:cubicBezTo>
                    <a:pt x="218" y="480"/>
                    <a:pt x="218" y="480"/>
                    <a:pt x="218" y="480"/>
                  </a:cubicBezTo>
                  <a:cubicBezTo>
                    <a:pt x="244" y="490"/>
                    <a:pt x="244" y="490"/>
                    <a:pt x="244" y="490"/>
                  </a:cubicBezTo>
                  <a:cubicBezTo>
                    <a:pt x="249" y="469"/>
                    <a:pt x="253" y="448"/>
                    <a:pt x="255" y="426"/>
                  </a:cubicBezTo>
                  <a:cubicBezTo>
                    <a:pt x="124" y="469"/>
                    <a:pt x="124" y="469"/>
                    <a:pt x="124" y="469"/>
                  </a:cubicBezTo>
                  <a:cubicBezTo>
                    <a:pt x="0" y="88"/>
                    <a:pt x="0" y="88"/>
                    <a:pt x="0" y="88"/>
                  </a:cubicBezTo>
                  <a:cubicBezTo>
                    <a:pt x="128" y="46"/>
                    <a:pt x="128" y="46"/>
                    <a:pt x="128" y="46"/>
                  </a:cubicBezTo>
                  <a:cubicBezTo>
                    <a:pt x="113" y="30"/>
                    <a:pt x="96" y="14"/>
                    <a:pt x="78" y="0"/>
                  </a:cubicBezTo>
                  <a:cubicBezTo>
                    <a:pt x="143" y="10"/>
                    <a:pt x="143" y="10"/>
                    <a:pt x="143" y="10"/>
                  </a:cubicBezTo>
                  <a:cubicBezTo>
                    <a:pt x="143" y="8"/>
                    <a:pt x="143" y="8"/>
                    <a:pt x="143" y="8"/>
                  </a:cubicBezTo>
                  <a:cubicBezTo>
                    <a:pt x="237" y="103"/>
                    <a:pt x="295" y="234"/>
                    <a:pt x="295" y="378"/>
                  </a:cubicBez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a:solidFill>
                  <a:schemeClr val="bg1"/>
                </a:solidFill>
                <a:cs typeface="+mn-ea"/>
                <a:sym typeface="+mn-lt"/>
              </a:endParaRPr>
            </a:p>
          </p:txBody>
        </p:sp>
        <p:sp>
          <p:nvSpPr>
            <p:cNvPr id="32" name="Freeform 8"/>
            <p:cNvSpPr/>
            <p:nvPr/>
          </p:nvSpPr>
          <p:spPr bwMode="auto">
            <a:xfrm>
              <a:off x="5219808" y="1790701"/>
              <a:ext cx="1945060" cy="1152403"/>
            </a:xfrm>
            <a:custGeom>
              <a:avLst/>
              <a:gdLst>
                <a:gd name="T0" fmla="*/ 675 w 675"/>
                <a:gd name="T1" fmla="*/ 343 h 400"/>
                <a:gd name="T2" fmla="*/ 610 w 675"/>
                <a:gd name="T3" fmla="*/ 333 h 400"/>
                <a:gd name="T4" fmla="*/ 610 w 675"/>
                <a:gd name="T5" fmla="*/ 333 h 400"/>
                <a:gd name="T6" fmla="*/ 545 w 675"/>
                <a:gd name="T7" fmla="*/ 322 h 400"/>
                <a:gd name="T8" fmla="*/ 564 w 675"/>
                <a:gd name="T9" fmla="*/ 299 h 400"/>
                <a:gd name="T10" fmla="*/ 504 w 675"/>
                <a:gd name="T11" fmla="*/ 266 h 400"/>
                <a:gd name="T12" fmla="*/ 504 w 675"/>
                <a:gd name="T13" fmla="*/ 400 h 400"/>
                <a:gd name="T14" fmla="*/ 104 w 675"/>
                <a:gd name="T15" fmla="*/ 400 h 400"/>
                <a:gd name="T16" fmla="*/ 104 w 675"/>
                <a:gd name="T17" fmla="*/ 265 h 400"/>
                <a:gd name="T18" fmla="*/ 43 w 675"/>
                <a:gd name="T19" fmla="*/ 297 h 400"/>
                <a:gd name="T20" fmla="*/ 75 w 675"/>
                <a:gd name="T21" fmla="*/ 236 h 400"/>
                <a:gd name="T22" fmla="*/ 0 w 675"/>
                <a:gd name="T23" fmla="*/ 239 h 400"/>
                <a:gd name="T24" fmla="*/ 104 w 675"/>
                <a:gd name="T25" fmla="*/ 187 h 400"/>
                <a:gd name="T26" fmla="*/ 104 w 675"/>
                <a:gd name="T27" fmla="*/ 0 h 400"/>
                <a:gd name="T28" fmla="*/ 504 w 675"/>
                <a:gd name="T29" fmla="*/ 0 h 400"/>
                <a:gd name="T30" fmla="*/ 504 w 675"/>
                <a:gd name="T31" fmla="*/ 188 h 400"/>
                <a:gd name="T32" fmla="*/ 610 w 675"/>
                <a:gd name="T33" fmla="*/ 243 h 400"/>
                <a:gd name="T34" fmla="*/ 628 w 675"/>
                <a:gd name="T35" fmla="*/ 220 h 400"/>
                <a:gd name="T36" fmla="*/ 648 w 675"/>
                <a:gd name="T37" fmla="*/ 270 h 400"/>
                <a:gd name="T38" fmla="*/ 675 w 675"/>
                <a:gd name="T39" fmla="*/ 3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5" h="400">
                  <a:moveTo>
                    <a:pt x="675" y="343"/>
                  </a:moveTo>
                  <a:cubicBezTo>
                    <a:pt x="610" y="333"/>
                    <a:pt x="610" y="333"/>
                    <a:pt x="610" y="333"/>
                  </a:cubicBezTo>
                  <a:cubicBezTo>
                    <a:pt x="610" y="333"/>
                    <a:pt x="610" y="333"/>
                    <a:pt x="610" y="333"/>
                  </a:cubicBezTo>
                  <a:cubicBezTo>
                    <a:pt x="545" y="322"/>
                    <a:pt x="545" y="322"/>
                    <a:pt x="545" y="322"/>
                  </a:cubicBezTo>
                  <a:cubicBezTo>
                    <a:pt x="564" y="299"/>
                    <a:pt x="564" y="299"/>
                    <a:pt x="564" y="299"/>
                  </a:cubicBezTo>
                  <a:cubicBezTo>
                    <a:pt x="545" y="287"/>
                    <a:pt x="525" y="276"/>
                    <a:pt x="504" y="266"/>
                  </a:cubicBezTo>
                  <a:cubicBezTo>
                    <a:pt x="504" y="400"/>
                    <a:pt x="504" y="400"/>
                    <a:pt x="504" y="400"/>
                  </a:cubicBezTo>
                  <a:cubicBezTo>
                    <a:pt x="104" y="400"/>
                    <a:pt x="104" y="400"/>
                    <a:pt x="104" y="400"/>
                  </a:cubicBezTo>
                  <a:cubicBezTo>
                    <a:pt x="104" y="265"/>
                    <a:pt x="104" y="265"/>
                    <a:pt x="104" y="265"/>
                  </a:cubicBezTo>
                  <a:cubicBezTo>
                    <a:pt x="83" y="274"/>
                    <a:pt x="62" y="285"/>
                    <a:pt x="43" y="297"/>
                  </a:cubicBezTo>
                  <a:cubicBezTo>
                    <a:pt x="75" y="236"/>
                    <a:pt x="75" y="236"/>
                    <a:pt x="75" y="236"/>
                  </a:cubicBezTo>
                  <a:cubicBezTo>
                    <a:pt x="0" y="239"/>
                    <a:pt x="0" y="239"/>
                    <a:pt x="0" y="239"/>
                  </a:cubicBezTo>
                  <a:cubicBezTo>
                    <a:pt x="33" y="218"/>
                    <a:pt x="67" y="201"/>
                    <a:pt x="104" y="187"/>
                  </a:cubicBezTo>
                  <a:cubicBezTo>
                    <a:pt x="104" y="0"/>
                    <a:pt x="104" y="0"/>
                    <a:pt x="104" y="0"/>
                  </a:cubicBezTo>
                  <a:cubicBezTo>
                    <a:pt x="504" y="0"/>
                    <a:pt x="504" y="0"/>
                    <a:pt x="504" y="0"/>
                  </a:cubicBezTo>
                  <a:cubicBezTo>
                    <a:pt x="504" y="188"/>
                    <a:pt x="504" y="188"/>
                    <a:pt x="504" y="188"/>
                  </a:cubicBezTo>
                  <a:cubicBezTo>
                    <a:pt x="541" y="203"/>
                    <a:pt x="577" y="221"/>
                    <a:pt x="610" y="243"/>
                  </a:cubicBezTo>
                  <a:cubicBezTo>
                    <a:pt x="628" y="220"/>
                    <a:pt x="628" y="220"/>
                    <a:pt x="628" y="220"/>
                  </a:cubicBezTo>
                  <a:cubicBezTo>
                    <a:pt x="648" y="270"/>
                    <a:pt x="648" y="270"/>
                    <a:pt x="648" y="270"/>
                  </a:cubicBezTo>
                  <a:lnTo>
                    <a:pt x="675" y="343"/>
                  </a:lnTo>
                  <a:close/>
                </a:path>
              </a:pathLst>
            </a:custGeom>
            <a:solidFill>
              <a:schemeClr val="accent1"/>
            </a:solidFill>
            <a:ln w="9525" cap="flat" cmpd="sng" algn="ctr">
              <a:solidFill>
                <a:schemeClr val="accent1"/>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070">
                <a:lnSpc>
                  <a:spcPct val="90000"/>
                </a:lnSpc>
                <a:defRPr/>
              </a:pPr>
              <a:endParaRPr lang="en-US" sz="2400">
                <a:solidFill>
                  <a:schemeClr val="bg1"/>
                </a:solidFill>
                <a:cs typeface="+mn-ea"/>
                <a:sym typeface="+mn-lt"/>
              </a:endParaRPr>
            </a:p>
          </p:txBody>
        </p:sp>
        <p:sp>
          <p:nvSpPr>
            <p:cNvPr id="33" name="Freeform 16"/>
            <p:cNvSpPr/>
            <p:nvPr/>
          </p:nvSpPr>
          <p:spPr bwMode="auto">
            <a:xfrm>
              <a:off x="5344194" y="2327269"/>
              <a:ext cx="1820674" cy="615834"/>
            </a:xfrm>
            <a:custGeom>
              <a:avLst/>
              <a:gdLst>
                <a:gd name="T0" fmla="*/ 632 w 632"/>
                <a:gd name="T1" fmla="*/ 157 h 214"/>
                <a:gd name="T2" fmla="*/ 567 w 632"/>
                <a:gd name="T3" fmla="*/ 147 h 214"/>
                <a:gd name="T4" fmla="*/ 567 w 632"/>
                <a:gd name="T5" fmla="*/ 147 h 214"/>
                <a:gd name="T6" fmla="*/ 502 w 632"/>
                <a:gd name="T7" fmla="*/ 136 h 214"/>
                <a:gd name="T8" fmla="*/ 521 w 632"/>
                <a:gd name="T9" fmla="*/ 113 h 214"/>
                <a:gd name="T10" fmla="*/ 461 w 632"/>
                <a:gd name="T11" fmla="*/ 80 h 214"/>
                <a:gd name="T12" fmla="*/ 461 w 632"/>
                <a:gd name="T13" fmla="*/ 214 h 214"/>
                <a:gd name="T14" fmla="*/ 61 w 632"/>
                <a:gd name="T15" fmla="*/ 214 h 214"/>
                <a:gd name="T16" fmla="*/ 61 w 632"/>
                <a:gd name="T17" fmla="*/ 79 h 214"/>
                <a:gd name="T18" fmla="*/ 0 w 632"/>
                <a:gd name="T19" fmla="*/ 111 h 214"/>
                <a:gd name="T20" fmla="*/ 32 w 632"/>
                <a:gd name="T21" fmla="*/ 51 h 214"/>
                <a:gd name="T22" fmla="*/ 259 w 632"/>
                <a:gd name="T23" fmla="*/ 0 h 214"/>
                <a:gd name="T24" fmla="*/ 632 w 632"/>
                <a:gd name="T25" fmla="*/ 155 h 214"/>
                <a:gd name="T26" fmla="*/ 632 w 632"/>
                <a:gd name="T27" fmla="*/ 155 h 214"/>
                <a:gd name="T28" fmla="*/ 632 w 632"/>
                <a:gd name="T29" fmla="*/ 15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2" h="214">
                  <a:moveTo>
                    <a:pt x="632" y="157"/>
                  </a:moveTo>
                  <a:cubicBezTo>
                    <a:pt x="567" y="147"/>
                    <a:pt x="567" y="147"/>
                    <a:pt x="567" y="147"/>
                  </a:cubicBezTo>
                  <a:cubicBezTo>
                    <a:pt x="567" y="147"/>
                    <a:pt x="567" y="147"/>
                    <a:pt x="567" y="147"/>
                  </a:cubicBezTo>
                  <a:cubicBezTo>
                    <a:pt x="502" y="136"/>
                    <a:pt x="502" y="136"/>
                    <a:pt x="502" y="136"/>
                  </a:cubicBezTo>
                  <a:cubicBezTo>
                    <a:pt x="521" y="113"/>
                    <a:pt x="521" y="113"/>
                    <a:pt x="521" y="113"/>
                  </a:cubicBezTo>
                  <a:cubicBezTo>
                    <a:pt x="502" y="101"/>
                    <a:pt x="482" y="90"/>
                    <a:pt x="461" y="80"/>
                  </a:cubicBezTo>
                  <a:cubicBezTo>
                    <a:pt x="461" y="214"/>
                    <a:pt x="461" y="214"/>
                    <a:pt x="461" y="214"/>
                  </a:cubicBezTo>
                  <a:cubicBezTo>
                    <a:pt x="61" y="214"/>
                    <a:pt x="61" y="214"/>
                    <a:pt x="61" y="214"/>
                  </a:cubicBezTo>
                  <a:cubicBezTo>
                    <a:pt x="61" y="79"/>
                    <a:pt x="61" y="79"/>
                    <a:pt x="61" y="79"/>
                  </a:cubicBezTo>
                  <a:cubicBezTo>
                    <a:pt x="40" y="88"/>
                    <a:pt x="19" y="99"/>
                    <a:pt x="0" y="111"/>
                  </a:cubicBezTo>
                  <a:cubicBezTo>
                    <a:pt x="32" y="51"/>
                    <a:pt x="32" y="51"/>
                    <a:pt x="32" y="51"/>
                  </a:cubicBezTo>
                  <a:cubicBezTo>
                    <a:pt x="101" y="18"/>
                    <a:pt x="178" y="0"/>
                    <a:pt x="259" y="0"/>
                  </a:cubicBezTo>
                  <a:cubicBezTo>
                    <a:pt x="404" y="0"/>
                    <a:pt x="536" y="59"/>
                    <a:pt x="632" y="155"/>
                  </a:cubicBezTo>
                  <a:cubicBezTo>
                    <a:pt x="632" y="155"/>
                    <a:pt x="632" y="155"/>
                    <a:pt x="632" y="155"/>
                  </a:cubicBezTo>
                  <a:lnTo>
                    <a:pt x="632" y="157"/>
                  </a:ln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a:solidFill>
                  <a:schemeClr val="bg1"/>
                </a:solidFill>
                <a:cs typeface="+mn-ea"/>
                <a:sym typeface="+mn-lt"/>
              </a:endParaRPr>
            </a:p>
          </p:txBody>
        </p:sp>
        <p:sp>
          <p:nvSpPr>
            <p:cNvPr id="34" name="Freeform 9"/>
            <p:cNvSpPr/>
            <p:nvPr/>
          </p:nvSpPr>
          <p:spPr bwMode="auto">
            <a:xfrm>
              <a:off x="3984482" y="2471167"/>
              <a:ext cx="1451173" cy="1745067"/>
            </a:xfrm>
            <a:custGeom>
              <a:avLst/>
              <a:gdLst>
                <a:gd name="T0" fmla="*/ 374 w 504"/>
                <a:gd name="T1" fmla="*/ 143 h 606"/>
                <a:gd name="T2" fmla="*/ 504 w 504"/>
                <a:gd name="T3" fmla="*/ 185 h 606"/>
                <a:gd name="T4" fmla="*/ 381 w 504"/>
                <a:gd name="T5" fmla="*/ 566 h 606"/>
                <a:gd name="T6" fmla="*/ 246 w 504"/>
                <a:gd name="T7" fmla="*/ 522 h 606"/>
                <a:gd name="T8" fmla="*/ 257 w 504"/>
                <a:gd name="T9" fmla="*/ 586 h 606"/>
                <a:gd name="T10" fmla="*/ 208 w 504"/>
                <a:gd name="T11" fmla="*/ 535 h 606"/>
                <a:gd name="T12" fmla="*/ 187 w 504"/>
                <a:gd name="T13" fmla="*/ 606 h 606"/>
                <a:gd name="T14" fmla="*/ 172 w 504"/>
                <a:gd name="T15" fmla="*/ 498 h 606"/>
                <a:gd name="T16" fmla="*/ 0 w 504"/>
                <a:gd name="T17" fmla="*/ 442 h 606"/>
                <a:gd name="T18" fmla="*/ 123 w 504"/>
                <a:gd name="T19" fmla="*/ 61 h 606"/>
                <a:gd name="T20" fmla="*/ 299 w 504"/>
                <a:gd name="T21" fmla="*/ 118 h 606"/>
                <a:gd name="T22" fmla="*/ 389 w 504"/>
                <a:gd name="T23" fmla="*/ 31 h 606"/>
                <a:gd name="T24" fmla="*/ 373 w 504"/>
                <a:gd name="T25" fmla="*/ 5 h 606"/>
                <a:gd name="T26" fmla="*/ 429 w 504"/>
                <a:gd name="T27" fmla="*/ 3 h 606"/>
                <a:gd name="T28" fmla="*/ 504 w 504"/>
                <a:gd name="T29" fmla="*/ 0 h 606"/>
                <a:gd name="T30" fmla="*/ 472 w 504"/>
                <a:gd name="T31" fmla="*/ 61 h 606"/>
                <a:gd name="T32" fmla="*/ 442 w 504"/>
                <a:gd name="T33" fmla="*/ 117 h 606"/>
                <a:gd name="T34" fmla="*/ 428 w 504"/>
                <a:gd name="T35" fmla="*/ 93 h 606"/>
                <a:gd name="T36" fmla="*/ 374 w 504"/>
                <a:gd name="T37" fmla="*/ 14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4" h="606">
                  <a:moveTo>
                    <a:pt x="374" y="143"/>
                  </a:moveTo>
                  <a:cubicBezTo>
                    <a:pt x="504" y="185"/>
                    <a:pt x="504" y="185"/>
                    <a:pt x="504" y="185"/>
                  </a:cubicBezTo>
                  <a:cubicBezTo>
                    <a:pt x="381" y="566"/>
                    <a:pt x="381" y="566"/>
                    <a:pt x="381" y="566"/>
                  </a:cubicBezTo>
                  <a:cubicBezTo>
                    <a:pt x="246" y="522"/>
                    <a:pt x="246" y="522"/>
                    <a:pt x="246" y="522"/>
                  </a:cubicBezTo>
                  <a:cubicBezTo>
                    <a:pt x="248" y="544"/>
                    <a:pt x="252" y="565"/>
                    <a:pt x="257" y="586"/>
                  </a:cubicBezTo>
                  <a:cubicBezTo>
                    <a:pt x="208" y="535"/>
                    <a:pt x="208" y="535"/>
                    <a:pt x="208" y="535"/>
                  </a:cubicBezTo>
                  <a:cubicBezTo>
                    <a:pt x="187" y="606"/>
                    <a:pt x="187" y="606"/>
                    <a:pt x="187" y="606"/>
                  </a:cubicBezTo>
                  <a:cubicBezTo>
                    <a:pt x="179" y="571"/>
                    <a:pt x="174" y="535"/>
                    <a:pt x="172" y="498"/>
                  </a:cubicBezTo>
                  <a:cubicBezTo>
                    <a:pt x="0" y="442"/>
                    <a:pt x="0" y="442"/>
                    <a:pt x="0" y="442"/>
                  </a:cubicBezTo>
                  <a:cubicBezTo>
                    <a:pt x="123" y="61"/>
                    <a:pt x="123" y="61"/>
                    <a:pt x="123" y="61"/>
                  </a:cubicBezTo>
                  <a:cubicBezTo>
                    <a:pt x="299" y="118"/>
                    <a:pt x="299" y="118"/>
                    <a:pt x="299" y="118"/>
                  </a:cubicBezTo>
                  <a:cubicBezTo>
                    <a:pt x="326" y="86"/>
                    <a:pt x="356" y="57"/>
                    <a:pt x="389" y="31"/>
                  </a:cubicBezTo>
                  <a:cubicBezTo>
                    <a:pt x="373" y="5"/>
                    <a:pt x="373" y="5"/>
                    <a:pt x="373" y="5"/>
                  </a:cubicBezTo>
                  <a:cubicBezTo>
                    <a:pt x="429" y="3"/>
                    <a:pt x="429" y="3"/>
                    <a:pt x="429" y="3"/>
                  </a:cubicBezTo>
                  <a:cubicBezTo>
                    <a:pt x="504" y="0"/>
                    <a:pt x="504" y="0"/>
                    <a:pt x="504" y="0"/>
                  </a:cubicBezTo>
                  <a:cubicBezTo>
                    <a:pt x="472" y="61"/>
                    <a:pt x="472" y="61"/>
                    <a:pt x="472" y="61"/>
                  </a:cubicBezTo>
                  <a:cubicBezTo>
                    <a:pt x="442" y="117"/>
                    <a:pt x="442" y="117"/>
                    <a:pt x="442" y="117"/>
                  </a:cubicBezTo>
                  <a:cubicBezTo>
                    <a:pt x="428" y="93"/>
                    <a:pt x="428" y="93"/>
                    <a:pt x="428" y="93"/>
                  </a:cubicBezTo>
                  <a:cubicBezTo>
                    <a:pt x="408" y="108"/>
                    <a:pt x="391" y="125"/>
                    <a:pt x="374" y="143"/>
                  </a:cubicBezTo>
                  <a:close/>
                </a:path>
              </a:pathLst>
            </a:custGeom>
            <a:solidFill>
              <a:schemeClr val="accent5"/>
            </a:solidFill>
            <a:ln w="9525" cap="flat" cmpd="sng" algn="ctr">
              <a:solidFill>
                <a:schemeClr val="accent5"/>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a:solidFill>
                  <a:schemeClr val="bg1"/>
                </a:solidFill>
                <a:cs typeface="+mn-ea"/>
                <a:sym typeface="+mn-lt"/>
              </a:endParaRPr>
            </a:p>
          </p:txBody>
        </p:sp>
        <p:sp>
          <p:nvSpPr>
            <p:cNvPr id="35" name="Freeform 15"/>
            <p:cNvSpPr/>
            <p:nvPr/>
          </p:nvSpPr>
          <p:spPr bwMode="auto">
            <a:xfrm>
              <a:off x="4574707" y="2473606"/>
              <a:ext cx="860948" cy="1685312"/>
            </a:xfrm>
            <a:custGeom>
              <a:avLst/>
              <a:gdLst>
                <a:gd name="T0" fmla="*/ 176 w 299"/>
                <a:gd name="T1" fmla="*/ 565 h 585"/>
                <a:gd name="T2" fmla="*/ 41 w 299"/>
                <a:gd name="T3" fmla="*/ 521 h 585"/>
                <a:gd name="T4" fmla="*/ 52 w 299"/>
                <a:gd name="T5" fmla="*/ 585 h 585"/>
                <a:gd name="T6" fmla="*/ 4 w 299"/>
                <a:gd name="T7" fmla="*/ 535 h 585"/>
                <a:gd name="T8" fmla="*/ 4 w 299"/>
                <a:gd name="T9" fmla="*/ 535 h 585"/>
                <a:gd name="T10" fmla="*/ 0 w 299"/>
                <a:gd name="T11" fmla="*/ 474 h 585"/>
                <a:gd name="T12" fmla="*/ 299 w 299"/>
                <a:gd name="T13" fmla="*/ 0 h 585"/>
                <a:gd name="T14" fmla="*/ 267 w 299"/>
                <a:gd name="T15" fmla="*/ 60 h 585"/>
                <a:gd name="T16" fmla="*/ 237 w 299"/>
                <a:gd name="T17" fmla="*/ 116 h 585"/>
                <a:gd name="T18" fmla="*/ 223 w 299"/>
                <a:gd name="T19" fmla="*/ 92 h 585"/>
                <a:gd name="T20" fmla="*/ 169 w 299"/>
                <a:gd name="T21" fmla="*/ 142 h 585"/>
                <a:gd name="T22" fmla="*/ 299 w 299"/>
                <a:gd name="T23" fmla="*/ 184 h 585"/>
                <a:gd name="T24" fmla="*/ 176 w 299"/>
                <a:gd name="T25" fmla="*/ 56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585">
                  <a:moveTo>
                    <a:pt x="176" y="565"/>
                  </a:moveTo>
                  <a:cubicBezTo>
                    <a:pt x="41" y="521"/>
                    <a:pt x="41" y="521"/>
                    <a:pt x="41" y="521"/>
                  </a:cubicBezTo>
                  <a:cubicBezTo>
                    <a:pt x="43" y="543"/>
                    <a:pt x="47" y="564"/>
                    <a:pt x="52" y="585"/>
                  </a:cubicBezTo>
                  <a:cubicBezTo>
                    <a:pt x="4" y="535"/>
                    <a:pt x="4" y="535"/>
                    <a:pt x="4" y="535"/>
                  </a:cubicBezTo>
                  <a:cubicBezTo>
                    <a:pt x="4" y="535"/>
                    <a:pt x="4" y="535"/>
                    <a:pt x="4" y="535"/>
                  </a:cubicBezTo>
                  <a:cubicBezTo>
                    <a:pt x="1" y="515"/>
                    <a:pt x="0" y="494"/>
                    <a:pt x="0" y="474"/>
                  </a:cubicBezTo>
                  <a:cubicBezTo>
                    <a:pt x="0" y="265"/>
                    <a:pt x="122" y="84"/>
                    <a:pt x="299" y="0"/>
                  </a:cubicBezTo>
                  <a:cubicBezTo>
                    <a:pt x="267" y="60"/>
                    <a:pt x="267" y="60"/>
                    <a:pt x="267" y="60"/>
                  </a:cubicBezTo>
                  <a:cubicBezTo>
                    <a:pt x="237" y="116"/>
                    <a:pt x="237" y="116"/>
                    <a:pt x="237" y="116"/>
                  </a:cubicBezTo>
                  <a:cubicBezTo>
                    <a:pt x="223" y="92"/>
                    <a:pt x="223" y="92"/>
                    <a:pt x="223" y="92"/>
                  </a:cubicBezTo>
                  <a:cubicBezTo>
                    <a:pt x="203" y="107"/>
                    <a:pt x="186" y="124"/>
                    <a:pt x="169" y="142"/>
                  </a:cubicBezTo>
                  <a:cubicBezTo>
                    <a:pt x="299" y="184"/>
                    <a:pt x="299" y="184"/>
                    <a:pt x="299" y="184"/>
                  </a:cubicBezTo>
                  <a:lnTo>
                    <a:pt x="176" y="565"/>
                  </a:ln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a:solidFill>
                  <a:schemeClr val="bg1"/>
                </a:solidFill>
                <a:cs typeface="+mn-ea"/>
                <a:sym typeface="+mn-lt"/>
              </a:endParaRPr>
            </a:p>
          </p:txBody>
        </p:sp>
        <p:sp>
          <p:nvSpPr>
            <p:cNvPr id="36" name="Freeform 13"/>
            <p:cNvSpPr/>
            <p:nvPr/>
          </p:nvSpPr>
          <p:spPr bwMode="auto">
            <a:xfrm>
              <a:off x="4375933" y="4012582"/>
              <a:ext cx="1610925" cy="1854819"/>
            </a:xfrm>
            <a:custGeom>
              <a:avLst/>
              <a:gdLst>
                <a:gd name="T0" fmla="*/ 496 w 559"/>
                <a:gd name="T1" fmla="*/ 457 h 644"/>
                <a:gd name="T2" fmla="*/ 558 w 559"/>
                <a:gd name="T3" fmla="*/ 497 h 644"/>
                <a:gd name="T4" fmla="*/ 444 w 559"/>
                <a:gd name="T5" fmla="*/ 478 h 644"/>
                <a:gd name="T6" fmla="*/ 324 w 559"/>
                <a:gd name="T7" fmla="*/ 644 h 644"/>
                <a:gd name="T8" fmla="*/ 0 w 559"/>
                <a:gd name="T9" fmla="*/ 408 h 644"/>
                <a:gd name="T10" fmla="*/ 123 w 559"/>
                <a:gd name="T11" fmla="*/ 239 h 644"/>
                <a:gd name="T12" fmla="*/ 65 w 559"/>
                <a:gd name="T13" fmla="*/ 119 h 644"/>
                <a:gd name="T14" fmla="*/ 35 w 559"/>
                <a:gd name="T15" fmla="*/ 126 h 644"/>
                <a:gd name="T16" fmla="*/ 51 w 559"/>
                <a:gd name="T17" fmla="*/ 71 h 644"/>
                <a:gd name="T18" fmla="*/ 72 w 559"/>
                <a:gd name="T19" fmla="*/ 0 h 644"/>
                <a:gd name="T20" fmla="*/ 121 w 559"/>
                <a:gd name="T21" fmla="*/ 51 h 644"/>
                <a:gd name="T22" fmla="*/ 163 w 559"/>
                <a:gd name="T23" fmla="*/ 96 h 644"/>
                <a:gd name="T24" fmla="*/ 136 w 559"/>
                <a:gd name="T25" fmla="*/ 102 h 644"/>
                <a:gd name="T26" fmla="*/ 169 w 559"/>
                <a:gd name="T27" fmla="*/ 176 h 644"/>
                <a:gd name="T28" fmla="*/ 235 w 559"/>
                <a:gd name="T29" fmla="*/ 84 h 644"/>
                <a:gd name="T30" fmla="*/ 559 w 559"/>
                <a:gd name="T31" fmla="*/ 320 h 644"/>
                <a:gd name="T32" fmla="*/ 490 w 559"/>
                <a:gd name="T33" fmla="*/ 415 h 644"/>
                <a:gd name="T34" fmla="*/ 558 w 559"/>
                <a:gd name="T35" fmla="*/ 425 h 644"/>
                <a:gd name="T36" fmla="*/ 496 w 559"/>
                <a:gd name="T37" fmla="*/ 457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9" h="644">
                  <a:moveTo>
                    <a:pt x="496" y="457"/>
                  </a:moveTo>
                  <a:cubicBezTo>
                    <a:pt x="558" y="497"/>
                    <a:pt x="558" y="497"/>
                    <a:pt x="558" y="497"/>
                  </a:cubicBezTo>
                  <a:cubicBezTo>
                    <a:pt x="519" y="495"/>
                    <a:pt x="481" y="488"/>
                    <a:pt x="444" y="478"/>
                  </a:cubicBezTo>
                  <a:cubicBezTo>
                    <a:pt x="324" y="644"/>
                    <a:pt x="324" y="644"/>
                    <a:pt x="324" y="644"/>
                  </a:cubicBezTo>
                  <a:cubicBezTo>
                    <a:pt x="0" y="408"/>
                    <a:pt x="0" y="408"/>
                    <a:pt x="0" y="408"/>
                  </a:cubicBezTo>
                  <a:cubicBezTo>
                    <a:pt x="123" y="239"/>
                    <a:pt x="123" y="239"/>
                    <a:pt x="123" y="239"/>
                  </a:cubicBezTo>
                  <a:cubicBezTo>
                    <a:pt x="99" y="202"/>
                    <a:pt x="80" y="162"/>
                    <a:pt x="65" y="119"/>
                  </a:cubicBezTo>
                  <a:cubicBezTo>
                    <a:pt x="35" y="126"/>
                    <a:pt x="35" y="126"/>
                    <a:pt x="35" y="126"/>
                  </a:cubicBezTo>
                  <a:cubicBezTo>
                    <a:pt x="51" y="71"/>
                    <a:pt x="51" y="71"/>
                    <a:pt x="51" y="71"/>
                  </a:cubicBezTo>
                  <a:cubicBezTo>
                    <a:pt x="72" y="0"/>
                    <a:pt x="72" y="0"/>
                    <a:pt x="72" y="0"/>
                  </a:cubicBezTo>
                  <a:cubicBezTo>
                    <a:pt x="121" y="51"/>
                    <a:pt x="121" y="51"/>
                    <a:pt x="121" y="51"/>
                  </a:cubicBezTo>
                  <a:cubicBezTo>
                    <a:pt x="163" y="96"/>
                    <a:pt x="163" y="96"/>
                    <a:pt x="163" y="96"/>
                  </a:cubicBezTo>
                  <a:cubicBezTo>
                    <a:pt x="136" y="102"/>
                    <a:pt x="136" y="102"/>
                    <a:pt x="136" y="102"/>
                  </a:cubicBezTo>
                  <a:cubicBezTo>
                    <a:pt x="145" y="128"/>
                    <a:pt x="156" y="152"/>
                    <a:pt x="169" y="176"/>
                  </a:cubicBezTo>
                  <a:cubicBezTo>
                    <a:pt x="235" y="84"/>
                    <a:pt x="235" y="84"/>
                    <a:pt x="235" y="84"/>
                  </a:cubicBezTo>
                  <a:cubicBezTo>
                    <a:pt x="559" y="320"/>
                    <a:pt x="559" y="320"/>
                    <a:pt x="559" y="320"/>
                  </a:cubicBezTo>
                  <a:cubicBezTo>
                    <a:pt x="490" y="415"/>
                    <a:pt x="490" y="415"/>
                    <a:pt x="490" y="415"/>
                  </a:cubicBezTo>
                  <a:cubicBezTo>
                    <a:pt x="512" y="420"/>
                    <a:pt x="535" y="423"/>
                    <a:pt x="558" y="425"/>
                  </a:cubicBezTo>
                  <a:lnTo>
                    <a:pt x="496" y="457"/>
                  </a:lnTo>
                  <a:close/>
                </a:path>
              </a:pathLst>
            </a:custGeom>
            <a:solidFill>
              <a:schemeClr val="accent4"/>
            </a:solidFill>
            <a:ln w="9525" cap="flat" cmpd="sng" algn="ctr">
              <a:solidFill>
                <a:schemeClr val="accent4"/>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a:solidFill>
                  <a:schemeClr val="bg1"/>
                </a:solidFill>
                <a:cs typeface="+mn-ea"/>
                <a:sym typeface="+mn-lt"/>
              </a:endParaRPr>
            </a:p>
          </p:txBody>
        </p:sp>
        <p:sp>
          <p:nvSpPr>
            <p:cNvPr id="37" name="Freeform 14"/>
            <p:cNvSpPr/>
            <p:nvPr/>
          </p:nvSpPr>
          <p:spPr bwMode="auto">
            <a:xfrm>
              <a:off x="4586902" y="4015021"/>
              <a:ext cx="1399955" cy="1310934"/>
            </a:xfrm>
            <a:custGeom>
              <a:avLst/>
              <a:gdLst>
                <a:gd name="T0" fmla="*/ 417 w 486"/>
                <a:gd name="T1" fmla="*/ 414 h 455"/>
                <a:gd name="T2" fmla="*/ 485 w 486"/>
                <a:gd name="T3" fmla="*/ 424 h 455"/>
                <a:gd name="T4" fmla="*/ 424 w 486"/>
                <a:gd name="T5" fmla="*/ 455 h 455"/>
                <a:gd name="T6" fmla="*/ 0 w 486"/>
                <a:gd name="T7" fmla="*/ 0 h 455"/>
                <a:gd name="T8" fmla="*/ 48 w 486"/>
                <a:gd name="T9" fmla="*/ 50 h 455"/>
                <a:gd name="T10" fmla="*/ 90 w 486"/>
                <a:gd name="T11" fmla="*/ 95 h 455"/>
                <a:gd name="T12" fmla="*/ 63 w 486"/>
                <a:gd name="T13" fmla="*/ 101 h 455"/>
                <a:gd name="T14" fmla="*/ 96 w 486"/>
                <a:gd name="T15" fmla="*/ 175 h 455"/>
                <a:gd name="T16" fmla="*/ 162 w 486"/>
                <a:gd name="T17" fmla="*/ 83 h 455"/>
                <a:gd name="T18" fmla="*/ 486 w 486"/>
                <a:gd name="T19" fmla="*/ 319 h 455"/>
                <a:gd name="T20" fmla="*/ 417 w 486"/>
                <a:gd name="T21" fmla="*/ 41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455">
                  <a:moveTo>
                    <a:pt x="417" y="414"/>
                  </a:moveTo>
                  <a:cubicBezTo>
                    <a:pt x="439" y="419"/>
                    <a:pt x="462" y="422"/>
                    <a:pt x="485" y="424"/>
                  </a:cubicBezTo>
                  <a:cubicBezTo>
                    <a:pt x="424" y="455"/>
                    <a:pt x="424" y="455"/>
                    <a:pt x="424" y="455"/>
                  </a:cubicBezTo>
                  <a:cubicBezTo>
                    <a:pt x="200" y="413"/>
                    <a:pt x="26" y="229"/>
                    <a:pt x="0" y="0"/>
                  </a:cubicBezTo>
                  <a:cubicBezTo>
                    <a:pt x="48" y="50"/>
                    <a:pt x="48" y="50"/>
                    <a:pt x="48" y="50"/>
                  </a:cubicBezTo>
                  <a:cubicBezTo>
                    <a:pt x="90" y="95"/>
                    <a:pt x="90" y="95"/>
                    <a:pt x="90" y="95"/>
                  </a:cubicBezTo>
                  <a:cubicBezTo>
                    <a:pt x="63" y="101"/>
                    <a:pt x="63" y="101"/>
                    <a:pt x="63" y="101"/>
                  </a:cubicBezTo>
                  <a:cubicBezTo>
                    <a:pt x="72" y="127"/>
                    <a:pt x="83" y="151"/>
                    <a:pt x="96" y="175"/>
                  </a:cubicBezTo>
                  <a:cubicBezTo>
                    <a:pt x="162" y="83"/>
                    <a:pt x="162" y="83"/>
                    <a:pt x="162" y="83"/>
                  </a:cubicBezTo>
                  <a:cubicBezTo>
                    <a:pt x="486" y="319"/>
                    <a:pt x="486" y="319"/>
                    <a:pt x="486" y="319"/>
                  </a:cubicBezTo>
                  <a:lnTo>
                    <a:pt x="417" y="414"/>
                  </a:ln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a:solidFill>
                  <a:schemeClr val="bg1"/>
                </a:solidFill>
                <a:cs typeface="+mn-ea"/>
                <a:sym typeface="+mn-lt"/>
              </a:endParaRPr>
            </a:p>
          </p:txBody>
        </p:sp>
        <p:sp>
          <p:nvSpPr>
            <p:cNvPr id="38" name="Freeform 11"/>
            <p:cNvSpPr/>
            <p:nvPr/>
          </p:nvSpPr>
          <p:spPr bwMode="auto">
            <a:xfrm>
              <a:off x="5805155" y="4254037"/>
              <a:ext cx="2010912" cy="1613364"/>
            </a:xfrm>
            <a:custGeom>
              <a:avLst/>
              <a:gdLst>
                <a:gd name="T0" fmla="*/ 698 w 698"/>
                <a:gd name="T1" fmla="*/ 324 h 560"/>
                <a:gd name="T2" fmla="*/ 374 w 698"/>
                <a:gd name="T3" fmla="*/ 560 h 560"/>
                <a:gd name="T4" fmla="*/ 253 w 698"/>
                <a:gd name="T5" fmla="*/ 393 h 560"/>
                <a:gd name="T6" fmla="*/ 112 w 698"/>
                <a:gd name="T7" fmla="*/ 414 h 560"/>
                <a:gd name="T8" fmla="*/ 110 w 698"/>
                <a:gd name="T9" fmla="*/ 444 h 560"/>
                <a:gd name="T10" fmla="*/ 62 w 698"/>
                <a:gd name="T11" fmla="*/ 413 h 560"/>
                <a:gd name="T12" fmla="*/ 62 w 698"/>
                <a:gd name="T13" fmla="*/ 413 h 560"/>
                <a:gd name="T14" fmla="*/ 0 w 698"/>
                <a:gd name="T15" fmla="*/ 373 h 560"/>
                <a:gd name="T16" fmla="*/ 62 w 698"/>
                <a:gd name="T17" fmla="*/ 341 h 560"/>
                <a:gd name="T18" fmla="*/ 62 w 698"/>
                <a:gd name="T19" fmla="*/ 341 h 560"/>
                <a:gd name="T20" fmla="*/ 117 w 698"/>
                <a:gd name="T21" fmla="*/ 313 h 560"/>
                <a:gd name="T22" fmla="*/ 116 w 698"/>
                <a:gd name="T23" fmla="*/ 342 h 560"/>
                <a:gd name="T24" fmla="*/ 207 w 698"/>
                <a:gd name="T25" fmla="*/ 330 h 560"/>
                <a:gd name="T26" fmla="*/ 138 w 698"/>
                <a:gd name="T27" fmla="*/ 236 h 560"/>
                <a:gd name="T28" fmla="*/ 462 w 698"/>
                <a:gd name="T29" fmla="*/ 0 h 560"/>
                <a:gd name="T30" fmla="*/ 527 w 698"/>
                <a:gd name="T31" fmla="*/ 89 h 560"/>
                <a:gd name="T32" fmla="*/ 558 w 698"/>
                <a:gd name="T33" fmla="*/ 20 h 560"/>
                <a:gd name="T34" fmla="*/ 570 w 698"/>
                <a:gd name="T35" fmla="*/ 88 h 560"/>
                <a:gd name="T36" fmla="*/ 628 w 698"/>
                <a:gd name="T37" fmla="*/ 39 h 560"/>
                <a:gd name="T38" fmla="*/ 573 w 698"/>
                <a:gd name="T39" fmla="*/ 152 h 560"/>
                <a:gd name="T40" fmla="*/ 698 w 698"/>
                <a:gd name="T41" fmla="*/ 324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8" h="560">
                  <a:moveTo>
                    <a:pt x="698" y="324"/>
                  </a:moveTo>
                  <a:cubicBezTo>
                    <a:pt x="374" y="560"/>
                    <a:pt x="374" y="560"/>
                    <a:pt x="374" y="560"/>
                  </a:cubicBezTo>
                  <a:cubicBezTo>
                    <a:pt x="253" y="393"/>
                    <a:pt x="253" y="393"/>
                    <a:pt x="253" y="393"/>
                  </a:cubicBezTo>
                  <a:cubicBezTo>
                    <a:pt x="208" y="406"/>
                    <a:pt x="161" y="413"/>
                    <a:pt x="112" y="414"/>
                  </a:cubicBezTo>
                  <a:cubicBezTo>
                    <a:pt x="110" y="444"/>
                    <a:pt x="110" y="444"/>
                    <a:pt x="110" y="444"/>
                  </a:cubicBezTo>
                  <a:cubicBezTo>
                    <a:pt x="62" y="413"/>
                    <a:pt x="62" y="413"/>
                    <a:pt x="62" y="413"/>
                  </a:cubicBezTo>
                  <a:cubicBezTo>
                    <a:pt x="62" y="413"/>
                    <a:pt x="62" y="413"/>
                    <a:pt x="62" y="413"/>
                  </a:cubicBezTo>
                  <a:cubicBezTo>
                    <a:pt x="0" y="373"/>
                    <a:pt x="0" y="373"/>
                    <a:pt x="0" y="373"/>
                  </a:cubicBezTo>
                  <a:cubicBezTo>
                    <a:pt x="62" y="341"/>
                    <a:pt x="62" y="341"/>
                    <a:pt x="62" y="341"/>
                  </a:cubicBezTo>
                  <a:cubicBezTo>
                    <a:pt x="62" y="341"/>
                    <a:pt x="62" y="341"/>
                    <a:pt x="62" y="341"/>
                  </a:cubicBezTo>
                  <a:cubicBezTo>
                    <a:pt x="117" y="313"/>
                    <a:pt x="117" y="313"/>
                    <a:pt x="117" y="313"/>
                  </a:cubicBezTo>
                  <a:cubicBezTo>
                    <a:pt x="116" y="342"/>
                    <a:pt x="116" y="342"/>
                    <a:pt x="116" y="342"/>
                  </a:cubicBezTo>
                  <a:cubicBezTo>
                    <a:pt x="147" y="341"/>
                    <a:pt x="178" y="337"/>
                    <a:pt x="207" y="330"/>
                  </a:cubicBezTo>
                  <a:cubicBezTo>
                    <a:pt x="138" y="236"/>
                    <a:pt x="138" y="236"/>
                    <a:pt x="138" y="236"/>
                  </a:cubicBezTo>
                  <a:cubicBezTo>
                    <a:pt x="462" y="0"/>
                    <a:pt x="462" y="0"/>
                    <a:pt x="462" y="0"/>
                  </a:cubicBezTo>
                  <a:cubicBezTo>
                    <a:pt x="527" y="89"/>
                    <a:pt x="527" y="89"/>
                    <a:pt x="527" y="89"/>
                  </a:cubicBezTo>
                  <a:cubicBezTo>
                    <a:pt x="539" y="67"/>
                    <a:pt x="549" y="44"/>
                    <a:pt x="558" y="20"/>
                  </a:cubicBezTo>
                  <a:cubicBezTo>
                    <a:pt x="570" y="88"/>
                    <a:pt x="570" y="88"/>
                    <a:pt x="570" y="88"/>
                  </a:cubicBezTo>
                  <a:cubicBezTo>
                    <a:pt x="628" y="39"/>
                    <a:pt x="628" y="39"/>
                    <a:pt x="628" y="39"/>
                  </a:cubicBezTo>
                  <a:cubicBezTo>
                    <a:pt x="614" y="79"/>
                    <a:pt x="595" y="117"/>
                    <a:pt x="573" y="152"/>
                  </a:cubicBezTo>
                  <a:lnTo>
                    <a:pt x="698" y="324"/>
                  </a:lnTo>
                  <a:close/>
                </a:path>
              </a:pathLst>
            </a:custGeom>
            <a:solidFill>
              <a:schemeClr val="accent3"/>
            </a:solidFill>
            <a:ln w="9525" cap="flat" cmpd="sng" algn="ctr">
              <a:solidFill>
                <a:schemeClr val="accent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a:solidFill>
                  <a:schemeClr val="bg1"/>
                </a:solidFill>
                <a:cs typeface="+mn-ea"/>
                <a:sym typeface="+mn-lt"/>
              </a:endParaRPr>
            </a:p>
          </p:txBody>
        </p:sp>
        <p:sp>
          <p:nvSpPr>
            <p:cNvPr id="39" name="Freeform 16"/>
            <p:cNvSpPr/>
            <p:nvPr/>
          </p:nvSpPr>
          <p:spPr bwMode="auto">
            <a:xfrm>
              <a:off x="5807594" y="4254037"/>
              <a:ext cx="1638972" cy="1097526"/>
            </a:xfrm>
            <a:custGeom>
              <a:avLst/>
              <a:gdLst>
                <a:gd name="T0" fmla="*/ 569 w 569"/>
                <a:gd name="T1" fmla="*/ 88 h 381"/>
                <a:gd name="T2" fmla="*/ 98 w 569"/>
                <a:gd name="T3" fmla="*/ 381 h 381"/>
                <a:gd name="T4" fmla="*/ 0 w 569"/>
                <a:gd name="T5" fmla="*/ 372 h 381"/>
                <a:gd name="T6" fmla="*/ 61 w 569"/>
                <a:gd name="T7" fmla="*/ 341 h 381"/>
                <a:gd name="T8" fmla="*/ 61 w 569"/>
                <a:gd name="T9" fmla="*/ 341 h 381"/>
                <a:gd name="T10" fmla="*/ 116 w 569"/>
                <a:gd name="T11" fmla="*/ 313 h 381"/>
                <a:gd name="T12" fmla="*/ 115 w 569"/>
                <a:gd name="T13" fmla="*/ 342 h 381"/>
                <a:gd name="T14" fmla="*/ 206 w 569"/>
                <a:gd name="T15" fmla="*/ 330 h 381"/>
                <a:gd name="T16" fmla="*/ 137 w 569"/>
                <a:gd name="T17" fmla="*/ 236 h 381"/>
                <a:gd name="T18" fmla="*/ 461 w 569"/>
                <a:gd name="T19" fmla="*/ 0 h 381"/>
                <a:gd name="T20" fmla="*/ 526 w 569"/>
                <a:gd name="T21" fmla="*/ 89 h 381"/>
                <a:gd name="T22" fmla="*/ 557 w 569"/>
                <a:gd name="T23" fmla="*/ 20 h 381"/>
                <a:gd name="T24" fmla="*/ 569 w 569"/>
                <a:gd name="T25" fmla="*/ 8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9" h="381">
                  <a:moveTo>
                    <a:pt x="569" y="88"/>
                  </a:moveTo>
                  <a:cubicBezTo>
                    <a:pt x="484" y="262"/>
                    <a:pt x="305" y="381"/>
                    <a:pt x="98" y="381"/>
                  </a:cubicBezTo>
                  <a:cubicBezTo>
                    <a:pt x="64" y="381"/>
                    <a:pt x="31" y="378"/>
                    <a:pt x="0" y="372"/>
                  </a:cubicBezTo>
                  <a:cubicBezTo>
                    <a:pt x="61" y="341"/>
                    <a:pt x="61" y="341"/>
                    <a:pt x="61" y="341"/>
                  </a:cubicBezTo>
                  <a:cubicBezTo>
                    <a:pt x="61" y="341"/>
                    <a:pt x="61" y="341"/>
                    <a:pt x="61" y="341"/>
                  </a:cubicBezTo>
                  <a:cubicBezTo>
                    <a:pt x="116" y="313"/>
                    <a:pt x="116" y="313"/>
                    <a:pt x="116" y="313"/>
                  </a:cubicBezTo>
                  <a:cubicBezTo>
                    <a:pt x="115" y="342"/>
                    <a:pt x="115" y="342"/>
                    <a:pt x="115" y="342"/>
                  </a:cubicBezTo>
                  <a:cubicBezTo>
                    <a:pt x="146" y="341"/>
                    <a:pt x="177" y="337"/>
                    <a:pt x="206" y="330"/>
                  </a:cubicBezTo>
                  <a:cubicBezTo>
                    <a:pt x="137" y="236"/>
                    <a:pt x="137" y="236"/>
                    <a:pt x="137" y="236"/>
                  </a:cubicBezTo>
                  <a:cubicBezTo>
                    <a:pt x="461" y="0"/>
                    <a:pt x="461" y="0"/>
                    <a:pt x="461" y="0"/>
                  </a:cubicBezTo>
                  <a:cubicBezTo>
                    <a:pt x="526" y="89"/>
                    <a:pt x="526" y="89"/>
                    <a:pt x="526" y="89"/>
                  </a:cubicBezTo>
                  <a:cubicBezTo>
                    <a:pt x="538" y="67"/>
                    <a:pt x="548" y="44"/>
                    <a:pt x="557" y="20"/>
                  </a:cubicBezTo>
                  <a:lnTo>
                    <a:pt x="569" y="88"/>
                  </a:lnTo>
                  <a:close/>
                </a:path>
              </a:pathLst>
            </a:custGeom>
            <a:solidFill>
              <a:schemeClr val="tx1">
                <a:alpha val="20000"/>
              </a:schemeClr>
            </a:solidFill>
            <a:ln>
              <a:noFill/>
            </a:ln>
          </p:spPr>
          <p:txBody>
            <a:bodyPr/>
            <a:lstStyle/>
            <a:p>
              <a:pPr eaLnBrk="1" fontAlgn="auto" hangingPunct="1">
                <a:spcBef>
                  <a:spcPts val="0"/>
                </a:spcBef>
                <a:spcAft>
                  <a:spcPts val="0"/>
                </a:spcAft>
                <a:defRPr/>
              </a:pPr>
              <a:endParaRPr lang="en-US">
                <a:solidFill>
                  <a:schemeClr val="bg1"/>
                </a:solidFill>
                <a:cs typeface="+mn-ea"/>
                <a:sym typeface="+mn-lt"/>
              </a:endParaRPr>
            </a:p>
          </p:txBody>
        </p:sp>
        <p:sp>
          <p:nvSpPr>
            <p:cNvPr id="40" name="Rounded Rectangle 17"/>
            <p:cNvSpPr/>
            <p:nvPr/>
          </p:nvSpPr>
          <p:spPr>
            <a:xfrm>
              <a:off x="5758976" y="2029878"/>
              <a:ext cx="674048" cy="674048"/>
            </a:xfrm>
            <a:prstGeom prst="roundRect">
              <a:avLst>
                <a:gd name="adj" fmla="val 247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41" name="Freeform 52"/>
            <p:cNvSpPr>
              <a:spLocks noEditPoints="1"/>
            </p:cNvSpPr>
            <p:nvPr/>
          </p:nvSpPr>
          <p:spPr bwMode="auto">
            <a:xfrm>
              <a:off x="5921095" y="2192015"/>
              <a:ext cx="349810" cy="349810"/>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chemeClr val="accent1"/>
            </a:solid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42" name="Rounded Rectangle 19"/>
            <p:cNvSpPr/>
            <p:nvPr/>
          </p:nvSpPr>
          <p:spPr>
            <a:xfrm rot="20500667">
              <a:off x="7142180" y="3042831"/>
              <a:ext cx="674048" cy="674048"/>
            </a:xfrm>
            <a:prstGeom prst="roundRect">
              <a:avLst>
                <a:gd name="adj" fmla="val 247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43" name="Group 20"/>
            <p:cNvGrpSpPr/>
            <p:nvPr/>
          </p:nvGrpSpPr>
          <p:grpSpPr>
            <a:xfrm rot="20367121">
              <a:off x="7265982" y="3166633"/>
              <a:ext cx="426442" cy="426442"/>
              <a:chOff x="3149600" y="2774950"/>
              <a:chExt cx="406400" cy="406400"/>
            </a:xfrm>
            <a:solidFill>
              <a:schemeClr val="accent2"/>
            </a:solidFill>
          </p:grpSpPr>
          <p:sp>
            <p:nvSpPr>
              <p:cNvPr id="83" name="Freeform 110"/>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4" name="Freeform 113"/>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5" name="Freeform 116"/>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6" name="Freeform 119"/>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7" name="Freeform 121"/>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8" name="Freeform 106"/>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sp>
          <p:nvSpPr>
            <p:cNvPr id="44" name="Rounded Rectangle 21"/>
            <p:cNvSpPr/>
            <p:nvPr/>
          </p:nvSpPr>
          <p:spPr>
            <a:xfrm rot="1098334">
              <a:off x="4357574" y="3039121"/>
              <a:ext cx="674048" cy="674048"/>
            </a:xfrm>
            <a:prstGeom prst="roundRect">
              <a:avLst>
                <a:gd name="adj" fmla="val 247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1" name="Group 22"/>
            <p:cNvGrpSpPr/>
            <p:nvPr/>
          </p:nvGrpSpPr>
          <p:grpSpPr>
            <a:xfrm rot="971038">
              <a:off x="4552606" y="3203652"/>
              <a:ext cx="241791" cy="351696"/>
              <a:chOff x="4838700" y="2774950"/>
              <a:chExt cx="279400" cy="406400"/>
            </a:xfrm>
            <a:solidFill>
              <a:schemeClr val="accent5"/>
            </a:solidFill>
          </p:grpSpPr>
          <p:sp>
            <p:nvSpPr>
              <p:cNvPr id="80"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1" name="Freeform 66"/>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82" name="Freeform 67"/>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sp>
          <p:nvSpPr>
            <p:cNvPr id="72" name="Rounded Rectangle 23"/>
            <p:cNvSpPr/>
            <p:nvPr/>
          </p:nvSpPr>
          <p:spPr>
            <a:xfrm rot="19412973">
              <a:off x="6683315" y="4723695"/>
              <a:ext cx="674048" cy="674048"/>
            </a:xfrm>
            <a:prstGeom prst="roundRect">
              <a:avLst>
                <a:gd name="adj" fmla="val 247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grpSp>
          <p:nvGrpSpPr>
            <p:cNvPr id="73" name="Group 24"/>
            <p:cNvGrpSpPr/>
            <p:nvPr/>
          </p:nvGrpSpPr>
          <p:grpSpPr>
            <a:xfrm>
              <a:off x="6844633" y="4885013"/>
              <a:ext cx="351412" cy="351412"/>
              <a:chOff x="5588000" y="1962150"/>
              <a:chExt cx="406400" cy="406400"/>
            </a:xfrm>
            <a:solidFill>
              <a:schemeClr val="accent3"/>
            </a:solidFill>
          </p:grpSpPr>
          <p:sp>
            <p:nvSpPr>
              <p:cNvPr id="77" name="Freeform 106"/>
              <p:cNvSpPr>
                <a:spLocks noEditPoints="1"/>
              </p:cNvSpPr>
              <p:nvPr/>
            </p:nvSpPr>
            <p:spPr bwMode="auto">
              <a:xfrm>
                <a:off x="5588000" y="1962150"/>
                <a:ext cx="406400" cy="406400"/>
              </a:xfrm>
              <a:custGeom>
                <a:avLst/>
                <a:gdLst/>
                <a:ahLst/>
                <a:cxnLst>
                  <a:cxn ang="0">
                    <a:pos x="214" y="86"/>
                  </a:cxn>
                  <a:cxn ang="0">
                    <a:pos x="230" y="54"/>
                  </a:cxn>
                  <a:cxn ang="0">
                    <a:pos x="210" y="30"/>
                  </a:cxn>
                  <a:cxn ang="0">
                    <a:pos x="194" y="26"/>
                  </a:cxn>
                  <a:cxn ang="0">
                    <a:pos x="160" y="38"/>
                  </a:cxn>
                  <a:cxn ang="0">
                    <a:pos x="150" y="4"/>
                  </a:cxn>
                  <a:cxn ang="0">
                    <a:pos x="118" y="0"/>
                  </a:cxn>
                  <a:cxn ang="0">
                    <a:pos x="102" y="12"/>
                  </a:cxn>
                  <a:cxn ang="0">
                    <a:pos x="66" y="28"/>
                  </a:cxn>
                  <a:cxn ang="0">
                    <a:pos x="56" y="26"/>
                  </a:cxn>
                  <a:cxn ang="0">
                    <a:pos x="30" y="46"/>
                  </a:cxn>
                  <a:cxn ang="0">
                    <a:pos x="28" y="66"/>
                  </a:cxn>
                  <a:cxn ang="0">
                    <a:pos x="12" y="102"/>
                  </a:cxn>
                  <a:cxn ang="0">
                    <a:pos x="0" y="112"/>
                  </a:cxn>
                  <a:cxn ang="0">
                    <a:pos x="0" y="144"/>
                  </a:cxn>
                  <a:cxn ang="0">
                    <a:pos x="38" y="160"/>
                  </a:cxn>
                  <a:cxn ang="0">
                    <a:pos x="28" y="190"/>
                  </a:cxn>
                  <a:cxn ang="0">
                    <a:pos x="30" y="210"/>
                  </a:cxn>
                  <a:cxn ang="0">
                    <a:pos x="56" y="230"/>
                  </a:cxn>
                  <a:cxn ang="0">
                    <a:pos x="86" y="214"/>
                  </a:cxn>
                  <a:cxn ang="0">
                    <a:pos x="102" y="244"/>
                  </a:cxn>
                  <a:cxn ang="0">
                    <a:pos x="118" y="256"/>
                  </a:cxn>
                  <a:cxn ang="0">
                    <a:pos x="150" y="252"/>
                  </a:cxn>
                  <a:cxn ang="0">
                    <a:pos x="160" y="218"/>
                  </a:cxn>
                  <a:cxn ang="0">
                    <a:pos x="194" y="230"/>
                  </a:cxn>
                  <a:cxn ang="0">
                    <a:pos x="210" y="226"/>
                  </a:cxn>
                  <a:cxn ang="0">
                    <a:pos x="230" y="202"/>
                  </a:cxn>
                  <a:cxn ang="0">
                    <a:pos x="214" y="170"/>
                  </a:cxn>
                  <a:cxn ang="0">
                    <a:pos x="248" y="152"/>
                  </a:cxn>
                  <a:cxn ang="0">
                    <a:pos x="256" y="118"/>
                  </a:cxn>
                  <a:cxn ang="0">
                    <a:pos x="248" y="104"/>
                  </a:cxn>
                  <a:cxn ang="0">
                    <a:pos x="208" y="148"/>
                  </a:cxn>
                  <a:cxn ang="0">
                    <a:pos x="200" y="162"/>
                  </a:cxn>
                  <a:cxn ang="0">
                    <a:pos x="200" y="214"/>
                  </a:cxn>
                  <a:cxn ang="0">
                    <a:pos x="170" y="198"/>
                  </a:cxn>
                  <a:cxn ang="0">
                    <a:pos x="154" y="204"/>
                  </a:cxn>
                  <a:cxn ang="0">
                    <a:pos x="138" y="240"/>
                  </a:cxn>
                  <a:cxn ang="0">
                    <a:pos x="108" y="208"/>
                  </a:cxn>
                  <a:cxn ang="0">
                    <a:pos x="94" y="200"/>
                  </a:cxn>
                  <a:cxn ang="0">
                    <a:pos x="78" y="202"/>
                  </a:cxn>
                  <a:cxn ang="0">
                    <a:pos x="54" y="178"/>
                  </a:cxn>
                  <a:cxn ang="0">
                    <a:pos x="52" y="154"/>
                  </a:cxn>
                  <a:cxn ang="0">
                    <a:pos x="16" y="138"/>
                  </a:cxn>
                  <a:cxn ang="0">
                    <a:pos x="48" y="108"/>
                  </a:cxn>
                  <a:cxn ang="0">
                    <a:pos x="56" y="94"/>
                  </a:cxn>
                  <a:cxn ang="0">
                    <a:pos x="56" y="42"/>
                  </a:cxn>
                  <a:cxn ang="0">
                    <a:pos x="86" y="58"/>
                  </a:cxn>
                  <a:cxn ang="0">
                    <a:pos x="102" y="52"/>
                  </a:cxn>
                  <a:cxn ang="0">
                    <a:pos x="118" y="16"/>
                  </a:cxn>
                  <a:cxn ang="0">
                    <a:pos x="148" y="48"/>
                  </a:cxn>
                  <a:cxn ang="0">
                    <a:pos x="162" y="56"/>
                  </a:cxn>
                  <a:cxn ang="0">
                    <a:pos x="178" y="54"/>
                  </a:cxn>
                  <a:cxn ang="0">
                    <a:pos x="202" y="78"/>
                  </a:cxn>
                  <a:cxn ang="0">
                    <a:pos x="204" y="102"/>
                  </a:cxn>
                  <a:cxn ang="0">
                    <a:pos x="240" y="118"/>
                  </a:cxn>
                </a:cxnLst>
                <a:rect l="0" t="0" r="r" b="b"/>
                <a:pathLst>
                  <a:path w="256" h="256">
                    <a:moveTo>
                      <a:pt x="244" y="102"/>
                    </a:moveTo>
                    <a:lnTo>
                      <a:pt x="218" y="96"/>
                    </a:lnTo>
                    <a:lnTo>
                      <a:pt x="218" y="96"/>
                    </a:lnTo>
                    <a:lnTo>
                      <a:pt x="214" y="86"/>
                    </a:lnTo>
                    <a:lnTo>
                      <a:pt x="228" y="66"/>
                    </a:lnTo>
                    <a:lnTo>
                      <a:pt x="228" y="66"/>
                    </a:lnTo>
                    <a:lnTo>
                      <a:pt x="230" y="60"/>
                    </a:lnTo>
                    <a:lnTo>
                      <a:pt x="230" y="54"/>
                    </a:lnTo>
                    <a:lnTo>
                      <a:pt x="230" y="50"/>
                    </a:lnTo>
                    <a:lnTo>
                      <a:pt x="226" y="46"/>
                    </a:lnTo>
                    <a:lnTo>
                      <a:pt x="210" y="30"/>
                    </a:lnTo>
                    <a:lnTo>
                      <a:pt x="210" y="30"/>
                    </a:lnTo>
                    <a:lnTo>
                      <a:pt x="206" y="26"/>
                    </a:lnTo>
                    <a:lnTo>
                      <a:pt x="200" y="26"/>
                    </a:lnTo>
                    <a:lnTo>
                      <a:pt x="200" y="26"/>
                    </a:lnTo>
                    <a:lnTo>
                      <a:pt x="194" y="26"/>
                    </a:lnTo>
                    <a:lnTo>
                      <a:pt x="190" y="28"/>
                    </a:lnTo>
                    <a:lnTo>
                      <a:pt x="170" y="42"/>
                    </a:lnTo>
                    <a:lnTo>
                      <a:pt x="170" y="42"/>
                    </a:lnTo>
                    <a:lnTo>
                      <a:pt x="160" y="38"/>
                    </a:lnTo>
                    <a:lnTo>
                      <a:pt x="154" y="12"/>
                    </a:lnTo>
                    <a:lnTo>
                      <a:pt x="154" y="12"/>
                    </a:lnTo>
                    <a:lnTo>
                      <a:pt x="152" y="8"/>
                    </a:lnTo>
                    <a:lnTo>
                      <a:pt x="150" y="4"/>
                    </a:lnTo>
                    <a:lnTo>
                      <a:pt x="144" y="0"/>
                    </a:lnTo>
                    <a:lnTo>
                      <a:pt x="138" y="0"/>
                    </a:lnTo>
                    <a:lnTo>
                      <a:pt x="118" y="0"/>
                    </a:lnTo>
                    <a:lnTo>
                      <a:pt x="118" y="0"/>
                    </a:lnTo>
                    <a:lnTo>
                      <a:pt x="112" y="0"/>
                    </a:lnTo>
                    <a:lnTo>
                      <a:pt x="106" y="4"/>
                    </a:lnTo>
                    <a:lnTo>
                      <a:pt x="104" y="8"/>
                    </a:lnTo>
                    <a:lnTo>
                      <a:pt x="102" y="12"/>
                    </a:lnTo>
                    <a:lnTo>
                      <a:pt x="96" y="38"/>
                    </a:lnTo>
                    <a:lnTo>
                      <a:pt x="96" y="38"/>
                    </a:lnTo>
                    <a:lnTo>
                      <a:pt x="86" y="42"/>
                    </a:lnTo>
                    <a:lnTo>
                      <a:pt x="66" y="28"/>
                    </a:lnTo>
                    <a:lnTo>
                      <a:pt x="66" y="28"/>
                    </a:lnTo>
                    <a:lnTo>
                      <a:pt x="62" y="26"/>
                    </a:lnTo>
                    <a:lnTo>
                      <a:pt x="56" y="26"/>
                    </a:lnTo>
                    <a:lnTo>
                      <a:pt x="56" y="26"/>
                    </a:lnTo>
                    <a:lnTo>
                      <a:pt x="50" y="26"/>
                    </a:lnTo>
                    <a:lnTo>
                      <a:pt x="46" y="30"/>
                    </a:lnTo>
                    <a:lnTo>
                      <a:pt x="30" y="46"/>
                    </a:lnTo>
                    <a:lnTo>
                      <a:pt x="30" y="46"/>
                    </a:lnTo>
                    <a:lnTo>
                      <a:pt x="26" y="50"/>
                    </a:lnTo>
                    <a:lnTo>
                      <a:pt x="26" y="54"/>
                    </a:lnTo>
                    <a:lnTo>
                      <a:pt x="26" y="60"/>
                    </a:lnTo>
                    <a:lnTo>
                      <a:pt x="28" y="66"/>
                    </a:lnTo>
                    <a:lnTo>
                      <a:pt x="42" y="86"/>
                    </a:lnTo>
                    <a:lnTo>
                      <a:pt x="42" y="86"/>
                    </a:lnTo>
                    <a:lnTo>
                      <a:pt x="38" y="96"/>
                    </a:lnTo>
                    <a:lnTo>
                      <a:pt x="12" y="102"/>
                    </a:lnTo>
                    <a:lnTo>
                      <a:pt x="12" y="102"/>
                    </a:lnTo>
                    <a:lnTo>
                      <a:pt x="8" y="104"/>
                    </a:lnTo>
                    <a:lnTo>
                      <a:pt x="4" y="106"/>
                    </a:lnTo>
                    <a:lnTo>
                      <a:pt x="0" y="112"/>
                    </a:lnTo>
                    <a:lnTo>
                      <a:pt x="0" y="118"/>
                    </a:lnTo>
                    <a:lnTo>
                      <a:pt x="0" y="138"/>
                    </a:lnTo>
                    <a:lnTo>
                      <a:pt x="0" y="138"/>
                    </a:lnTo>
                    <a:lnTo>
                      <a:pt x="0" y="144"/>
                    </a:lnTo>
                    <a:lnTo>
                      <a:pt x="4" y="150"/>
                    </a:lnTo>
                    <a:lnTo>
                      <a:pt x="8" y="152"/>
                    </a:lnTo>
                    <a:lnTo>
                      <a:pt x="12" y="154"/>
                    </a:lnTo>
                    <a:lnTo>
                      <a:pt x="38" y="160"/>
                    </a:lnTo>
                    <a:lnTo>
                      <a:pt x="38" y="160"/>
                    </a:lnTo>
                    <a:lnTo>
                      <a:pt x="42" y="170"/>
                    </a:lnTo>
                    <a:lnTo>
                      <a:pt x="28" y="190"/>
                    </a:lnTo>
                    <a:lnTo>
                      <a:pt x="28" y="190"/>
                    </a:lnTo>
                    <a:lnTo>
                      <a:pt x="26" y="196"/>
                    </a:lnTo>
                    <a:lnTo>
                      <a:pt x="26" y="202"/>
                    </a:lnTo>
                    <a:lnTo>
                      <a:pt x="26" y="206"/>
                    </a:lnTo>
                    <a:lnTo>
                      <a:pt x="30" y="210"/>
                    </a:lnTo>
                    <a:lnTo>
                      <a:pt x="46" y="226"/>
                    </a:lnTo>
                    <a:lnTo>
                      <a:pt x="46" y="226"/>
                    </a:lnTo>
                    <a:lnTo>
                      <a:pt x="50" y="230"/>
                    </a:lnTo>
                    <a:lnTo>
                      <a:pt x="56" y="230"/>
                    </a:lnTo>
                    <a:lnTo>
                      <a:pt x="56" y="230"/>
                    </a:lnTo>
                    <a:lnTo>
                      <a:pt x="62" y="230"/>
                    </a:lnTo>
                    <a:lnTo>
                      <a:pt x="66" y="228"/>
                    </a:lnTo>
                    <a:lnTo>
                      <a:pt x="86" y="214"/>
                    </a:lnTo>
                    <a:lnTo>
                      <a:pt x="86" y="214"/>
                    </a:lnTo>
                    <a:lnTo>
                      <a:pt x="96" y="218"/>
                    </a:lnTo>
                    <a:lnTo>
                      <a:pt x="102" y="244"/>
                    </a:lnTo>
                    <a:lnTo>
                      <a:pt x="102" y="244"/>
                    </a:lnTo>
                    <a:lnTo>
                      <a:pt x="104" y="248"/>
                    </a:lnTo>
                    <a:lnTo>
                      <a:pt x="106" y="252"/>
                    </a:lnTo>
                    <a:lnTo>
                      <a:pt x="112" y="256"/>
                    </a:lnTo>
                    <a:lnTo>
                      <a:pt x="118" y="256"/>
                    </a:lnTo>
                    <a:lnTo>
                      <a:pt x="138" y="256"/>
                    </a:lnTo>
                    <a:lnTo>
                      <a:pt x="138" y="256"/>
                    </a:lnTo>
                    <a:lnTo>
                      <a:pt x="144" y="256"/>
                    </a:lnTo>
                    <a:lnTo>
                      <a:pt x="150" y="252"/>
                    </a:lnTo>
                    <a:lnTo>
                      <a:pt x="152" y="248"/>
                    </a:lnTo>
                    <a:lnTo>
                      <a:pt x="154" y="244"/>
                    </a:lnTo>
                    <a:lnTo>
                      <a:pt x="160" y="218"/>
                    </a:lnTo>
                    <a:lnTo>
                      <a:pt x="160" y="218"/>
                    </a:lnTo>
                    <a:lnTo>
                      <a:pt x="170" y="214"/>
                    </a:lnTo>
                    <a:lnTo>
                      <a:pt x="190" y="228"/>
                    </a:lnTo>
                    <a:lnTo>
                      <a:pt x="190" y="228"/>
                    </a:lnTo>
                    <a:lnTo>
                      <a:pt x="194" y="230"/>
                    </a:lnTo>
                    <a:lnTo>
                      <a:pt x="200" y="230"/>
                    </a:lnTo>
                    <a:lnTo>
                      <a:pt x="200" y="230"/>
                    </a:lnTo>
                    <a:lnTo>
                      <a:pt x="206" y="230"/>
                    </a:lnTo>
                    <a:lnTo>
                      <a:pt x="210" y="226"/>
                    </a:lnTo>
                    <a:lnTo>
                      <a:pt x="226" y="210"/>
                    </a:lnTo>
                    <a:lnTo>
                      <a:pt x="226" y="210"/>
                    </a:lnTo>
                    <a:lnTo>
                      <a:pt x="230" y="206"/>
                    </a:lnTo>
                    <a:lnTo>
                      <a:pt x="230" y="202"/>
                    </a:lnTo>
                    <a:lnTo>
                      <a:pt x="230" y="196"/>
                    </a:lnTo>
                    <a:lnTo>
                      <a:pt x="228" y="190"/>
                    </a:lnTo>
                    <a:lnTo>
                      <a:pt x="214" y="170"/>
                    </a:lnTo>
                    <a:lnTo>
                      <a:pt x="214" y="170"/>
                    </a:lnTo>
                    <a:lnTo>
                      <a:pt x="218" y="160"/>
                    </a:lnTo>
                    <a:lnTo>
                      <a:pt x="244" y="154"/>
                    </a:lnTo>
                    <a:lnTo>
                      <a:pt x="244" y="154"/>
                    </a:lnTo>
                    <a:lnTo>
                      <a:pt x="248" y="152"/>
                    </a:lnTo>
                    <a:lnTo>
                      <a:pt x="252" y="150"/>
                    </a:lnTo>
                    <a:lnTo>
                      <a:pt x="256" y="144"/>
                    </a:lnTo>
                    <a:lnTo>
                      <a:pt x="256" y="138"/>
                    </a:lnTo>
                    <a:lnTo>
                      <a:pt x="256" y="118"/>
                    </a:lnTo>
                    <a:lnTo>
                      <a:pt x="256" y="118"/>
                    </a:lnTo>
                    <a:lnTo>
                      <a:pt x="256" y="112"/>
                    </a:lnTo>
                    <a:lnTo>
                      <a:pt x="252" y="106"/>
                    </a:lnTo>
                    <a:lnTo>
                      <a:pt x="248" y="104"/>
                    </a:lnTo>
                    <a:lnTo>
                      <a:pt x="244" y="102"/>
                    </a:lnTo>
                    <a:close/>
                    <a:moveTo>
                      <a:pt x="216" y="144"/>
                    </a:moveTo>
                    <a:lnTo>
                      <a:pt x="216" y="144"/>
                    </a:lnTo>
                    <a:lnTo>
                      <a:pt x="208" y="148"/>
                    </a:lnTo>
                    <a:lnTo>
                      <a:pt x="204" y="154"/>
                    </a:lnTo>
                    <a:lnTo>
                      <a:pt x="204" y="154"/>
                    </a:lnTo>
                    <a:lnTo>
                      <a:pt x="200" y="162"/>
                    </a:lnTo>
                    <a:lnTo>
                      <a:pt x="200" y="162"/>
                    </a:lnTo>
                    <a:lnTo>
                      <a:pt x="198" y="170"/>
                    </a:lnTo>
                    <a:lnTo>
                      <a:pt x="202" y="178"/>
                    </a:lnTo>
                    <a:lnTo>
                      <a:pt x="214" y="200"/>
                    </a:lnTo>
                    <a:lnTo>
                      <a:pt x="200" y="214"/>
                    </a:lnTo>
                    <a:lnTo>
                      <a:pt x="178" y="202"/>
                    </a:lnTo>
                    <a:lnTo>
                      <a:pt x="178" y="202"/>
                    </a:lnTo>
                    <a:lnTo>
                      <a:pt x="174" y="198"/>
                    </a:lnTo>
                    <a:lnTo>
                      <a:pt x="170" y="198"/>
                    </a:lnTo>
                    <a:lnTo>
                      <a:pt x="170" y="198"/>
                    </a:lnTo>
                    <a:lnTo>
                      <a:pt x="162" y="200"/>
                    </a:lnTo>
                    <a:lnTo>
                      <a:pt x="162" y="200"/>
                    </a:lnTo>
                    <a:lnTo>
                      <a:pt x="154" y="204"/>
                    </a:lnTo>
                    <a:lnTo>
                      <a:pt x="154" y="204"/>
                    </a:lnTo>
                    <a:lnTo>
                      <a:pt x="148" y="208"/>
                    </a:lnTo>
                    <a:lnTo>
                      <a:pt x="144" y="216"/>
                    </a:lnTo>
                    <a:lnTo>
                      <a:pt x="138" y="240"/>
                    </a:lnTo>
                    <a:lnTo>
                      <a:pt x="118" y="240"/>
                    </a:lnTo>
                    <a:lnTo>
                      <a:pt x="112" y="216"/>
                    </a:lnTo>
                    <a:lnTo>
                      <a:pt x="112" y="216"/>
                    </a:lnTo>
                    <a:lnTo>
                      <a:pt x="108" y="208"/>
                    </a:lnTo>
                    <a:lnTo>
                      <a:pt x="102" y="204"/>
                    </a:lnTo>
                    <a:lnTo>
                      <a:pt x="102" y="204"/>
                    </a:lnTo>
                    <a:lnTo>
                      <a:pt x="94" y="200"/>
                    </a:lnTo>
                    <a:lnTo>
                      <a:pt x="94" y="200"/>
                    </a:lnTo>
                    <a:lnTo>
                      <a:pt x="86" y="198"/>
                    </a:lnTo>
                    <a:lnTo>
                      <a:pt x="86" y="198"/>
                    </a:lnTo>
                    <a:lnTo>
                      <a:pt x="82" y="198"/>
                    </a:lnTo>
                    <a:lnTo>
                      <a:pt x="78" y="202"/>
                    </a:lnTo>
                    <a:lnTo>
                      <a:pt x="56" y="214"/>
                    </a:lnTo>
                    <a:lnTo>
                      <a:pt x="42" y="200"/>
                    </a:lnTo>
                    <a:lnTo>
                      <a:pt x="54" y="178"/>
                    </a:lnTo>
                    <a:lnTo>
                      <a:pt x="54" y="178"/>
                    </a:lnTo>
                    <a:lnTo>
                      <a:pt x="58" y="170"/>
                    </a:lnTo>
                    <a:lnTo>
                      <a:pt x="56" y="162"/>
                    </a:lnTo>
                    <a:lnTo>
                      <a:pt x="56" y="162"/>
                    </a:lnTo>
                    <a:lnTo>
                      <a:pt x="52" y="154"/>
                    </a:lnTo>
                    <a:lnTo>
                      <a:pt x="52" y="154"/>
                    </a:lnTo>
                    <a:lnTo>
                      <a:pt x="48" y="148"/>
                    </a:lnTo>
                    <a:lnTo>
                      <a:pt x="40" y="144"/>
                    </a:lnTo>
                    <a:lnTo>
                      <a:pt x="16" y="138"/>
                    </a:lnTo>
                    <a:lnTo>
                      <a:pt x="16" y="118"/>
                    </a:lnTo>
                    <a:lnTo>
                      <a:pt x="40" y="112"/>
                    </a:lnTo>
                    <a:lnTo>
                      <a:pt x="40" y="112"/>
                    </a:lnTo>
                    <a:lnTo>
                      <a:pt x="48" y="108"/>
                    </a:lnTo>
                    <a:lnTo>
                      <a:pt x="52" y="102"/>
                    </a:lnTo>
                    <a:lnTo>
                      <a:pt x="52" y="102"/>
                    </a:lnTo>
                    <a:lnTo>
                      <a:pt x="56" y="94"/>
                    </a:lnTo>
                    <a:lnTo>
                      <a:pt x="56" y="94"/>
                    </a:lnTo>
                    <a:lnTo>
                      <a:pt x="58" y="86"/>
                    </a:lnTo>
                    <a:lnTo>
                      <a:pt x="54" y="78"/>
                    </a:lnTo>
                    <a:lnTo>
                      <a:pt x="42" y="56"/>
                    </a:lnTo>
                    <a:lnTo>
                      <a:pt x="56" y="42"/>
                    </a:lnTo>
                    <a:lnTo>
                      <a:pt x="78" y="54"/>
                    </a:lnTo>
                    <a:lnTo>
                      <a:pt x="78" y="54"/>
                    </a:lnTo>
                    <a:lnTo>
                      <a:pt x="82" y="58"/>
                    </a:lnTo>
                    <a:lnTo>
                      <a:pt x="86" y="58"/>
                    </a:lnTo>
                    <a:lnTo>
                      <a:pt x="86" y="58"/>
                    </a:lnTo>
                    <a:lnTo>
                      <a:pt x="94" y="56"/>
                    </a:lnTo>
                    <a:lnTo>
                      <a:pt x="94" y="56"/>
                    </a:lnTo>
                    <a:lnTo>
                      <a:pt x="102" y="52"/>
                    </a:lnTo>
                    <a:lnTo>
                      <a:pt x="102" y="52"/>
                    </a:lnTo>
                    <a:lnTo>
                      <a:pt x="108" y="48"/>
                    </a:lnTo>
                    <a:lnTo>
                      <a:pt x="112" y="40"/>
                    </a:lnTo>
                    <a:lnTo>
                      <a:pt x="118" y="16"/>
                    </a:lnTo>
                    <a:lnTo>
                      <a:pt x="138" y="16"/>
                    </a:lnTo>
                    <a:lnTo>
                      <a:pt x="144" y="40"/>
                    </a:lnTo>
                    <a:lnTo>
                      <a:pt x="144" y="40"/>
                    </a:lnTo>
                    <a:lnTo>
                      <a:pt x="148" y="48"/>
                    </a:lnTo>
                    <a:lnTo>
                      <a:pt x="154" y="52"/>
                    </a:lnTo>
                    <a:lnTo>
                      <a:pt x="154" y="52"/>
                    </a:lnTo>
                    <a:lnTo>
                      <a:pt x="162" y="56"/>
                    </a:lnTo>
                    <a:lnTo>
                      <a:pt x="162" y="56"/>
                    </a:lnTo>
                    <a:lnTo>
                      <a:pt x="170" y="58"/>
                    </a:lnTo>
                    <a:lnTo>
                      <a:pt x="170" y="58"/>
                    </a:lnTo>
                    <a:lnTo>
                      <a:pt x="174" y="58"/>
                    </a:lnTo>
                    <a:lnTo>
                      <a:pt x="178" y="54"/>
                    </a:lnTo>
                    <a:lnTo>
                      <a:pt x="200" y="42"/>
                    </a:lnTo>
                    <a:lnTo>
                      <a:pt x="214" y="56"/>
                    </a:lnTo>
                    <a:lnTo>
                      <a:pt x="202" y="78"/>
                    </a:lnTo>
                    <a:lnTo>
                      <a:pt x="202" y="78"/>
                    </a:lnTo>
                    <a:lnTo>
                      <a:pt x="198" y="86"/>
                    </a:lnTo>
                    <a:lnTo>
                      <a:pt x="200" y="94"/>
                    </a:lnTo>
                    <a:lnTo>
                      <a:pt x="200" y="94"/>
                    </a:lnTo>
                    <a:lnTo>
                      <a:pt x="204" y="102"/>
                    </a:lnTo>
                    <a:lnTo>
                      <a:pt x="204" y="102"/>
                    </a:lnTo>
                    <a:lnTo>
                      <a:pt x="208" y="108"/>
                    </a:lnTo>
                    <a:lnTo>
                      <a:pt x="216" y="112"/>
                    </a:lnTo>
                    <a:lnTo>
                      <a:pt x="240" y="118"/>
                    </a:lnTo>
                    <a:lnTo>
                      <a:pt x="240" y="138"/>
                    </a:lnTo>
                    <a:lnTo>
                      <a:pt x="216" y="144"/>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8" name="Freeform 109"/>
              <p:cNvSpPr>
                <a:spLocks noEditPoints="1"/>
              </p:cNvSpPr>
              <p:nvPr/>
            </p:nvSpPr>
            <p:spPr bwMode="auto">
              <a:xfrm>
                <a:off x="5702300" y="2076450"/>
                <a:ext cx="177800" cy="177800"/>
              </a:xfrm>
              <a:custGeom>
                <a:avLst/>
                <a:gdLst/>
                <a:ahLst/>
                <a:cxnLst>
                  <a:cxn ang="0">
                    <a:pos x="56" y="0"/>
                  </a:cxn>
                  <a:cxn ang="0">
                    <a:pos x="34" y="4"/>
                  </a:cxn>
                  <a:cxn ang="0">
                    <a:pos x="16" y="16"/>
                  </a:cxn>
                  <a:cxn ang="0">
                    <a:pos x="4" y="34"/>
                  </a:cxn>
                  <a:cxn ang="0">
                    <a:pos x="0" y="56"/>
                  </a:cxn>
                  <a:cxn ang="0">
                    <a:pos x="2" y="68"/>
                  </a:cxn>
                  <a:cxn ang="0">
                    <a:pos x="10" y="88"/>
                  </a:cxn>
                  <a:cxn ang="0">
                    <a:pos x="24" y="102"/>
                  </a:cxn>
                  <a:cxn ang="0">
                    <a:pos x="44" y="110"/>
                  </a:cxn>
                  <a:cxn ang="0">
                    <a:pos x="56" y="112"/>
                  </a:cxn>
                  <a:cxn ang="0">
                    <a:pos x="78" y="108"/>
                  </a:cxn>
                  <a:cxn ang="0">
                    <a:pos x="96" y="96"/>
                  </a:cxn>
                  <a:cxn ang="0">
                    <a:pos x="108" y="78"/>
                  </a:cxn>
                  <a:cxn ang="0">
                    <a:pos x="112" y="56"/>
                  </a:cxn>
                  <a:cxn ang="0">
                    <a:pos x="110" y="44"/>
                  </a:cxn>
                  <a:cxn ang="0">
                    <a:pos x="102" y="24"/>
                  </a:cxn>
                  <a:cxn ang="0">
                    <a:pos x="88" y="10"/>
                  </a:cxn>
                  <a:cxn ang="0">
                    <a:pos x="68" y="2"/>
                  </a:cxn>
                  <a:cxn ang="0">
                    <a:pos x="56" y="104"/>
                  </a:cxn>
                  <a:cxn ang="0">
                    <a:pos x="46" y="104"/>
                  </a:cxn>
                  <a:cxn ang="0">
                    <a:pos x="28" y="96"/>
                  </a:cxn>
                  <a:cxn ang="0">
                    <a:pos x="16" y="84"/>
                  </a:cxn>
                  <a:cxn ang="0">
                    <a:pos x="8" y="66"/>
                  </a:cxn>
                  <a:cxn ang="0">
                    <a:pos x="8" y="56"/>
                  </a:cxn>
                  <a:cxn ang="0">
                    <a:pos x="10" y="36"/>
                  </a:cxn>
                  <a:cxn ang="0">
                    <a:pos x="22" y="22"/>
                  </a:cxn>
                  <a:cxn ang="0">
                    <a:pos x="36" y="10"/>
                  </a:cxn>
                  <a:cxn ang="0">
                    <a:pos x="56" y="6"/>
                  </a:cxn>
                  <a:cxn ang="0">
                    <a:pos x="66" y="8"/>
                  </a:cxn>
                  <a:cxn ang="0">
                    <a:pos x="84" y="16"/>
                  </a:cxn>
                  <a:cxn ang="0">
                    <a:pos x="96" y="28"/>
                  </a:cxn>
                  <a:cxn ang="0">
                    <a:pos x="104" y="46"/>
                  </a:cxn>
                  <a:cxn ang="0">
                    <a:pos x="106" y="56"/>
                  </a:cxn>
                  <a:cxn ang="0">
                    <a:pos x="102" y="76"/>
                  </a:cxn>
                  <a:cxn ang="0">
                    <a:pos x="90" y="90"/>
                  </a:cxn>
                  <a:cxn ang="0">
                    <a:pos x="76" y="102"/>
                  </a:cxn>
                  <a:cxn ang="0">
                    <a:pos x="56" y="104"/>
                  </a:cxn>
                </a:cxnLst>
                <a:rect l="0" t="0" r="r" b="b"/>
                <a:pathLst>
                  <a:path w="112" h="112">
                    <a:moveTo>
                      <a:pt x="56" y="0"/>
                    </a:move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56" y="112"/>
                    </a:lnTo>
                    <a:lnTo>
                      <a:pt x="68" y="110"/>
                    </a:lnTo>
                    <a:lnTo>
                      <a:pt x="78" y="108"/>
                    </a:lnTo>
                    <a:lnTo>
                      <a:pt x="88" y="102"/>
                    </a:lnTo>
                    <a:lnTo>
                      <a:pt x="96" y="96"/>
                    </a:lnTo>
                    <a:lnTo>
                      <a:pt x="102" y="88"/>
                    </a:lnTo>
                    <a:lnTo>
                      <a:pt x="108" y="78"/>
                    </a:lnTo>
                    <a:lnTo>
                      <a:pt x="110" y="68"/>
                    </a:lnTo>
                    <a:lnTo>
                      <a:pt x="112" y="56"/>
                    </a:lnTo>
                    <a:lnTo>
                      <a:pt x="112" y="56"/>
                    </a:lnTo>
                    <a:lnTo>
                      <a:pt x="110" y="44"/>
                    </a:lnTo>
                    <a:lnTo>
                      <a:pt x="108" y="34"/>
                    </a:lnTo>
                    <a:lnTo>
                      <a:pt x="102" y="24"/>
                    </a:lnTo>
                    <a:lnTo>
                      <a:pt x="96" y="16"/>
                    </a:lnTo>
                    <a:lnTo>
                      <a:pt x="88" y="10"/>
                    </a:lnTo>
                    <a:lnTo>
                      <a:pt x="78" y="4"/>
                    </a:lnTo>
                    <a:lnTo>
                      <a:pt x="68" y="2"/>
                    </a:lnTo>
                    <a:lnTo>
                      <a:pt x="56" y="0"/>
                    </a:lnTo>
                    <a:close/>
                    <a:moveTo>
                      <a:pt x="56" y="104"/>
                    </a:moveTo>
                    <a:lnTo>
                      <a:pt x="56" y="104"/>
                    </a:lnTo>
                    <a:lnTo>
                      <a:pt x="46" y="104"/>
                    </a:lnTo>
                    <a:lnTo>
                      <a:pt x="36" y="102"/>
                    </a:lnTo>
                    <a:lnTo>
                      <a:pt x="28" y="96"/>
                    </a:lnTo>
                    <a:lnTo>
                      <a:pt x="22" y="90"/>
                    </a:lnTo>
                    <a:lnTo>
                      <a:pt x="16" y="84"/>
                    </a:lnTo>
                    <a:lnTo>
                      <a:pt x="10" y="76"/>
                    </a:lnTo>
                    <a:lnTo>
                      <a:pt x="8" y="66"/>
                    </a:lnTo>
                    <a:lnTo>
                      <a:pt x="8" y="56"/>
                    </a:lnTo>
                    <a:lnTo>
                      <a:pt x="8" y="56"/>
                    </a:lnTo>
                    <a:lnTo>
                      <a:pt x="8" y="46"/>
                    </a:lnTo>
                    <a:lnTo>
                      <a:pt x="10" y="36"/>
                    </a:lnTo>
                    <a:lnTo>
                      <a:pt x="16" y="28"/>
                    </a:lnTo>
                    <a:lnTo>
                      <a:pt x="22" y="22"/>
                    </a:lnTo>
                    <a:lnTo>
                      <a:pt x="28" y="16"/>
                    </a:lnTo>
                    <a:lnTo>
                      <a:pt x="36" y="10"/>
                    </a:lnTo>
                    <a:lnTo>
                      <a:pt x="46" y="8"/>
                    </a:lnTo>
                    <a:lnTo>
                      <a:pt x="56" y="6"/>
                    </a:lnTo>
                    <a:lnTo>
                      <a:pt x="56" y="6"/>
                    </a:lnTo>
                    <a:lnTo>
                      <a:pt x="66" y="8"/>
                    </a:lnTo>
                    <a:lnTo>
                      <a:pt x="76" y="10"/>
                    </a:lnTo>
                    <a:lnTo>
                      <a:pt x="84" y="16"/>
                    </a:lnTo>
                    <a:lnTo>
                      <a:pt x="90" y="22"/>
                    </a:lnTo>
                    <a:lnTo>
                      <a:pt x="96" y="28"/>
                    </a:lnTo>
                    <a:lnTo>
                      <a:pt x="102" y="36"/>
                    </a:lnTo>
                    <a:lnTo>
                      <a:pt x="104" y="46"/>
                    </a:lnTo>
                    <a:lnTo>
                      <a:pt x="106" y="56"/>
                    </a:lnTo>
                    <a:lnTo>
                      <a:pt x="106" y="56"/>
                    </a:lnTo>
                    <a:lnTo>
                      <a:pt x="104" y="66"/>
                    </a:lnTo>
                    <a:lnTo>
                      <a:pt x="102" y="76"/>
                    </a:lnTo>
                    <a:lnTo>
                      <a:pt x="96" y="84"/>
                    </a:lnTo>
                    <a:lnTo>
                      <a:pt x="90" y="90"/>
                    </a:lnTo>
                    <a:lnTo>
                      <a:pt x="84" y="96"/>
                    </a:lnTo>
                    <a:lnTo>
                      <a:pt x="76" y="102"/>
                    </a:lnTo>
                    <a:lnTo>
                      <a:pt x="66" y="104"/>
                    </a:lnTo>
                    <a:lnTo>
                      <a:pt x="56" y="104"/>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9" name="Freeform 112"/>
              <p:cNvSpPr>
                <a:spLocks noEditPoints="1"/>
              </p:cNvSpPr>
              <p:nvPr/>
            </p:nvSpPr>
            <p:spPr bwMode="auto">
              <a:xfrm>
                <a:off x="5740400" y="2114550"/>
                <a:ext cx="101600" cy="10160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8"/>
                  </a:cxn>
                  <a:cxn ang="0">
                    <a:pos x="2" y="44"/>
                  </a:cxn>
                  <a:cxn ang="0">
                    <a:pos x="10" y="54"/>
                  </a:cxn>
                  <a:cxn ang="0">
                    <a:pos x="20" y="62"/>
                  </a:cxn>
                  <a:cxn ang="0">
                    <a:pos x="26" y="64"/>
                  </a:cxn>
                  <a:cxn ang="0">
                    <a:pos x="32" y="64"/>
                  </a:cxn>
                  <a:cxn ang="0">
                    <a:pos x="32" y="64"/>
                  </a:cxn>
                  <a:cxn ang="0">
                    <a:pos x="38" y="64"/>
                  </a:cxn>
                  <a:cxn ang="0">
                    <a:pos x="44" y="62"/>
                  </a:cxn>
                  <a:cxn ang="0">
                    <a:pos x="54" y="54"/>
                  </a:cxn>
                  <a:cxn ang="0">
                    <a:pos x="62" y="44"/>
                  </a:cxn>
                  <a:cxn ang="0">
                    <a:pos x="64" y="38"/>
                  </a:cxn>
                  <a:cxn ang="0">
                    <a:pos x="64" y="32"/>
                  </a:cxn>
                  <a:cxn ang="0">
                    <a:pos x="64" y="32"/>
                  </a:cxn>
                  <a:cxn ang="0">
                    <a:pos x="64" y="26"/>
                  </a:cxn>
                  <a:cxn ang="0">
                    <a:pos x="62" y="20"/>
                  </a:cxn>
                  <a:cxn ang="0">
                    <a:pos x="54" y="10"/>
                  </a:cxn>
                  <a:cxn ang="0">
                    <a:pos x="44" y="2"/>
                  </a:cxn>
                  <a:cxn ang="0">
                    <a:pos x="38" y="0"/>
                  </a:cxn>
                  <a:cxn ang="0">
                    <a:pos x="32" y="0"/>
                  </a:cxn>
                  <a:cxn ang="0">
                    <a:pos x="32" y="56"/>
                  </a:cxn>
                  <a:cxn ang="0">
                    <a:pos x="32" y="56"/>
                  </a:cxn>
                  <a:cxn ang="0">
                    <a:pos x="22" y="54"/>
                  </a:cxn>
                  <a:cxn ang="0">
                    <a:pos x="16" y="48"/>
                  </a:cxn>
                  <a:cxn ang="0">
                    <a:pos x="10" y="42"/>
                  </a:cxn>
                  <a:cxn ang="0">
                    <a:pos x="8" y="32"/>
                  </a:cxn>
                  <a:cxn ang="0">
                    <a:pos x="8" y="32"/>
                  </a:cxn>
                  <a:cxn ang="0">
                    <a:pos x="10" y="22"/>
                  </a:cxn>
                  <a:cxn ang="0">
                    <a:pos x="16" y="16"/>
                  </a:cxn>
                  <a:cxn ang="0">
                    <a:pos x="22" y="10"/>
                  </a:cxn>
                  <a:cxn ang="0">
                    <a:pos x="32" y="8"/>
                  </a:cxn>
                  <a:cxn ang="0">
                    <a:pos x="32" y="8"/>
                  </a:cxn>
                  <a:cxn ang="0">
                    <a:pos x="42" y="10"/>
                  </a:cxn>
                  <a:cxn ang="0">
                    <a:pos x="48" y="16"/>
                  </a:cxn>
                  <a:cxn ang="0">
                    <a:pos x="54" y="22"/>
                  </a:cxn>
                  <a:cxn ang="0">
                    <a:pos x="56" y="32"/>
                  </a:cxn>
                  <a:cxn ang="0">
                    <a:pos x="56" y="32"/>
                  </a:cxn>
                  <a:cxn ang="0">
                    <a:pos x="54" y="42"/>
                  </a:cxn>
                  <a:cxn ang="0">
                    <a:pos x="48" y="48"/>
                  </a:cxn>
                  <a:cxn ang="0">
                    <a:pos x="42" y="54"/>
                  </a:cxn>
                  <a:cxn ang="0">
                    <a:pos x="32" y="56"/>
                  </a:cxn>
                </a:cxnLst>
                <a:rect l="0" t="0" r="r" b="b"/>
                <a:pathLst>
                  <a:path w="64" h="64">
                    <a:moveTo>
                      <a:pt x="32" y="0"/>
                    </a:moveTo>
                    <a:lnTo>
                      <a:pt x="32" y="0"/>
                    </a:lnTo>
                    <a:lnTo>
                      <a:pt x="26" y="0"/>
                    </a:lnTo>
                    <a:lnTo>
                      <a:pt x="20" y="2"/>
                    </a:lnTo>
                    <a:lnTo>
                      <a:pt x="10" y="10"/>
                    </a:lnTo>
                    <a:lnTo>
                      <a:pt x="2" y="20"/>
                    </a:lnTo>
                    <a:lnTo>
                      <a:pt x="0" y="26"/>
                    </a:lnTo>
                    <a:lnTo>
                      <a:pt x="0" y="32"/>
                    </a:lnTo>
                    <a:lnTo>
                      <a:pt x="0" y="32"/>
                    </a:lnTo>
                    <a:lnTo>
                      <a:pt x="0" y="38"/>
                    </a:lnTo>
                    <a:lnTo>
                      <a:pt x="2" y="44"/>
                    </a:lnTo>
                    <a:lnTo>
                      <a:pt x="10" y="54"/>
                    </a:lnTo>
                    <a:lnTo>
                      <a:pt x="20" y="62"/>
                    </a:lnTo>
                    <a:lnTo>
                      <a:pt x="26" y="64"/>
                    </a:lnTo>
                    <a:lnTo>
                      <a:pt x="32" y="64"/>
                    </a:lnTo>
                    <a:lnTo>
                      <a:pt x="32" y="64"/>
                    </a:lnTo>
                    <a:lnTo>
                      <a:pt x="38" y="64"/>
                    </a:lnTo>
                    <a:lnTo>
                      <a:pt x="44" y="62"/>
                    </a:lnTo>
                    <a:lnTo>
                      <a:pt x="54" y="54"/>
                    </a:lnTo>
                    <a:lnTo>
                      <a:pt x="62" y="44"/>
                    </a:lnTo>
                    <a:lnTo>
                      <a:pt x="64" y="38"/>
                    </a:lnTo>
                    <a:lnTo>
                      <a:pt x="64" y="32"/>
                    </a:lnTo>
                    <a:lnTo>
                      <a:pt x="64" y="32"/>
                    </a:lnTo>
                    <a:lnTo>
                      <a:pt x="64" y="26"/>
                    </a:lnTo>
                    <a:lnTo>
                      <a:pt x="62" y="20"/>
                    </a:lnTo>
                    <a:lnTo>
                      <a:pt x="54" y="10"/>
                    </a:lnTo>
                    <a:lnTo>
                      <a:pt x="44" y="2"/>
                    </a:lnTo>
                    <a:lnTo>
                      <a:pt x="38" y="0"/>
                    </a:lnTo>
                    <a:lnTo>
                      <a:pt x="32" y="0"/>
                    </a:lnTo>
                    <a:close/>
                    <a:moveTo>
                      <a:pt x="32" y="56"/>
                    </a:moveTo>
                    <a:lnTo>
                      <a:pt x="32" y="56"/>
                    </a:lnTo>
                    <a:lnTo>
                      <a:pt x="22" y="54"/>
                    </a:lnTo>
                    <a:lnTo>
                      <a:pt x="16" y="48"/>
                    </a:lnTo>
                    <a:lnTo>
                      <a:pt x="10" y="42"/>
                    </a:lnTo>
                    <a:lnTo>
                      <a:pt x="8" y="32"/>
                    </a:lnTo>
                    <a:lnTo>
                      <a:pt x="8" y="32"/>
                    </a:lnTo>
                    <a:lnTo>
                      <a:pt x="10" y="22"/>
                    </a:lnTo>
                    <a:lnTo>
                      <a:pt x="16" y="16"/>
                    </a:lnTo>
                    <a:lnTo>
                      <a:pt x="22" y="10"/>
                    </a:lnTo>
                    <a:lnTo>
                      <a:pt x="32" y="8"/>
                    </a:lnTo>
                    <a:lnTo>
                      <a:pt x="32" y="8"/>
                    </a:lnTo>
                    <a:lnTo>
                      <a:pt x="42" y="10"/>
                    </a:lnTo>
                    <a:lnTo>
                      <a:pt x="48" y="16"/>
                    </a:lnTo>
                    <a:lnTo>
                      <a:pt x="54" y="22"/>
                    </a:lnTo>
                    <a:lnTo>
                      <a:pt x="56" y="32"/>
                    </a:lnTo>
                    <a:lnTo>
                      <a:pt x="56" y="32"/>
                    </a:lnTo>
                    <a:lnTo>
                      <a:pt x="54" y="42"/>
                    </a:lnTo>
                    <a:lnTo>
                      <a:pt x="48" y="48"/>
                    </a:lnTo>
                    <a:lnTo>
                      <a:pt x="42" y="54"/>
                    </a:lnTo>
                    <a:lnTo>
                      <a:pt x="32" y="56"/>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sp>
          <p:nvSpPr>
            <p:cNvPr id="74" name="Rounded Rectangle 25"/>
            <p:cNvSpPr/>
            <p:nvPr/>
          </p:nvSpPr>
          <p:spPr>
            <a:xfrm rot="2089993">
              <a:off x="4851180" y="4721506"/>
              <a:ext cx="674048" cy="674048"/>
            </a:xfrm>
            <a:prstGeom prst="roundRect">
              <a:avLst>
                <a:gd name="adj" fmla="val 2470"/>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75" name="Freeform 71"/>
            <p:cNvSpPr>
              <a:spLocks noEditPoints="1"/>
            </p:cNvSpPr>
            <p:nvPr/>
          </p:nvSpPr>
          <p:spPr bwMode="auto">
            <a:xfrm rot="2195905">
              <a:off x="4973043" y="4874695"/>
              <a:ext cx="360341" cy="360341"/>
            </a:xfrm>
            <a:custGeom>
              <a:avLst/>
              <a:gdLst/>
              <a:ahLst/>
              <a:cxnLst>
                <a:cxn ang="0">
                  <a:pos x="228" y="58"/>
                </a:cxn>
                <a:cxn ang="0">
                  <a:pos x="224" y="16"/>
                </a:cxn>
                <a:cxn ang="0">
                  <a:pos x="214" y="2"/>
                </a:cxn>
                <a:cxn ang="0">
                  <a:pos x="48" y="0"/>
                </a:cxn>
                <a:cxn ang="0">
                  <a:pos x="34" y="10"/>
                </a:cxn>
                <a:cxn ang="0">
                  <a:pos x="32" y="54"/>
                </a:cxn>
                <a:cxn ang="0">
                  <a:pos x="4" y="90"/>
                </a:cxn>
                <a:cxn ang="0">
                  <a:pos x="0" y="112"/>
                </a:cxn>
                <a:cxn ang="0">
                  <a:pos x="8" y="128"/>
                </a:cxn>
                <a:cxn ang="0">
                  <a:pos x="24" y="240"/>
                </a:cxn>
                <a:cxn ang="0">
                  <a:pos x="28" y="252"/>
                </a:cxn>
                <a:cxn ang="0">
                  <a:pos x="216" y="256"/>
                </a:cxn>
                <a:cxn ang="0">
                  <a:pos x="228" y="252"/>
                </a:cxn>
                <a:cxn ang="0">
                  <a:pos x="232" y="136"/>
                </a:cxn>
                <a:cxn ang="0">
                  <a:pos x="248" y="128"/>
                </a:cxn>
                <a:cxn ang="0">
                  <a:pos x="256" y="104"/>
                </a:cxn>
                <a:cxn ang="0">
                  <a:pos x="252" y="90"/>
                </a:cxn>
                <a:cxn ang="0">
                  <a:pos x="48" y="48"/>
                </a:cxn>
                <a:cxn ang="0">
                  <a:pos x="82" y="120"/>
                </a:cxn>
                <a:cxn ang="0">
                  <a:pos x="98" y="64"/>
                </a:cxn>
                <a:cxn ang="0">
                  <a:pos x="124" y="64"/>
                </a:cxn>
                <a:cxn ang="0">
                  <a:pos x="106" y="64"/>
                </a:cxn>
                <a:cxn ang="0">
                  <a:pos x="166" y="120"/>
                </a:cxn>
                <a:cxn ang="0">
                  <a:pos x="158" y="64"/>
                </a:cxn>
                <a:cxn ang="0">
                  <a:pos x="174" y="120"/>
                </a:cxn>
                <a:cxn ang="0">
                  <a:pos x="16" y="104"/>
                </a:cxn>
                <a:cxn ang="0">
                  <a:pos x="42" y="68"/>
                </a:cxn>
                <a:cxn ang="0">
                  <a:pos x="48" y="64"/>
                </a:cxn>
                <a:cxn ang="0">
                  <a:pos x="24" y="120"/>
                </a:cxn>
                <a:cxn ang="0">
                  <a:pos x="18" y="118"/>
                </a:cxn>
                <a:cxn ang="0">
                  <a:pos x="160" y="240"/>
                </a:cxn>
                <a:cxn ang="0">
                  <a:pos x="160" y="160"/>
                </a:cxn>
                <a:cxn ang="0">
                  <a:pos x="168" y="240"/>
                </a:cxn>
                <a:cxn ang="0">
                  <a:pos x="168" y="156"/>
                </a:cxn>
                <a:cxn ang="0">
                  <a:pos x="160" y="152"/>
                </a:cxn>
                <a:cxn ang="0">
                  <a:pos x="96" y="152"/>
                </a:cxn>
                <a:cxn ang="0">
                  <a:pos x="92" y="160"/>
                </a:cxn>
                <a:cxn ang="0">
                  <a:pos x="40" y="136"/>
                </a:cxn>
                <a:cxn ang="0">
                  <a:pos x="240" y="112"/>
                </a:cxn>
                <a:cxn ang="0">
                  <a:pos x="238" y="118"/>
                </a:cxn>
                <a:cxn ang="0">
                  <a:pos x="218" y="120"/>
                </a:cxn>
                <a:cxn ang="0">
                  <a:pos x="208" y="64"/>
                </a:cxn>
                <a:cxn ang="0">
                  <a:pos x="238" y="100"/>
                </a:cxn>
                <a:cxn ang="0">
                  <a:pos x="240" y="112"/>
                </a:cxn>
              </a:cxnLst>
              <a:rect l="0" t="0" r="r" b="b"/>
              <a:pathLst>
                <a:path w="256" h="256">
                  <a:moveTo>
                    <a:pt x="252" y="90"/>
                  </a:moveTo>
                  <a:lnTo>
                    <a:pt x="228" y="58"/>
                  </a:lnTo>
                  <a:lnTo>
                    <a:pt x="228" y="58"/>
                  </a:lnTo>
                  <a:lnTo>
                    <a:pt x="224" y="54"/>
                  </a:lnTo>
                  <a:lnTo>
                    <a:pt x="224" y="16"/>
                  </a:lnTo>
                  <a:lnTo>
                    <a:pt x="224" y="16"/>
                  </a:lnTo>
                  <a:lnTo>
                    <a:pt x="222" y="10"/>
                  </a:lnTo>
                  <a:lnTo>
                    <a:pt x="220" y="4"/>
                  </a:lnTo>
                  <a:lnTo>
                    <a:pt x="214" y="2"/>
                  </a:lnTo>
                  <a:lnTo>
                    <a:pt x="208" y="0"/>
                  </a:lnTo>
                  <a:lnTo>
                    <a:pt x="48" y="0"/>
                  </a:lnTo>
                  <a:lnTo>
                    <a:pt x="48" y="0"/>
                  </a:lnTo>
                  <a:lnTo>
                    <a:pt x="42" y="2"/>
                  </a:lnTo>
                  <a:lnTo>
                    <a:pt x="36" y="4"/>
                  </a:lnTo>
                  <a:lnTo>
                    <a:pt x="34" y="10"/>
                  </a:lnTo>
                  <a:lnTo>
                    <a:pt x="32" y="16"/>
                  </a:lnTo>
                  <a:lnTo>
                    <a:pt x="32" y="54"/>
                  </a:lnTo>
                  <a:lnTo>
                    <a:pt x="32" y="54"/>
                  </a:lnTo>
                  <a:lnTo>
                    <a:pt x="28" y="58"/>
                  </a:lnTo>
                  <a:lnTo>
                    <a:pt x="4" y="90"/>
                  </a:lnTo>
                  <a:lnTo>
                    <a:pt x="4" y="90"/>
                  </a:lnTo>
                  <a:lnTo>
                    <a:pt x="2" y="96"/>
                  </a:lnTo>
                  <a:lnTo>
                    <a:pt x="0" y="104"/>
                  </a:lnTo>
                  <a:lnTo>
                    <a:pt x="0" y="112"/>
                  </a:lnTo>
                  <a:lnTo>
                    <a:pt x="0" y="112"/>
                  </a:lnTo>
                  <a:lnTo>
                    <a:pt x="2" y="122"/>
                  </a:lnTo>
                  <a:lnTo>
                    <a:pt x="8" y="128"/>
                  </a:lnTo>
                  <a:lnTo>
                    <a:pt x="14" y="134"/>
                  </a:lnTo>
                  <a:lnTo>
                    <a:pt x="24" y="136"/>
                  </a:lnTo>
                  <a:lnTo>
                    <a:pt x="24" y="240"/>
                  </a:lnTo>
                  <a:lnTo>
                    <a:pt x="24" y="240"/>
                  </a:lnTo>
                  <a:lnTo>
                    <a:pt x="26" y="246"/>
                  </a:lnTo>
                  <a:lnTo>
                    <a:pt x="28" y="252"/>
                  </a:lnTo>
                  <a:lnTo>
                    <a:pt x="34" y="254"/>
                  </a:lnTo>
                  <a:lnTo>
                    <a:pt x="40" y="256"/>
                  </a:lnTo>
                  <a:lnTo>
                    <a:pt x="216" y="256"/>
                  </a:lnTo>
                  <a:lnTo>
                    <a:pt x="216" y="256"/>
                  </a:lnTo>
                  <a:lnTo>
                    <a:pt x="222" y="254"/>
                  </a:lnTo>
                  <a:lnTo>
                    <a:pt x="228" y="252"/>
                  </a:lnTo>
                  <a:lnTo>
                    <a:pt x="230" y="246"/>
                  </a:lnTo>
                  <a:lnTo>
                    <a:pt x="232" y="240"/>
                  </a:lnTo>
                  <a:lnTo>
                    <a:pt x="232" y="136"/>
                  </a:lnTo>
                  <a:lnTo>
                    <a:pt x="232" y="136"/>
                  </a:lnTo>
                  <a:lnTo>
                    <a:pt x="242" y="134"/>
                  </a:lnTo>
                  <a:lnTo>
                    <a:pt x="248" y="128"/>
                  </a:lnTo>
                  <a:lnTo>
                    <a:pt x="254" y="122"/>
                  </a:lnTo>
                  <a:lnTo>
                    <a:pt x="256" y="112"/>
                  </a:lnTo>
                  <a:lnTo>
                    <a:pt x="256" y="104"/>
                  </a:lnTo>
                  <a:lnTo>
                    <a:pt x="256" y="104"/>
                  </a:lnTo>
                  <a:lnTo>
                    <a:pt x="254" y="96"/>
                  </a:lnTo>
                  <a:lnTo>
                    <a:pt x="252" y="90"/>
                  </a:lnTo>
                  <a:close/>
                  <a:moveTo>
                    <a:pt x="208" y="16"/>
                  </a:moveTo>
                  <a:lnTo>
                    <a:pt x="208" y="48"/>
                  </a:lnTo>
                  <a:lnTo>
                    <a:pt x="48" y="48"/>
                  </a:lnTo>
                  <a:lnTo>
                    <a:pt x="48" y="16"/>
                  </a:lnTo>
                  <a:lnTo>
                    <a:pt x="208" y="16"/>
                  </a:lnTo>
                  <a:close/>
                  <a:moveTo>
                    <a:pt x="82" y="120"/>
                  </a:moveTo>
                  <a:lnTo>
                    <a:pt x="48" y="120"/>
                  </a:lnTo>
                  <a:lnTo>
                    <a:pt x="80" y="64"/>
                  </a:lnTo>
                  <a:lnTo>
                    <a:pt x="98" y="64"/>
                  </a:lnTo>
                  <a:lnTo>
                    <a:pt x="82" y="120"/>
                  </a:lnTo>
                  <a:close/>
                  <a:moveTo>
                    <a:pt x="106" y="64"/>
                  </a:moveTo>
                  <a:lnTo>
                    <a:pt x="124" y="64"/>
                  </a:lnTo>
                  <a:lnTo>
                    <a:pt x="124" y="120"/>
                  </a:lnTo>
                  <a:lnTo>
                    <a:pt x="90" y="120"/>
                  </a:lnTo>
                  <a:lnTo>
                    <a:pt x="106" y="64"/>
                  </a:lnTo>
                  <a:close/>
                  <a:moveTo>
                    <a:pt x="132" y="64"/>
                  </a:moveTo>
                  <a:lnTo>
                    <a:pt x="150" y="64"/>
                  </a:lnTo>
                  <a:lnTo>
                    <a:pt x="166" y="120"/>
                  </a:lnTo>
                  <a:lnTo>
                    <a:pt x="132" y="120"/>
                  </a:lnTo>
                  <a:lnTo>
                    <a:pt x="132" y="64"/>
                  </a:lnTo>
                  <a:close/>
                  <a:moveTo>
                    <a:pt x="158" y="64"/>
                  </a:moveTo>
                  <a:lnTo>
                    <a:pt x="176" y="64"/>
                  </a:lnTo>
                  <a:lnTo>
                    <a:pt x="208" y="120"/>
                  </a:lnTo>
                  <a:lnTo>
                    <a:pt x="174" y="120"/>
                  </a:lnTo>
                  <a:lnTo>
                    <a:pt x="158" y="64"/>
                  </a:lnTo>
                  <a:close/>
                  <a:moveTo>
                    <a:pt x="16" y="112"/>
                  </a:moveTo>
                  <a:lnTo>
                    <a:pt x="16" y="104"/>
                  </a:lnTo>
                  <a:lnTo>
                    <a:pt x="16" y="104"/>
                  </a:lnTo>
                  <a:lnTo>
                    <a:pt x="18" y="100"/>
                  </a:lnTo>
                  <a:lnTo>
                    <a:pt x="42" y="68"/>
                  </a:lnTo>
                  <a:lnTo>
                    <a:pt x="42" y="68"/>
                  </a:lnTo>
                  <a:lnTo>
                    <a:pt x="44" y="64"/>
                  </a:lnTo>
                  <a:lnTo>
                    <a:pt x="48" y="64"/>
                  </a:lnTo>
                  <a:lnTo>
                    <a:pt x="70" y="64"/>
                  </a:lnTo>
                  <a:lnTo>
                    <a:pt x="38" y="120"/>
                  </a:lnTo>
                  <a:lnTo>
                    <a:pt x="24" y="120"/>
                  </a:lnTo>
                  <a:lnTo>
                    <a:pt x="24" y="120"/>
                  </a:lnTo>
                  <a:lnTo>
                    <a:pt x="20" y="120"/>
                  </a:lnTo>
                  <a:lnTo>
                    <a:pt x="18" y="118"/>
                  </a:lnTo>
                  <a:lnTo>
                    <a:pt x="16" y="116"/>
                  </a:lnTo>
                  <a:lnTo>
                    <a:pt x="16" y="112"/>
                  </a:lnTo>
                  <a:close/>
                  <a:moveTo>
                    <a:pt x="160" y="240"/>
                  </a:moveTo>
                  <a:lnTo>
                    <a:pt x="100" y="240"/>
                  </a:lnTo>
                  <a:lnTo>
                    <a:pt x="100" y="160"/>
                  </a:lnTo>
                  <a:lnTo>
                    <a:pt x="160" y="160"/>
                  </a:lnTo>
                  <a:lnTo>
                    <a:pt x="160" y="240"/>
                  </a:lnTo>
                  <a:close/>
                  <a:moveTo>
                    <a:pt x="216" y="240"/>
                  </a:moveTo>
                  <a:lnTo>
                    <a:pt x="168" y="240"/>
                  </a:lnTo>
                  <a:lnTo>
                    <a:pt x="168" y="160"/>
                  </a:lnTo>
                  <a:lnTo>
                    <a:pt x="168" y="160"/>
                  </a:lnTo>
                  <a:lnTo>
                    <a:pt x="168" y="156"/>
                  </a:lnTo>
                  <a:lnTo>
                    <a:pt x="166" y="154"/>
                  </a:lnTo>
                  <a:lnTo>
                    <a:pt x="164" y="152"/>
                  </a:lnTo>
                  <a:lnTo>
                    <a:pt x="160" y="152"/>
                  </a:lnTo>
                  <a:lnTo>
                    <a:pt x="100" y="152"/>
                  </a:lnTo>
                  <a:lnTo>
                    <a:pt x="100" y="152"/>
                  </a:lnTo>
                  <a:lnTo>
                    <a:pt x="96" y="152"/>
                  </a:lnTo>
                  <a:lnTo>
                    <a:pt x="94" y="154"/>
                  </a:lnTo>
                  <a:lnTo>
                    <a:pt x="92" y="156"/>
                  </a:lnTo>
                  <a:lnTo>
                    <a:pt x="92" y="160"/>
                  </a:lnTo>
                  <a:lnTo>
                    <a:pt x="92" y="240"/>
                  </a:lnTo>
                  <a:lnTo>
                    <a:pt x="40" y="240"/>
                  </a:lnTo>
                  <a:lnTo>
                    <a:pt x="40" y="136"/>
                  </a:lnTo>
                  <a:lnTo>
                    <a:pt x="216" y="136"/>
                  </a:lnTo>
                  <a:lnTo>
                    <a:pt x="216" y="240"/>
                  </a:lnTo>
                  <a:close/>
                  <a:moveTo>
                    <a:pt x="240" y="112"/>
                  </a:moveTo>
                  <a:lnTo>
                    <a:pt x="240" y="112"/>
                  </a:lnTo>
                  <a:lnTo>
                    <a:pt x="240" y="116"/>
                  </a:lnTo>
                  <a:lnTo>
                    <a:pt x="238" y="118"/>
                  </a:lnTo>
                  <a:lnTo>
                    <a:pt x="236" y="120"/>
                  </a:lnTo>
                  <a:lnTo>
                    <a:pt x="232" y="120"/>
                  </a:lnTo>
                  <a:lnTo>
                    <a:pt x="218" y="120"/>
                  </a:lnTo>
                  <a:lnTo>
                    <a:pt x="186" y="64"/>
                  </a:lnTo>
                  <a:lnTo>
                    <a:pt x="208" y="64"/>
                  </a:lnTo>
                  <a:lnTo>
                    <a:pt x="208" y="64"/>
                  </a:lnTo>
                  <a:lnTo>
                    <a:pt x="212" y="64"/>
                  </a:lnTo>
                  <a:lnTo>
                    <a:pt x="214" y="68"/>
                  </a:lnTo>
                  <a:lnTo>
                    <a:pt x="238" y="100"/>
                  </a:lnTo>
                  <a:lnTo>
                    <a:pt x="238" y="100"/>
                  </a:lnTo>
                  <a:lnTo>
                    <a:pt x="240" y="104"/>
                  </a:lnTo>
                  <a:lnTo>
                    <a:pt x="240" y="112"/>
                  </a:lnTo>
                  <a:close/>
                </a:path>
              </a:pathLst>
            </a:custGeom>
            <a:solidFill>
              <a:schemeClr val="accent4"/>
            </a:solid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6" name="Rectangle 27"/>
            <p:cNvSpPr/>
            <p:nvPr/>
          </p:nvSpPr>
          <p:spPr>
            <a:xfrm>
              <a:off x="4889729" y="3721961"/>
              <a:ext cx="1887272" cy="305148"/>
            </a:xfrm>
            <a:prstGeom prst="rect">
              <a:avLst/>
            </a:prstGeom>
          </p:spPr>
          <p:txBody>
            <a:bodyPr wrap="square">
              <a:spAutoFit/>
            </a:bodyPr>
            <a:lstStyle/>
            <a:p>
              <a:pPr lvl="0" algn="r">
                <a:lnSpc>
                  <a:spcPts val="1500"/>
                </a:lnSpc>
              </a:pPr>
              <a:r>
                <a:rPr lang="zh-CN" altLang="en-US" sz="2000" dirty="0">
                  <a:solidFill>
                    <a:schemeClr val="bg1"/>
                  </a:solidFill>
                  <a:cs typeface="+mn-ea"/>
                  <a:sym typeface="+mn-lt"/>
                </a:rPr>
                <a:t>输入标题</a:t>
              </a:r>
              <a:endParaRPr lang="zh-CN" altLang="en-US" sz="2000" dirty="0">
                <a:solidFill>
                  <a:schemeClr val="bg1"/>
                </a:solidFill>
                <a:cs typeface="+mn-ea"/>
                <a:sym typeface="+mn-lt"/>
              </a:endParaRPr>
            </a:p>
          </p:txBody>
        </p:sp>
      </p:grpSp>
      <p:sp>
        <p:nvSpPr>
          <p:cNvPr id="89" name="Rectangle 40"/>
          <p:cNvSpPr/>
          <p:nvPr/>
        </p:nvSpPr>
        <p:spPr>
          <a:xfrm>
            <a:off x="5755749" y="1692871"/>
            <a:ext cx="2686494" cy="1308948"/>
          </a:xfrm>
          <a:prstGeom prst="rect">
            <a:avLst/>
          </a:prstGeom>
        </p:spPr>
        <p:txBody>
          <a:bodyPr wrap="square">
            <a:spAutoFit/>
          </a:bodyPr>
          <a:lstStyle/>
          <a:p>
            <a:pPr>
              <a:lnSpc>
                <a:spcPct val="120000"/>
              </a:lnSpc>
            </a:pPr>
            <a:r>
              <a:rPr lang="zh-CN" altLang="en-US" sz="1000" b="1" dirty="0">
                <a:solidFill>
                  <a:schemeClr val="bg1"/>
                </a:solidFill>
                <a:cs typeface="+mn-ea"/>
                <a:sym typeface="+mn-lt"/>
              </a:rPr>
              <a:t>输入标题</a:t>
            </a:r>
            <a:endParaRPr lang="zh-CN" altLang="en-US" sz="1000" b="1" dirty="0">
              <a:solidFill>
                <a:schemeClr val="bg1"/>
              </a:solidFill>
              <a:cs typeface="+mn-ea"/>
              <a:sym typeface="+mn-lt"/>
            </a:endParaRPr>
          </a:p>
          <a:p>
            <a:pPr>
              <a:lnSpc>
                <a:spcPct val="120000"/>
              </a:lnSpc>
            </a:pPr>
            <a:r>
              <a:rPr lang="en-US" sz="2000" b="1" dirty="0">
                <a:solidFill>
                  <a:schemeClr val="bg1"/>
                </a:solidFill>
                <a:cs typeface="+mn-ea"/>
                <a:sym typeface="+mn-lt"/>
              </a:rPr>
              <a:t>01</a:t>
            </a:r>
            <a:endParaRPr lang="en-US" sz="2000" b="1" dirty="0">
              <a:solidFill>
                <a:schemeClr val="bg1"/>
              </a:solidFill>
              <a:cs typeface="+mn-ea"/>
              <a:sym typeface="+mn-lt"/>
            </a:endParaRPr>
          </a:p>
          <a:p>
            <a:pPr>
              <a:lnSpc>
                <a:spcPct val="120000"/>
              </a:lnSpc>
            </a:pPr>
            <a:endParaRPr lang="en-US" sz="10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90" name="Rectangle 43"/>
          <p:cNvSpPr/>
          <p:nvPr/>
        </p:nvSpPr>
        <p:spPr>
          <a:xfrm>
            <a:off x="5755749" y="4770901"/>
            <a:ext cx="2686494" cy="1308948"/>
          </a:xfrm>
          <a:prstGeom prst="rect">
            <a:avLst/>
          </a:prstGeom>
        </p:spPr>
        <p:txBody>
          <a:bodyPr wrap="square">
            <a:spAutoFit/>
          </a:bodyPr>
          <a:lstStyle/>
          <a:p>
            <a:pPr>
              <a:lnSpc>
                <a:spcPct val="120000"/>
              </a:lnSpc>
            </a:pPr>
            <a:r>
              <a:rPr lang="zh-CN" altLang="en-US" sz="1000" b="1" dirty="0">
                <a:solidFill>
                  <a:schemeClr val="bg1"/>
                </a:solidFill>
                <a:cs typeface="+mn-ea"/>
                <a:sym typeface="+mn-lt"/>
              </a:rPr>
              <a:t>输入标题</a:t>
            </a:r>
            <a:endParaRPr lang="zh-CN" altLang="en-US" sz="1000" b="1" dirty="0">
              <a:solidFill>
                <a:schemeClr val="bg1"/>
              </a:solidFill>
              <a:cs typeface="+mn-ea"/>
              <a:sym typeface="+mn-lt"/>
            </a:endParaRPr>
          </a:p>
          <a:p>
            <a:pPr>
              <a:lnSpc>
                <a:spcPct val="120000"/>
              </a:lnSpc>
            </a:pPr>
            <a:r>
              <a:rPr lang="en-US" sz="2000" b="1" dirty="0">
                <a:solidFill>
                  <a:schemeClr val="bg1"/>
                </a:solidFill>
                <a:cs typeface="+mn-ea"/>
                <a:sym typeface="+mn-lt"/>
              </a:rPr>
              <a:t>03</a:t>
            </a:r>
            <a:endParaRPr lang="en-US" sz="2000" b="1" dirty="0">
              <a:solidFill>
                <a:schemeClr val="bg1"/>
              </a:solidFill>
              <a:cs typeface="+mn-ea"/>
              <a:sym typeface="+mn-lt"/>
            </a:endParaRPr>
          </a:p>
          <a:p>
            <a:pPr>
              <a:lnSpc>
                <a:spcPct val="120000"/>
              </a:lnSpc>
            </a:pPr>
            <a:endParaRPr lang="en-US" sz="10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91" name="Rectangle 44"/>
          <p:cNvSpPr/>
          <p:nvPr/>
        </p:nvSpPr>
        <p:spPr>
          <a:xfrm>
            <a:off x="5755749" y="3231886"/>
            <a:ext cx="2686494" cy="1308948"/>
          </a:xfrm>
          <a:prstGeom prst="rect">
            <a:avLst/>
          </a:prstGeom>
        </p:spPr>
        <p:txBody>
          <a:bodyPr wrap="square">
            <a:spAutoFit/>
          </a:bodyPr>
          <a:lstStyle/>
          <a:p>
            <a:pPr>
              <a:lnSpc>
                <a:spcPct val="120000"/>
              </a:lnSpc>
            </a:pPr>
            <a:r>
              <a:rPr lang="zh-CN" altLang="en-US" sz="1000" b="1" dirty="0">
                <a:solidFill>
                  <a:schemeClr val="bg1"/>
                </a:solidFill>
                <a:cs typeface="+mn-ea"/>
                <a:sym typeface="+mn-lt"/>
              </a:rPr>
              <a:t>输入标题</a:t>
            </a:r>
            <a:endParaRPr lang="zh-CN" altLang="en-US" sz="1000" b="1" dirty="0">
              <a:solidFill>
                <a:schemeClr val="bg1"/>
              </a:solidFill>
              <a:cs typeface="+mn-ea"/>
              <a:sym typeface="+mn-lt"/>
            </a:endParaRPr>
          </a:p>
          <a:p>
            <a:pPr>
              <a:lnSpc>
                <a:spcPct val="120000"/>
              </a:lnSpc>
            </a:pPr>
            <a:r>
              <a:rPr lang="en-US" sz="2000" b="1" dirty="0">
                <a:solidFill>
                  <a:schemeClr val="bg1"/>
                </a:solidFill>
                <a:cs typeface="+mn-ea"/>
                <a:sym typeface="+mn-lt"/>
              </a:rPr>
              <a:t>02</a:t>
            </a:r>
            <a:endParaRPr lang="en-US" sz="2000" b="1" dirty="0">
              <a:solidFill>
                <a:schemeClr val="bg1"/>
              </a:solidFill>
              <a:cs typeface="+mn-ea"/>
              <a:sym typeface="+mn-lt"/>
            </a:endParaRPr>
          </a:p>
          <a:p>
            <a:pPr>
              <a:lnSpc>
                <a:spcPct val="120000"/>
              </a:lnSpc>
            </a:pPr>
            <a:endParaRPr lang="en-US" sz="10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92" name="Rectangle 45"/>
          <p:cNvSpPr/>
          <p:nvPr/>
        </p:nvSpPr>
        <p:spPr>
          <a:xfrm>
            <a:off x="8752063" y="1692871"/>
            <a:ext cx="2686494" cy="1507849"/>
          </a:xfrm>
          <a:prstGeom prst="rect">
            <a:avLst/>
          </a:prstGeom>
        </p:spPr>
        <p:txBody>
          <a:bodyPr wrap="square">
            <a:spAutoFit/>
          </a:bodyPr>
          <a:lstStyle/>
          <a:p>
            <a:pPr>
              <a:lnSpc>
                <a:spcPct val="120000"/>
              </a:lnSpc>
            </a:pPr>
            <a:r>
              <a:rPr lang="zh-CN" altLang="en-US" sz="1000" b="1" dirty="0">
                <a:solidFill>
                  <a:schemeClr val="bg1"/>
                </a:solidFill>
                <a:cs typeface="+mn-ea"/>
                <a:sym typeface="+mn-lt"/>
              </a:rPr>
              <a:t>输入标题</a:t>
            </a:r>
            <a:endParaRPr lang="zh-CN" altLang="en-US" sz="1000" b="1" dirty="0">
              <a:solidFill>
                <a:schemeClr val="bg1"/>
              </a:solidFill>
              <a:cs typeface="+mn-ea"/>
              <a:sym typeface="+mn-lt"/>
            </a:endParaRPr>
          </a:p>
          <a:p>
            <a:pPr>
              <a:lnSpc>
                <a:spcPct val="120000"/>
              </a:lnSpc>
            </a:pPr>
            <a:r>
              <a:rPr lang="en-US" sz="2000" b="1" dirty="0">
                <a:solidFill>
                  <a:schemeClr val="bg1"/>
                </a:solidFill>
                <a:cs typeface="+mn-ea"/>
                <a:sym typeface="+mn-lt"/>
              </a:rPr>
              <a:t>04</a:t>
            </a:r>
            <a:endParaRPr lang="en-US" sz="2000" b="1" dirty="0">
              <a:solidFill>
                <a:schemeClr val="bg1"/>
              </a:solidFill>
              <a:cs typeface="+mn-ea"/>
              <a:sym typeface="+mn-lt"/>
            </a:endParaRPr>
          </a:p>
          <a:p>
            <a:pPr>
              <a:lnSpc>
                <a:spcPct val="120000"/>
              </a:lnSpc>
            </a:pPr>
            <a:endParaRPr lang="en-US" sz="10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nSpc>
                <a:spcPct val="120000"/>
              </a:lnSpc>
            </a:pPr>
            <a:r>
              <a:rPr lang="en-US" sz="1000" dirty="0">
                <a:solidFill>
                  <a:schemeClr val="bg1"/>
                </a:solidFill>
                <a:cs typeface="+mn-ea"/>
                <a:sym typeface="+mn-lt"/>
              </a:rPr>
              <a:t>. </a:t>
            </a:r>
            <a:endParaRPr lang="en-US" sz="1000" dirty="0">
              <a:solidFill>
                <a:schemeClr val="bg1"/>
              </a:solidFill>
              <a:cs typeface="+mn-ea"/>
              <a:sym typeface="+mn-lt"/>
            </a:endParaRPr>
          </a:p>
        </p:txBody>
      </p:sp>
      <p:sp>
        <p:nvSpPr>
          <p:cNvPr id="93" name="Rectangle 46"/>
          <p:cNvSpPr/>
          <p:nvPr/>
        </p:nvSpPr>
        <p:spPr>
          <a:xfrm>
            <a:off x="8752063" y="3231886"/>
            <a:ext cx="2686494" cy="1308948"/>
          </a:xfrm>
          <a:prstGeom prst="rect">
            <a:avLst/>
          </a:prstGeom>
        </p:spPr>
        <p:txBody>
          <a:bodyPr wrap="square">
            <a:spAutoFit/>
          </a:bodyPr>
          <a:lstStyle/>
          <a:p>
            <a:pPr>
              <a:lnSpc>
                <a:spcPct val="120000"/>
              </a:lnSpc>
            </a:pPr>
            <a:r>
              <a:rPr lang="zh-CN" altLang="en-US" sz="1000" b="1" dirty="0">
                <a:solidFill>
                  <a:schemeClr val="bg1"/>
                </a:solidFill>
                <a:cs typeface="+mn-ea"/>
                <a:sym typeface="+mn-lt"/>
              </a:rPr>
              <a:t>输入标题</a:t>
            </a:r>
            <a:endParaRPr lang="zh-CN" altLang="en-US" sz="1000" b="1" dirty="0">
              <a:solidFill>
                <a:schemeClr val="bg1"/>
              </a:solidFill>
              <a:cs typeface="+mn-ea"/>
              <a:sym typeface="+mn-lt"/>
            </a:endParaRPr>
          </a:p>
          <a:p>
            <a:pPr>
              <a:lnSpc>
                <a:spcPct val="120000"/>
              </a:lnSpc>
            </a:pPr>
            <a:r>
              <a:rPr lang="en-US" sz="2000" b="1" dirty="0">
                <a:solidFill>
                  <a:schemeClr val="bg1"/>
                </a:solidFill>
                <a:cs typeface="+mn-ea"/>
                <a:sym typeface="+mn-lt"/>
              </a:rPr>
              <a:t>05</a:t>
            </a:r>
            <a:endParaRPr lang="en-US" sz="2000" b="1" dirty="0">
              <a:solidFill>
                <a:schemeClr val="bg1"/>
              </a:solidFill>
              <a:cs typeface="+mn-ea"/>
              <a:sym typeface="+mn-lt"/>
            </a:endParaRPr>
          </a:p>
          <a:p>
            <a:pPr>
              <a:lnSpc>
                <a:spcPct val="120000"/>
              </a:lnSpc>
            </a:pPr>
            <a:endParaRPr lang="en-US" sz="10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94" name="Straight Connector 3"/>
          <p:cNvCxnSpPr/>
          <p:nvPr/>
        </p:nvCxnSpPr>
        <p:spPr>
          <a:xfrm>
            <a:off x="5858539" y="2311320"/>
            <a:ext cx="5408428"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47"/>
          <p:cNvCxnSpPr/>
          <p:nvPr/>
        </p:nvCxnSpPr>
        <p:spPr>
          <a:xfrm>
            <a:off x="5858539" y="3863672"/>
            <a:ext cx="5408428"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48"/>
          <p:cNvCxnSpPr/>
          <p:nvPr/>
        </p:nvCxnSpPr>
        <p:spPr>
          <a:xfrm>
            <a:off x="5869172" y="5384126"/>
            <a:ext cx="5408428"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27" name="Freeform 6"/>
          <p:cNvSpPr/>
          <p:nvPr/>
        </p:nvSpPr>
        <p:spPr bwMode="auto">
          <a:xfrm>
            <a:off x="3980358" y="1790700"/>
            <a:ext cx="2047932" cy="1892069"/>
          </a:xfrm>
          <a:custGeom>
            <a:avLst/>
            <a:gdLst/>
            <a:ahLst/>
            <a:cxnLst>
              <a:cxn ang="0">
                <a:pos x="1619" y="0"/>
              </a:cxn>
              <a:cxn ang="0">
                <a:pos x="1619" y="1011"/>
              </a:cxn>
              <a:cxn ang="0">
                <a:pos x="954" y="1496"/>
              </a:cxn>
              <a:cxn ang="0">
                <a:pos x="0" y="1180"/>
              </a:cxn>
              <a:cxn ang="0">
                <a:pos x="1619" y="0"/>
              </a:cxn>
            </a:cxnLst>
            <a:rect l="0" t="0" r="r" b="b"/>
            <a:pathLst>
              <a:path w="1619" h="1496">
                <a:moveTo>
                  <a:pt x="1619" y="0"/>
                </a:moveTo>
                <a:lnTo>
                  <a:pt x="1619" y="1011"/>
                </a:lnTo>
                <a:lnTo>
                  <a:pt x="954" y="1496"/>
                </a:lnTo>
                <a:lnTo>
                  <a:pt x="0" y="1180"/>
                </a:lnTo>
                <a:lnTo>
                  <a:pt x="1619" y="0"/>
                </a:lnTo>
                <a:close/>
              </a:path>
            </a:pathLst>
          </a:custGeom>
          <a:solidFill>
            <a:schemeClr val="accent1"/>
          </a:solidFill>
          <a:ln w="9525" cap="flat" cmpd="sng" algn="ctr">
            <a:no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28" name="Freeform 11"/>
          <p:cNvSpPr/>
          <p:nvPr/>
        </p:nvSpPr>
        <p:spPr bwMode="auto">
          <a:xfrm>
            <a:off x="4639427" y="2548325"/>
            <a:ext cx="1392695" cy="1138277"/>
          </a:xfrm>
          <a:custGeom>
            <a:avLst/>
            <a:gdLst>
              <a:gd name="T0" fmla="*/ 771 w 1101"/>
              <a:gd name="T1" fmla="*/ 657 h 900"/>
              <a:gd name="T2" fmla="*/ 1101 w 1101"/>
              <a:gd name="T3" fmla="*/ 415 h 900"/>
              <a:gd name="T4" fmla="*/ 1101 w 1101"/>
              <a:gd name="T5" fmla="*/ 0 h 900"/>
              <a:gd name="T6" fmla="*/ 560 w 1101"/>
              <a:gd name="T7" fmla="*/ 370 h 900"/>
              <a:gd name="T8" fmla="*/ 0 w 1101"/>
              <a:gd name="T9" fmla="*/ 755 h 900"/>
              <a:gd name="T10" fmla="*/ 436 w 1101"/>
              <a:gd name="T11" fmla="*/ 900 h 900"/>
              <a:gd name="T12" fmla="*/ 771 w 1101"/>
              <a:gd name="T13" fmla="*/ 657 h 9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1" h="900">
                <a:moveTo>
                  <a:pt x="771" y="657"/>
                </a:moveTo>
                <a:lnTo>
                  <a:pt x="1101" y="415"/>
                </a:lnTo>
                <a:lnTo>
                  <a:pt x="1101" y="0"/>
                </a:lnTo>
                <a:lnTo>
                  <a:pt x="560" y="370"/>
                </a:lnTo>
                <a:lnTo>
                  <a:pt x="0" y="755"/>
                </a:lnTo>
                <a:lnTo>
                  <a:pt x="436" y="900"/>
                </a:lnTo>
                <a:lnTo>
                  <a:pt x="771" y="657"/>
                </a:ln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29" name="Freeform 7"/>
          <p:cNvSpPr/>
          <p:nvPr/>
        </p:nvSpPr>
        <p:spPr bwMode="auto">
          <a:xfrm>
            <a:off x="6144548" y="1790700"/>
            <a:ext cx="2067095" cy="1904845"/>
          </a:xfrm>
          <a:custGeom>
            <a:avLst/>
            <a:gdLst/>
            <a:ahLst/>
            <a:cxnLst>
              <a:cxn ang="0">
                <a:pos x="1634" y="1189"/>
              </a:cxn>
              <a:cxn ang="0">
                <a:pos x="680" y="1506"/>
              </a:cxn>
              <a:cxn ang="0">
                <a:pos x="0" y="1011"/>
              </a:cxn>
              <a:cxn ang="0">
                <a:pos x="0" y="0"/>
              </a:cxn>
              <a:cxn ang="0">
                <a:pos x="1634" y="1189"/>
              </a:cxn>
            </a:cxnLst>
            <a:rect l="0" t="0" r="r" b="b"/>
            <a:pathLst>
              <a:path w="1634" h="1506">
                <a:moveTo>
                  <a:pt x="1634" y="1189"/>
                </a:moveTo>
                <a:lnTo>
                  <a:pt x="680" y="1506"/>
                </a:lnTo>
                <a:lnTo>
                  <a:pt x="0" y="1011"/>
                </a:lnTo>
                <a:lnTo>
                  <a:pt x="0" y="0"/>
                </a:lnTo>
                <a:lnTo>
                  <a:pt x="1634" y="1189"/>
                </a:lnTo>
                <a:close/>
              </a:path>
            </a:pathLst>
          </a:custGeom>
          <a:solidFill>
            <a:schemeClr val="accent3"/>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30" name="Freeform 12"/>
          <p:cNvSpPr/>
          <p:nvPr/>
        </p:nvSpPr>
        <p:spPr bwMode="auto">
          <a:xfrm>
            <a:off x="6141993" y="2548375"/>
            <a:ext cx="1408437" cy="1151002"/>
          </a:xfrm>
          <a:custGeom>
            <a:avLst/>
            <a:gdLst>
              <a:gd name="T0" fmla="*/ 680 w 1113"/>
              <a:gd name="T1" fmla="*/ 910 h 910"/>
              <a:gd name="T2" fmla="*/ 1113 w 1113"/>
              <a:gd name="T3" fmla="*/ 767 h 910"/>
              <a:gd name="T4" fmla="*/ 537 w 1113"/>
              <a:gd name="T5" fmla="*/ 368 h 910"/>
              <a:gd name="T6" fmla="*/ 0 w 1113"/>
              <a:gd name="T7" fmla="*/ 0 h 910"/>
              <a:gd name="T8" fmla="*/ 0 w 1113"/>
              <a:gd name="T9" fmla="*/ 415 h 910"/>
              <a:gd name="T10" fmla="*/ 321 w 1113"/>
              <a:gd name="T11" fmla="*/ 650 h 910"/>
              <a:gd name="T12" fmla="*/ 680 w 1113"/>
              <a:gd name="T13" fmla="*/ 910 h 9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3" h="910">
                <a:moveTo>
                  <a:pt x="680" y="910"/>
                </a:moveTo>
                <a:lnTo>
                  <a:pt x="1113" y="767"/>
                </a:lnTo>
                <a:lnTo>
                  <a:pt x="537" y="368"/>
                </a:lnTo>
                <a:lnTo>
                  <a:pt x="0" y="0"/>
                </a:lnTo>
                <a:lnTo>
                  <a:pt x="0" y="415"/>
                </a:lnTo>
                <a:lnTo>
                  <a:pt x="321" y="650"/>
                </a:lnTo>
                <a:lnTo>
                  <a:pt x="680" y="910"/>
                </a:ln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31" name="Freeform 28"/>
          <p:cNvSpPr/>
          <p:nvPr/>
        </p:nvSpPr>
        <p:spPr bwMode="auto">
          <a:xfrm>
            <a:off x="6681124" y="3395318"/>
            <a:ext cx="1530519" cy="2360934"/>
          </a:xfrm>
          <a:custGeom>
            <a:avLst/>
            <a:gdLst/>
            <a:ahLst/>
            <a:cxnLst>
              <a:cxn ang="0">
                <a:pos x="1210" y="0"/>
              </a:cxn>
              <a:cxn ang="0">
                <a:pos x="603" y="1867"/>
              </a:cxn>
              <a:cxn ang="0">
                <a:pos x="0" y="1077"/>
              </a:cxn>
              <a:cxn ang="0">
                <a:pos x="247" y="319"/>
              </a:cxn>
              <a:cxn ang="0">
                <a:pos x="1210" y="0"/>
              </a:cxn>
            </a:cxnLst>
            <a:rect l="0" t="0" r="r" b="b"/>
            <a:pathLst>
              <a:path w="1210" h="1867">
                <a:moveTo>
                  <a:pt x="1210" y="0"/>
                </a:moveTo>
                <a:lnTo>
                  <a:pt x="603" y="1867"/>
                </a:lnTo>
                <a:lnTo>
                  <a:pt x="0" y="1077"/>
                </a:lnTo>
                <a:lnTo>
                  <a:pt x="247" y="319"/>
                </a:lnTo>
                <a:lnTo>
                  <a:pt x="1210" y="0"/>
                </a:lnTo>
                <a:close/>
              </a:path>
            </a:pathLst>
          </a:custGeom>
          <a:solidFill>
            <a:schemeClr val="accent2"/>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32" name="Freeform 13"/>
          <p:cNvSpPr/>
          <p:nvPr/>
        </p:nvSpPr>
        <p:spPr bwMode="auto">
          <a:xfrm>
            <a:off x="6681124" y="3624202"/>
            <a:ext cx="842418" cy="1633811"/>
          </a:xfrm>
          <a:custGeom>
            <a:avLst/>
            <a:gdLst>
              <a:gd name="T0" fmla="*/ 122 w 666"/>
              <a:gd name="T1" fmla="*/ 518 h 1292"/>
              <a:gd name="T2" fmla="*/ 0 w 666"/>
              <a:gd name="T3" fmla="*/ 896 h 1292"/>
              <a:gd name="T4" fmla="*/ 301 w 666"/>
              <a:gd name="T5" fmla="*/ 1292 h 1292"/>
              <a:gd name="T6" fmla="*/ 488 w 666"/>
              <a:gd name="T7" fmla="*/ 633 h 1292"/>
              <a:gd name="T8" fmla="*/ 666 w 666"/>
              <a:gd name="T9" fmla="*/ 0 h 1292"/>
              <a:gd name="T10" fmla="*/ 247 w 666"/>
              <a:gd name="T11" fmla="*/ 138 h 1292"/>
              <a:gd name="T12" fmla="*/ 122 w 666"/>
              <a:gd name="T13" fmla="*/ 518 h 12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6" h="1292">
                <a:moveTo>
                  <a:pt x="122" y="518"/>
                </a:moveTo>
                <a:lnTo>
                  <a:pt x="0" y="896"/>
                </a:lnTo>
                <a:lnTo>
                  <a:pt x="301" y="1292"/>
                </a:lnTo>
                <a:lnTo>
                  <a:pt x="488" y="633"/>
                </a:lnTo>
                <a:lnTo>
                  <a:pt x="666" y="0"/>
                </a:lnTo>
                <a:lnTo>
                  <a:pt x="247" y="138"/>
                </a:lnTo>
                <a:lnTo>
                  <a:pt x="122" y="518"/>
                </a:ln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33" name="Freeform 10"/>
          <p:cNvSpPr/>
          <p:nvPr/>
        </p:nvSpPr>
        <p:spPr bwMode="auto">
          <a:xfrm>
            <a:off x="3980358" y="3394040"/>
            <a:ext cx="1529241" cy="2436310"/>
          </a:xfrm>
          <a:custGeom>
            <a:avLst/>
            <a:gdLst/>
            <a:ahLst/>
            <a:cxnLst>
              <a:cxn ang="0">
                <a:pos x="1209" y="1081"/>
              </a:cxn>
              <a:cxn ang="0">
                <a:pos x="626" y="1927"/>
              </a:cxn>
              <a:cxn ang="0">
                <a:pos x="0" y="0"/>
              </a:cxn>
              <a:cxn ang="0">
                <a:pos x="963" y="321"/>
              </a:cxn>
              <a:cxn ang="0">
                <a:pos x="1209" y="1081"/>
              </a:cxn>
            </a:cxnLst>
            <a:rect l="0" t="0" r="r" b="b"/>
            <a:pathLst>
              <a:path w="1209" h="1927">
                <a:moveTo>
                  <a:pt x="1209" y="1081"/>
                </a:moveTo>
                <a:lnTo>
                  <a:pt x="626" y="1927"/>
                </a:lnTo>
                <a:lnTo>
                  <a:pt x="0" y="0"/>
                </a:lnTo>
                <a:lnTo>
                  <a:pt x="963" y="321"/>
                </a:lnTo>
                <a:lnTo>
                  <a:pt x="1209" y="1081"/>
                </a:lnTo>
                <a:close/>
              </a:path>
            </a:pathLst>
          </a:custGeom>
          <a:solidFill>
            <a:schemeClr val="accent5"/>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34" name="Freeform 14"/>
          <p:cNvSpPr/>
          <p:nvPr/>
        </p:nvSpPr>
        <p:spPr bwMode="auto">
          <a:xfrm>
            <a:off x="4615328" y="3603914"/>
            <a:ext cx="894271" cy="1692901"/>
          </a:xfrm>
          <a:custGeom>
            <a:avLst/>
            <a:gdLst>
              <a:gd name="T0" fmla="*/ 586 w 707"/>
              <a:gd name="T1" fmla="*/ 535 h 1339"/>
              <a:gd name="T2" fmla="*/ 461 w 707"/>
              <a:gd name="T3" fmla="*/ 155 h 1339"/>
              <a:gd name="T4" fmla="*/ 0 w 707"/>
              <a:gd name="T5" fmla="*/ 0 h 1339"/>
              <a:gd name="T6" fmla="*/ 203 w 707"/>
              <a:gd name="T7" fmla="*/ 657 h 1339"/>
              <a:gd name="T8" fmla="*/ 417 w 707"/>
              <a:gd name="T9" fmla="*/ 1339 h 1339"/>
              <a:gd name="T10" fmla="*/ 707 w 707"/>
              <a:gd name="T11" fmla="*/ 915 h 1339"/>
              <a:gd name="T12" fmla="*/ 586 w 707"/>
              <a:gd name="T13" fmla="*/ 535 h 13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1339">
                <a:moveTo>
                  <a:pt x="586" y="535"/>
                </a:moveTo>
                <a:lnTo>
                  <a:pt x="461" y="155"/>
                </a:lnTo>
                <a:lnTo>
                  <a:pt x="0" y="0"/>
                </a:lnTo>
                <a:lnTo>
                  <a:pt x="203" y="657"/>
                </a:lnTo>
                <a:lnTo>
                  <a:pt x="417" y="1339"/>
                </a:lnTo>
                <a:lnTo>
                  <a:pt x="707" y="915"/>
                </a:lnTo>
                <a:lnTo>
                  <a:pt x="586" y="535"/>
                </a:ln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37" name="Freeform 9"/>
          <p:cNvSpPr/>
          <p:nvPr/>
        </p:nvSpPr>
        <p:spPr bwMode="auto">
          <a:xfrm>
            <a:off x="4864431" y="4831297"/>
            <a:ext cx="2528295" cy="1036103"/>
          </a:xfrm>
          <a:custGeom>
            <a:avLst/>
            <a:gdLst/>
            <a:ahLst/>
            <a:cxnLst>
              <a:cxn ang="0">
                <a:pos x="1999" y="819"/>
              </a:cxn>
              <a:cxn ang="0">
                <a:pos x="0" y="819"/>
              </a:cxn>
              <a:cxn ang="0">
                <a:pos x="567" y="0"/>
              </a:cxn>
              <a:cxn ang="0">
                <a:pos x="1373" y="0"/>
              </a:cxn>
              <a:cxn ang="0">
                <a:pos x="1999" y="819"/>
              </a:cxn>
            </a:cxnLst>
            <a:rect l="0" t="0" r="r" b="b"/>
            <a:pathLst>
              <a:path w="1999" h="819">
                <a:moveTo>
                  <a:pt x="1999" y="819"/>
                </a:moveTo>
                <a:lnTo>
                  <a:pt x="0" y="819"/>
                </a:lnTo>
                <a:lnTo>
                  <a:pt x="567" y="0"/>
                </a:lnTo>
                <a:lnTo>
                  <a:pt x="1373" y="0"/>
                </a:lnTo>
                <a:lnTo>
                  <a:pt x="1999" y="819"/>
                </a:lnTo>
                <a:close/>
              </a:path>
            </a:pathLst>
          </a:custGeom>
          <a:solidFill>
            <a:schemeClr val="accent4"/>
          </a:solid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070">
              <a:lnSpc>
                <a:spcPct val="90000"/>
              </a:lnSpc>
              <a:defRPr/>
            </a:pPr>
            <a:endParaRPr lang="en-US" sz="2400" dirty="0">
              <a:solidFill>
                <a:schemeClr val="bg1"/>
              </a:solidFill>
              <a:cs typeface="+mn-ea"/>
              <a:sym typeface="+mn-lt"/>
            </a:endParaRPr>
          </a:p>
        </p:txBody>
      </p:sp>
      <p:sp>
        <p:nvSpPr>
          <p:cNvPr id="44" name="Freeform 33"/>
          <p:cNvSpPr/>
          <p:nvPr/>
        </p:nvSpPr>
        <p:spPr bwMode="auto">
          <a:xfrm>
            <a:off x="5222362" y="4831297"/>
            <a:ext cx="1777015" cy="519950"/>
          </a:xfrm>
          <a:custGeom>
            <a:avLst/>
            <a:gdLst>
              <a:gd name="T0" fmla="*/ 718 w 1405"/>
              <a:gd name="T1" fmla="*/ 0 h 411"/>
              <a:gd name="T2" fmla="*/ 284 w 1405"/>
              <a:gd name="T3" fmla="*/ 0 h 411"/>
              <a:gd name="T4" fmla="*/ 0 w 1405"/>
              <a:gd name="T5" fmla="*/ 411 h 411"/>
              <a:gd name="T6" fmla="*/ 718 w 1405"/>
              <a:gd name="T7" fmla="*/ 411 h 411"/>
              <a:gd name="T8" fmla="*/ 1405 w 1405"/>
              <a:gd name="T9" fmla="*/ 411 h 411"/>
              <a:gd name="T10" fmla="*/ 1090 w 1405"/>
              <a:gd name="T11" fmla="*/ 0 h 411"/>
              <a:gd name="T12" fmla="*/ 718 w 1405"/>
              <a:gd name="T13" fmla="*/ 0 h 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5" h="411">
                <a:moveTo>
                  <a:pt x="718" y="0"/>
                </a:moveTo>
                <a:lnTo>
                  <a:pt x="284" y="0"/>
                </a:lnTo>
                <a:lnTo>
                  <a:pt x="0" y="411"/>
                </a:lnTo>
                <a:lnTo>
                  <a:pt x="718" y="411"/>
                </a:lnTo>
                <a:lnTo>
                  <a:pt x="1405" y="411"/>
                </a:lnTo>
                <a:lnTo>
                  <a:pt x="1090" y="0"/>
                </a:lnTo>
                <a:lnTo>
                  <a:pt x="718" y="0"/>
                </a:lnTo>
                <a:close/>
              </a:path>
            </a:pathLst>
          </a:custGeom>
          <a:solidFill>
            <a:schemeClr val="tx1">
              <a:alpha val="20000"/>
            </a:schemeClr>
          </a:solidFill>
          <a:ln>
            <a:noFill/>
          </a:ln>
        </p:spPr>
        <p:txBody>
          <a:bodyPr/>
          <a:lstStyle/>
          <a:p>
            <a:endParaRPr lang="en-US">
              <a:solidFill>
                <a:schemeClr val="bg1"/>
              </a:solidFill>
              <a:cs typeface="+mn-ea"/>
              <a:sym typeface="+mn-lt"/>
            </a:endParaRPr>
          </a:p>
        </p:txBody>
      </p:sp>
      <p:sp>
        <p:nvSpPr>
          <p:cNvPr id="45" name="Oval 42"/>
          <p:cNvSpPr/>
          <p:nvPr/>
        </p:nvSpPr>
        <p:spPr>
          <a:xfrm>
            <a:off x="5096793" y="2686589"/>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mn-ea"/>
                <a:sym typeface="+mn-lt"/>
              </a:rPr>
              <a:t>1</a:t>
            </a:r>
            <a:endParaRPr lang="en-US" sz="1600" b="1">
              <a:solidFill>
                <a:schemeClr val="bg1"/>
              </a:solidFill>
              <a:cs typeface="+mn-ea"/>
              <a:sym typeface="+mn-lt"/>
            </a:endParaRPr>
          </a:p>
        </p:txBody>
      </p:sp>
      <p:sp>
        <p:nvSpPr>
          <p:cNvPr id="46" name="Oval 43"/>
          <p:cNvSpPr/>
          <p:nvPr/>
        </p:nvSpPr>
        <p:spPr>
          <a:xfrm>
            <a:off x="6585964" y="2686589"/>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mn-ea"/>
                <a:sym typeface="+mn-lt"/>
              </a:rPr>
              <a:t>2</a:t>
            </a:r>
            <a:endParaRPr lang="en-US" sz="1600" b="1">
              <a:solidFill>
                <a:schemeClr val="bg1"/>
              </a:solidFill>
              <a:cs typeface="+mn-ea"/>
              <a:sym typeface="+mn-lt"/>
            </a:endParaRPr>
          </a:p>
        </p:txBody>
      </p:sp>
      <p:sp>
        <p:nvSpPr>
          <p:cNvPr id="47" name="Oval 44"/>
          <p:cNvSpPr/>
          <p:nvPr/>
        </p:nvSpPr>
        <p:spPr>
          <a:xfrm>
            <a:off x="7102333" y="4134780"/>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mn-ea"/>
                <a:sym typeface="+mn-lt"/>
              </a:rPr>
              <a:t>3</a:t>
            </a:r>
            <a:endParaRPr lang="en-US" sz="1600" b="1">
              <a:solidFill>
                <a:schemeClr val="bg1"/>
              </a:solidFill>
              <a:cs typeface="+mn-ea"/>
              <a:sym typeface="+mn-lt"/>
            </a:endParaRPr>
          </a:p>
        </p:txBody>
      </p:sp>
      <p:sp>
        <p:nvSpPr>
          <p:cNvPr id="48" name="Oval 45"/>
          <p:cNvSpPr/>
          <p:nvPr/>
        </p:nvSpPr>
        <p:spPr>
          <a:xfrm>
            <a:off x="4639427" y="4134780"/>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mn-ea"/>
                <a:sym typeface="+mn-lt"/>
              </a:rPr>
              <a:t>5</a:t>
            </a:r>
            <a:endParaRPr lang="en-US" sz="1600" b="1">
              <a:solidFill>
                <a:schemeClr val="bg1"/>
              </a:solidFill>
              <a:cs typeface="+mn-ea"/>
              <a:sym typeface="+mn-lt"/>
            </a:endParaRPr>
          </a:p>
        </p:txBody>
      </p:sp>
      <p:sp>
        <p:nvSpPr>
          <p:cNvPr id="49" name="Oval 46"/>
          <p:cNvSpPr/>
          <p:nvPr/>
        </p:nvSpPr>
        <p:spPr>
          <a:xfrm>
            <a:off x="5857019" y="5131361"/>
            <a:ext cx="477962" cy="477962"/>
          </a:xfrm>
          <a:prstGeom prst="ellipse">
            <a:avLst/>
          </a:prstGeom>
          <a:solidFill>
            <a:schemeClr val="bg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mn-ea"/>
                <a:sym typeface="+mn-lt"/>
              </a:rPr>
              <a:t>4</a:t>
            </a:r>
            <a:endParaRPr lang="en-US" sz="1600" b="1">
              <a:solidFill>
                <a:schemeClr val="bg1"/>
              </a:solidFill>
              <a:cs typeface="+mn-ea"/>
              <a:sym typeface="+mn-lt"/>
            </a:endParaRPr>
          </a:p>
        </p:txBody>
      </p:sp>
      <p:sp>
        <p:nvSpPr>
          <p:cNvPr id="63" name="TextBox 48"/>
          <p:cNvSpPr txBox="1"/>
          <p:nvPr/>
        </p:nvSpPr>
        <p:spPr>
          <a:xfrm>
            <a:off x="8831958" y="1790700"/>
            <a:ext cx="618053" cy="238363"/>
          </a:xfrm>
          <a:prstGeom prst="roundRect">
            <a:avLst/>
          </a:prstGeom>
          <a:solidFill>
            <a:schemeClr val="accent3"/>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64" name="Rectangle 49"/>
          <p:cNvSpPr/>
          <p:nvPr/>
        </p:nvSpPr>
        <p:spPr>
          <a:xfrm>
            <a:off x="8752787" y="2139274"/>
            <a:ext cx="2686494" cy="570284"/>
          </a:xfrm>
          <a:prstGeom prst="rect">
            <a:avLst/>
          </a:prstGeom>
        </p:spPr>
        <p:txBody>
          <a:bodyPr wrap="square">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65" name="TextBox 50"/>
          <p:cNvSpPr txBox="1"/>
          <p:nvPr/>
        </p:nvSpPr>
        <p:spPr>
          <a:xfrm>
            <a:off x="8831958" y="4957118"/>
            <a:ext cx="618053" cy="238363"/>
          </a:xfrm>
          <a:prstGeom prst="roundRect">
            <a:avLst/>
          </a:prstGeom>
          <a:solidFill>
            <a:schemeClr val="accent4"/>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66" name="Rectangle 51"/>
          <p:cNvSpPr/>
          <p:nvPr/>
        </p:nvSpPr>
        <p:spPr>
          <a:xfrm>
            <a:off x="8752787" y="5305692"/>
            <a:ext cx="2686494" cy="570284"/>
          </a:xfrm>
          <a:prstGeom prst="rect">
            <a:avLst/>
          </a:prstGeom>
        </p:spPr>
        <p:txBody>
          <a:bodyPr wrap="square">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67" name="TextBox 52"/>
          <p:cNvSpPr txBox="1"/>
          <p:nvPr/>
        </p:nvSpPr>
        <p:spPr>
          <a:xfrm>
            <a:off x="8831958" y="3376758"/>
            <a:ext cx="618053" cy="238363"/>
          </a:xfrm>
          <a:prstGeom prst="roundRect">
            <a:avLst/>
          </a:prstGeom>
          <a:solidFill>
            <a:schemeClr val="accent2"/>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68" name="Rectangle 53"/>
          <p:cNvSpPr/>
          <p:nvPr/>
        </p:nvSpPr>
        <p:spPr>
          <a:xfrm>
            <a:off x="8752787" y="3725332"/>
            <a:ext cx="2686494" cy="774956"/>
          </a:xfrm>
          <a:prstGeom prst="rect">
            <a:avLst/>
          </a:prstGeom>
        </p:spPr>
        <p:txBody>
          <a:bodyPr wrap="square">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nSpc>
                <a:spcPts val="1500"/>
              </a:lnSpc>
            </a:pPr>
            <a:r>
              <a:rPr lang="en-US" sz="1000" dirty="0">
                <a:solidFill>
                  <a:schemeClr val="bg1"/>
                </a:solidFill>
                <a:cs typeface="+mn-ea"/>
                <a:sym typeface="+mn-lt"/>
              </a:rPr>
              <a:t>. </a:t>
            </a:r>
            <a:endParaRPr lang="en-US" sz="1000" dirty="0">
              <a:solidFill>
                <a:schemeClr val="bg1"/>
              </a:solidFill>
              <a:cs typeface="+mn-ea"/>
              <a:sym typeface="+mn-lt"/>
            </a:endParaRPr>
          </a:p>
        </p:txBody>
      </p:sp>
      <p:sp>
        <p:nvSpPr>
          <p:cNvPr id="69" name="Rectangle 54"/>
          <p:cNvSpPr/>
          <p:nvPr/>
        </p:nvSpPr>
        <p:spPr>
          <a:xfrm>
            <a:off x="750855" y="2139274"/>
            <a:ext cx="2686494" cy="570284"/>
          </a:xfrm>
          <a:prstGeom prst="rect">
            <a:avLst/>
          </a:prstGeom>
        </p:spPr>
        <p:txBody>
          <a:bodyPr wrap="square">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0" name="TextBox 55"/>
          <p:cNvSpPr txBox="1"/>
          <p:nvPr/>
        </p:nvSpPr>
        <p:spPr>
          <a:xfrm>
            <a:off x="2571246" y="1790700"/>
            <a:ext cx="618053" cy="238363"/>
          </a:xfrm>
          <a:prstGeom prst="roundRect">
            <a:avLst/>
          </a:prstGeom>
          <a:solidFill>
            <a:schemeClr val="accent1"/>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sp>
        <p:nvSpPr>
          <p:cNvPr id="71" name="Rectangle 56"/>
          <p:cNvSpPr/>
          <p:nvPr/>
        </p:nvSpPr>
        <p:spPr>
          <a:xfrm>
            <a:off x="739806" y="3723029"/>
            <a:ext cx="2686494" cy="570284"/>
          </a:xfrm>
          <a:prstGeom prst="rect">
            <a:avLst/>
          </a:prstGeom>
        </p:spPr>
        <p:txBody>
          <a:bodyPr wrap="square">
            <a:spAutoFit/>
          </a:bodyPr>
          <a:lstStyle/>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2" name="TextBox 57"/>
          <p:cNvSpPr txBox="1"/>
          <p:nvPr/>
        </p:nvSpPr>
        <p:spPr>
          <a:xfrm>
            <a:off x="2560197" y="3374455"/>
            <a:ext cx="618053" cy="238363"/>
          </a:xfrm>
          <a:prstGeom prst="roundRect">
            <a:avLst/>
          </a:prstGeom>
          <a:solidFill>
            <a:schemeClr val="accent5"/>
          </a:solidFill>
        </p:spPr>
        <p:txBody>
          <a:bodyPr wrap="none" rtlCol="0">
            <a:spAutoFit/>
          </a:bodyPr>
          <a:lstStyle/>
          <a:p>
            <a:r>
              <a:rPr lang="zh-CN" altLang="en-US" sz="800" dirty="0">
                <a:solidFill>
                  <a:schemeClr val="bg1"/>
                </a:solidFill>
                <a:cs typeface="+mn-ea"/>
                <a:sym typeface="+mn-lt"/>
              </a:rPr>
              <a:t>输入标题</a:t>
            </a:r>
            <a:endParaRPr lang="zh-CN" altLang="en-US" sz="800" dirty="0">
              <a:solidFill>
                <a:schemeClr val="bg1"/>
              </a:solidFill>
              <a:cs typeface="+mn-ea"/>
              <a:sym typeface="+mn-lt"/>
            </a:endParaRPr>
          </a:p>
        </p:txBody>
      </p:sp>
      <p:cxnSp>
        <p:nvCxnSpPr>
          <p:cNvPr id="73" name="Straight Connector 59"/>
          <p:cNvCxnSpPr>
            <a:stCxn id="46" idx="6"/>
            <a:endCxn id="63" idx="1"/>
          </p:cNvCxnSpPr>
          <p:nvPr/>
        </p:nvCxnSpPr>
        <p:spPr>
          <a:xfrm flipV="1">
            <a:off x="7063926" y="1909882"/>
            <a:ext cx="1768032" cy="1015688"/>
          </a:xfrm>
          <a:prstGeom prst="bentConnector3">
            <a:avLst>
              <a:gd name="adj1" fmla="val 5000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62"/>
          <p:cNvCxnSpPr>
            <a:stCxn id="47" idx="6"/>
            <a:endCxn id="67" idx="1"/>
          </p:cNvCxnSpPr>
          <p:nvPr/>
        </p:nvCxnSpPr>
        <p:spPr>
          <a:xfrm flipV="1">
            <a:off x="7580295" y="3495940"/>
            <a:ext cx="1251663" cy="877821"/>
          </a:xfrm>
          <a:prstGeom prst="bentConnector3">
            <a:avLst>
              <a:gd name="adj1" fmla="val 5000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65"/>
          <p:cNvCxnSpPr>
            <a:stCxn id="49" idx="6"/>
            <a:endCxn id="65" idx="1"/>
          </p:cNvCxnSpPr>
          <p:nvPr/>
        </p:nvCxnSpPr>
        <p:spPr>
          <a:xfrm flipV="1">
            <a:off x="6334981" y="5076300"/>
            <a:ext cx="2496977" cy="294042"/>
          </a:xfrm>
          <a:prstGeom prst="bentConnector3">
            <a:avLst>
              <a:gd name="adj1" fmla="val 5000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68"/>
          <p:cNvCxnSpPr>
            <a:stCxn id="45" idx="2"/>
            <a:endCxn id="70" idx="3"/>
          </p:cNvCxnSpPr>
          <p:nvPr/>
        </p:nvCxnSpPr>
        <p:spPr>
          <a:xfrm rot="10800000">
            <a:off x="3189299" y="1909882"/>
            <a:ext cx="1907494" cy="1015688"/>
          </a:xfrm>
          <a:prstGeom prst="bentConnector3">
            <a:avLst>
              <a:gd name="adj1" fmla="val 5000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1"/>
          <p:cNvCxnSpPr>
            <a:stCxn id="48" idx="2"/>
            <a:endCxn id="72" idx="3"/>
          </p:cNvCxnSpPr>
          <p:nvPr/>
        </p:nvCxnSpPr>
        <p:spPr>
          <a:xfrm rot="10800000">
            <a:off x="3178251" y="3493637"/>
            <a:ext cx="1461177" cy="880124"/>
          </a:xfrm>
          <a:prstGeom prst="bentConnector3">
            <a:avLst>
              <a:gd name="adj1" fmla="val 5000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文本框 2"/>
          <p:cNvSpPr txBox="1"/>
          <p:nvPr/>
        </p:nvSpPr>
        <p:spPr>
          <a:xfrm>
            <a:off x="1131509" y="170230"/>
            <a:ext cx="3286051" cy="523092"/>
          </a:xfrm>
          <a:prstGeom prst="rect">
            <a:avLst/>
          </a:prstGeom>
          <a:noFill/>
        </p:spPr>
        <p:txBody>
          <a:bodyPr wrap="square" rtlCol="0">
            <a:spAutoFit/>
          </a:bodyPr>
          <a:lstStyle/>
          <a:p>
            <a:pPr algn="ctr"/>
            <a:r>
              <a:rPr lang="zh-CN" altLang="en-US" sz="2800" b="1" dirty="0">
                <a:solidFill>
                  <a:schemeClr val="bg1"/>
                </a:solidFill>
                <a:cs typeface="+mn-ea"/>
                <a:sym typeface="+mn-lt"/>
              </a:rPr>
              <a:t>点击输入标题内容</a:t>
            </a:r>
            <a:endParaRPr lang="zh-CN" altLang="en-US" sz="2800" b="1" dirty="0">
              <a:solidFill>
                <a:schemeClr val="bg1"/>
              </a:solidFill>
              <a:cs typeface="+mn-ea"/>
              <a:sym typeface="+mn-lt"/>
            </a:endParaRPr>
          </a:p>
        </p:txBody>
      </p:sp>
      <p:sp>
        <p:nvSpPr>
          <p:cNvPr id="48" name="Freeform 5"/>
          <p:cNvSpPr/>
          <p:nvPr/>
        </p:nvSpPr>
        <p:spPr bwMode="auto">
          <a:xfrm>
            <a:off x="3871154" y="2121352"/>
            <a:ext cx="1542373" cy="1925445"/>
          </a:xfrm>
          <a:custGeom>
            <a:avLst/>
            <a:gdLst>
              <a:gd name="T0" fmla="*/ 321 w 323"/>
              <a:gd name="T1" fmla="*/ 130 h 403"/>
              <a:gd name="T2" fmla="*/ 304 w 323"/>
              <a:gd name="T3" fmla="*/ 35 h 403"/>
              <a:gd name="T4" fmla="*/ 292 w 323"/>
              <a:gd name="T5" fmla="*/ 24 h 403"/>
              <a:gd name="T6" fmla="*/ 202 w 323"/>
              <a:gd name="T7" fmla="*/ 4 h 403"/>
              <a:gd name="T8" fmla="*/ 170 w 323"/>
              <a:gd name="T9" fmla="*/ 17 h 403"/>
              <a:gd name="T10" fmla="*/ 168 w 323"/>
              <a:gd name="T11" fmla="*/ 20 h 403"/>
              <a:gd name="T12" fmla="*/ 27 w 323"/>
              <a:gd name="T13" fmla="*/ 264 h 403"/>
              <a:gd name="T14" fmla="*/ 9 w 323"/>
              <a:gd name="T15" fmla="*/ 403 h 403"/>
              <a:gd name="T16" fmla="*/ 18 w 323"/>
              <a:gd name="T17" fmla="*/ 397 h 403"/>
              <a:gd name="T18" fmla="*/ 84 w 323"/>
              <a:gd name="T19" fmla="*/ 324 h 403"/>
              <a:gd name="T20" fmla="*/ 102 w 323"/>
              <a:gd name="T21" fmla="*/ 320 h 403"/>
              <a:gd name="T22" fmla="*/ 187 w 323"/>
              <a:gd name="T23" fmla="*/ 349 h 403"/>
              <a:gd name="T24" fmla="*/ 204 w 323"/>
              <a:gd name="T25" fmla="*/ 343 h 403"/>
              <a:gd name="T26" fmla="*/ 319 w 323"/>
              <a:gd name="T27" fmla="*/ 144 h 403"/>
              <a:gd name="T28" fmla="*/ 321 w 323"/>
              <a:gd name="T29" fmla="*/ 13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3" h="403">
                <a:moveTo>
                  <a:pt x="321" y="130"/>
                </a:moveTo>
                <a:cubicBezTo>
                  <a:pt x="315" y="98"/>
                  <a:pt x="309" y="67"/>
                  <a:pt x="304" y="35"/>
                </a:cubicBezTo>
                <a:cubicBezTo>
                  <a:pt x="302" y="28"/>
                  <a:pt x="299" y="25"/>
                  <a:pt x="292" y="24"/>
                </a:cubicBezTo>
                <a:cubicBezTo>
                  <a:pt x="262" y="18"/>
                  <a:pt x="232" y="12"/>
                  <a:pt x="202" y="4"/>
                </a:cubicBezTo>
                <a:cubicBezTo>
                  <a:pt x="186" y="0"/>
                  <a:pt x="178" y="4"/>
                  <a:pt x="170" y="17"/>
                </a:cubicBezTo>
                <a:cubicBezTo>
                  <a:pt x="169" y="18"/>
                  <a:pt x="168" y="19"/>
                  <a:pt x="168" y="20"/>
                </a:cubicBezTo>
                <a:cubicBezTo>
                  <a:pt x="120" y="102"/>
                  <a:pt x="72" y="182"/>
                  <a:pt x="27" y="264"/>
                </a:cubicBezTo>
                <a:cubicBezTo>
                  <a:pt x="3" y="307"/>
                  <a:pt x="0" y="355"/>
                  <a:pt x="9" y="403"/>
                </a:cubicBezTo>
                <a:cubicBezTo>
                  <a:pt x="14" y="403"/>
                  <a:pt x="16" y="399"/>
                  <a:pt x="18" y="397"/>
                </a:cubicBezTo>
                <a:cubicBezTo>
                  <a:pt x="40" y="373"/>
                  <a:pt x="62" y="349"/>
                  <a:pt x="84" y="324"/>
                </a:cubicBezTo>
                <a:cubicBezTo>
                  <a:pt x="89" y="318"/>
                  <a:pt x="94" y="317"/>
                  <a:pt x="102" y="320"/>
                </a:cubicBezTo>
                <a:cubicBezTo>
                  <a:pt x="130" y="330"/>
                  <a:pt x="159" y="339"/>
                  <a:pt x="187" y="349"/>
                </a:cubicBezTo>
                <a:cubicBezTo>
                  <a:pt x="196" y="352"/>
                  <a:pt x="200" y="351"/>
                  <a:pt x="204" y="343"/>
                </a:cubicBezTo>
                <a:cubicBezTo>
                  <a:pt x="242" y="277"/>
                  <a:pt x="280" y="210"/>
                  <a:pt x="319" y="144"/>
                </a:cubicBezTo>
                <a:cubicBezTo>
                  <a:pt x="322" y="140"/>
                  <a:pt x="323" y="135"/>
                  <a:pt x="321" y="130"/>
                </a:cubicBezTo>
                <a:close/>
              </a:path>
            </a:pathLst>
          </a:custGeom>
          <a:solidFill>
            <a:schemeClr val="tx2">
              <a:lumMod val="50000"/>
            </a:schemeClr>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0" name="Freeform 6"/>
          <p:cNvSpPr/>
          <p:nvPr/>
        </p:nvSpPr>
        <p:spPr bwMode="auto">
          <a:xfrm>
            <a:off x="4802626" y="1790700"/>
            <a:ext cx="2274242" cy="927440"/>
          </a:xfrm>
          <a:custGeom>
            <a:avLst/>
            <a:gdLst>
              <a:gd name="T0" fmla="*/ 474 w 476"/>
              <a:gd name="T1" fmla="*/ 113 h 194"/>
              <a:gd name="T2" fmla="*/ 442 w 476"/>
              <a:gd name="T3" fmla="*/ 14 h 194"/>
              <a:gd name="T4" fmla="*/ 430 w 476"/>
              <a:gd name="T5" fmla="*/ 4 h 194"/>
              <a:gd name="T6" fmla="*/ 390 w 476"/>
              <a:gd name="T7" fmla="*/ 1 h 194"/>
              <a:gd name="T8" fmla="*/ 152 w 476"/>
              <a:gd name="T9" fmla="*/ 0 h 194"/>
              <a:gd name="T10" fmla="*/ 31 w 476"/>
              <a:gd name="T11" fmla="*/ 34 h 194"/>
              <a:gd name="T12" fmla="*/ 0 w 476"/>
              <a:gd name="T13" fmla="*/ 58 h 194"/>
              <a:gd name="T14" fmla="*/ 106 w 476"/>
              <a:gd name="T15" fmla="*/ 81 h 194"/>
              <a:gd name="T16" fmla="*/ 120 w 476"/>
              <a:gd name="T17" fmla="*/ 95 h 194"/>
              <a:gd name="T18" fmla="*/ 137 w 476"/>
              <a:gd name="T19" fmla="*/ 184 h 194"/>
              <a:gd name="T20" fmla="*/ 148 w 476"/>
              <a:gd name="T21" fmla="*/ 194 h 194"/>
              <a:gd name="T22" fmla="*/ 382 w 476"/>
              <a:gd name="T23" fmla="*/ 194 h 194"/>
              <a:gd name="T24" fmla="*/ 394 w 476"/>
              <a:gd name="T25" fmla="*/ 190 h 194"/>
              <a:gd name="T26" fmla="*/ 470 w 476"/>
              <a:gd name="T27" fmla="*/ 126 h 194"/>
              <a:gd name="T28" fmla="*/ 474 w 476"/>
              <a:gd name="T29" fmla="*/ 11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6" h="194">
                <a:moveTo>
                  <a:pt x="474" y="113"/>
                </a:moveTo>
                <a:cubicBezTo>
                  <a:pt x="463" y="80"/>
                  <a:pt x="452" y="47"/>
                  <a:pt x="442" y="14"/>
                </a:cubicBezTo>
                <a:cubicBezTo>
                  <a:pt x="440" y="7"/>
                  <a:pt x="436" y="4"/>
                  <a:pt x="430" y="4"/>
                </a:cubicBezTo>
                <a:cubicBezTo>
                  <a:pt x="416" y="3"/>
                  <a:pt x="403" y="1"/>
                  <a:pt x="390" y="1"/>
                </a:cubicBezTo>
                <a:cubicBezTo>
                  <a:pt x="311" y="1"/>
                  <a:pt x="231" y="1"/>
                  <a:pt x="152" y="0"/>
                </a:cubicBezTo>
                <a:cubicBezTo>
                  <a:pt x="108" y="0"/>
                  <a:pt x="68" y="11"/>
                  <a:pt x="31" y="34"/>
                </a:cubicBezTo>
                <a:cubicBezTo>
                  <a:pt x="20" y="40"/>
                  <a:pt x="11" y="48"/>
                  <a:pt x="0" y="58"/>
                </a:cubicBezTo>
                <a:cubicBezTo>
                  <a:pt x="37" y="66"/>
                  <a:pt x="72" y="74"/>
                  <a:pt x="106" y="81"/>
                </a:cubicBezTo>
                <a:cubicBezTo>
                  <a:pt x="115" y="83"/>
                  <a:pt x="119" y="86"/>
                  <a:pt x="120" y="95"/>
                </a:cubicBezTo>
                <a:cubicBezTo>
                  <a:pt x="125" y="125"/>
                  <a:pt x="131" y="154"/>
                  <a:pt x="137" y="184"/>
                </a:cubicBezTo>
                <a:cubicBezTo>
                  <a:pt x="138" y="191"/>
                  <a:pt x="140" y="194"/>
                  <a:pt x="148" y="194"/>
                </a:cubicBezTo>
                <a:cubicBezTo>
                  <a:pt x="226" y="194"/>
                  <a:pt x="304" y="194"/>
                  <a:pt x="382" y="194"/>
                </a:cubicBezTo>
                <a:cubicBezTo>
                  <a:pt x="387" y="194"/>
                  <a:pt x="390" y="193"/>
                  <a:pt x="394" y="190"/>
                </a:cubicBezTo>
                <a:cubicBezTo>
                  <a:pt x="419" y="168"/>
                  <a:pt x="444" y="147"/>
                  <a:pt x="470" y="126"/>
                </a:cubicBezTo>
                <a:cubicBezTo>
                  <a:pt x="474" y="122"/>
                  <a:pt x="476" y="119"/>
                  <a:pt x="474" y="113"/>
                </a:cubicBezTo>
                <a:close/>
              </a:path>
            </a:pathLst>
          </a:custGeom>
          <a:solidFill>
            <a:schemeClr val="accent1"/>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1" name="Freeform 7"/>
          <p:cNvSpPr/>
          <p:nvPr/>
        </p:nvSpPr>
        <p:spPr bwMode="auto">
          <a:xfrm>
            <a:off x="6738151" y="1843120"/>
            <a:ext cx="1491968" cy="2108916"/>
          </a:xfrm>
          <a:custGeom>
            <a:avLst/>
            <a:gdLst>
              <a:gd name="T0" fmla="*/ 310 w 312"/>
              <a:gd name="T1" fmla="*/ 343 h 441"/>
              <a:gd name="T2" fmla="*/ 291 w 312"/>
              <a:gd name="T3" fmla="*/ 303 h 441"/>
              <a:gd name="T4" fmla="*/ 174 w 312"/>
              <a:gd name="T5" fmla="*/ 101 h 441"/>
              <a:gd name="T6" fmla="*/ 62 w 312"/>
              <a:gd name="T7" fmla="*/ 3 h 441"/>
              <a:gd name="T8" fmla="*/ 50 w 312"/>
              <a:gd name="T9" fmla="*/ 0 h 441"/>
              <a:gd name="T10" fmla="*/ 52 w 312"/>
              <a:gd name="T11" fmla="*/ 8 h 441"/>
              <a:gd name="T12" fmla="*/ 83 w 312"/>
              <a:gd name="T13" fmla="*/ 105 h 441"/>
              <a:gd name="T14" fmla="*/ 79 w 312"/>
              <a:gd name="T15" fmla="*/ 120 h 441"/>
              <a:gd name="T16" fmla="*/ 7 w 312"/>
              <a:gd name="T17" fmla="*/ 180 h 441"/>
              <a:gd name="T18" fmla="*/ 4 w 312"/>
              <a:gd name="T19" fmla="*/ 196 h 441"/>
              <a:gd name="T20" fmla="*/ 121 w 312"/>
              <a:gd name="T21" fmla="*/ 398 h 441"/>
              <a:gd name="T22" fmla="*/ 131 w 312"/>
              <a:gd name="T23" fmla="*/ 407 h 441"/>
              <a:gd name="T24" fmla="*/ 222 w 312"/>
              <a:gd name="T25" fmla="*/ 438 h 441"/>
              <a:gd name="T26" fmla="*/ 239 w 312"/>
              <a:gd name="T27" fmla="*/ 434 h 441"/>
              <a:gd name="T28" fmla="*/ 308 w 312"/>
              <a:gd name="T29" fmla="*/ 358 h 441"/>
              <a:gd name="T30" fmla="*/ 310 w 312"/>
              <a:gd name="T31" fmla="*/ 34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2" h="441">
                <a:moveTo>
                  <a:pt x="310" y="343"/>
                </a:moveTo>
                <a:cubicBezTo>
                  <a:pt x="305" y="329"/>
                  <a:pt x="298" y="316"/>
                  <a:pt x="291" y="303"/>
                </a:cubicBezTo>
                <a:cubicBezTo>
                  <a:pt x="252" y="236"/>
                  <a:pt x="212" y="169"/>
                  <a:pt x="174" y="101"/>
                </a:cubicBezTo>
                <a:cubicBezTo>
                  <a:pt x="148" y="55"/>
                  <a:pt x="111" y="23"/>
                  <a:pt x="62" y="3"/>
                </a:cubicBezTo>
                <a:cubicBezTo>
                  <a:pt x="59" y="2"/>
                  <a:pt x="55" y="0"/>
                  <a:pt x="50" y="0"/>
                </a:cubicBezTo>
                <a:cubicBezTo>
                  <a:pt x="51" y="3"/>
                  <a:pt x="51" y="6"/>
                  <a:pt x="52" y="8"/>
                </a:cubicBezTo>
                <a:cubicBezTo>
                  <a:pt x="62" y="40"/>
                  <a:pt x="73" y="73"/>
                  <a:pt x="83" y="105"/>
                </a:cubicBezTo>
                <a:cubicBezTo>
                  <a:pt x="86" y="111"/>
                  <a:pt x="85" y="115"/>
                  <a:pt x="79" y="120"/>
                </a:cubicBezTo>
                <a:cubicBezTo>
                  <a:pt x="55" y="140"/>
                  <a:pt x="32" y="160"/>
                  <a:pt x="7" y="180"/>
                </a:cubicBezTo>
                <a:cubicBezTo>
                  <a:pt x="1" y="185"/>
                  <a:pt x="0" y="189"/>
                  <a:pt x="4" y="196"/>
                </a:cubicBezTo>
                <a:cubicBezTo>
                  <a:pt x="43" y="263"/>
                  <a:pt x="82" y="331"/>
                  <a:pt x="121" y="398"/>
                </a:cubicBezTo>
                <a:cubicBezTo>
                  <a:pt x="123" y="402"/>
                  <a:pt x="126" y="405"/>
                  <a:pt x="131" y="407"/>
                </a:cubicBezTo>
                <a:cubicBezTo>
                  <a:pt x="162" y="417"/>
                  <a:pt x="192" y="427"/>
                  <a:pt x="222" y="438"/>
                </a:cubicBezTo>
                <a:cubicBezTo>
                  <a:pt x="230" y="441"/>
                  <a:pt x="234" y="439"/>
                  <a:pt x="239" y="434"/>
                </a:cubicBezTo>
                <a:cubicBezTo>
                  <a:pt x="261" y="408"/>
                  <a:pt x="284" y="383"/>
                  <a:pt x="308" y="358"/>
                </a:cubicBezTo>
                <a:cubicBezTo>
                  <a:pt x="312" y="353"/>
                  <a:pt x="312" y="349"/>
                  <a:pt x="310" y="343"/>
                </a:cubicBezTo>
                <a:close/>
              </a:path>
            </a:pathLst>
          </a:custGeom>
          <a:solidFill>
            <a:schemeClr val="accent2"/>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2" name="Freeform 8"/>
          <p:cNvSpPr/>
          <p:nvPr/>
        </p:nvSpPr>
        <p:spPr bwMode="auto">
          <a:xfrm>
            <a:off x="6762346" y="3611304"/>
            <a:ext cx="1558501" cy="1927460"/>
          </a:xfrm>
          <a:custGeom>
            <a:avLst/>
            <a:gdLst>
              <a:gd name="T0" fmla="*/ 313 w 326"/>
              <a:gd name="T1" fmla="*/ 0 h 403"/>
              <a:gd name="T2" fmla="*/ 302 w 326"/>
              <a:gd name="T3" fmla="*/ 9 h 403"/>
              <a:gd name="T4" fmla="*/ 238 w 326"/>
              <a:gd name="T5" fmla="*/ 80 h 403"/>
              <a:gd name="T6" fmla="*/ 222 w 326"/>
              <a:gd name="T7" fmla="*/ 84 h 403"/>
              <a:gd name="T8" fmla="*/ 136 w 326"/>
              <a:gd name="T9" fmla="*/ 54 h 403"/>
              <a:gd name="T10" fmla="*/ 118 w 326"/>
              <a:gd name="T11" fmla="*/ 61 h 403"/>
              <a:gd name="T12" fmla="*/ 3 w 326"/>
              <a:gd name="T13" fmla="*/ 259 h 403"/>
              <a:gd name="T14" fmla="*/ 1 w 326"/>
              <a:gd name="T15" fmla="*/ 275 h 403"/>
              <a:gd name="T16" fmla="*/ 19 w 326"/>
              <a:gd name="T17" fmla="*/ 368 h 403"/>
              <a:gd name="T18" fmla="*/ 29 w 326"/>
              <a:gd name="T19" fmla="*/ 380 h 403"/>
              <a:gd name="T20" fmla="*/ 130 w 326"/>
              <a:gd name="T21" fmla="*/ 402 h 403"/>
              <a:gd name="T22" fmla="*/ 145 w 326"/>
              <a:gd name="T23" fmla="*/ 396 h 403"/>
              <a:gd name="T24" fmla="*/ 161 w 326"/>
              <a:gd name="T25" fmla="*/ 373 h 403"/>
              <a:gd name="T26" fmla="*/ 280 w 326"/>
              <a:gd name="T27" fmla="*/ 168 h 403"/>
              <a:gd name="T28" fmla="*/ 313 w 326"/>
              <a:gd name="T2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 h="403">
                <a:moveTo>
                  <a:pt x="313" y="0"/>
                </a:moveTo>
                <a:cubicBezTo>
                  <a:pt x="307" y="2"/>
                  <a:pt x="305" y="6"/>
                  <a:pt x="302" y="9"/>
                </a:cubicBezTo>
                <a:cubicBezTo>
                  <a:pt x="281" y="33"/>
                  <a:pt x="259" y="56"/>
                  <a:pt x="238" y="80"/>
                </a:cubicBezTo>
                <a:cubicBezTo>
                  <a:pt x="233" y="85"/>
                  <a:pt x="229" y="87"/>
                  <a:pt x="222" y="84"/>
                </a:cubicBezTo>
                <a:cubicBezTo>
                  <a:pt x="194" y="74"/>
                  <a:pt x="164" y="65"/>
                  <a:pt x="136" y="54"/>
                </a:cubicBezTo>
                <a:cubicBezTo>
                  <a:pt x="126" y="51"/>
                  <a:pt x="122" y="53"/>
                  <a:pt x="118" y="61"/>
                </a:cubicBezTo>
                <a:cubicBezTo>
                  <a:pt x="80" y="127"/>
                  <a:pt x="42" y="193"/>
                  <a:pt x="3" y="259"/>
                </a:cubicBezTo>
                <a:cubicBezTo>
                  <a:pt x="0" y="264"/>
                  <a:pt x="0" y="269"/>
                  <a:pt x="1" y="275"/>
                </a:cubicBezTo>
                <a:cubicBezTo>
                  <a:pt x="7" y="306"/>
                  <a:pt x="13" y="337"/>
                  <a:pt x="19" y="368"/>
                </a:cubicBezTo>
                <a:cubicBezTo>
                  <a:pt x="20" y="375"/>
                  <a:pt x="22" y="378"/>
                  <a:pt x="29" y="380"/>
                </a:cubicBezTo>
                <a:cubicBezTo>
                  <a:pt x="63" y="386"/>
                  <a:pt x="97" y="394"/>
                  <a:pt x="130" y="402"/>
                </a:cubicBezTo>
                <a:cubicBezTo>
                  <a:pt x="137" y="403"/>
                  <a:pt x="141" y="401"/>
                  <a:pt x="145" y="396"/>
                </a:cubicBezTo>
                <a:cubicBezTo>
                  <a:pt x="150" y="389"/>
                  <a:pt x="156" y="381"/>
                  <a:pt x="161" y="373"/>
                </a:cubicBezTo>
                <a:cubicBezTo>
                  <a:pt x="201" y="304"/>
                  <a:pt x="239" y="235"/>
                  <a:pt x="280" y="168"/>
                </a:cubicBezTo>
                <a:cubicBezTo>
                  <a:pt x="312" y="116"/>
                  <a:pt x="326" y="61"/>
                  <a:pt x="313" y="0"/>
                </a:cubicBezTo>
                <a:close/>
              </a:path>
            </a:pathLst>
          </a:custGeom>
          <a:solidFill>
            <a:schemeClr val="accent3"/>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3" name="Freeform 9"/>
          <p:cNvSpPr/>
          <p:nvPr/>
        </p:nvSpPr>
        <p:spPr bwMode="auto">
          <a:xfrm>
            <a:off x="3919542" y="3712112"/>
            <a:ext cx="1514146" cy="2108916"/>
          </a:xfrm>
          <a:custGeom>
            <a:avLst/>
            <a:gdLst>
              <a:gd name="T0" fmla="*/ 312 w 317"/>
              <a:gd name="T1" fmla="*/ 244 h 441"/>
              <a:gd name="T2" fmla="*/ 195 w 317"/>
              <a:gd name="T3" fmla="*/ 43 h 441"/>
              <a:gd name="T4" fmla="*/ 185 w 317"/>
              <a:gd name="T5" fmla="*/ 34 h 441"/>
              <a:gd name="T6" fmla="*/ 93 w 317"/>
              <a:gd name="T7" fmla="*/ 2 h 441"/>
              <a:gd name="T8" fmla="*/ 78 w 317"/>
              <a:gd name="T9" fmla="*/ 7 h 441"/>
              <a:gd name="T10" fmla="*/ 27 w 317"/>
              <a:gd name="T11" fmla="*/ 62 h 441"/>
              <a:gd name="T12" fmla="*/ 20 w 317"/>
              <a:gd name="T13" fmla="*/ 126 h 441"/>
              <a:gd name="T14" fmla="*/ 146 w 317"/>
              <a:gd name="T15" fmla="*/ 344 h 441"/>
              <a:gd name="T16" fmla="*/ 212 w 317"/>
              <a:gd name="T17" fmla="*/ 415 h 441"/>
              <a:gd name="T18" fmla="*/ 268 w 317"/>
              <a:gd name="T19" fmla="*/ 441 h 441"/>
              <a:gd name="T20" fmla="*/ 234 w 317"/>
              <a:gd name="T21" fmla="*/ 337 h 441"/>
              <a:gd name="T22" fmla="*/ 239 w 317"/>
              <a:gd name="T23" fmla="*/ 319 h 441"/>
              <a:gd name="T24" fmla="*/ 310 w 317"/>
              <a:gd name="T25" fmla="*/ 260 h 441"/>
              <a:gd name="T26" fmla="*/ 312 w 317"/>
              <a:gd name="T27" fmla="*/ 24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7" h="441">
                <a:moveTo>
                  <a:pt x="312" y="244"/>
                </a:moveTo>
                <a:cubicBezTo>
                  <a:pt x="273" y="177"/>
                  <a:pt x="234" y="110"/>
                  <a:pt x="195" y="43"/>
                </a:cubicBezTo>
                <a:cubicBezTo>
                  <a:pt x="193" y="38"/>
                  <a:pt x="190" y="36"/>
                  <a:pt x="185" y="34"/>
                </a:cubicBezTo>
                <a:cubicBezTo>
                  <a:pt x="154" y="24"/>
                  <a:pt x="123" y="13"/>
                  <a:pt x="93" y="2"/>
                </a:cubicBezTo>
                <a:cubicBezTo>
                  <a:pt x="86" y="0"/>
                  <a:pt x="82" y="2"/>
                  <a:pt x="78" y="7"/>
                </a:cubicBezTo>
                <a:cubicBezTo>
                  <a:pt x="61" y="25"/>
                  <a:pt x="44" y="44"/>
                  <a:pt x="27" y="62"/>
                </a:cubicBezTo>
                <a:cubicBezTo>
                  <a:pt x="1" y="91"/>
                  <a:pt x="0" y="92"/>
                  <a:pt x="20" y="126"/>
                </a:cubicBezTo>
                <a:cubicBezTo>
                  <a:pt x="62" y="199"/>
                  <a:pt x="105" y="271"/>
                  <a:pt x="146" y="344"/>
                </a:cubicBezTo>
                <a:cubicBezTo>
                  <a:pt x="163" y="373"/>
                  <a:pt x="185" y="397"/>
                  <a:pt x="212" y="415"/>
                </a:cubicBezTo>
                <a:cubicBezTo>
                  <a:pt x="229" y="425"/>
                  <a:pt x="246" y="437"/>
                  <a:pt x="268" y="441"/>
                </a:cubicBezTo>
                <a:cubicBezTo>
                  <a:pt x="256" y="405"/>
                  <a:pt x="246" y="371"/>
                  <a:pt x="234" y="337"/>
                </a:cubicBezTo>
                <a:cubicBezTo>
                  <a:pt x="231" y="329"/>
                  <a:pt x="233" y="325"/>
                  <a:pt x="239" y="319"/>
                </a:cubicBezTo>
                <a:cubicBezTo>
                  <a:pt x="263" y="300"/>
                  <a:pt x="286" y="280"/>
                  <a:pt x="310" y="260"/>
                </a:cubicBezTo>
                <a:cubicBezTo>
                  <a:pt x="316" y="255"/>
                  <a:pt x="317" y="251"/>
                  <a:pt x="312" y="244"/>
                </a:cubicBezTo>
                <a:close/>
              </a:path>
            </a:pathLst>
          </a:custGeom>
          <a:solidFill>
            <a:schemeClr val="accent5"/>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4" name="Freeform 10"/>
          <p:cNvSpPr/>
          <p:nvPr/>
        </p:nvSpPr>
        <p:spPr bwMode="auto">
          <a:xfrm>
            <a:off x="5099003" y="4946009"/>
            <a:ext cx="2260130" cy="921391"/>
          </a:xfrm>
          <a:custGeom>
            <a:avLst/>
            <a:gdLst>
              <a:gd name="T0" fmla="*/ 459 w 473"/>
              <a:gd name="T1" fmla="*/ 133 h 193"/>
              <a:gd name="T2" fmla="*/ 366 w 473"/>
              <a:gd name="T3" fmla="*/ 112 h 193"/>
              <a:gd name="T4" fmla="*/ 355 w 473"/>
              <a:gd name="T5" fmla="*/ 101 h 193"/>
              <a:gd name="T6" fmla="*/ 336 w 473"/>
              <a:gd name="T7" fmla="*/ 8 h 193"/>
              <a:gd name="T8" fmla="*/ 326 w 473"/>
              <a:gd name="T9" fmla="*/ 0 h 193"/>
              <a:gd name="T10" fmla="*/ 93 w 473"/>
              <a:gd name="T11" fmla="*/ 0 h 193"/>
              <a:gd name="T12" fmla="*/ 81 w 473"/>
              <a:gd name="T13" fmla="*/ 4 h 193"/>
              <a:gd name="T14" fmla="*/ 5 w 473"/>
              <a:gd name="T15" fmla="*/ 69 h 193"/>
              <a:gd name="T16" fmla="*/ 2 w 473"/>
              <a:gd name="T17" fmla="*/ 80 h 193"/>
              <a:gd name="T18" fmla="*/ 33 w 473"/>
              <a:gd name="T19" fmla="*/ 179 h 193"/>
              <a:gd name="T20" fmla="*/ 47 w 473"/>
              <a:gd name="T21" fmla="*/ 190 h 193"/>
              <a:gd name="T22" fmla="*/ 85 w 473"/>
              <a:gd name="T23" fmla="*/ 193 h 193"/>
              <a:gd name="T24" fmla="*/ 336 w 473"/>
              <a:gd name="T25" fmla="*/ 192 h 193"/>
              <a:gd name="T26" fmla="*/ 415 w 473"/>
              <a:gd name="T27" fmla="*/ 174 h 193"/>
              <a:gd name="T28" fmla="*/ 473 w 473"/>
              <a:gd name="T29" fmla="*/ 136 h 193"/>
              <a:gd name="T30" fmla="*/ 459 w 473"/>
              <a:gd name="T31" fmla="*/ 13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193">
                <a:moveTo>
                  <a:pt x="459" y="133"/>
                </a:moveTo>
                <a:cubicBezTo>
                  <a:pt x="428" y="126"/>
                  <a:pt x="397" y="118"/>
                  <a:pt x="366" y="112"/>
                </a:cubicBezTo>
                <a:cubicBezTo>
                  <a:pt x="359" y="111"/>
                  <a:pt x="356" y="107"/>
                  <a:pt x="355" y="101"/>
                </a:cubicBezTo>
                <a:cubicBezTo>
                  <a:pt x="349" y="70"/>
                  <a:pt x="342" y="39"/>
                  <a:pt x="336" y="8"/>
                </a:cubicBezTo>
                <a:cubicBezTo>
                  <a:pt x="335" y="2"/>
                  <a:pt x="333" y="0"/>
                  <a:pt x="326" y="0"/>
                </a:cubicBezTo>
                <a:cubicBezTo>
                  <a:pt x="249" y="0"/>
                  <a:pt x="171" y="0"/>
                  <a:pt x="93" y="0"/>
                </a:cubicBezTo>
                <a:cubicBezTo>
                  <a:pt x="89" y="0"/>
                  <a:pt x="85" y="1"/>
                  <a:pt x="81" y="4"/>
                </a:cubicBezTo>
                <a:cubicBezTo>
                  <a:pt x="56" y="26"/>
                  <a:pt x="30" y="48"/>
                  <a:pt x="5" y="69"/>
                </a:cubicBezTo>
                <a:cubicBezTo>
                  <a:pt x="1" y="72"/>
                  <a:pt x="0" y="75"/>
                  <a:pt x="2" y="80"/>
                </a:cubicBezTo>
                <a:cubicBezTo>
                  <a:pt x="12" y="113"/>
                  <a:pt x="23" y="146"/>
                  <a:pt x="33" y="179"/>
                </a:cubicBezTo>
                <a:cubicBezTo>
                  <a:pt x="36" y="186"/>
                  <a:pt x="39" y="190"/>
                  <a:pt x="47" y="190"/>
                </a:cubicBezTo>
                <a:cubicBezTo>
                  <a:pt x="60" y="190"/>
                  <a:pt x="72" y="193"/>
                  <a:pt x="85" y="193"/>
                </a:cubicBezTo>
                <a:cubicBezTo>
                  <a:pt x="168" y="192"/>
                  <a:pt x="252" y="191"/>
                  <a:pt x="336" y="192"/>
                </a:cubicBezTo>
                <a:cubicBezTo>
                  <a:pt x="364" y="192"/>
                  <a:pt x="390" y="185"/>
                  <a:pt x="415" y="174"/>
                </a:cubicBezTo>
                <a:cubicBezTo>
                  <a:pt x="436" y="165"/>
                  <a:pt x="456" y="154"/>
                  <a:pt x="473" y="136"/>
                </a:cubicBezTo>
                <a:cubicBezTo>
                  <a:pt x="467" y="135"/>
                  <a:pt x="463" y="133"/>
                  <a:pt x="459" y="133"/>
                </a:cubicBezTo>
                <a:close/>
              </a:path>
            </a:pathLst>
          </a:custGeom>
          <a:solidFill>
            <a:schemeClr val="accent4"/>
          </a:solidFill>
          <a:ln w="28575">
            <a:noFill/>
            <a:round/>
          </a:ln>
        </p:spPr>
        <p:txBody>
          <a:bodyPr vert="horz" wrap="square" lIns="91440" tIns="45720" rIns="91440" bIns="45720" numCol="1" anchor="t" anchorCtr="0" compatLnSpc="1"/>
          <a:lstStyle/>
          <a:p>
            <a:endParaRPr lang="en-IN">
              <a:solidFill>
                <a:schemeClr val="bg1"/>
              </a:solidFill>
              <a:cs typeface="+mn-ea"/>
              <a:sym typeface="+mn-lt"/>
            </a:endParaRPr>
          </a:p>
        </p:txBody>
      </p:sp>
      <p:sp>
        <p:nvSpPr>
          <p:cNvPr id="55" name="Freeform 52"/>
          <p:cNvSpPr>
            <a:spLocks noEditPoints="1"/>
          </p:cNvSpPr>
          <p:nvPr/>
        </p:nvSpPr>
        <p:spPr bwMode="auto">
          <a:xfrm>
            <a:off x="5836226" y="2014807"/>
            <a:ext cx="479225" cy="479225"/>
          </a:xfrm>
          <a:custGeom>
            <a:avLst/>
            <a:gdLst/>
            <a:ahLst/>
            <a:cxnLst>
              <a:cxn ang="0">
                <a:pos x="224" y="12"/>
              </a:cxn>
              <a:cxn ang="0">
                <a:pos x="188" y="0"/>
              </a:cxn>
              <a:cxn ang="0">
                <a:pos x="168" y="4"/>
              </a:cxn>
              <a:cxn ang="0">
                <a:pos x="112" y="54"/>
              </a:cxn>
              <a:cxn ang="0">
                <a:pos x="110" y="54"/>
              </a:cxn>
              <a:cxn ang="0">
                <a:pos x="28" y="138"/>
              </a:cxn>
              <a:cxn ang="0">
                <a:pos x="20" y="152"/>
              </a:cxn>
              <a:cxn ang="0">
                <a:pos x="0" y="228"/>
              </a:cxn>
              <a:cxn ang="0">
                <a:pos x="8" y="248"/>
              </a:cxn>
              <a:cxn ang="0">
                <a:pos x="28" y="256"/>
              </a:cxn>
              <a:cxn ang="0">
                <a:pos x="106" y="236"/>
              </a:cxn>
              <a:cxn ang="0">
                <a:pos x="240" y="106"/>
              </a:cxn>
              <a:cxn ang="0">
                <a:pos x="252" y="86"/>
              </a:cxn>
              <a:cxn ang="0">
                <a:pos x="254" y="52"/>
              </a:cxn>
              <a:cxn ang="0">
                <a:pos x="236" y="20"/>
              </a:cxn>
              <a:cxn ang="0">
                <a:pos x="126" y="180"/>
              </a:cxn>
              <a:cxn ang="0">
                <a:pos x="198" y="94"/>
              </a:cxn>
              <a:cxn ang="0">
                <a:pos x="196" y="126"/>
              </a:cxn>
              <a:cxn ang="0">
                <a:pos x="190" y="134"/>
              </a:cxn>
              <a:cxn ang="0">
                <a:pos x="128" y="196"/>
              </a:cxn>
              <a:cxn ang="0">
                <a:pos x="118" y="162"/>
              </a:cxn>
              <a:cxn ang="0">
                <a:pos x="100" y="142"/>
              </a:cxn>
              <a:cxn ang="0">
                <a:pos x="168" y="60"/>
              </a:cxn>
              <a:cxn ang="0">
                <a:pos x="184" y="72"/>
              </a:cxn>
              <a:cxn ang="0">
                <a:pos x="118" y="162"/>
              </a:cxn>
              <a:cxn ang="0">
                <a:pos x="72" y="130"/>
              </a:cxn>
              <a:cxn ang="0">
                <a:pos x="122" y="66"/>
              </a:cxn>
              <a:cxn ang="0">
                <a:pos x="150" y="56"/>
              </a:cxn>
              <a:cxn ang="0">
                <a:pos x="34" y="238"/>
              </a:cxn>
              <a:cxn ang="0">
                <a:pos x="28" y="240"/>
              </a:cxn>
              <a:cxn ang="0">
                <a:pos x="16" y="232"/>
              </a:cxn>
              <a:cxn ang="0">
                <a:pos x="16" y="224"/>
              </a:cxn>
              <a:cxn ang="0">
                <a:pos x="32" y="194"/>
              </a:cxn>
              <a:cxn ang="0">
                <a:pos x="52" y="204"/>
              </a:cxn>
              <a:cxn ang="0">
                <a:pos x="60" y="218"/>
              </a:cxn>
              <a:cxn ang="0">
                <a:pos x="34" y="238"/>
              </a:cxn>
              <a:cxn ang="0">
                <a:pos x="70" y="222"/>
              </a:cxn>
              <a:cxn ang="0">
                <a:pos x="58" y="198"/>
              </a:cxn>
              <a:cxn ang="0">
                <a:pos x="44" y="188"/>
              </a:cxn>
              <a:cxn ang="0">
                <a:pos x="36" y="156"/>
              </a:cxn>
              <a:cxn ang="0">
                <a:pos x="38" y="150"/>
              </a:cxn>
              <a:cxn ang="0">
                <a:pos x="60" y="144"/>
              </a:cxn>
              <a:cxn ang="0">
                <a:pos x="82" y="150"/>
              </a:cxn>
              <a:cxn ang="0">
                <a:pos x="96" y="160"/>
              </a:cxn>
              <a:cxn ang="0">
                <a:pos x="110" y="182"/>
              </a:cxn>
              <a:cxn ang="0">
                <a:pos x="110" y="206"/>
              </a:cxn>
              <a:cxn ang="0">
                <a:pos x="104" y="220"/>
              </a:cxn>
              <a:cxn ang="0">
                <a:pos x="230" y="94"/>
              </a:cxn>
              <a:cxn ang="0">
                <a:pos x="216" y="102"/>
              </a:cxn>
              <a:cxn ang="0">
                <a:pos x="210" y="80"/>
              </a:cxn>
              <a:cxn ang="0">
                <a:pos x="196" y="60"/>
              </a:cxn>
              <a:cxn ang="0">
                <a:pos x="162" y="42"/>
              </a:cxn>
              <a:cxn ang="0">
                <a:pos x="162" y="26"/>
              </a:cxn>
              <a:cxn ang="0">
                <a:pos x="180" y="16"/>
              </a:cxn>
              <a:cxn ang="0">
                <a:pos x="198" y="18"/>
              </a:cxn>
              <a:cxn ang="0">
                <a:pos x="224" y="32"/>
              </a:cxn>
              <a:cxn ang="0">
                <a:pos x="236" y="48"/>
              </a:cxn>
              <a:cxn ang="0">
                <a:pos x="240" y="66"/>
              </a:cxn>
              <a:cxn ang="0">
                <a:pos x="234" y="88"/>
              </a:cxn>
            </a:cxnLst>
            <a:rect l="0" t="0" r="r" b="b"/>
            <a:pathLst>
              <a:path w="256" h="256">
                <a:moveTo>
                  <a:pt x="236" y="20"/>
                </a:moveTo>
                <a:lnTo>
                  <a:pt x="236" y="20"/>
                </a:lnTo>
                <a:lnTo>
                  <a:pt x="224" y="12"/>
                </a:lnTo>
                <a:lnTo>
                  <a:pt x="212" y="6"/>
                </a:lnTo>
                <a:lnTo>
                  <a:pt x="200" y="2"/>
                </a:lnTo>
                <a:lnTo>
                  <a:pt x="188" y="0"/>
                </a:lnTo>
                <a:lnTo>
                  <a:pt x="188" y="0"/>
                </a:lnTo>
                <a:lnTo>
                  <a:pt x="178" y="0"/>
                </a:lnTo>
                <a:lnTo>
                  <a:pt x="168" y="4"/>
                </a:lnTo>
                <a:lnTo>
                  <a:pt x="158" y="8"/>
                </a:lnTo>
                <a:lnTo>
                  <a:pt x="150" y="16"/>
                </a:lnTo>
                <a:lnTo>
                  <a:pt x="112" y="54"/>
                </a:lnTo>
                <a:lnTo>
                  <a:pt x="112" y="54"/>
                </a:lnTo>
                <a:lnTo>
                  <a:pt x="110" y="54"/>
                </a:lnTo>
                <a:lnTo>
                  <a:pt x="110" y="54"/>
                </a:lnTo>
                <a:lnTo>
                  <a:pt x="110" y="54"/>
                </a:lnTo>
                <a:lnTo>
                  <a:pt x="110" y="54"/>
                </a:lnTo>
                <a:lnTo>
                  <a:pt x="28" y="138"/>
                </a:lnTo>
                <a:lnTo>
                  <a:pt x="28" y="138"/>
                </a:lnTo>
                <a:lnTo>
                  <a:pt x="24" y="144"/>
                </a:lnTo>
                <a:lnTo>
                  <a:pt x="20" y="152"/>
                </a:lnTo>
                <a:lnTo>
                  <a:pt x="2" y="220"/>
                </a:lnTo>
                <a:lnTo>
                  <a:pt x="2" y="220"/>
                </a:lnTo>
                <a:lnTo>
                  <a:pt x="0" y="228"/>
                </a:lnTo>
                <a:lnTo>
                  <a:pt x="0" y="228"/>
                </a:lnTo>
                <a:lnTo>
                  <a:pt x="2" y="238"/>
                </a:lnTo>
                <a:lnTo>
                  <a:pt x="8" y="248"/>
                </a:lnTo>
                <a:lnTo>
                  <a:pt x="18" y="254"/>
                </a:lnTo>
                <a:lnTo>
                  <a:pt x="28" y="256"/>
                </a:lnTo>
                <a:lnTo>
                  <a:pt x="28" y="256"/>
                </a:lnTo>
                <a:lnTo>
                  <a:pt x="38" y="254"/>
                </a:lnTo>
                <a:lnTo>
                  <a:pt x="106" y="236"/>
                </a:lnTo>
                <a:lnTo>
                  <a:pt x="106" y="236"/>
                </a:lnTo>
                <a:lnTo>
                  <a:pt x="112" y="234"/>
                </a:lnTo>
                <a:lnTo>
                  <a:pt x="118" y="228"/>
                </a:lnTo>
                <a:lnTo>
                  <a:pt x="240" y="106"/>
                </a:lnTo>
                <a:lnTo>
                  <a:pt x="240" y="106"/>
                </a:lnTo>
                <a:lnTo>
                  <a:pt x="248" y="96"/>
                </a:lnTo>
                <a:lnTo>
                  <a:pt x="252" y="86"/>
                </a:lnTo>
                <a:lnTo>
                  <a:pt x="256" y="76"/>
                </a:lnTo>
                <a:lnTo>
                  <a:pt x="256" y="64"/>
                </a:lnTo>
                <a:lnTo>
                  <a:pt x="254" y="52"/>
                </a:lnTo>
                <a:lnTo>
                  <a:pt x="250" y="42"/>
                </a:lnTo>
                <a:lnTo>
                  <a:pt x="244" y="30"/>
                </a:lnTo>
                <a:lnTo>
                  <a:pt x="236" y="20"/>
                </a:lnTo>
                <a:close/>
                <a:moveTo>
                  <a:pt x="128" y="190"/>
                </a:moveTo>
                <a:lnTo>
                  <a:pt x="128" y="190"/>
                </a:lnTo>
                <a:lnTo>
                  <a:pt x="126" y="180"/>
                </a:lnTo>
                <a:lnTo>
                  <a:pt x="122" y="170"/>
                </a:lnTo>
                <a:lnTo>
                  <a:pt x="198" y="94"/>
                </a:lnTo>
                <a:lnTo>
                  <a:pt x="198" y="94"/>
                </a:lnTo>
                <a:lnTo>
                  <a:pt x="200" y="104"/>
                </a:lnTo>
                <a:lnTo>
                  <a:pt x="200" y="116"/>
                </a:lnTo>
                <a:lnTo>
                  <a:pt x="196" y="126"/>
                </a:lnTo>
                <a:lnTo>
                  <a:pt x="190" y="134"/>
                </a:lnTo>
                <a:lnTo>
                  <a:pt x="190" y="134"/>
                </a:lnTo>
                <a:lnTo>
                  <a:pt x="190" y="134"/>
                </a:lnTo>
                <a:lnTo>
                  <a:pt x="190" y="134"/>
                </a:lnTo>
                <a:lnTo>
                  <a:pt x="128" y="196"/>
                </a:lnTo>
                <a:lnTo>
                  <a:pt x="128" y="196"/>
                </a:lnTo>
                <a:lnTo>
                  <a:pt x="128" y="190"/>
                </a:lnTo>
                <a:close/>
                <a:moveTo>
                  <a:pt x="118" y="162"/>
                </a:moveTo>
                <a:lnTo>
                  <a:pt x="118" y="162"/>
                </a:lnTo>
                <a:lnTo>
                  <a:pt x="108" y="148"/>
                </a:lnTo>
                <a:lnTo>
                  <a:pt x="108" y="148"/>
                </a:lnTo>
                <a:lnTo>
                  <a:pt x="100" y="142"/>
                </a:lnTo>
                <a:lnTo>
                  <a:pt x="92" y="136"/>
                </a:lnTo>
                <a:lnTo>
                  <a:pt x="168" y="60"/>
                </a:lnTo>
                <a:lnTo>
                  <a:pt x="168" y="60"/>
                </a:lnTo>
                <a:lnTo>
                  <a:pt x="176" y="64"/>
                </a:lnTo>
                <a:lnTo>
                  <a:pt x="184" y="72"/>
                </a:lnTo>
                <a:lnTo>
                  <a:pt x="184" y="72"/>
                </a:lnTo>
                <a:lnTo>
                  <a:pt x="190" y="78"/>
                </a:lnTo>
                <a:lnTo>
                  <a:pt x="194" y="86"/>
                </a:lnTo>
                <a:lnTo>
                  <a:pt x="118" y="162"/>
                </a:lnTo>
                <a:close/>
                <a:moveTo>
                  <a:pt x="84" y="132"/>
                </a:moveTo>
                <a:lnTo>
                  <a:pt x="84" y="132"/>
                </a:lnTo>
                <a:lnTo>
                  <a:pt x="72" y="130"/>
                </a:lnTo>
                <a:lnTo>
                  <a:pt x="60" y="128"/>
                </a:lnTo>
                <a:lnTo>
                  <a:pt x="122" y="66"/>
                </a:lnTo>
                <a:lnTo>
                  <a:pt x="122" y="66"/>
                </a:lnTo>
                <a:lnTo>
                  <a:pt x="130" y="60"/>
                </a:lnTo>
                <a:lnTo>
                  <a:pt x="140" y="56"/>
                </a:lnTo>
                <a:lnTo>
                  <a:pt x="150" y="56"/>
                </a:lnTo>
                <a:lnTo>
                  <a:pt x="160" y="58"/>
                </a:lnTo>
                <a:lnTo>
                  <a:pt x="84" y="132"/>
                </a:lnTo>
                <a:close/>
                <a:moveTo>
                  <a:pt x="34" y="238"/>
                </a:moveTo>
                <a:lnTo>
                  <a:pt x="34" y="238"/>
                </a:lnTo>
                <a:lnTo>
                  <a:pt x="28" y="240"/>
                </a:lnTo>
                <a:lnTo>
                  <a:pt x="28" y="240"/>
                </a:lnTo>
                <a:lnTo>
                  <a:pt x="24" y="240"/>
                </a:lnTo>
                <a:lnTo>
                  <a:pt x="20" y="236"/>
                </a:lnTo>
                <a:lnTo>
                  <a:pt x="16" y="232"/>
                </a:lnTo>
                <a:lnTo>
                  <a:pt x="16" y="228"/>
                </a:lnTo>
                <a:lnTo>
                  <a:pt x="16" y="228"/>
                </a:lnTo>
                <a:lnTo>
                  <a:pt x="16" y="224"/>
                </a:lnTo>
                <a:lnTo>
                  <a:pt x="26" y="192"/>
                </a:lnTo>
                <a:lnTo>
                  <a:pt x="26" y="192"/>
                </a:lnTo>
                <a:lnTo>
                  <a:pt x="32" y="194"/>
                </a:lnTo>
                <a:lnTo>
                  <a:pt x="40" y="196"/>
                </a:lnTo>
                <a:lnTo>
                  <a:pt x="46" y="200"/>
                </a:lnTo>
                <a:lnTo>
                  <a:pt x="52" y="204"/>
                </a:lnTo>
                <a:lnTo>
                  <a:pt x="52" y="204"/>
                </a:lnTo>
                <a:lnTo>
                  <a:pt x="58" y="210"/>
                </a:lnTo>
                <a:lnTo>
                  <a:pt x="60" y="218"/>
                </a:lnTo>
                <a:lnTo>
                  <a:pt x="62" y="224"/>
                </a:lnTo>
                <a:lnTo>
                  <a:pt x="64" y="232"/>
                </a:lnTo>
                <a:lnTo>
                  <a:pt x="34" y="238"/>
                </a:lnTo>
                <a:close/>
                <a:moveTo>
                  <a:pt x="70" y="230"/>
                </a:moveTo>
                <a:lnTo>
                  <a:pt x="70" y="230"/>
                </a:lnTo>
                <a:lnTo>
                  <a:pt x="70" y="222"/>
                </a:lnTo>
                <a:lnTo>
                  <a:pt x="68" y="214"/>
                </a:lnTo>
                <a:lnTo>
                  <a:pt x="64" y="206"/>
                </a:lnTo>
                <a:lnTo>
                  <a:pt x="58" y="198"/>
                </a:lnTo>
                <a:lnTo>
                  <a:pt x="58" y="198"/>
                </a:lnTo>
                <a:lnTo>
                  <a:pt x="50" y="192"/>
                </a:lnTo>
                <a:lnTo>
                  <a:pt x="44" y="188"/>
                </a:lnTo>
                <a:lnTo>
                  <a:pt x="36" y="186"/>
                </a:lnTo>
                <a:lnTo>
                  <a:pt x="28" y="184"/>
                </a:lnTo>
                <a:lnTo>
                  <a:pt x="36" y="156"/>
                </a:lnTo>
                <a:lnTo>
                  <a:pt x="36" y="156"/>
                </a:lnTo>
                <a:lnTo>
                  <a:pt x="38" y="150"/>
                </a:lnTo>
                <a:lnTo>
                  <a:pt x="38" y="150"/>
                </a:lnTo>
                <a:lnTo>
                  <a:pt x="44" y="146"/>
                </a:lnTo>
                <a:lnTo>
                  <a:pt x="52" y="144"/>
                </a:lnTo>
                <a:lnTo>
                  <a:pt x="60" y="144"/>
                </a:lnTo>
                <a:lnTo>
                  <a:pt x="68" y="144"/>
                </a:lnTo>
                <a:lnTo>
                  <a:pt x="74" y="146"/>
                </a:lnTo>
                <a:lnTo>
                  <a:pt x="82" y="150"/>
                </a:lnTo>
                <a:lnTo>
                  <a:pt x="90" y="154"/>
                </a:lnTo>
                <a:lnTo>
                  <a:pt x="96" y="160"/>
                </a:lnTo>
                <a:lnTo>
                  <a:pt x="96" y="160"/>
                </a:lnTo>
                <a:lnTo>
                  <a:pt x="102" y="166"/>
                </a:lnTo>
                <a:lnTo>
                  <a:pt x="108" y="174"/>
                </a:lnTo>
                <a:lnTo>
                  <a:pt x="110" y="182"/>
                </a:lnTo>
                <a:lnTo>
                  <a:pt x="112" y="190"/>
                </a:lnTo>
                <a:lnTo>
                  <a:pt x="112" y="198"/>
                </a:lnTo>
                <a:lnTo>
                  <a:pt x="110" y="206"/>
                </a:lnTo>
                <a:lnTo>
                  <a:pt x="108" y="214"/>
                </a:lnTo>
                <a:lnTo>
                  <a:pt x="104" y="220"/>
                </a:lnTo>
                <a:lnTo>
                  <a:pt x="104" y="220"/>
                </a:lnTo>
                <a:lnTo>
                  <a:pt x="100" y="222"/>
                </a:lnTo>
                <a:lnTo>
                  <a:pt x="70" y="230"/>
                </a:lnTo>
                <a:close/>
                <a:moveTo>
                  <a:pt x="230" y="94"/>
                </a:moveTo>
                <a:lnTo>
                  <a:pt x="216" y="108"/>
                </a:lnTo>
                <a:lnTo>
                  <a:pt x="216" y="108"/>
                </a:lnTo>
                <a:lnTo>
                  <a:pt x="216" y="102"/>
                </a:lnTo>
                <a:lnTo>
                  <a:pt x="216" y="102"/>
                </a:lnTo>
                <a:lnTo>
                  <a:pt x="214" y="90"/>
                </a:lnTo>
                <a:lnTo>
                  <a:pt x="210" y="80"/>
                </a:lnTo>
                <a:lnTo>
                  <a:pt x="204" y="70"/>
                </a:lnTo>
                <a:lnTo>
                  <a:pt x="196" y="60"/>
                </a:lnTo>
                <a:lnTo>
                  <a:pt x="196" y="60"/>
                </a:lnTo>
                <a:lnTo>
                  <a:pt x="186" y="52"/>
                </a:lnTo>
                <a:lnTo>
                  <a:pt x="174" y="46"/>
                </a:lnTo>
                <a:lnTo>
                  <a:pt x="162" y="42"/>
                </a:lnTo>
                <a:lnTo>
                  <a:pt x="148" y="40"/>
                </a:lnTo>
                <a:lnTo>
                  <a:pt x="162" y="26"/>
                </a:lnTo>
                <a:lnTo>
                  <a:pt x="162" y="26"/>
                </a:lnTo>
                <a:lnTo>
                  <a:pt x="168" y="22"/>
                </a:lnTo>
                <a:lnTo>
                  <a:pt x="174" y="18"/>
                </a:lnTo>
                <a:lnTo>
                  <a:pt x="180" y="16"/>
                </a:lnTo>
                <a:lnTo>
                  <a:pt x="188" y="16"/>
                </a:lnTo>
                <a:lnTo>
                  <a:pt x="188" y="16"/>
                </a:lnTo>
                <a:lnTo>
                  <a:pt x="198" y="18"/>
                </a:lnTo>
                <a:lnTo>
                  <a:pt x="206" y="20"/>
                </a:lnTo>
                <a:lnTo>
                  <a:pt x="216" y="26"/>
                </a:lnTo>
                <a:lnTo>
                  <a:pt x="224" y="32"/>
                </a:lnTo>
                <a:lnTo>
                  <a:pt x="224" y="32"/>
                </a:lnTo>
                <a:lnTo>
                  <a:pt x="230" y="40"/>
                </a:lnTo>
                <a:lnTo>
                  <a:pt x="236" y="48"/>
                </a:lnTo>
                <a:lnTo>
                  <a:pt x="238" y="56"/>
                </a:lnTo>
                <a:lnTo>
                  <a:pt x="240" y="66"/>
                </a:lnTo>
                <a:lnTo>
                  <a:pt x="240" y="66"/>
                </a:lnTo>
                <a:lnTo>
                  <a:pt x="240" y="74"/>
                </a:lnTo>
                <a:lnTo>
                  <a:pt x="238" y="82"/>
                </a:lnTo>
                <a:lnTo>
                  <a:pt x="234" y="88"/>
                </a:lnTo>
                <a:lnTo>
                  <a:pt x="230" y="94"/>
                </a:lnTo>
                <a:close/>
              </a:path>
            </a:pathLst>
          </a:custGeom>
          <a:solidFill>
            <a:schemeClr val="bg2"/>
          </a:solid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56" name="Freeform 181"/>
          <p:cNvSpPr>
            <a:spLocks noEditPoints="1"/>
          </p:cNvSpPr>
          <p:nvPr/>
        </p:nvSpPr>
        <p:spPr bwMode="auto">
          <a:xfrm>
            <a:off x="7244522" y="2811926"/>
            <a:ext cx="479225" cy="479225"/>
          </a:xfrm>
          <a:custGeom>
            <a:avLst/>
            <a:gdLst/>
            <a:ahLst/>
            <a:cxnLst>
              <a:cxn ang="0">
                <a:pos x="252" y="2"/>
              </a:cxn>
              <a:cxn ang="0">
                <a:pos x="252" y="2"/>
              </a:cxn>
              <a:cxn ang="0">
                <a:pos x="248" y="0"/>
              </a:cxn>
              <a:cxn ang="0">
                <a:pos x="248" y="0"/>
              </a:cxn>
              <a:cxn ang="0">
                <a:pos x="244" y="2"/>
              </a:cxn>
              <a:cxn ang="0">
                <a:pos x="4" y="162"/>
              </a:cxn>
              <a:cxn ang="0">
                <a:pos x="4" y="162"/>
              </a:cxn>
              <a:cxn ang="0">
                <a:pos x="0" y="164"/>
              </a:cxn>
              <a:cxn ang="0">
                <a:pos x="0" y="168"/>
              </a:cxn>
              <a:cxn ang="0">
                <a:pos x="0" y="168"/>
              </a:cxn>
              <a:cxn ang="0">
                <a:pos x="2" y="172"/>
              </a:cxn>
              <a:cxn ang="0">
                <a:pos x="6" y="176"/>
              </a:cxn>
              <a:cxn ang="0">
                <a:pos x="68" y="200"/>
              </a:cxn>
              <a:cxn ang="0">
                <a:pos x="98" y="252"/>
              </a:cxn>
              <a:cxn ang="0">
                <a:pos x="98" y="252"/>
              </a:cxn>
              <a:cxn ang="0">
                <a:pos x="100" y="254"/>
              </a:cxn>
              <a:cxn ang="0">
                <a:pos x="104" y="256"/>
              </a:cxn>
              <a:cxn ang="0">
                <a:pos x="104" y="256"/>
              </a:cxn>
              <a:cxn ang="0">
                <a:pos x="104" y="256"/>
              </a:cxn>
              <a:cxn ang="0">
                <a:pos x="108" y="254"/>
              </a:cxn>
              <a:cxn ang="0">
                <a:pos x="110" y="252"/>
              </a:cxn>
              <a:cxn ang="0">
                <a:pos x="128" y="224"/>
              </a:cxn>
              <a:cxn ang="0">
                <a:pos x="206" y="256"/>
              </a:cxn>
              <a:cxn ang="0">
                <a:pos x="206" y="256"/>
              </a:cxn>
              <a:cxn ang="0">
                <a:pos x="208" y="256"/>
              </a:cxn>
              <a:cxn ang="0">
                <a:pos x="208" y="256"/>
              </a:cxn>
              <a:cxn ang="0">
                <a:pos x="212" y="254"/>
              </a:cxn>
              <a:cxn ang="0">
                <a:pos x="212" y="254"/>
              </a:cxn>
              <a:cxn ang="0">
                <a:pos x="214" y="252"/>
              </a:cxn>
              <a:cxn ang="0">
                <a:pos x="216" y="250"/>
              </a:cxn>
              <a:cxn ang="0">
                <a:pos x="256" y="10"/>
              </a:cxn>
              <a:cxn ang="0">
                <a:pos x="256" y="10"/>
              </a:cxn>
              <a:cxn ang="0">
                <a:pos x="256" y="4"/>
              </a:cxn>
              <a:cxn ang="0">
                <a:pos x="252" y="2"/>
              </a:cxn>
              <a:cxn ang="0">
                <a:pos x="26" y="166"/>
              </a:cxn>
              <a:cxn ang="0">
                <a:pos x="210" y="42"/>
              </a:cxn>
              <a:cxn ang="0">
                <a:pos x="76" y="186"/>
              </a:cxn>
              <a:cxn ang="0">
                <a:pos x="76" y="186"/>
              </a:cxn>
              <a:cxn ang="0">
                <a:pos x="74" y="186"/>
              </a:cxn>
              <a:cxn ang="0">
                <a:pos x="26" y="166"/>
              </a:cxn>
              <a:cxn ang="0">
                <a:pos x="82" y="192"/>
              </a:cxn>
              <a:cxn ang="0">
                <a:pos x="82" y="192"/>
              </a:cxn>
              <a:cxn ang="0">
                <a:pos x="82" y="192"/>
              </a:cxn>
              <a:cxn ang="0">
                <a:pos x="234" y="30"/>
              </a:cxn>
              <a:cxn ang="0">
                <a:pos x="104" y="232"/>
              </a:cxn>
              <a:cxn ang="0">
                <a:pos x="82" y="192"/>
              </a:cxn>
              <a:cxn ang="0">
                <a:pos x="202" y="236"/>
              </a:cxn>
              <a:cxn ang="0">
                <a:pos x="134" y="210"/>
              </a:cxn>
              <a:cxn ang="0">
                <a:pos x="134" y="210"/>
              </a:cxn>
              <a:cxn ang="0">
                <a:pos x="128" y="208"/>
              </a:cxn>
              <a:cxn ang="0">
                <a:pos x="234" y="46"/>
              </a:cxn>
              <a:cxn ang="0">
                <a:pos x="202" y="236"/>
              </a:cxn>
            </a:cxnLst>
            <a:rect l="0" t="0" r="r" b="b"/>
            <a:pathLst>
              <a:path w="256" h="256">
                <a:moveTo>
                  <a:pt x="252" y="2"/>
                </a:moveTo>
                <a:lnTo>
                  <a:pt x="252" y="2"/>
                </a:lnTo>
                <a:lnTo>
                  <a:pt x="248" y="0"/>
                </a:lnTo>
                <a:lnTo>
                  <a:pt x="248" y="0"/>
                </a:lnTo>
                <a:lnTo>
                  <a:pt x="244" y="2"/>
                </a:lnTo>
                <a:lnTo>
                  <a:pt x="4" y="162"/>
                </a:lnTo>
                <a:lnTo>
                  <a:pt x="4" y="162"/>
                </a:lnTo>
                <a:lnTo>
                  <a:pt x="0" y="164"/>
                </a:lnTo>
                <a:lnTo>
                  <a:pt x="0" y="168"/>
                </a:lnTo>
                <a:lnTo>
                  <a:pt x="0" y="168"/>
                </a:lnTo>
                <a:lnTo>
                  <a:pt x="2" y="172"/>
                </a:lnTo>
                <a:lnTo>
                  <a:pt x="6" y="176"/>
                </a:lnTo>
                <a:lnTo>
                  <a:pt x="68" y="200"/>
                </a:lnTo>
                <a:lnTo>
                  <a:pt x="98" y="252"/>
                </a:lnTo>
                <a:lnTo>
                  <a:pt x="98" y="252"/>
                </a:lnTo>
                <a:lnTo>
                  <a:pt x="100" y="254"/>
                </a:lnTo>
                <a:lnTo>
                  <a:pt x="104" y="256"/>
                </a:lnTo>
                <a:lnTo>
                  <a:pt x="104" y="256"/>
                </a:lnTo>
                <a:lnTo>
                  <a:pt x="104" y="256"/>
                </a:lnTo>
                <a:lnTo>
                  <a:pt x="108" y="254"/>
                </a:lnTo>
                <a:lnTo>
                  <a:pt x="110" y="252"/>
                </a:lnTo>
                <a:lnTo>
                  <a:pt x="128" y="224"/>
                </a:lnTo>
                <a:lnTo>
                  <a:pt x="206" y="256"/>
                </a:lnTo>
                <a:lnTo>
                  <a:pt x="206" y="256"/>
                </a:lnTo>
                <a:lnTo>
                  <a:pt x="208" y="256"/>
                </a:lnTo>
                <a:lnTo>
                  <a:pt x="208" y="256"/>
                </a:lnTo>
                <a:lnTo>
                  <a:pt x="212" y="254"/>
                </a:lnTo>
                <a:lnTo>
                  <a:pt x="212" y="254"/>
                </a:lnTo>
                <a:lnTo>
                  <a:pt x="214" y="252"/>
                </a:lnTo>
                <a:lnTo>
                  <a:pt x="216" y="250"/>
                </a:lnTo>
                <a:lnTo>
                  <a:pt x="256" y="10"/>
                </a:lnTo>
                <a:lnTo>
                  <a:pt x="256" y="10"/>
                </a:lnTo>
                <a:lnTo>
                  <a:pt x="256" y="4"/>
                </a:lnTo>
                <a:lnTo>
                  <a:pt x="252" y="2"/>
                </a:lnTo>
                <a:close/>
                <a:moveTo>
                  <a:pt x="26" y="166"/>
                </a:moveTo>
                <a:lnTo>
                  <a:pt x="210" y="42"/>
                </a:lnTo>
                <a:lnTo>
                  <a:pt x="76" y="186"/>
                </a:lnTo>
                <a:lnTo>
                  <a:pt x="76" y="186"/>
                </a:lnTo>
                <a:lnTo>
                  <a:pt x="74" y="186"/>
                </a:lnTo>
                <a:lnTo>
                  <a:pt x="26" y="166"/>
                </a:lnTo>
                <a:close/>
                <a:moveTo>
                  <a:pt x="82" y="192"/>
                </a:moveTo>
                <a:lnTo>
                  <a:pt x="82" y="192"/>
                </a:lnTo>
                <a:lnTo>
                  <a:pt x="82" y="192"/>
                </a:lnTo>
                <a:lnTo>
                  <a:pt x="234" y="30"/>
                </a:lnTo>
                <a:lnTo>
                  <a:pt x="104" y="232"/>
                </a:lnTo>
                <a:lnTo>
                  <a:pt x="82" y="192"/>
                </a:lnTo>
                <a:close/>
                <a:moveTo>
                  <a:pt x="202" y="236"/>
                </a:moveTo>
                <a:lnTo>
                  <a:pt x="134" y="210"/>
                </a:lnTo>
                <a:lnTo>
                  <a:pt x="134" y="210"/>
                </a:lnTo>
                <a:lnTo>
                  <a:pt x="128" y="208"/>
                </a:lnTo>
                <a:lnTo>
                  <a:pt x="234" y="46"/>
                </a:lnTo>
                <a:lnTo>
                  <a:pt x="202" y="236"/>
                </a:lnTo>
                <a:close/>
              </a:path>
            </a:pathLst>
          </a:custGeom>
          <a:solidFill>
            <a:schemeClr val="bg2"/>
          </a:solid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nvGrpSpPr>
          <p:cNvPr id="57" name="Group 43"/>
          <p:cNvGrpSpPr/>
          <p:nvPr/>
        </p:nvGrpSpPr>
        <p:grpSpPr>
          <a:xfrm>
            <a:off x="7287054" y="4377760"/>
            <a:ext cx="329467" cy="479225"/>
            <a:chOff x="4838700" y="2774950"/>
            <a:chExt cx="279400" cy="406400"/>
          </a:xfrm>
          <a:solidFill>
            <a:schemeClr val="bg2"/>
          </a:solidFill>
        </p:grpSpPr>
        <p:sp>
          <p:nvSpPr>
            <p:cNvPr id="58" name="Freeform 60"/>
            <p:cNvSpPr>
              <a:spLocks noEditPoints="1"/>
            </p:cNvSpPr>
            <p:nvPr/>
          </p:nvSpPr>
          <p:spPr bwMode="auto">
            <a:xfrm>
              <a:off x="4838700" y="2774950"/>
              <a:ext cx="279400" cy="406400"/>
            </a:xfrm>
            <a:custGeom>
              <a:avLst/>
              <a:gdLst/>
              <a:ahLst/>
              <a:cxnLst>
                <a:cxn ang="0">
                  <a:pos x="88" y="0"/>
                </a:cxn>
                <a:cxn ang="0">
                  <a:pos x="54" y="6"/>
                </a:cxn>
                <a:cxn ang="0">
                  <a:pos x="26" y="26"/>
                </a:cxn>
                <a:cxn ang="0">
                  <a:pos x="6" y="54"/>
                </a:cxn>
                <a:cxn ang="0">
                  <a:pos x="0" y="88"/>
                </a:cxn>
                <a:cxn ang="0">
                  <a:pos x="2" y="100"/>
                </a:cxn>
                <a:cxn ang="0">
                  <a:pos x="16" y="138"/>
                </a:cxn>
                <a:cxn ang="0">
                  <a:pos x="40" y="184"/>
                </a:cxn>
                <a:cxn ang="0">
                  <a:pos x="50" y="214"/>
                </a:cxn>
                <a:cxn ang="0">
                  <a:pos x="62" y="246"/>
                </a:cxn>
                <a:cxn ang="0">
                  <a:pos x="76" y="254"/>
                </a:cxn>
                <a:cxn ang="0">
                  <a:pos x="88" y="256"/>
                </a:cxn>
                <a:cxn ang="0">
                  <a:pos x="108" y="252"/>
                </a:cxn>
                <a:cxn ang="0">
                  <a:pos x="118" y="238"/>
                </a:cxn>
                <a:cxn ang="0">
                  <a:pos x="136" y="184"/>
                </a:cxn>
                <a:cxn ang="0">
                  <a:pos x="146" y="162"/>
                </a:cxn>
                <a:cxn ang="0">
                  <a:pos x="172" y="112"/>
                </a:cxn>
                <a:cxn ang="0">
                  <a:pos x="176" y="88"/>
                </a:cxn>
                <a:cxn ang="0">
                  <a:pos x="174" y="70"/>
                </a:cxn>
                <a:cxn ang="0">
                  <a:pos x="160" y="38"/>
                </a:cxn>
                <a:cxn ang="0">
                  <a:pos x="138" y="16"/>
                </a:cxn>
                <a:cxn ang="0">
                  <a:pos x="106" y="2"/>
                </a:cxn>
                <a:cxn ang="0">
                  <a:pos x="108" y="218"/>
                </a:cxn>
                <a:cxn ang="0">
                  <a:pos x="70" y="222"/>
                </a:cxn>
                <a:cxn ang="0">
                  <a:pos x="64" y="208"/>
                </a:cxn>
                <a:cxn ang="0">
                  <a:pos x="114" y="200"/>
                </a:cxn>
                <a:cxn ang="0">
                  <a:pos x="112" y="208"/>
                </a:cxn>
                <a:cxn ang="0">
                  <a:pos x="108" y="218"/>
                </a:cxn>
                <a:cxn ang="0">
                  <a:pos x="62" y="200"/>
                </a:cxn>
                <a:cxn ang="0">
                  <a:pos x="120" y="184"/>
                </a:cxn>
                <a:cxn ang="0">
                  <a:pos x="116" y="192"/>
                </a:cxn>
                <a:cxn ang="0">
                  <a:pos x="88" y="240"/>
                </a:cxn>
                <a:cxn ang="0">
                  <a:pos x="82" y="240"/>
                </a:cxn>
                <a:cxn ang="0">
                  <a:pos x="76" y="236"/>
                </a:cxn>
                <a:cxn ang="0">
                  <a:pos x="106" y="226"/>
                </a:cxn>
                <a:cxn ang="0">
                  <a:pos x="102" y="234"/>
                </a:cxn>
                <a:cxn ang="0">
                  <a:pos x="94" y="240"/>
                </a:cxn>
                <a:cxn ang="0">
                  <a:pos x="126" y="168"/>
                </a:cxn>
                <a:cxn ang="0">
                  <a:pos x="50" y="168"/>
                </a:cxn>
                <a:cxn ang="0">
                  <a:pos x="38" y="142"/>
                </a:cxn>
                <a:cxn ang="0">
                  <a:pos x="18" y="100"/>
                </a:cxn>
                <a:cxn ang="0">
                  <a:pos x="16" y="88"/>
                </a:cxn>
                <a:cxn ang="0">
                  <a:pos x="22" y="60"/>
                </a:cxn>
                <a:cxn ang="0">
                  <a:pos x="38" y="38"/>
                </a:cxn>
                <a:cxn ang="0">
                  <a:pos x="60" y="22"/>
                </a:cxn>
                <a:cxn ang="0">
                  <a:pos x="88" y="16"/>
                </a:cxn>
                <a:cxn ang="0">
                  <a:pos x="102" y="18"/>
                </a:cxn>
                <a:cxn ang="0">
                  <a:pos x="128" y="28"/>
                </a:cxn>
                <a:cxn ang="0">
                  <a:pos x="148" y="48"/>
                </a:cxn>
                <a:cxn ang="0">
                  <a:pos x="158" y="74"/>
                </a:cxn>
                <a:cxn ang="0">
                  <a:pos x="160" y="88"/>
                </a:cxn>
                <a:cxn ang="0">
                  <a:pos x="154" y="114"/>
                </a:cxn>
                <a:cxn ang="0">
                  <a:pos x="138" y="142"/>
                </a:cxn>
              </a:cxnLst>
              <a:rect l="0" t="0" r="r" b="b"/>
              <a:pathLst>
                <a:path w="176" h="256">
                  <a:moveTo>
                    <a:pt x="88" y="0"/>
                  </a:moveTo>
                  <a:lnTo>
                    <a:pt x="88" y="0"/>
                  </a:lnTo>
                  <a:lnTo>
                    <a:pt x="70" y="2"/>
                  </a:lnTo>
                  <a:lnTo>
                    <a:pt x="54" y="6"/>
                  </a:lnTo>
                  <a:lnTo>
                    <a:pt x="38" y="16"/>
                  </a:lnTo>
                  <a:lnTo>
                    <a:pt x="26" y="26"/>
                  </a:lnTo>
                  <a:lnTo>
                    <a:pt x="16" y="38"/>
                  </a:lnTo>
                  <a:lnTo>
                    <a:pt x="6" y="54"/>
                  </a:lnTo>
                  <a:lnTo>
                    <a:pt x="2" y="70"/>
                  </a:lnTo>
                  <a:lnTo>
                    <a:pt x="0" y="88"/>
                  </a:lnTo>
                  <a:lnTo>
                    <a:pt x="0" y="88"/>
                  </a:lnTo>
                  <a:lnTo>
                    <a:pt x="2" y="100"/>
                  </a:lnTo>
                  <a:lnTo>
                    <a:pt x="4" y="112"/>
                  </a:lnTo>
                  <a:lnTo>
                    <a:pt x="16" y="138"/>
                  </a:lnTo>
                  <a:lnTo>
                    <a:pt x="30" y="162"/>
                  </a:lnTo>
                  <a:lnTo>
                    <a:pt x="40" y="184"/>
                  </a:lnTo>
                  <a:lnTo>
                    <a:pt x="40" y="184"/>
                  </a:lnTo>
                  <a:lnTo>
                    <a:pt x="50" y="214"/>
                  </a:lnTo>
                  <a:lnTo>
                    <a:pt x="58" y="238"/>
                  </a:lnTo>
                  <a:lnTo>
                    <a:pt x="62" y="246"/>
                  </a:lnTo>
                  <a:lnTo>
                    <a:pt x="68" y="252"/>
                  </a:lnTo>
                  <a:lnTo>
                    <a:pt x="76" y="254"/>
                  </a:lnTo>
                  <a:lnTo>
                    <a:pt x="88" y="256"/>
                  </a:lnTo>
                  <a:lnTo>
                    <a:pt x="88" y="256"/>
                  </a:lnTo>
                  <a:lnTo>
                    <a:pt x="100" y="254"/>
                  </a:lnTo>
                  <a:lnTo>
                    <a:pt x="108" y="252"/>
                  </a:lnTo>
                  <a:lnTo>
                    <a:pt x="114" y="246"/>
                  </a:lnTo>
                  <a:lnTo>
                    <a:pt x="118" y="238"/>
                  </a:lnTo>
                  <a:lnTo>
                    <a:pt x="126" y="214"/>
                  </a:lnTo>
                  <a:lnTo>
                    <a:pt x="136" y="184"/>
                  </a:lnTo>
                  <a:lnTo>
                    <a:pt x="136" y="184"/>
                  </a:lnTo>
                  <a:lnTo>
                    <a:pt x="146" y="162"/>
                  </a:lnTo>
                  <a:lnTo>
                    <a:pt x="160" y="138"/>
                  </a:lnTo>
                  <a:lnTo>
                    <a:pt x="172" y="112"/>
                  </a:lnTo>
                  <a:lnTo>
                    <a:pt x="174" y="100"/>
                  </a:lnTo>
                  <a:lnTo>
                    <a:pt x="176" y="88"/>
                  </a:lnTo>
                  <a:lnTo>
                    <a:pt x="176" y="88"/>
                  </a:lnTo>
                  <a:lnTo>
                    <a:pt x="174" y="70"/>
                  </a:lnTo>
                  <a:lnTo>
                    <a:pt x="170" y="54"/>
                  </a:lnTo>
                  <a:lnTo>
                    <a:pt x="160" y="38"/>
                  </a:lnTo>
                  <a:lnTo>
                    <a:pt x="150" y="26"/>
                  </a:lnTo>
                  <a:lnTo>
                    <a:pt x="138" y="16"/>
                  </a:lnTo>
                  <a:lnTo>
                    <a:pt x="122" y="6"/>
                  </a:lnTo>
                  <a:lnTo>
                    <a:pt x="106" y="2"/>
                  </a:lnTo>
                  <a:lnTo>
                    <a:pt x="88" y="0"/>
                  </a:lnTo>
                  <a:close/>
                  <a:moveTo>
                    <a:pt x="108" y="218"/>
                  </a:moveTo>
                  <a:lnTo>
                    <a:pt x="70" y="222"/>
                  </a:lnTo>
                  <a:lnTo>
                    <a:pt x="70" y="222"/>
                  </a:lnTo>
                  <a:lnTo>
                    <a:pt x="64" y="208"/>
                  </a:lnTo>
                  <a:lnTo>
                    <a:pt x="64" y="208"/>
                  </a:lnTo>
                  <a:lnTo>
                    <a:pt x="64" y="206"/>
                  </a:lnTo>
                  <a:lnTo>
                    <a:pt x="114" y="200"/>
                  </a:lnTo>
                  <a:lnTo>
                    <a:pt x="114" y="200"/>
                  </a:lnTo>
                  <a:lnTo>
                    <a:pt x="112" y="208"/>
                  </a:lnTo>
                  <a:lnTo>
                    <a:pt x="112" y="208"/>
                  </a:lnTo>
                  <a:lnTo>
                    <a:pt x="108" y="218"/>
                  </a:lnTo>
                  <a:close/>
                  <a:moveTo>
                    <a:pt x="62" y="200"/>
                  </a:moveTo>
                  <a:lnTo>
                    <a:pt x="62" y="200"/>
                  </a:lnTo>
                  <a:lnTo>
                    <a:pt x="56" y="184"/>
                  </a:lnTo>
                  <a:lnTo>
                    <a:pt x="120" y="184"/>
                  </a:lnTo>
                  <a:lnTo>
                    <a:pt x="120" y="184"/>
                  </a:lnTo>
                  <a:lnTo>
                    <a:pt x="116" y="192"/>
                  </a:lnTo>
                  <a:lnTo>
                    <a:pt x="62" y="200"/>
                  </a:lnTo>
                  <a:close/>
                  <a:moveTo>
                    <a:pt x="88" y="240"/>
                  </a:moveTo>
                  <a:lnTo>
                    <a:pt x="88" y="240"/>
                  </a:lnTo>
                  <a:lnTo>
                    <a:pt x="82" y="240"/>
                  </a:lnTo>
                  <a:lnTo>
                    <a:pt x="78" y="238"/>
                  </a:lnTo>
                  <a:lnTo>
                    <a:pt x="76" y="236"/>
                  </a:lnTo>
                  <a:lnTo>
                    <a:pt x="72" y="230"/>
                  </a:lnTo>
                  <a:lnTo>
                    <a:pt x="106" y="226"/>
                  </a:lnTo>
                  <a:lnTo>
                    <a:pt x="106" y="226"/>
                  </a:lnTo>
                  <a:lnTo>
                    <a:pt x="102" y="234"/>
                  </a:lnTo>
                  <a:lnTo>
                    <a:pt x="98" y="238"/>
                  </a:lnTo>
                  <a:lnTo>
                    <a:pt x="94" y="240"/>
                  </a:lnTo>
                  <a:lnTo>
                    <a:pt x="88" y="240"/>
                  </a:lnTo>
                  <a:close/>
                  <a:moveTo>
                    <a:pt x="126" y="168"/>
                  </a:moveTo>
                  <a:lnTo>
                    <a:pt x="50" y="168"/>
                  </a:lnTo>
                  <a:lnTo>
                    <a:pt x="50" y="168"/>
                  </a:lnTo>
                  <a:lnTo>
                    <a:pt x="38" y="142"/>
                  </a:lnTo>
                  <a:lnTo>
                    <a:pt x="38" y="142"/>
                  </a:lnTo>
                  <a:lnTo>
                    <a:pt x="22" y="114"/>
                  </a:lnTo>
                  <a:lnTo>
                    <a:pt x="18" y="100"/>
                  </a:lnTo>
                  <a:lnTo>
                    <a:pt x="16" y="88"/>
                  </a:lnTo>
                  <a:lnTo>
                    <a:pt x="16" y="88"/>
                  </a:lnTo>
                  <a:lnTo>
                    <a:pt x="18" y="74"/>
                  </a:lnTo>
                  <a:lnTo>
                    <a:pt x="22" y="60"/>
                  </a:lnTo>
                  <a:lnTo>
                    <a:pt x="28" y="48"/>
                  </a:lnTo>
                  <a:lnTo>
                    <a:pt x="38" y="38"/>
                  </a:lnTo>
                  <a:lnTo>
                    <a:pt x="48" y="28"/>
                  </a:lnTo>
                  <a:lnTo>
                    <a:pt x="60" y="22"/>
                  </a:lnTo>
                  <a:lnTo>
                    <a:pt x="74" y="18"/>
                  </a:lnTo>
                  <a:lnTo>
                    <a:pt x="88" y="16"/>
                  </a:lnTo>
                  <a:lnTo>
                    <a:pt x="88" y="16"/>
                  </a:lnTo>
                  <a:lnTo>
                    <a:pt x="102" y="18"/>
                  </a:lnTo>
                  <a:lnTo>
                    <a:pt x="116" y="22"/>
                  </a:lnTo>
                  <a:lnTo>
                    <a:pt x="128" y="28"/>
                  </a:lnTo>
                  <a:lnTo>
                    <a:pt x="138" y="38"/>
                  </a:lnTo>
                  <a:lnTo>
                    <a:pt x="148" y="48"/>
                  </a:lnTo>
                  <a:lnTo>
                    <a:pt x="154" y="60"/>
                  </a:lnTo>
                  <a:lnTo>
                    <a:pt x="158" y="74"/>
                  </a:lnTo>
                  <a:lnTo>
                    <a:pt x="160" y="88"/>
                  </a:lnTo>
                  <a:lnTo>
                    <a:pt x="160" y="88"/>
                  </a:lnTo>
                  <a:lnTo>
                    <a:pt x="158" y="100"/>
                  </a:lnTo>
                  <a:lnTo>
                    <a:pt x="154" y="114"/>
                  </a:lnTo>
                  <a:lnTo>
                    <a:pt x="138" y="142"/>
                  </a:lnTo>
                  <a:lnTo>
                    <a:pt x="138" y="142"/>
                  </a:lnTo>
                  <a:lnTo>
                    <a:pt x="126" y="16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59" name="Freeform 66"/>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0" name="Freeform 67"/>
            <p:cNvSpPr/>
            <p:nvPr/>
          </p:nvSpPr>
          <p:spPr bwMode="auto">
            <a:xfrm>
              <a:off x="4902200" y="2838450"/>
              <a:ext cx="82550" cy="82550"/>
            </a:xfrm>
            <a:custGeom>
              <a:avLst/>
              <a:gdLst/>
              <a:ahLst/>
              <a:cxnLst>
                <a:cxn ang="0">
                  <a:pos x="48" y="0"/>
                </a:cxn>
                <a:cxn ang="0">
                  <a:pos x="48" y="0"/>
                </a:cxn>
                <a:cxn ang="0">
                  <a:pos x="38" y="0"/>
                </a:cxn>
                <a:cxn ang="0">
                  <a:pos x="30" y="4"/>
                </a:cxn>
                <a:cxn ang="0">
                  <a:pos x="22" y="8"/>
                </a:cxn>
                <a:cxn ang="0">
                  <a:pos x="14" y="14"/>
                </a:cxn>
                <a:cxn ang="0">
                  <a:pos x="8" y="22"/>
                </a:cxn>
                <a:cxn ang="0">
                  <a:pos x="4" y="30"/>
                </a:cxn>
                <a:cxn ang="0">
                  <a:pos x="0" y="38"/>
                </a:cxn>
                <a:cxn ang="0">
                  <a:pos x="0" y="48"/>
                </a:cxn>
                <a:cxn ang="0">
                  <a:pos x="0" y="48"/>
                </a:cxn>
                <a:cxn ang="0">
                  <a:pos x="2" y="50"/>
                </a:cxn>
                <a:cxn ang="0">
                  <a:pos x="4" y="52"/>
                </a:cxn>
                <a:cxn ang="0">
                  <a:pos x="4" y="52"/>
                </a:cxn>
                <a:cxn ang="0">
                  <a:pos x="6" y="50"/>
                </a:cxn>
                <a:cxn ang="0">
                  <a:pos x="8" y="48"/>
                </a:cxn>
                <a:cxn ang="0">
                  <a:pos x="8" y="48"/>
                </a:cxn>
                <a:cxn ang="0">
                  <a:pos x="8" y="40"/>
                </a:cxn>
                <a:cxn ang="0">
                  <a:pos x="12" y="32"/>
                </a:cxn>
                <a:cxn ang="0">
                  <a:pos x="14" y="26"/>
                </a:cxn>
                <a:cxn ang="0">
                  <a:pos x="20" y="20"/>
                </a:cxn>
                <a:cxn ang="0">
                  <a:pos x="26" y="14"/>
                </a:cxn>
                <a:cxn ang="0">
                  <a:pos x="32" y="12"/>
                </a:cxn>
                <a:cxn ang="0">
                  <a:pos x="40" y="8"/>
                </a:cxn>
                <a:cxn ang="0">
                  <a:pos x="48" y="8"/>
                </a:cxn>
                <a:cxn ang="0">
                  <a:pos x="48" y="8"/>
                </a:cxn>
                <a:cxn ang="0">
                  <a:pos x="50" y="6"/>
                </a:cxn>
                <a:cxn ang="0">
                  <a:pos x="52" y="4"/>
                </a:cxn>
                <a:cxn ang="0">
                  <a:pos x="52" y="4"/>
                </a:cxn>
                <a:cxn ang="0">
                  <a:pos x="50" y="2"/>
                </a:cxn>
                <a:cxn ang="0">
                  <a:pos x="48" y="0"/>
                </a:cxn>
              </a:cxnLst>
              <a:rect l="0" t="0" r="r" b="b"/>
              <a:pathLst>
                <a:path w="52" h="52">
                  <a:moveTo>
                    <a:pt x="48" y="0"/>
                  </a:moveTo>
                  <a:lnTo>
                    <a:pt x="48" y="0"/>
                  </a:lnTo>
                  <a:lnTo>
                    <a:pt x="38" y="0"/>
                  </a:lnTo>
                  <a:lnTo>
                    <a:pt x="30" y="4"/>
                  </a:lnTo>
                  <a:lnTo>
                    <a:pt x="22" y="8"/>
                  </a:lnTo>
                  <a:lnTo>
                    <a:pt x="14" y="14"/>
                  </a:lnTo>
                  <a:lnTo>
                    <a:pt x="8" y="22"/>
                  </a:lnTo>
                  <a:lnTo>
                    <a:pt x="4" y="30"/>
                  </a:lnTo>
                  <a:lnTo>
                    <a:pt x="0" y="38"/>
                  </a:lnTo>
                  <a:lnTo>
                    <a:pt x="0" y="48"/>
                  </a:lnTo>
                  <a:lnTo>
                    <a:pt x="0" y="48"/>
                  </a:lnTo>
                  <a:lnTo>
                    <a:pt x="2" y="50"/>
                  </a:lnTo>
                  <a:lnTo>
                    <a:pt x="4" y="52"/>
                  </a:lnTo>
                  <a:lnTo>
                    <a:pt x="4" y="52"/>
                  </a:lnTo>
                  <a:lnTo>
                    <a:pt x="6" y="50"/>
                  </a:lnTo>
                  <a:lnTo>
                    <a:pt x="8" y="48"/>
                  </a:lnTo>
                  <a:lnTo>
                    <a:pt x="8" y="48"/>
                  </a:lnTo>
                  <a:lnTo>
                    <a:pt x="8" y="40"/>
                  </a:lnTo>
                  <a:lnTo>
                    <a:pt x="12" y="32"/>
                  </a:lnTo>
                  <a:lnTo>
                    <a:pt x="14" y="26"/>
                  </a:lnTo>
                  <a:lnTo>
                    <a:pt x="20" y="20"/>
                  </a:lnTo>
                  <a:lnTo>
                    <a:pt x="26" y="14"/>
                  </a:lnTo>
                  <a:lnTo>
                    <a:pt x="32" y="12"/>
                  </a:lnTo>
                  <a:lnTo>
                    <a:pt x="40" y="8"/>
                  </a:lnTo>
                  <a:lnTo>
                    <a:pt x="48" y="8"/>
                  </a:lnTo>
                  <a:lnTo>
                    <a:pt x="48" y="8"/>
                  </a:lnTo>
                  <a:lnTo>
                    <a:pt x="50" y="6"/>
                  </a:lnTo>
                  <a:lnTo>
                    <a:pt x="52" y="4"/>
                  </a:lnTo>
                  <a:lnTo>
                    <a:pt x="52" y="4"/>
                  </a:lnTo>
                  <a:lnTo>
                    <a:pt x="50" y="2"/>
                  </a:lnTo>
                  <a:lnTo>
                    <a:pt x="48" y="0"/>
                  </a:lnTo>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grpSp>
        <p:nvGrpSpPr>
          <p:cNvPr id="61" name="Group 47"/>
          <p:cNvGrpSpPr/>
          <p:nvPr/>
        </p:nvGrpSpPr>
        <p:grpSpPr>
          <a:xfrm>
            <a:off x="5836225" y="5167091"/>
            <a:ext cx="479225" cy="479225"/>
            <a:chOff x="3149600" y="2774950"/>
            <a:chExt cx="406400" cy="406400"/>
          </a:xfrm>
          <a:solidFill>
            <a:schemeClr val="bg2"/>
          </a:solidFill>
        </p:grpSpPr>
        <p:sp>
          <p:nvSpPr>
            <p:cNvPr id="62" name="Freeform 110"/>
            <p:cNvSpPr>
              <a:spLocks noEditPoints="1"/>
            </p:cNvSpPr>
            <p:nvPr/>
          </p:nvSpPr>
          <p:spPr bwMode="auto">
            <a:xfrm>
              <a:off x="3327400" y="2978150"/>
              <a:ext cx="63500" cy="63500"/>
            </a:xfrm>
            <a:custGeom>
              <a:avLst/>
              <a:gdLst/>
              <a:ahLst/>
              <a:cxnLst>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Lst>
              <a:rect l="0" t="0" r="r" b="b"/>
              <a:pathLst>
                <a:path w="40" h="40">
                  <a:moveTo>
                    <a:pt x="20" y="40"/>
                  </a:moveTo>
                  <a:lnTo>
                    <a:pt x="20" y="40"/>
                  </a:lnTo>
                  <a:lnTo>
                    <a:pt x="28" y="38"/>
                  </a:lnTo>
                  <a:lnTo>
                    <a:pt x="34" y="34"/>
                  </a:lnTo>
                  <a:lnTo>
                    <a:pt x="38" y="28"/>
                  </a:lnTo>
                  <a:lnTo>
                    <a:pt x="40" y="20"/>
                  </a:lnTo>
                  <a:lnTo>
                    <a:pt x="40" y="20"/>
                  </a:lnTo>
                  <a:lnTo>
                    <a:pt x="38" y="12"/>
                  </a:lnTo>
                  <a:lnTo>
                    <a:pt x="34" y="6"/>
                  </a:lnTo>
                  <a:lnTo>
                    <a:pt x="28" y="2"/>
                  </a:lnTo>
                  <a:lnTo>
                    <a:pt x="20" y="0"/>
                  </a:lnTo>
                  <a:lnTo>
                    <a:pt x="20" y="0"/>
                  </a:lnTo>
                  <a:lnTo>
                    <a:pt x="12" y="2"/>
                  </a:lnTo>
                  <a:lnTo>
                    <a:pt x="6" y="6"/>
                  </a:lnTo>
                  <a:lnTo>
                    <a:pt x="2" y="12"/>
                  </a:lnTo>
                  <a:lnTo>
                    <a:pt x="0" y="20"/>
                  </a:lnTo>
                  <a:lnTo>
                    <a:pt x="0" y="20"/>
                  </a:lnTo>
                  <a:lnTo>
                    <a:pt x="2" y="28"/>
                  </a:lnTo>
                  <a:lnTo>
                    <a:pt x="6" y="34"/>
                  </a:lnTo>
                  <a:lnTo>
                    <a:pt x="12" y="38"/>
                  </a:lnTo>
                  <a:lnTo>
                    <a:pt x="20" y="40"/>
                  </a:lnTo>
                  <a:close/>
                  <a:moveTo>
                    <a:pt x="20" y="8"/>
                  </a:moveTo>
                  <a:lnTo>
                    <a:pt x="20" y="8"/>
                  </a:lnTo>
                  <a:lnTo>
                    <a:pt x="24" y="8"/>
                  </a:lnTo>
                  <a:lnTo>
                    <a:pt x="28" y="12"/>
                  </a:lnTo>
                  <a:lnTo>
                    <a:pt x="32" y="16"/>
                  </a:lnTo>
                  <a:lnTo>
                    <a:pt x="32" y="20"/>
                  </a:lnTo>
                  <a:lnTo>
                    <a:pt x="32" y="20"/>
                  </a:lnTo>
                  <a:lnTo>
                    <a:pt x="32" y="24"/>
                  </a:lnTo>
                  <a:lnTo>
                    <a:pt x="28" y="28"/>
                  </a:lnTo>
                  <a:lnTo>
                    <a:pt x="24" y="32"/>
                  </a:lnTo>
                  <a:lnTo>
                    <a:pt x="20" y="32"/>
                  </a:lnTo>
                  <a:lnTo>
                    <a:pt x="20" y="32"/>
                  </a:lnTo>
                  <a:lnTo>
                    <a:pt x="16" y="32"/>
                  </a:lnTo>
                  <a:lnTo>
                    <a:pt x="12" y="28"/>
                  </a:lnTo>
                  <a:lnTo>
                    <a:pt x="8" y="24"/>
                  </a:lnTo>
                  <a:lnTo>
                    <a:pt x="8" y="20"/>
                  </a:lnTo>
                  <a:lnTo>
                    <a:pt x="8" y="20"/>
                  </a:lnTo>
                  <a:lnTo>
                    <a:pt x="8" y="16"/>
                  </a:lnTo>
                  <a:lnTo>
                    <a:pt x="12" y="12"/>
                  </a:lnTo>
                  <a:lnTo>
                    <a:pt x="16" y="8"/>
                  </a:lnTo>
                  <a:lnTo>
                    <a:pt x="20" y="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3" name="Freeform 113"/>
            <p:cNvSpPr>
              <a:spLocks noEditPoints="1"/>
            </p:cNvSpPr>
            <p:nvPr/>
          </p:nvSpPr>
          <p:spPr bwMode="auto">
            <a:xfrm>
              <a:off x="3492500" y="2774950"/>
              <a:ext cx="63500" cy="63500"/>
            </a:xfrm>
            <a:custGeom>
              <a:avLst/>
              <a:gdLst/>
              <a:ahLst/>
              <a:cxnLst>
                <a:cxn ang="0">
                  <a:pos x="20" y="0"/>
                </a:cxn>
                <a:cxn ang="0">
                  <a:pos x="20" y="0"/>
                </a:cxn>
                <a:cxn ang="0">
                  <a:pos x="12" y="2"/>
                </a:cxn>
                <a:cxn ang="0">
                  <a:pos x="6" y="6"/>
                </a:cxn>
                <a:cxn ang="0">
                  <a:pos x="2" y="12"/>
                </a:cxn>
                <a:cxn ang="0">
                  <a:pos x="0" y="20"/>
                </a:cxn>
                <a:cxn ang="0">
                  <a:pos x="0" y="20"/>
                </a:cxn>
                <a:cxn ang="0">
                  <a:pos x="2" y="28"/>
                </a:cxn>
                <a:cxn ang="0">
                  <a:pos x="6" y="34"/>
                </a:cxn>
                <a:cxn ang="0">
                  <a:pos x="12" y="38"/>
                </a:cxn>
                <a:cxn ang="0">
                  <a:pos x="20" y="40"/>
                </a:cxn>
                <a:cxn ang="0">
                  <a:pos x="20" y="40"/>
                </a:cxn>
                <a:cxn ang="0">
                  <a:pos x="28" y="38"/>
                </a:cxn>
                <a:cxn ang="0">
                  <a:pos x="34" y="34"/>
                </a:cxn>
                <a:cxn ang="0">
                  <a:pos x="38" y="28"/>
                </a:cxn>
                <a:cxn ang="0">
                  <a:pos x="40" y="20"/>
                </a:cxn>
                <a:cxn ang="0">
                  <a:pos x="40" y="20"/>
                </a:cxn>
                <a:cxn ang="0">
                  <a:pos x="38" y="12"/>
                </a:cxn>
                <a:cxn ang="0">
                  <a:pos x="34" y="6"/>
                </a:cxn>
                <a:cxn ang="0">
                  <a:pos x="28" y="2"/>
                </a:cxn>
                <a:cxn ang="0">
                  <a:pos x="20" y="0"/>
                </a:cxn>
                <a:cxn ang="0">
                  <a:pos x="20" y="32"/>
                </a:cxn>
                <a:cxn ang="0">
                  <a:pos x="20" y="32"/>
                </a:cxn>
                <a:cxn ang="0">
                  <a:pos x="16" y="32"/>
                </a:cxn>
                <a:cxn ang="0">
                  <a:pos x="12" y="28"/>
                </a:cxn>
                <a:cxn ang="0">
                  <a:pos x="8" y="24"/>
                </a:cxn>
                <a:cxn ang="0">
                  <a:pos x="8" y="20"/>
                </a:cxn>
                <a:cxn ang="0">
                  <a:pos x="8" y="20"/>
                </a:cxn>
                <a:cxn ang="0">
                  <a:pos x="8" y="16"/>
                </a:cxn>
                <a:cxn ang="0">
                  <a:pos x="12" y="12"/>
                </a:cxn>
                <a:cxn ang="0">
                  <a:pos x="16" y="8"/>
                </a:cxn>
                <a:cxn ang="0">
                  <a:pos x="20" y="8"/>
                </a:cxn>
                <a:cxn ang="0">
                  <a:pos x="20" y="8"/>
                </a:cxn>
                <a:cxn ang="0">
                  <a:pos x="24" y="8"/>
                </a:cxn>
                <a:cxn ang="0">
                  <a:pos x="28" y="12"/>
                </a:cxn>
                <a:cxn ang="0">
                  <a:pos x="32" y="16"/>
                </a:cxn>
                <a:cxn ang="0">
                  <a:pos x="32" y="20"/>
                </a:cxn>
                <a:cxn ang="0">
                  <a:pos x="32" y="20"/>
                </a:cxn>
                <a:cxn ang="0">
                  <a:pos x="32" y="24"/>
                </a:cxn>
                <a:cxn ang="0">
                  <a:pos x="28" y="28"/>
                </a:cxn>
                <a:cxn ang="0">
                  <a:pos x="24" y="32"/>
                </a:cxn>
                <a:cxn ang="0">
                  <a:pos x="20" y="32"/>
                </a:cxn>
              </a:cxnLst>
              <a:rect l="0" t="0" r="r" b="b"/>
              <a:pathLst>
                <a:path w="40" h="40">
                  <a:moveTo>
                    <a:pt x="20" y="0"/>
                  </a:moveTo>
                  <a:lnTo>
                    <a:pt x="20" y="0"/>
                  </a:lnTo>
                  <a:lnTo>
                    <a:pt x="12" y="2"/>
                  </a:lnTo>
                  <a:lnTo>
                    <a:pt x="6" y="6"/>
                  </a:lnTo>
                  <a:lnTo>
                    <a:pt x="2" y="12"/>
                  </a:lnTo>
                  <a:lnTo>
                    <a:pt x="0" y="20"/>
                  </a:lnTo>
                  <a:lnTo>
                    <a:pt x="0" y="20"/>
                  </a:lnTo>
                  <a:lnTo>
                    <a:pt x="2" y="28"/>
                  </a:lnTo>
                  <a:lnTo>
                    <a:pt x="6" y="34"/>
                  </a:lnTo>
                  <a:lnTo>
                    <a:pt x="12" y="38"/>
                  </a:lnTo>
                  <a:lnTo>
                    <a:pt x="20" y="40"/>
                  </a:lnTo>
                  <a:lnTo>
                    <a:pt x="20" y="40"/>
                  </a:lnTo>
                  <a:lnTo>
                    <a:pt x="28" y="38"/>
                  </a:lnTo>
                  <a:lnTo>
                    <a:pt x="34" y="34"/>
                  </a:lnTo>
                  <a:lnTo>
                    <a:pt x="38" y="28"/>
                  </a:lnTo>
                  <a:lnTo>
                    <a:pt x="40" y="20"/>
                  </a:lnTo>
                  <a:lnTo>
                    <a:pt x="40" y="20"/>
                  </a:lnTo>
                  <a:lnTo>
                    <a:pt x="38" y="12"/>
                  </a:lnTo>
                  <a:lnTo>
                    <a:pt x="34" y="6"/>
                  </a:lnTo>
                  <a:lnTo>
                    <a:pt x="28" y="2"/>
                  </a:lnTo>
                  <a:lnTo>
                    <a:pt x="20" y="0"/>
                  </a:lnTo>
                  <a:close/>
                  <a:moveTo>
                    <a:pt x="20" y="32"/>
                  </a:moveTo>
                  <a:lnTo>
                    <a:pt x="20" y="32"/>
                  </a:lnTo>
                  <a:lnTo>
                    <a:pt x="16" y="32"/>
                  </a:lnTo>
                  <a:lnTo>
                    <a:pt x="12" y="28"/>
                  </a:lnTo>
                  <a:lnTo>
                    <a:pt x="8" y="24"/>
                  </a:lnTo>
                  <a:lnTo>
                    <a:pt x="8" y="20"/>
                  </a:lnTo>
                  <a:lnTo>
                    <a:pt x="8" y="20"/>
                  </a:lnTo>
                  <a:lnTo>
                    <a:pt x="8" y="16"/>
                  </a:lnTo>
                  <a:lnTo>
                    <a:pt x="12" y="12"/>
                  </a:lnTo>
                  <a:lnTo>
                    <a:pt x="16" y="8"/>
                  </a:lnTo>
                  <a:lnTo>
                    <a:pt x="20" y="8"/>
                  </a:lnTo>
                  <a:lnTo>
                    <a:pt x="20" y="8"/>
                  </a:lnTo>
                  <a:lnTo>
                    <a:pt x="24" y="8"/>
                  </a:lnTo>
                  <a:lnTo>
                    <a:pt x="28" y="12"/>
                  </a:lnTo>
                  <a:lnTo>
                    <a:pt x="32" y="16"/>
                  </a:lnTo>
                  <a:lnTo>
                    <a:pt x="32" y="20"/>
                  </a:lnTo>
                  <a:lnTo>
                    <a:pt x="32" y="20"/>
                  </a:lnTo>
                  <a:lnTo>
                    <a:pt x="32" y="24"/>
                  </a:lnTo>
                  <a:lnTo>
                    <a:pt x="28" y="28"/>
                  </a:lnTo>
                  <a:lnTo>
                    <a:pt x="24" y="32"/>
                  </a:lnTo>
                  <a:lnTo>
                    <a:pt x="20" y="32"/>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4" name="Freeform 116"/>
            <p:cNvSpPr>
              <a:spLocks noEditPoints="1"/>
            </p:cNvSpPr>
            <p:nvPr/>
          </p:nvSpPr>
          <p:spPr bwMode="auto">
            <a:xfrm>
              <a:off x="3251200" y="2965450"/>
              <a:ext cx="50800" cy="50800"/>
            </a:xfrm>
            <a:custGeom>
              <a:avLst/>
              <a:gdLst/>
              <a:ahLst/>
              <a:cxnLst>
                <a:cxn ang="0">
                  <a:pos x="0" y="16"/>
                </a:cxn>
                <a:cxn ang="0">
                  <a:pos x="0" y="16"/>
                </a:cxn>
                <a:cxn ang="0">
                  <a:pos x="2" y="22"/>
                </a:cxn>
                <a:cxn ang="0">
                  <a:pos x="4" y="28"/>
                </a:cxn>
                <a:cxn ang="0">
                  <a:pos x="10" y="30"/>
                </a:cxn>
                <a:cxn ang="0">
                  <a:pos x="16" y="32"/>
                </a:cxn>
                <a:cxn ang="0">
                  <a:pos x="16" y="32"/>
                </a:cxn>
                <a:cxn ang="0">
                  <a:pos x="22" y="30"/>
                </a:cxn>
                <a:cxn ang="0">
                  <a:pos x="28" y="28"/>
                </a:cxn>
                <a:cxn ang="0">
                  <a:pos x="30" y="22"/>
                </a:cxn>
                <a:cxn ang="0">
                  <a:pos x="32" y="16"/>
                </a:cxn>
                <a:cxn ang="0">
                  <a:pos x="32" y="16"/>
                </a:cxn>
                <a:cxn ang="0">
                  <a:pos x="30" y="10"/>
                </a:cxn>
                <a:cxn ang="0">
                  <a:pos x="28" y="4"/>
                </a:cxn>
                <a:cxn ang="0">
                  <a:pos x="22" y="2"/>
                </a:cxn>
                <a:cxn ang="0">
                  <a:pos x="16" y="0"/>
                </a:cxn>
                <a:cxn ang="0">
                  <a:pos x="16" y="0"/>
                </a:cxn>
                <a:cxn ang="0">
                  <a:pos x="10" y="2"/>
                </a:cxn>
                <a:cxn ang="0">
                  <a:pos x="4" y="4"/>
                </a:cxn>
                <a:cxn ang="0">
                  <a:pos x="2" y="10"/>
                </a:cxn>
                <a:cxn ang="0">
                  <a:pos x="0" y="16"/>
                </a:cxn>
                <a:cxn ang="0">
                  <a:pos x="16" y="8"/>
                </a:cxn>
                <a:cxn ang="0">
                  <a:pos x="16" y="8"/>
                </a:cxn>
                <a:cxn ang="0">
                  <a:pos x="20" y="8"/>
                </a:cxn>
                <a:cxn ang="0">
                  <a:pos x="22" y="10"/>
                </a:cxn>
                <a:cxn ang="0">
                  <a:pos x="24" y="12"/>
                </a:cxn>
                <a:cxn ang="0">
                  <a:pos x="24" y="16"/>
                </a:cxn>
                <a:cxn ang="0">
                  <a:pos x="24" y="16"/>
                </a:cxn>
                <a:cxn ang="0">
                  <a:pos x="24" y="20"/>
                </a:cxn>
                <a:cxn ang="0">
                  <a:pos x="22" y="22"/>
                </a:cxn>
                <a:cxn ang="0">
                  <a:pos x="20" y="24"/>
                </a:cxn>
                <a:cxn ang="0">
                  <a:pos x="16" y="24"/>
                </a:cxn>
                <a:cxn ang="0">
                  <a:pos x="16" y="24"/>
                </a:cxn>
                <a:cxn ang="0">
                  <a:pos x="12" y="24"/>
                </a:cxn>
                <a:cxn ang="0">
                  <a:pos x="10" y="22"/>
                </a:cxn>
                <a:cxn ang="0">
                  <a:pos x="8" y="20"/>
                </a:cxn>
                <a:cxn ang="0">
                  <a:pos x="8" y="16"/>
                </a:cxn>
                <a:cxn ang="0">
                  <a:pos x="8" y="16"/>
                </a:cxn>
                <a:cxn ang="0">
                  <a:pos x="8" y="12"/>
                </a:cxn>
                <a:cxn ang="0">
                  <a:pos x="10" y="10"/>
                </a:cxn>
                <a:cxn ang="0">
                  <a:pos x="12" y="8"/>
                </a:cxn>
                <a:cxn ang="0">
                  <a:pos x="16" y="8"/>
                </a:cxn>
              </a:cxnLst>
              <a:rect l="0" t="0" r="r" b="b"/>
              <a:pathLst>
                <a:path w="32" h="32">
                  <a:moveTo>
                    <a:pt x="0" y="16"/>
                  </a:moveTo>
                  <a:lnTo>
                    <a:pt x="0" y="16"/>
                  </a:lnTo>
                  <a:lnTo>
                    <a:pt x="2" y="22"/>
                  </a:lnTo>
                  <a:lnTo>
                    <a:pt x="4" y="28"/>
                  </a:lnTo>
                  <a:lnTo>
                    <a:pt x="10" y="30"/>
                  </a:lnTo>
                  <a:lnTo>
                    <a:pt x="16" y="32"/>
                  </a:lnTo>
                  <a:lnTo>
                    <a:pt x="16" y="32"/>
                  </a:lnTo>
                  <a:lnTo>
                    <a:pt x="22" y="30"/>
                  </a:lnTo>
                  <a:lnTo>
                    <a:pt x="28" y="28"/>
                  </a:lnTo>
                  <a:lnTo>
                    <a:pt x="30" y="22"/>
                  </a:lnTo>
                  <a:lnTo>
                    <a:pt x="32" y="16"/>
                  </a:lnTo>
                  <a:lnTo>
                    <a:pt x="32" y="16"/>
                  </a:lnTo>
                  <a:lnTo>
                    <a:pt x="30" y="10"/>
                  </a:lnTo>
                  <a:lnTo>
                    <a:pt x="28" y="4"/>
                  </a:lnTo>
                  <a:lnTo>
                    <a:pt x="22" y="2"/>
                  </a:lnTo>
                  <a:lnTo>
                    <a:pt x="16" y="0"/>
                  </a:lnTo>
                  <a:lnTo>
                    <a:pt x="16" y="0"/>
                  </a:lnTo>
                  <a:lnTo>
                    <a:pt x="10" y="2"/>
                  </a:lnTo>
                  <a:lnTo>
                    <a:pt x="4" y="4"/>
                  </a:lnTo>
                  <a:lnTo>
                    <a:pt x="2" y="10"/>
                  </a:lnTo>
                  <a:lnTo>
                    <a:pt x="0" y="16"/>
                  </a:lnTo>
                  <a:close/>
                  <a:moveTo>
                    <a:pt x="16" y="8"/>
                  </a:moveTo>
                  <a:lnTo>
                    <a:pt x="16" y="8"/>
                  </a:lnTo>
                  <a:lnTo>
                    <a:pt x="20" y="8"/>
                  </a:lnTo>
                  <a:lnTo>
                    <a:pt x="22" y="10"/>
                  </a:lnTo>
                  <a:lnTo>
                    <a:pt x="24" y="12"/>
                  </a:lnTo>
                  <a:lnTo>
                    <a:pt x="24" y="16"/>
                  </a:lnTo>
                  <a:lnTo>
                    <a:pt x="24" y="16"/>
                  </a:lnTo>
                  <a:lnTo>
                    <a:pt x="24" y="20"/>
                  </a:lnTo>
                  <a:lnTo>
                    <a:pt x="22" y="22"/>
                  </a:lnTo>
                  <a:lnTo>
                    <a:pt x="20" y="24"/>
                  </a:lnTo>
                  <a:lnTo>
                    <a:pt x="16" y="24"/>
                  </a:lnTo>
                  <a:lnTo>
                    <a:pt x="16" y="24"/>
                  </a:lnTo>
                  <a:lnTo>
                    <a:pt x="12" y="24"/>
                  </a:lnTo>
                  <a:lnTo>
                    <a:pt x="10" y="22"/>
                  </a:lnTo>
                  <a:lnTo>
                    <a:pt x="8" y="20"/>
                  </a:lnTo>
                  <a:lnTo>
                    <a:pt x="8" y="16"/>
                  </a:lnTo>
                  <a:lnTo>
                    <a:pt x="8" y="16"/>
                  </a:lnTo>
                  <a:lnTo>
                    <a:pt x="8" y="12"/>
                  </a:lnTo>
                  <a:lnTo>
                    <a:pt x="10" y="10"/>
                  </a:lnTo>
                  <a:lnTo>
                    <a:pt x="12" y="8"/>
                  </a:lnTo>
                  <a:lnTo>
                    <a:pt x="16" y="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5" name="Freeform 119"/>
            <p:cNvSpPr/>
            <p:nvPr/>
          </p:nvSpPr>
          <p:spPr bwMode="auto">
            <a:xfrm>
              <a:off x="3302000" y="3054350"/>
              <a:ext cx="25400" cy="25400"/>
            </a:xfrm>
            <a:custGeom>
              <a:avLst/>
              <a:gdLst/>
              <a:ahLst/>
              <a:cxnLst>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Lst>
              <a:rect l="0" t="0" r="r" b="b"/>
              <a:pathLst>
                <a:path w="16" h="16">
                  <a:moveTo>
                    <a:pt x="8" y="16"/>
                  </a:moveTo>
                  <a:lnTo>
                    <a:pt x="8" y="16"/>
                  </a:lnTo>
                  <a:lnTo>
                    <a:pt x="12" y="16"/>
                  </a:lnTo>
                  <a:lnTo>
                    <a:pt x="14" y="14"/>
                  </a:lnTo>
                  <a:lnTo>
                    <a:pt x="16" y="12"/>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2"/>
                  </a:lnTo>
                  <a:lnTo>
                    <a:pt x="2" y="14"/>
                  </a:lnTo>
                  <a:lnTo>
                    <a:pt x="4" y="16"/>
                  </a:lnTo>
                  <a:lnTo>
                    <a:pt x="8" y="16"/>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6" name="Freeform 121"/>
            <p:cNvSpPr/>
            <p:nvPr/>
          </p:nvSpPr>
          <p:spPr bwMode="auto">
            <a:xfrm>
              <a:off x="3505200" y="2863850"/>
              <a:ext cx="25400" cy="25400"/>
            </a:xfrm>
            <a:custGeom>
              <a:avLst/>
              <a:gdLst/>
              <a:ahLst/>
              <a:cxnLst>
                <a:cxn ang="0">
                  <a:pos x="8" y="0"/>
                </a:cxn>
                <a:cxn ang="0">
                  <a:pos x="8" y="0"/>
                </a:cxn>
                <a:cxn ang="0">
                  <a:pos x="4" y="0"/>
                </a:cxn>
                <a:cxn ang="0">
                  <a:pos x="2" y="2"/>
                </a:cxn>
                <a:cxn ang="0">
                  <a:pos x="0" y="4"/>
                </a:cxn>
                <a:cxn ang="0">
                  <a:pos x="0" y="8"/>
                </a:cxn>
                <a:cxn ang="0">
                  <a:pos x="0" y="8"/>
                </a:cxn>
                <a:cxn ang="0">
                  <a:pos x="0" y="12"/>
                </a:cxn>
                <a:cxn ang="0">
                  <a:pos x="2" y="14"/>
                </a:cxn>
                <a:cxn ang="0">
                  <a:pos x="4" y="16"/>
                </a:cxn>
                <a:cxn ang="0">
                  <a:pos x="8" y="16"/>
                </a:cxn>
                <a:cxn ang="0">
                  <a:pos x="8" y="16"/>
                </a:cxn>
                <a:cxn ang="0">
                  <a:pos x="12" y="16"/>
                </a:cxn>
                <a:cxn ang="0">
                  <a:pos x="14" y="14"/>
                </a:cxn>
                <a:cxn ang="0">
                  <a:pos x="16" y="12"/>
                </a:cxn>
                <a:cxn ang="0">
                  <a:pos x="16" y="8"/>
                </a:cxn>
                <a:cxn ang="0">
                  <a:pos x="16" y="8"/>
                </a:cxn>
                <a:cxn ang="0">
                  <a:pos x="16" y="4"/>
                </a:cxn>
                <a:cxn ang="0">
                  <a:pos x="14" y="2"/>
                </a:cxn>
                <a:cxn ang="0">
                  <a:pos x="12" y="0"/>
                </a:cxn>
                <a:cxn ang="0">
                  <a:pos x="8" y="0"/>
                </a:cxn>
              </a:cxnLst>
              <a:rect l="0" t="0" r="r" b="b"/>
              <a:pathLst>
                <a:path w="16" h="16">
                  <a:moveTo>
                    <a:pt x="8" y="0"/>
                  </a:moveTo>
                  <a:lnTo>
                    <a:pt x="8" y="0"/>
                  </a:lnTo>
                  <a:lnTo>
                    <a:pt x="4" y="0"/>
                  </a:lnTo>
                  <a:lnTo>
                    <a:pt x="2" y="2"/>
                  </a:lnTo>
                  <a:lnTo>
                    <a:pt x="0" y="4"/>
                  </a:lnTo>
                  <a:lnTo>
                    <a:pt x="0" y="8"/>
                  </a:lnTo>
                  <a:lnTo>
                    <a:pt x="0" y="8"/>
                  </a:lnTo>
                  <a:lnTo>
                    <a:pt x="0" y="12"/>
                  </a:lnTo>
                  <a:lnTo>
                    <a:pt x="2" y="14"/>
                  </a:lnTo>
                  <a:lnTo>
                    <a:pt x="4" y="16"/>
                  </a:lnTo>
                  <a:lnTo>
                    <a:pt x="8" y="16"/>
                  </a:lnTo>
                  <a:lnTo>
                    <a:pt x="8" y="16"/>
                  </a:lnTo>
                  <a:lnTo>
                    <a:pt x="12" y="16"/>
                  </a:lnTo>
                  <a:lnTo>
                    <a:pt x="14" y="14"/>
                  </a:lnTo>
                  <a:lnTo>
                    <a:pt x="16" y="12"/>
                  </a:lnTo>
                  <a:lnTo>
                    <a:pt x="16" y="8"/>
                  </a:lnTo>
                  <a:lnTo>
                    <a:pt x="16" y="8"/>
                  </a:lnTo>
                  <a:lnTo>
                    <a:pt x="16" y="4"/>
                  </a:lnTo>
                  <a:lnTo>
                    <a:pt x="14" y="2"/>
                  </a:lnTo>
                  <a:lnTo>
                    <a:pt x="12" y="0"/>
                  </a:lnTo>
                  <a:lnTo>
                    <a:pt x="8" y="0"/>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67" name="Freeform 106"/>
            <p:cNvSpPr>
              <a:spLocks noEditPoints="1"/>
            </p:cNvSpPr>
            <p:nvPr/>
          </p:nvSpPr>
          <p:spPr bwMode="auto">
            <a:xfrm>
              <a:off x="3149600" y="2813050"/>
              <a:ext cx="371475" cy="368300"/>
            </a:xfrm>
            <a:custGeom>
              <a:avLst/>
              <a:gdLst/>
              <a:ahLst/>
              <a:cxnLst>
                <a:cxn ang="0">
                  <a:pos x="166" y="6"/>
                </a:cxn>
                <a:cxn ang="0">
                  <a:pos x="152" y="0"/>
                </a:cxn>
                <a:cxn ang="0">
                  <a:pos x="144" y="2"/>
                </a:cxn>
                <a:cxn ang="0">
                  <a:pos x="126" y="18"/>
                </a:cxn>
                <a:cxn ang="0">
                  <a:pos x="122" y="24"/>
                </a:cxn>
                <a:cxn ang="0">
                  <a:pos x="120" y="32"/>
                </a:cxn>
                <a:cxn ang="0">
                  <a:pos x="122" y="42"/>
                </a:cxn>
                <a:cxn ang="0">
                  <a:pos x="14" y="86"/>
                </a:cxn>
                <a:cxn ang="0">
                  <a:pos x="6" y="92"/>
                </a:cxn>
                <a:cxn ang="0">
                  <a:pos x="0" y="102"/>
                </a:cxn>
                <a:cxn ang="0">
                  <a:pos x="0" y="108"/>
                </a:cxn>
                <a:cxn ang="0">
                  <a:pos x="4" y="120"/>
                </a:cxn>
                <a:cxn ang="0">
                  <a:pos x="108" y="224"/>
                </a:cxn>
                <a:cxn ang="0">
                  <a:pos x="116" y="230"/>
                </a:cxn>
                <a:cxn ang="0">
                  <a:pos x="126" y="232"/>
                </a:cxn>
                <a:cxn ang="0">
                  <a:pos x="126" y="232"/>
                </a:cxn>
                <a:cxn ang="0">
                  <a:pos x="130" y="232"/>
                </a:cxn>
                <a:cxn ang="0">
                  <a:pos x="142" y="226"/>
                </a:cxn>
                <a:cxn ang="0">
                  <a:pos x="148" y="216"/>
                </a:cxn>
                <a:cxn ang="0">
                  <a:pos x="190" y="110"/>
                </a:cxn>
                <a:cxn ang="0">
                  <a:pos x="202" y="114"/>
                </a:cxn>
                <a:cxn ang="0">
                  <a:pos x="210" y="112"/>
                </a:cxn>
                <a:cxn ang="0">
                  <a:pos x="228" y="96"/>
                </a:cxn>
                <a:cxn ang="0">
                  <a:pos x="232" y="90"/>
                </a:cxn>
                <a:cxn ang="0">
                  <a:pos x="234" y="82"/>
                </a:cxn>
                <a:cxn ang="0">
                  <a:pos x="228" y="68"/>
                </a:cxn>
                <a:cxn ang="0">
                  <a:pos x="134" y="210"/>
                </a:cxn>
                <a:cxn ang="0">
                  <a:pos x="130" y="214"/>
                </a:cxn>
                <a:cxn ang="0">
                  <a:pos x="128" y="216"/>
                </a:cxn>
                <a:cxn ang="0">
                  <a:pos x="126" y="216"/>
                </a:cxn>
                <a:cxn ang="0">
                  <a:pos x="18" y="112"/>
                </a:cxn>
                <a:cxn ang="0">
                  <a:pos x="16" y="110"/>
                </a:cxn>
                <a:cxn ang="0">
                  <a:pos x="16" y="106"/>
                </a:cxn>
                <a:cxn ang="0">
                  <a:pos x="20" y="100"/>
                </a:cxn>
                <a:cxn ang="0">
                  <a:pos x="70" y="80"/>
                </a:cxn>
                <a:cxn ang="0">
                  <a:pos x="96" y="86"/>
                </a:cxn>
                <a:cxn ang="0">
                  <a:pos x="134" y="92"/>
                </a:cxn>
                <a:cxn ang="0">
                  <a:pos x="158" y="104"/>
                </a:cxn>
                <a:cxn ang="0">
                  <a:pos x="134" y="210"/>
                </a:cxn>
                <a:cxn ang="0">
                  <a:pos x="204" y="96"/>
                </a:cxn>
                <a:cxn ang="0">
                  <a:pos x="202" y="98"/>
                </a:cxn>
                <a:cxn ang="0">
                  <a:pos x="184" y="82"/>
                </a:cxn>
                <a:cxn ang="0">
                  <a:pos x="174" y="108"/>
                </a:cxn>
                <a:cxn ang="0">
                  <a:pos x="166" y="100"/>
                </a:cxn>
                <a:cxn ang="0">
                  <a:pos x="138" y="86"/>
                </a:cxn>
                <a:cxn ang="0">
                  <a:pos x="104" y="78"/>
                </a:cxn>
                <a:cxn ang="0">
                  <a:pos x="82" y="76"/>
                </a:cxn>
                <a:cxn ang="0">
                  <a:pos x="138" y="34"/>
                </a:cxn>
                <a:cxn ang="0">
                  <a:pos x="136" y="32"/>
                </a:cxn>
                <a:cxn ang="0">
                  <a:pos x="148" y="18"/>
                </a:cxn>
                <a:cxn ang="0">
                  <a:pos x="152" y="16"/>
                </a:cxn>
                <a:cxn ang="0">
                  <a:pos x="216" y="78"/>
                </a:cxn>
                <a:cxn ang="0">
                  <a:pos x="218" y="82"/>
                </a:cxn>
              </a:cxnLst>
              <a:rect l="0" t="0" r="r" b="b"/>
              <a:pathLst>
                <a:path w="234" h="232">
                  <a:moveTo>
                    <a:pt x="166" y="6"/>
                  </a:moveTo>
                  <a:lnTo>
                    <a:pt x="166" y="6"/>
                  </a:lnTo>
                  <a:lnTo>
                    <a:pt x="158" y="2"/>
                  </a:lnTo>
                  <a:lnTo>
                    <a:pt x="152" y="0"/>
                  </a:lnTo>
                  <a:lnTo>
                    <a:pt x="152" y="0"/>
                  </a:lnTo>
                  <a:lnTo>
                    <a:pt x="144" y="2"/>
                  </a:lnTo>
                  <a:lnTo>
                    <a:pt x="138" y="6"/>
                  </a:lnTo>
                  <a:lnTo>
                    <a:pt x="126" y="18"/>
                  </a:lnTo>
                  <a:lnTo>
                    <a:pt x="126" y="18"/>
                  </a:lnTo>
                  <a:lnTo>
                    <a:pt x="122" y="24"/>
                  </a:lnTo>
                  <a:lnTo>
                    <a:pt x="120" y="32"/>
                  </a:lnTo>
                  <a:lnTo>
                    <a:pt x="120" y="32"/>
                  </a:lnTo>
                  <a:lnTo>
                    <a:pt x="120" y="36"/>
                  </a:lnTo>
                  <a:lnTo>
                    <a:pt x="122" y="42"/>
                  </a:lnTo>
                  <a:lnTo>
                    <a:pt x="14" y="86"/>
                  </a:lnTo>
                  <a:lnTo>
                    <a:pt x="14" y="86"/>
                  </a:lnTo>
                  <a:lnTo>
                    <a:pt x="10" y="88"/>
                  </a:lnTo>
                  <a:lnTo>
                    <a:pt x="6" y="92"/>
                  </a:lnTo>
                  <a:lnTo>
                    <a:pt x="2" y="98"/>
                  </a:lnTo>
                  <a:lnTo>
                    <a:pt x="0" y="102"/>
                  </a:lnTo>
                  <a:lnTo>
                    <a:pt x="0" y="102"/>
                  </a:lnTo>
                  <a:lnTo>
                    <a:pt x="0" y="108"/>
                  </a:lnTo>
                  <a:lnTo>
                    <a:pt x="2" y="114"/>
                  </a:lnTo>
                  <a:lnTo>
                    <a:pt x="4" y="120"/>
                  </a:lnTo>
                  <a:lnTo>
                    <a:pt x="8" y="124"/>
                  </a:lnTo>
                  <a:lnTo>
                    <a:pt x="108" y="224"/>
                  </a:lnTo>
                  <a:lnTo>
                    <a:pt x="108" y="224"/>
                  </a:lnTo>
                  <a:lnTo>
                    <a:pt x="116" y="230"/>
                  </a:lnTo>
                  <a:lnTo>
                    <a:pt x="126" y="232"/>
                  </a:lnTo>
                  <a:lnTo>
                    <a:pt x="126" y="232"/>
                  </a:lnTo>
                  <a:lnTo>
                    <a:pt x="126" y="232"/>
                  </a:lnTo>
                  <a:lnTo>
                    <a:pt x="126" y="232"/>
                  </a:lnTo>
                  <a:lnTo>
                    <a:pt x="130" y="232"/>
                  </a:lnTo>
                  <a:lnTo>
                    <a:pt x="130" y="232"/>
                  </a:lnTo>
                  <a:lnTo>
                    <a:pt x="136" y="230"/>
                  </a:lnTo>
                  <a:lnTo>
                    <a:pt x="142" y="226"/>
                  </a:lnTo>
                  <a:lnTo>
                    <a:pt x="146" y="222"/>
                  </a:lnTo>
                  <a:lnTo>
                    <a:pt x="148" y="216"/>
                  </a:lnTo>
                  <a:lnTo>
                    <a:pt x="190" y="110"/>
                  </a:lnTo>
                  <a:lnTo>
                    <a:pt x="190" y="110"/>
                  </a:lnTo>
                  <a:lnTo>
                    <a:pt x="196" y="112"/>
                  </a:lnTo>
                  <a:lnTo>
                    <a:pt x="202" y="114"/>
                  </a:lnTo>
                  <a:lnTo>
                    <a:pt x="202" y="114"/>
                  </a:lnTo>
                  <a:lnTo>
                    <a:pt x="210" y="112"/>
                  </a:lnTo>
                  <a:lnTo>
                    <a:pt x="216" y="108"/>
                  </a:lnTo>
                  <a:lnTo>
                    <a:pt x="228" y="96"/>
                  </a:lnTo>
                  <a:lnTo>
                    <a:pt x="228" y="96"/>
                  </a:lnTo>
                  <a:lnTo>
                    <a:pt x="232" y="90"/>
                  </a:lnTo>
                  <a:lnTo>
                    <a:pt x="234" y="82"/>
                  </a:lnTo>
                  <a:lnTo>
                    <a:pt x="234" y="82"/>
                  </a:lnTo>
                  <a:lnTo>
                    <a:pt x="232" y="74"/>
                  </a:lnTo>
                  <a:lnTo>
                    <a:pt x="228" y="68"/>
                  </a:lnTo>
                  <a:lnTo>
                    <a:pt x="166" y="6"/>
                  </a:lnTo>
                  <a:close/>
                  <a:moveTo>
                    <a:pt x="134" y="210"/>
                  </a:moveTo>
                  <a:lnTo>
                    <a:pt x="134" y="210"/>
                  </a:lnTo>
                  <a:lnTo>
                    <a:pt x="130" y="214"/>
                  </a:lnTo>
                  <a:lnTo>
                    <a:pt x="128" y="216"/>
                  </a:lnTo>
                  <a:lnTo>
                    <a:pt x="128" y="216"/>
                  </a:lnTo>
                  <a:lnTo>
                    <a:pt x="126" y="216"/>
                  </a:lnTo>
                  <a:lnTo>
                    <a:pt x="126" y="216"/>
                  </a:lnTo>
                  <a:lnTo>
                    <a:pt x="120" y="214"/>
                  </a:lnTo>
                  <a:lnTo>
                    <a:pt x="18" y="112"/>
                  </a:lnTo>
                  <a:lnTo>
                    <a:pt x="18" y="112"/>
                  </a:lnTo>
                  <a:lnTo>
                    <a:pt x="16" y="110"/>
                  </a:lnTo>
                  <a:lnTo>
                    <a:pt x="16" y="106"/>
                  </a:lnTo>
                  <a:lnTo>
                    <a:pt x="16" y="106"/>
                  </a:lnTo>
                  <a:lnTo>
                    <a:pt x="18" y="102"/>
                  </a:lnTo>
                  <a:lnTo>
                    <a:pt x="20" y="100"/>
                  </a:lnTo>
                  <a:lnTo>
                    <a:pt x="70" y="80"/>
                  </a:lnTo>
                  <a:lnTo>
                    <a:pt x="70" y="80"/>
                  </a:lnTo>
                  <a:lnTo>
                    <a:pt x="84" y="84"/>
                  </a:lnTo>
                  <a:lnTo>
                    <a:pt x="96" y="86"/>
                  </a:lnTo>
                  <a:lnTo>
                    <a:pt x="120" y="88"/>
                  </a:lnTo>
                  <a:lnTo>
                    <a:pt x="134" y="92"/>
                  </a:lnTo>
                  <a:lnTo>
                    <a:pt x="146" y="98"/>
                  </a:lnTo>
                  <a:lnTo>
                    <a:pt x="158" y="104"/>
                  </a:lnTo>
                  <a:lnTo>
                    <a:pt x="172" y="116"/>
                  </a:lnTo>
                  <a:lnTo>
                    <a:pt x="134" y="210"/>
                  </a:lnTo>
                  <a:close/>
                  <a:moveTo>
                    <a:pt x="216" y="84"/>
                  </a:moveTo>
                  <a:lnTo>
                    <a:pt x="204" y="96"/>
                  </a:lnTo>
                  <a:lnTo>
                    <a:pt x="204" y="96"/>
                  </a:lnTo>
                  <a:lnTo>
                    <a:pt x="202" y="98"/>
                  </a:lnTo>
                  <a:lnTo>
                    <a:pt x="198" y="96"/>
                  </a:lnTo>
                  <a:lnTo>
                    <a:pt x="184" y="82"/>
                  </a:lnTo>
                  <a:lnTo>
                    <a:pt x="174" y="110"/>
                  </a:lnTo>
                  <a:lnTo>
                    <a:pt x="174" y="108"/>
                  </a:lnTo>
                  <a:lnTo>
                    <a:pt x="174" y="108"/>
                  </a:lnTo>
                  <a:lnTo>
                    <a:pt x="166" y="100"/>
                  </a:lnTo>
                  <a:lnTo>
                    <a:pt x="156" y="94"/>
                  </a:lnTo>
                  <a:lnTo>
                    <a:pt x="138" y="86"/>
                  </a:lnTo>
                  <a:lnTo>
                    <a:pt x="120" y="80"/>
                  </a:lnTo>
                  <a:lnTo>
                    <a:pt x="104" y="78"/>
                  </a:lnTo>
                  <a:lnTo>
                    <a:pt x="104" y="78"/>
                  </a:lnTo>
                  <a:lnTo>
                    <a:pt x="82" y="76"/>
                  </a:lnTo>
                  <a:lnTo>
                    <a:pt x="150" y="48"/>
                  </a:lnTo>
                  <a:lnTo>
                    <a:pt x="138" y="34"/>
                  </a:lnTo>
                  <a:lnTo>
                    <a:pt x="138" y="34"/>
                  </a:lnTo>
                  <a:lnTo>
                    <a:pt x="136" y="32"/>
                  </a:lnTo>
                  <a:lnTo>
                    <a:pt x="138" y="28"/>
                  </a:lnTo>
                  <a:lnTo>
                    <a:pt x="148" y="18"/>
                  </a:lnTo>
                  <a:lnTo>
                    <a:pt x="148" y="18"/>
                  </a:lnTo>
                  <a:lnTo>
                    <a:pt x="152" y="16"/>
                  </a:lnTo>
                  <a:lnTo>
                    <a:pt x="154" y="18"/>
                  </a:lnTo>
                  <a:lnTo>
                    <a:pt x="216" y="78"/>
                  </a:lnTo>
                  <a:lnTo>
                    <a:pt x="216" y="78"/>
                  </a:lnTo>
                  <a:lnTo>
                    <a:pt x="218" y="82"/>
                  </a:lnTo>
                  <a:lnTo>
                    <a:pt x="216" y="84"/>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grpSp>
        <p:nvGrpSpPr>
          <p:cNvPr id="68" name="Group 54"/>
          <p:cNvGrpSpPr/>
          <p:nvPr/>
        </p:nvGrpSpPr>
        <p:grpSpPr>
          <a:xfrm>
            <a:off x="4437002" y="4335421"/>
            <a:ext cx="479225" cy="479225"/>
            <a:chOff x="3962400" y="2774950"/>
            <a:chExt cx="406400" cy="406400"/>
          </a:xfrm>
          <a:solidFill>
            <a:schemeClr val="bg2"/>
          </a:solidFill>
        </p:grpSpPr>
        <p:sp>
          <p:nvSpPr>
            <p:cNvPr id="69" name="Freeform 92"/>
            <p:cNvSpPr>
              <a:spLocks noEditPoints="1"/>
            </p:cNvSpPr>
            <p:nvPr/>
          </p:nvSpPr>
          <p:spPr bwMode="auto">
            <a:xfrm>
              <a:off x="3962400" y="2927350"/>
              <a:ext cx="406400" cy="254000"/>
            </a:xfrm>
            <a:custGeom>
              <a:avLst/>
              <a:gdLst/>
              <a:ahLst/>
              <a:cxnLst>
                <a:cxn ang="0">
                  <a:pos x="214" y="66"/>
                </a:cxn>
                <a:cxn ang="0">
                  <a:pos x="256" y="42"/>
                </a:cxn>
                <a:cxn ang="0">
                  <a:pos x="254" y="34"/>
                </a:cxn>
                <a:cxn ang="0">
                  <a:pos x="208" y="52"/>
                </a:cxn>
                <a:cxn ang="0">
                  <a:pos x="186" y="22"/>
                </a:cxn>
                <a:cxn ang="0">
                  <a:pos x="142" y="0"/>
                </a:cxn>
                <a:cxn ang="0">
                  <a:pos x="98" y="6"/>
                </a:cxn>
                <a:cxn ang="0">
                  <a:pos x="52" y="44"/>
                </a:cxn>
                <a:cxn ang="0">
                  <a:pos x="20" y="72"/>
                </a:cxn>
                <a:cxn ang="0">
                  <a:pos x="0" y="92"/>
                </a:cxn>
                <a:cxn ang="0">
                  <a:pos x="32" y="134"/>
                </a:cxn>
                <a:cxn ang="0">
                  <a:pos x="38" y="154"/>
                </a:cxn>
                <a:cxn ang="0">
                  <a:pos x="204" y="160"/>
                </a:cxn>
                <a:cxn ang="0">
                  <a:pos x="224" y="140"/>
                </a:cxn>
                <a:cxn ang="0">
                  <a:pos x="254" y="98"/>
                </a:cxn>
                <a:cxn ang="0">
                  <a:pos x="250" y="78"/>
                </a:cxn>
                <a:cxn ang="0">
                  <a:pos x="202" y="72"/>
                </a:cxn>
                <a:cxn ang="0">
                  <a:pos x="128" y="8"/>
                </a:cxn>
                <a:cxn ang="0">
                  <a:pos x="162" y="16"/>
                </a:cxn>
                <a:cxn ang="0">
                  <a:pos x="196" y="44"/>
                </a:cxn>
                <a:cxn ang="0">
                  <a:pos x="188" y="50"/>
                </a:cxn>
                <a:cxn ang="0">
                  <a:pos x="158" y="22"/>
                </a:cxn>
                <a:cxn ang="0">
                  <a:pos x="128" y="16"/>
                </a:cxn>
                <a:cxn ang="0">
                  <a:pos x="82" y="32"/>
                </a:cxn>
                <a:cxn ang="0">
                  <a:pos x="58" y="72"/>
                </a:cxn>
                <a:cxn ang="0">
                  <a:pos x="60" y="46"/>
                </a:cxn>
                <a:cxn ang="0">
                  <a:pos x="100" y="12"/>
                </a:cxn>
                <a:cxn ang="0">
                  <a:pos x="164" y="72"/>
                </a:cxn>
                <a:cxn ang="0">
                  <a:pos x="128" y="48"/>
                </a:cxn>
                <a:cxn ang="0">
                  <a:pos x="98" y="62"/>
                </a:cxn>
                <a:cxn ang="0">
                  <a:pos x="90" y="60"/>
                </a:cxn>
                <a:cxn ang="0">
                  <a:pos x="128" y="40"/>
                </a:cxn>
                <a:cxn ang="0">
                  <a:pos x="164" y="58"/>
                </a:cxn>
                <a:cxn ang="0">
                  <a:pos x="128" y="64"/>
                </a:cxn>
                <a:cxn ang="0">
                  <a:pos x="100" y="72"/>
                </a:cxn>
                <a:cxn ang="0">
                  <a:pos x="120" y="58"/>
                </a:cxn>
                <a:cxn ang="0">
                  <a:pos x="144" y="60"/>
                </a:cxn>
                <a:cxn ang="0">
                  <a:pos x="146" y="72"/>
                </a:cxn>
                <a:cxn ang="0">
                  <a:pos x="128" y="32"/>
                </a:cxn>
                <a:cxn ang="0">
                  <a:pos x="94" y="44"/>
                </a:cxn>
                <a:cxn ang="0">
                  <a:pos x="74" y="72"/>
                </a:cxn>
                <a:cxn ang="0">
                  <a:pos x="74" y="52"/>
                </a:cxn>
                <a:cxn ang="0">
                  <a:pos x="106" y="28"/>
                </a:cxn>
                <a:cxn ang="0">
                  <a:pos x="138" y="24"/>
                </a:cxn>
                <a:cxn ang="0">
                  <a:pos x="170" y="40"/>
                </a:cxn>
                <a:cxn ang="0">
                  <a:pos x="180" y="66"/>
                </a:cxn>
                <a:cxn ang="0">
                  <a:pos x="144" y="34"/>
                </a:cxn>
                <a:cxn ang="0">
                  <a:pos x="208" y="140"/>
                </a:cxn>
                <a:cxn ang="0">
                  <a:pos x="52" y="144"/>
                </a:cxn>
                <a:cxn ang="0">
                  <a:pos x="48" y="128"/>
                </a:cxn>
                <a:cxn ang="0">
                  <a:pos x="20" y="88"/>
                </a:cxn>
                <a:cxn ang="0">
                  <a:pos x="64" y="88"/>
                </a:cxn>
                <a:cxn ang="0">
                  <a:pos x="96" y="88"/>
                </a:cxn>
                <a:cxn ang="0">
                  <a:pos x="168" y="88"/>
                </a:cxn>
                <a:cxn ang="0">
                  <a:pos x="200" y="88"/>
                </a:cxn>
                <a:cxn ang="0">
                  <a:pos x="236" y="88"/>
                </a:cxn>
              </a:cxnLst>
              <a:rect l="0" t="0" r="r" b="b"/>
              <a:pathLst>
                <a:path w="256" h="160">
                  <a:moveTo>
                    <a:pt x="236" y="72"/>
                  </a:moveTo>
                  <a:lnTo>
                    <a:pt x="214" y="72"/>
                  </a:lnTo>
                  <a:lnTo>
                    <a:pt x="214" y="72"/>
                  </a:lnTo>
                  <a:lnTo>
                    <a:pt x="214" y="66"/>
                  </a:lnTo>
                  <a:lnTo>
                    <a:pt x="252" y="48"/>
                  </a:lnTo>
                  <a:lnTo>
                    <a:pt x="252" y="48"/>
                  </a:lnTo>
                  <a:lnTo>
                    <a:pt x="254" y="46"/>
                  </a:lnTo>
                  <a:lnTo>
                    <a:pt x="256" y="42"/>
                  </a:lnTo>
                  <a:lnTo>
                    <a:pt x="256" y="40"/>
                  </a:lnTo>
                  <a:lnTo>
                    <a:pt x="256" y="36"/>
                  </a:lnTo>
                  <a:lnTo>
                    <a:pt x="256" y="36"/>
                  </a:lnTo>
                  <a:lnTo>
                    <a:pt x="254" y="34"/>
                  </a:lnTo>
                  <a:lnTo>
                    <a:pt x="250" y="32"/>
                  </a:lnTo>
                  <a:lnTo>
                    <a:pt x="248" y="32"/>
                  </a:lnTo>
                  <a:lnTo>
                    <a:pt x="244" y="32"/>
                  </a:lnTo>
                  <a:lnTo>
                    <a:pt x="208" y="52"/>
                  </a:lnTo>
                  <a:lnTo>
                    <a:pt x="208" y="52"/>
                  </a:lnTo>
                  <a:lnTo>
                    <a:pt x="202" y="40"/>
                  </a:lnTo>
                  <a:lnTo>
                    <a:pt x="194" y="30"/>
                  </a:lnTo>
                  <a:lnTo>
                    <a:pt x="186" y="22"/>
                  </a:lnTo>
                  <a:lnTo>
                    <a:pt x="176" y="14"/>
                  </a:lnTo>
                  <a:lnTo>
                    <a:pt x="166" y="8"/>
                  </a:lnTo>
                  <a:lnTo>
                    <a:pt x="154" y="4"/>
                  </a:lnTo>
                  <a:lnTo>
                    <a:pt x="142" y="0"/>
                  </a:lnTo>
                  <a:lnTo>
                    <a:pt x="128" y="0"/>
                  </a:lnTo>
                  <a:lnTo>
                    <a:pt x="128" y="0"/>
                  </a:lnTo>
                  <a:lnTo>
                    <a:pt x="112" y="2"/>
                  </a:lnTo>
                  <a:lnTo>
                    <a:pt x="98" y="6"/>
                  </a:lnTo>
                  <a:lnTo>
                    <a:pt x="84" y="12"/>
                  </a:lnTo>
                  <a:lnTo>
                    <a:pt x="72" y="20"/>
                  </a:lnTo>
                  <a:lnTo>
                    <a:pt x="60" y="32"/>
                  </a:lnTo>
                  <a:lnTo>
                    <a:pt x="52" y="44"/>
                  </a:lnTo>
                  <a:lnTo>
                    <a:pt x="46" y="58"/>
                  </a:lnTo>
                  <a:lnTo>
                    <a:pt x="42" y="72"/>
                  </a:lnTo>
                  <a:lnTo>
                    <a:pt x="20" y="72"/>
                  </a:lnTo>
                  <a:lnTo>
                    <a:pt x="20" y="72"/>
                  </a:lnTo>
                  <a:lnTo>
                    <a:pt x="12" y="74"/>
                  </a:lnTo>
                  <a:lnTo>
                    <a:pt x="6" y="78"/>
                  </a:lnTo>
                  <a:lnTo>
                    <a:pt x="2" y="84"/>
                  </a:lnTo>
                  <a:lnTo>
                    <a:pt x="0" y="92"/>
                  </a:lnTo>
                  <a:lnTo>
                    <a:pt x="0" y="92"/>
                  </a:lnTo>
                  <a:lnTo>
                    <a:pt x="2" y="98"/>
                  </a:lnTo>
                  <a:lnTo>
                    <a:pt x="4" y="102"/>
                  </a:lnTo>
                  <a:lnTo>
                    <a:pt x="32" y="134"/>
                  </a:lnTo>
                  <a:lnTo>
                    <a:pt x="32" y="140"/>
                  </a:lnTo>
                  <a:lnTo>
                    <a:pt x="32" y="140"/>
                  </a:lnTo>
                  <a:lnTo>
                    <a:pt x="34" y="148"/>
                  </a:lnTo>
                  <a:lnTo>
                    <a:pt x="38" y="154"/>
                  </a:lnTo>
                  <a:lnTo>
                    <a:pt x="44" y="158"/>
                  </a:lnTo>
                  <a:lnTo>
                    <a:pt x="52" y="160"/>
                  </a:lnTo>
                  <a:lnTo>
                    <a:pt x="204" y="160"/>
                  </a:lnTo>
                  <a:lnTo>
                    <a:pt x="204" y="160"/>
                  </a:lnTo>
                  <a:lnTo>
                    <a:pt x="212" y="158"/>
                  </a:lnTo>
                  <a:lnTo>
                    <a:pt x="218" y="154"/>
                  </a:lnTo>
                  <a:lnTo>
                    <a:pt x="222" y="148"/>
                  </a:lnTo>
                  <a:lnTo>
                    <a:pt x="224" y="140"/>
                  </a:lnTo>
                  <a:lnTo>
                    <a:pt x="224" y="134"/>
                  </a:lnTo>
                  <a:lnTo>
                    <a:pt x="252" y="102"/>
                  </a:lnTo>
                  <a:lnTo>
                    <a:pt x="252" y="102"/>
                  </a:lnTo>
                  <a:lnTo>
                    <a:pt x="254" y="98"/>
                  </a:lnTo>
                  <a:lnTo>
                    <a:pt x="256" y="92"/>
                  </a:lnTo>
                  <a:lnTo>
                    <a:pt x="256" y="92"/>
                  </a:lnTo>
                  <a:lnTo>
                    <a:pt x="254" y="84"/>
                  </a:lnTo>
                  <a:lnTo>
                    <a:pt x="250" y="78"/>
                  </a:lnTo>
                  <a:lnTo>
                    <a:pt x="244" y="74"/>
                  </a:lnTo>
                  <a:lnTo>
                    <a:pt x="236" y="72"/>
                  </a:lnTo>
                  <a:close/>
                  <a:moveTo>
                    <a:pt x="206" y="72"/>
                  </a:moveTo>
                  <a:lnTo>
                    <a:pt x="202" y="72"/>
                  </a:lnTo>
                  <a:lnTo>
                    <a:pt x="206" y="70"/>
                  </a:lnTo>
                  <a:lnTo>
                    <a:pt x="206" y="70"/>
                  </a:lnTo>
                  <a:lnTo>
                    <a:pt x="206" y="72"/>
                  </a:lnTo>
                  <a:close/>
                  <a:moveTo>
                    <a:pt x="128" y="8"/>
                  </a:moveTo>
                  <a:lnTo>
                    <a:pt x="128" y="8"/>
                  </a:lnTo>
                  <a:lnTo>
                    <a:pt x="140" y="8"/>
                  </a:lnTo>
                  <a:lnTo>
                    <a:pt x="152" y="12"/>
                  </a:lnTo>
                  <a:lnTo>
                    <a:pt x="162" y="16"/>
                  </a:lnTo>
                  <a:lnTo>
                    <a:pt x="172" y="22"/>
                  </a:lnTo>
                  <a:lnTo>
                    <a:pt x="180" y="28"/>
                  </a:lnTo>
                  <a:lnTo>
                    <a:pt x="188" y="36"/>
                  </a:lnTo>
                  <a:lnTo>
                    <a:pt x="196" y="44"/>
                  </a:lnTo>
                  <a:lnTo>
                    <a:pt x="200" y="54"/>
                  </a:lnTo>
                  <a:lnTo>
                    <a:pt x="194" y="58"/>
                  </a:lnTo>
                  <a:lnTo>
                    <a:pt x="194" y="58"/>
                  </a:lnTo>
                  <a:lnTo>
                    <a:pt x="188" y="50"/>
                  </a:lnTo>
                  <a:lnTo>
                    <a:pt x="182" y="42"/>
                  </a:lnTo>
                  <a:lnTo>
                    <a:pt x="176" y="34"/>
                  </a:lnTo>
                  <a:lnTo>
                    <a:pt x="168" y="28"/>
                  </a:lnTo>
                  <a:lnTo>
                    <a:pt x="158" y="22"/>
                  </a:lnTo>
                  <a:lnTo>
                    <a:pt x="148" y="20"/>
                  </a:lnTo>
                  <a:lnTo>
                    <a:pt x="138" y="16"/>
                  </a:lnTo>
                  <a:lnTo>
                    <a:pt x="128" y="16"/>
                  </a:lnTo>
                  <a:lnTo>
                    <a:pt x="128" y="16"/>
                  </a:lnTo>
                  <a:lnTo>
                    <a:pt x="116" y="18"/>
                  </a:lnTo>
                  <a:lnTo>
                    <a:pt x="104" y="20"/>
                  </a:lnTo>
                  <a:lnTo>
                    <a:pt x="92" y="26"/>
                  </a:lnTo>
                  <a:lnTo>
                    <a:pt x="82" y="32"/>
                  </a:lnTo>
                  <a:lnTo>
                    <a:pt x="74" y="40"/>
                  </a:lnTo>
                  <a:lnTo>
                    <a:pt x="68" y="50"/>
                  </a:lnTo>
                  <a:lnTo>
                    <a:pt x="62" y="60"/>
                  </a:lnTo>
                  <a:lnTo>
                    <a:pt x="58" y="72"/>
                  </a:lnTo>
                  <a:lnTo>
                    <a:pt x="50" y="72"/>
                  </a:lnTo>
                  <a:lnTo>
                    <a:pt x="50" y="72"/>
                  </a:lnTo>
                  <a:lnTo>
                    <a:pt x="54" y="58"/>
                  </a:lnTo>
                  <a:lnTo>
                    <a:pt x="60" y="46"/>
                  </a:lnTo>
                  <a:lnTo>
                    <a:pt x="68" y="36"/>
                  </a:lnTo>
                  <a:lnTo>
                    <a:pt x="78" y="26"/>
                  </a:lnTo>
                  <a:lnTo>
                    <a:pt x="88" y="18"/>
                  </a:lnTo>
                  <a:lnTo>
                    <a:pt x="100" y="12"/>
                  </a:lnTo>
                  <a:lnTo>
                    <a:pt x="114" y="10"/>
                  </a:lnTo>
                  <a:lnTo>
                    <a:pt x="128" y="8"/>
                  </a:lnTo>
                  <a:close/>
                  <a:moveTo>
                    <a:pt x="164" y="72"/>
                  </a:moveTo>
                  <a:lnTo>
                    <a:pt x="164" y="72"/>
                  </a:lnTo>
                  <a:lnTo>
                    <a:pt x="158" y="62"/>
                  </a:lnTo>
                  <a:lnTo>
                    <a:pt x="150" y="54"/>
                  </a:lnTo>
                  <a:lnTo>
                    <a:pt x="140" y="50"/>
                  </a:lnTo>
                  <a:lnTo>
                    <a:pt x="128" y="48"/>
                  </a:lnTo>
                  <a:lnTo>
                    <a:pt x="128" y="48"/>
                  </a:lnTo>
                  <a:lnTo>
                    <a:pt x="116" y="50"/>
                  </a:lnTo>
                  <a:lnTo>
                    <a:pt x="106" y="54"/>
                  </a:lnTo>
                  <a:lnTo>
                    <a:pt x="98" y="62"/>
                  </a:lnTo>
                  <a:lnTo>
                    <a:pt x="92" y="72"/>
                  </a:lnTo>
                  <a:lnTo>
                    <a:pt x="82" y="72"/>
                  </a:lnTo>
                  <a:lnTo>
                    <a:pt x="82" y="72"/>
                  </a:lnTo>
                  <a:lnTo>
                    <a:pt x="90" y="60"/>
                  </a:lnTo>
                  <a:lnTo>
                    <a:pt x="100" y="50"/>
                  </a:lnTo>
                  <a:lnTo>
                    <a:pt x="114" y="42"/>
                  </a:lnTo>
                  <a:lnTo>
                    <a:pt x="120" y="40"/>
                  </a:lnTo>
                  <a:lnTo>
                    <a:pt x="128" y="40"/>
                  </a:lnTo>
                  <a:lnTo>
                    <a:pt x="128" y="40"/>
                  </a:lnTo>
                  <a:lnTo>
                    <a:pt x="142" y="42"/>
                  </a:lnTo>
                  <a:lnTo>
                    <a:pt x="154" y="48"/>
                  </a:lnTo>
                  <a:lnTo>
                    <a:pt x="164" y="58"/>
                  </a:lnTo>
                  <a:lnTo>
                    <a:pt x="172" y="70"/>
                  </a:lnTo>
                  <a:lnTo>
                    <a:pt x="166" y="72"/>
                  </a:lnTo>
                  <a:lnTo>
                    <a:pt x="164" y="72"/>
                  </a:lnTo>
                  <a:close/>
                  <a:moveTo>
                    <a:pt x="128" y="64"/>
                  </a:moveTo>
                  <a:lnTo>
                    <a:pt x="128" y="64"/>
                  </a:lnTo>
                  <a:lnTo>
                    <a:pt x="118" y="66"/>
                  </a:lnTo>
                  <a:lnTo>
                    <a:pt x="110" y="72"/>
                  </a:lnTo>
                  <a:lnTo>
                    <a:pt x="100" y="72"/>
                  </a:lnTo>
                  <a:lnTo>
                    <a:pt x="100" y="72"/>
                  </a:lnTo>
                  <a:lnTo>
                    <a:pt x="106" y="66"/>
                  </a:lnTo>
                  <a:lnTo>
                    <a:pt x="112" y="60"/>
                  </a:lnTo>
                  <a:lnTo>
                    <a:pt x="120" y="58"/>
                  </a:lnTo>
                  <a:lnTo>
                    <a:pt x="128" y="56"/>
                  </a:lnTo>
                  <a:lnTo>
                    <a:pt x="128" y="56"/>
                  </a:lnTo>
                  <a:lnTo>
                    <a:pt x="136" y="58"/>
                  </a:lnTo>
                  <a:lnTo>
                    <a:pt x="144" y="60"/>
                  </a:lnTo>
                  <a:lnTo>
                    <a:pt x="150" y="66"/>
                  </a:lnTo>
                  <a:lnTo>
                    <a:pt x="156" y="72"/>
                  </a:lnTo>
                  <a:lnTo>
                    <a:pt x="146" y="72"/>
                  </a:lnTo>
                  <a:lnTo>
                    <a:pt x="146" y="72"/>
                  </a:lnTo>
                  <a:lnTo>
                    <a:pt x="138" y="66"/>
                  </a:lnTo>
                  <a:lnTo>
                    <a:pt x="128" y="64"/>
                  </a:lnTo>
                  <a:close/>
                  <a:moveTo>
                    <a:pt x="128" y="32"/>
                  </a:moveTo>
                  <a:lnTo>
                    <a:pt x="128" y="32"/>
                  </a:lnTo>
                  <a:lnTo>
                    <a:pt x="118" y="32"/>
                  </a:lnTo>
                  <a:lnTo>
                    <a:pt x="110" y="36"/>
                  </a:lnTo>
                  <a:lnTo>
                    <a:pt x="102" y="38"/>
                  </a:lnTo>
                  <a:lnTo>
                    <a:pt x="94" y="44"/>
                  </a:lnTo>
                  <a:lnTo>
                    <a:pt x="88" y="50"/>
                  </a:lnTo>
                  <a:lnTo>
                    <a:pt x="82" y="56"/>
                  </a:lnTo>
                  <a:lnTo>
                    <a:pt x="78" y="64"/>
                  </a:lnTo>
                  <a:lnTo>
                    <a:pt x="74" y="72"/>
                  </a:lnTo>
                  <a:lnTo>
                    <a:pt x="66" y="72"/>
                  </a:lnTo>
                  <a:lnTo>
                    <a:pt x="66" y="72"/>
                  </a:lnTo>
                  <a:lnTo>
                    <a:pt x="70" y="62"/>
                  </a:lnTo>
                  <a:lnTo>
                    <a:pt x="74" y="52"/>
                  </a:lnTo>
                  <a:lnTo>
                    <a:pt x="80" y="44"/>
                  </a:lnTo>
                  <a:lnTo>
                    <a:pt x="88" y="38"/>
                  </a:lnTo>
                  <a:lnTo>
                    <a:pt x="98" y="32"/>
                  </a:lnTo>
                  <a:lnTo>
                    <a:pt x="106" y="28"/>
                  </a:lnTo>
                  <a:lnTo>
                    <a:pt x="118" y="24"/>
                  </a:lnTo>
                  <a:lnTo>
                    <a:pt x="128" y="24"/>
                  </a:lnTo>
                  <a:lnTo>
                    <a:pt x="128" y="24"/>
                  </a:lnTo>
                  <a:lnTo>
                    <a:pt x="138" y="24"/>
                  </a:lnTo>
                  <a:lnTo>
                    <a:pt x="146" y="26"/>
                  </a:lnTo>
                  <a:lnTo>
                    <a:pt x="156" y="30"/>
                  </a:lnTo>
                  <a:lnTo>
                    <a:pt x="164" y="34"/>
                  </a:lnTo>
                  <a:lnTo>
                    <a:pt x="170" y="40"/>
                  </a:lnTo>
                  <a:lnTo>
                    <a:pt x="176" y="46"/>
                  </a:lnTo>
                  <a:lnTo>
                    <a:pt x="182" y="54"/>
                  </a:lnTo>
                  <a:lnTo>
                    <a:pt x="186" y="62"/>
                  </a:lnTo>
                  <a:lnTo>
                    <a:pt x="180" y="66"/>
                  </a:lnTo>
                  <a:lnTo>
                    <a:pt x="180" y="66"/>
                  </a:lnTo>
                  <a:lnTo>
                    <a:pt x="170" y="52"/>
                  </a:lnTo>
                  <a:lnTo>
                    <a:pt x="158" y="42"/>
                  </a:lnTo>
                  <a:lnTo>
                    <a:pt x="144" y="34"/>
                  </a:lnTo>
                  <a:lnTo>
                    <a:pt x="136" y="32"/>
                  </a:lnTo>
                  <a:lnTo>
                    <a:pt x="128" y="32"/>
                  </a:lnTo>
                  <a:close/>
                  <a:moveTo>
                    <a:pt x="208" y="128"/>
                  </a:moveTo>
                  <a:lnTo>
                    <a:pt x="208" y="140"/>
                  </a:lnTo>
                  <a:lnTo>
                    <a:pt x="208" y="140"/>
                  </a:lnTo>
                  <a:lnTo>
                    <a:pt x="206" y="142"/>
                  </a:lnTo>
                  <a:lnTo>
                    <a:pt x="204" y="144"/>
                  </a:lnTo>
                  <a:lnTo>
                    <a:pt x="52" y="144"/>
                  </a:lnTo>
                  <a:lnTo>
                    <a:pt x="52" y="144"/>
                  </a:lnTo>
                  <a:lnTo>
                    <a:pt x="50" y="142"/>
                  </a:lnTo>
                  <a:lnTo>
                    <a:pt x="48" y="140"/>
                  </a:lnTo>
                  <a:lnTo>
                    <a:pt x="48" y="128"/>
                  </a:lnTo>
                  <a:lnTo>
                    <a:pt x="16" y="92"/>
                  </a:lnTo>
                  <a:lnTo>
                    <a:pt x="16" y="92"/>
                  </a:lnTo>
                  <a:lnTo>
                    <a:pt x="18" y="90"/>
                  </a:lnTo>
                  <a:lnTo>
                    <a:pt x="20" y="88"/>
                  </a:lnTo>
                  <a:lnTo>
                    <a:pt x="40" y="88"/>
                  </a:lnTo>
                  <a:lnTo>
                    <a:pt x="48" y="88"/>
                  </a:lnTo>
                  <a:lnTo>
                    <a:pt x="56" y="88"/>
                  </a:lnTo>
                  <a:lnTo>
                    <a:pt x="64" y="88"/>
                  </a:lnTo>
                  <a:lnTo>
                    <a:pt x="72" y="88"/>
                  </a:lnTo>
                  <a:lnTo>
                    <a:pt x="80" y="88"/>
                  </a:lnTo>
                  <a:lnTo>
                    <a:pt x="88" y="88"/>
                  </a:lnTo>
                  <a:lnTo>
                    <a:pt x="96" y="88"/>
                  </a:lnTo>
                  <a:lnTo>
                    <a:pt x="104" y="88"/>
                  </a:lnTo>
                  <a:lnTo>
                    <a:pt x="152" y="88"/>
                  </a:lnTo>
                  <a:lnTo>
                    <a:pt x="160" y="88"/>
                  </a:lnTo>
                  <a:lnTo>
                    <a:pt x="168" y="88"/>
                  </a:lnTo>
                  <a:lnTo>
                    <a:pt x="176" y="88"/>
                  </a:lnTo>
                  <a:lnTo>
                    <a:pt x="184" y="88"/>
                  </a:lnTo>
                  <a:lnTo>
                    <a:pt x="192" y="88"/>
                  </a:lnTo>
                  <a:lnTo>
                    <a:pt x="200" y="88"/>
                  </a:lnTo>
                  <a:lnTo>
                    <a:pt x="208" y="88"/>
                  </a:lnTo>
                  <a:lnTo>
                    <a:pt x="216" y="88"/>
                  </a:lnTo>
                  <a:lnTo>
                    <a:pt x="236" y="88"/>
                  </a:lnTo>
                  <a:lnTo>
                    <a:pt x="236" y="88"/>
                  </a:lnTo>
                  <a:lnTo>
                    <a:pt x="238" y="90"/>
                  </a:lnTo>
                  <a:lnTo>
                    <a:pt x="240" y="92"/>
                  </a:lnTo>
                  <a:lnTo>
                    <a:pt x="208" y="12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0" name="Freeform 100"/>
            <p:cNvSpPr/>
            <p:nvPr/>
          </p:nvSpPr>
          <p:spPr bwMode="auto">
            <a:xfrm>
              <a:off x="4060825" y="283210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58"/>
                </a:cxn>
                <a:cxn ang="0">
                  <a:pos x="10" y="56"/>
                </a:cxn>
                <a:cxn ang="0">
                  <a:pos x="10" y="56"/>
                </a:cxn>
                <a:cxn ang="0">
                  <a:pos x="10" y="54"/>
                </a:cxn>
                <a:cxn ang="0">
                  <a:pos x="10" y="54"/>
                </a:cxn>
                <a:cxn ang="0">
                  <a:pos x="10" y="54"/>
                </a:cxn>
                <a:cxn ang="0">
                  <a:pos x="10" y="54"/>
                </a:cxn>
                <a:cxn ang="0">
                  <a:pos x="8" y="50"/>
                </a:cxn>
                <a:cxn ang="0">
                  <a:pos x="8" y="44"/>
                </a:cxn>
                <a:cxn ang="0">
                  <a:pos x="12" y="32"/>
                </a:cxn>
                <a:cxn ang="0">
                  <a:pos x="12" y="32"/>
                </a:cxn>
                <a:cxn ang="0">
                  <a:pos x="18" y="18"/>
                </a:cxn>
                <a:cxn ang="0">
                  <a:pos x="18" y="10"/>
                </a:cxn>
                <a:cxn ang="0">
                  <a:pos x="16" y="2"/>
                </a:cxn>
                <a:cxn ang="0">
                  <a:pos x="16" y="2"/>
                </a:cxn>
                <a:cxn ang="0">
                  <a:pos x="14" y="0"/>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0"/>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58"/>
                  </a:lnTo>
                  <a:lnTo>
                    <a:pt x="10" y="56"/>
                  </a:lnTo>
                  <a:lnTo>
                    <a:pt x="10" y="56"/>
                  </a:lnTo>
                  <a:lnTo>
                    <a:pt x="10" y="54"/>
                  </a:lnTo>
                  <a:lnTo>
                    <a:pt x="10" y="54"/>
                  </a:lnTo>
                  <a:lnTo>
                    <a:pt x="10" y="54"/>
                  </a:lnTo>
                  <a:lnTo>
                    <a:pt x="10" y="54"/>
                  </a:lnTo>
                  <a:lnTo>
                    <a:pt x="8" y="50"/>
                  </a:lnTo>
                  <a:lnTo>
                    <a:pt x="8" y="44"/>
                  </a:lnTo>
                  <a:lnTo>
                    <a:pt x="12" y="32"/>
                  </a:lnTo>
                  <a:lnTo>
                    <a:pt x="12" y="32"/>
                  </a:lnTo>
                  <a:lnTo>
                    <a:pt x="18" y="18"/>
                  </a:lnTo>
                  <a:lnTo>
                    <a:pt x="18" y="10"/>
                  </a:lnTo>
                  <a:lnTo>
                    <a:pt x="16" y="2"/>
                  </a:lnTo>
                  <a:lnTo>
                    <a:pt x="16" y="2"/>
                  </a:lnTo>
                  <a:lnTo>
                    <a:pt x="14" y="0"/>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0"/>
                  </a:lnTo>
                  <a:lnTo>
                    <a:pt x="10" y="16"/>
                  </a:lnTo>
                  <a:lnTo>
                    <a:pt x="6" y="28"/>
                  </a:lnTo>
                  <a:lnTo>
                    <a:pt x="6" y="28"/>
                  </a:lnTo>
                  <a:lnTo>
                    <a:pt x="0" y="42"/>
                  </a:lnTo>
                  <a:lnTo>
                    <a:pt x="0" y="50"/>
                  </a:lnTo>
                  <a:lnTo>
                    <a:pt x="2" y="58"/>
                  </a:lnTo>
                  <a:lnTo>
                    <a:pt x="2" y="58"/>
                  </a:lnTo>
                  <a:lnTo>
                    <a:pt x="2" y="5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1" name="Freeform 102"/>
            <p:cNvSpPr/>
            <p:nvPr/>
          </p:nvSpPr>
          <p:spPr bwMode="auto">
            <a:xfrm>
              <a:off x="4216400" y="2828925"/>
              <a:ext cx="28575" cy="95250"/>
            </a:xfrm>
            <a:custGeom>
              <a:avLst/>
              <a:gdLst/>
              <a:ahLst/>
              <a:cxnLst>
                <a:cxn ang="0">
                  <a:pos x="2" y="58"/>
                </a:cxn>
                <a:cxn ang="0">
                  <a:pos x="2" y="58"/>
                </a:cxn>
                <a:cxn ang="0">
                  <a:pos x="2" y="58"/>
                </a:cxn>
                <a:cxn ang="0">
                  <a:pos x="2" y="58"/>
                </a:cxn>
                <a:cxn ang="0">
                  <a:pos x="2" y="58"/>
                </a:cxn>
                <a:cxn ang="0">
                  <a:pos x="2" y="60"/>
                </a:cxn>
                <a:cxn ang="0">
                  <a:pos x="4" y="60"/>
                </a:cxn>
                <a:cxn ang="0">
                  <a:pos x="4" y="60"/>
                </a:cxn>
                <a:cxn ang="0">
                  <a:pos x="8" y="60"/>
                </a:cxn>
                <a:cxn ang="0">
                  <a:pos x="8" y="56"/>
                </a:cxn>
                <a:cxn ang="0">
                  <a:pos x="8" y="56"/>
                </a:cxn>
                <a:cxn ang="0">
                  <a:pos x="8" y="56"/>
                </a:cxn>
                <a:cxn ang="0">
                  <a:pos x="8" y="56"/>
                </a:cxn>
                <a:cxn ang="0">
                  <a:pos x="8" y="56"/>
                </a:cxn>
                <a:cxn ang="0">
                  <a:pos x="8" y="56"/>
                </a:cxn>
                <a:cxn ang="0">
                  <a:pos x="8" y="50"/>
                </a:cxn>
                <a:cxn ang="0">
                  <a:pos x="8" y="44"/>
                </a:cxn>
                <a:cxn ang="0">
                  <a:pos x="12" y="32"/>
                </a:cxn>
                <a:cxn ang="0">
                  <a:pos x="12" y="32"/>
                </a:cxn>
                <a:cxn ang="0">
                  <a:pos x="16" y="18"/>
                </a:cxn>
                <a:cxn ang="0">
                  <a:pos x="18" y="10"/>
                </a:cxn>
                <a:cxn ang="0">
                  <a:pos x="16" y="4"/>
                </a:cxn>
                <a:cxn ang="0">
                  <a:pos x="16" y="4"/>
                </a:cxn>
                <a:cxn ang="0">
                  <a:pos x="14" y="2"/>
                </a:cxn>
                <a:cxn ang="0">
                  <a:pos x="12" y="0"/>
                </a:cxn>
                <a:cxn ang="0">
                  <a:pos x="12" y="0"/>
                </a:cxn>
                <a:cxn ang="0">
                  <a:pos x="10" y="2"/>
                </a:cxn>
                <a:cxn ang="0">
                  <a:pos x="8" y="4"/>
                </a:cxn>
                <a:cxn ang="0">
                  <a:pos x="8" y="4"/>
                </a:cxn>
                <a:cxn ang="0">
                  <a:pos x="8" y="6"/>
                </a:cxn>
                <a:cxn ang="0">
                  <a:pos x="8" y="6"/>
                </a:cxn>
                <a:cxn ang="0">
                  <a:pos x="8" y="6"/>
                </a:cxn>
                <a:cxn ang="0">
                  <a:pos x="8" y="6"/>
                </a:cxn>
                <a:cxn ang="0">
                  <a:pos x="8" y="6"/>
                </a:cxn>
                <a:cxn ang="0">
                  <a:pos x="8" y="6"/>
                </a:cxn>
                <a:cxn ang="0">
                  <a:pos x="8" y="6"/>
                </a:cxn>
                <a:cxn ang="0">
                  <a:pos x="10" y="12"/>
                </a:cxn>
                <a:cxn ang="0">
                  <a:pos x="10" y="18"/>
                </a:cxn>
                <a:cxn ang="0">
                  <a:pos x="4" y="30"/>
                </a:cxn>
                <a:cxn ang="0">
                  <a:pos x="4" y="30"/>
                </a:cxn>
                <a:cxn ang="0">
                  <a:pos x="0" y="44"/>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2" y="60"/>
                  </a:lnTo>
                  <a:lnTo>
                    <a:pt x="4" y="60"/>
                  </a:lnTo>
                  <a:lnTo>
                    <a:pt x="4" y="60"/>
                  </a:lnTo>
                  <a:lnTo>
                    <a:pt x="8" y="60"/>
                  </a:lnTo>
                  <a:lnTo>
                    <a:pt x="8" y="56"/>
                  </a:lnTo>
                  <a:lnTo>
                    <a:pt x="8" y="56"/>
                  </a:lnTo>
                  <a:lnTo>
                    <a:pt x="8" y="56"/>
                  </a:lnTo>
                  <a:lnTo>
                    <a:pt x="8" y="56"/>
                  </a:lnTo>
                  <a:lnTo>
                    <a:pt x="8" y="56"/>
                  </a:lnTo>
                  <a:lnTo>
                    <a:pt x="8" y="56"/>
                  </a:lnTo>
                  <a:lnTo>
                    <a:pt x="8" y="50"/>
                  </a:lnTo>
                  <a:lnTo>
                    <a:pt x="8" y="44"/>
                  </a:lnTo>
                  <a:lnTo>
                    <a:pt x="12" y="32"/>
                  </a:lnTo>
                  <a:lnTo>
                    <a:pt x="12" y="32"/>
                  </a:lnTo>
                  <a:lnTo>
                    <a:pt x="16" y="18"/>
                  </a:lnTo>
                  <a:lnTo>
                    <a:pt x="18" y="10"/>
                  </a:lnTo>
                  <a:lnTo>
                    <a:pt x="16" y="4"/>
                  </a:lnTo>
                  <a:lnTo>
                    <a:pt x="16" y="4"/>
                  </a:lnTo>
                  <a:lnTo>
                    <a:pt x="14" y="2"/>
                  </a:lnTo>
                  <a:lnTo>
                    <a:pt x="12" y="0"/>
                  </a:lnTo>
                  <a:lnTo>
                    <a:pt x="12" y="0"/>
                  </a:lnTo>
                  <a:lnTo>
                    <a:pt x="10" y="2"/>
                  </a:lnTo>
                  <a:lnTo>
                    <a:pt x="8" y="4"/>
                  </a:lnTo>
                  <a:lnTo>
                    <a:pt x="8" y="4"/>
                  </a:lnTo>
                  <a:lnTo>
                    <a:pt x="8" y="6"/>
                  </a:lnTo>
                  <a:lnTo>
                    <a:pt x="8" y="6"/>
                  </a:lnTo>
                  <a:lnTo>
                    <a:pt x="8" y="6"/>
                  </a:lnTo>
                  <a:lnTo>
                    <a:pt x="8" y="6"/>
                  </a:lnTo>
                  <a:lnTo>
                    <a:pt x="8" y="6"/>
                  </a:lnTo>
                  <a:lnTo>
                    <a:pt x="8" y="6"/>
                  </a:lnTo>
                  <a:lnTo>
                    <a:pt x="8" y="6"/>
                  </a:lnTo>
                  <a:lnTo>
                    <a:pt x="10" y="12"/>
                  </a:lnTo>
                  <a:lnTo>
                    <a:pt x="10" y="18"/>
                  </a:lnTo>
                  <a:lnTo>
                    <a:pt x="4" y="30"/>
                  </a:lnTo>
                  <a:lnTo>
                    <a:pt x="4" y="30"/>
                  </a:lnTo>
                  <a:lnTo>
                    <a:pt x="0" y="44"/>
                  </a:lnTo>
                  <a:lnTo>
                    <a:pt x="0" y="50"/>
                  </a:lnTo>
                  <a:lnTo>
                    <a:pt x="2" y="58"/>
                  </a:lnTo>
                  <a:lnTo>
                    <a:pt x="2" y="58"/>
                  </a:lnTo>
                  <a:lnTo>
                    <a:pt x="2" y="5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2" name="Freeform 104"/>
            <p:cNvSpPr/>
            <p:nvPr/>
          </p:nvSpPr>
          <p:spPr bwMode="auto">
            <a:xfrm>
              <a:off x="4149725" y="2774950"/>
              <a:ext cx="28575" cy="95250"/>
            </a:xfrm>
            <a:custGeom>
              <a:avLst/>
              <a:gdLst/>
              <a:ahLst/>
              <a:cxnLst>
                <a:cxn ang="0">
                  <a:pos x="2" y="58"/>
                </a:cxn>
                <a:cxn ang="0">
                  <a:pos x="2" y="58"/>
                </a:cxn>
                <a:cxn ang="0">
                  <a:pos x="2" y="58"/>
                </a:cxn>
                <a:cxn ang="0">
                  <a:pos x="2" y="58"/>
                </a:cxn>
                <a:cxn ang="0">
                  <a:pos x="2" y="58"/>
                </a:cxn>
                <a:cxn ang="0">
                  <a:pos x="4" y="60"/>
                </a:cxn>
                <a:cxn ang="0">
                  <a:pos x="6" y="60"/>
                </a:cxn>
                <a:cxn ang="0">
                  <a:pos x="6" y="60"/>
                </a:cxn>
                <a:cxn ang="0">
                  <a:pos x="8" y="60"/>
                </a:cxn>
                <a:cxn ang="0">
                  <a:pos x="10" y="56"/>
                </a:cxn>
                <a:cxn ang="0">
                  <a:pos x="10" y="56"/>
                </a:cxn>
                <a:cxn ang="0">
                  <a:pos x="10" y="56"/>
                </a:cxn>
                <a:cxn ang="0">
                  <a:pos x="10" y="56"/>
                </a:cxn>
                <a:cxn ang="0">
                  <a:pos x="10" y="56"/>
                </a:cxn>
                <a:cxn ang="0">
                  <a:pos x="10" y="56"/>
                </a:cxn>
                <a:cxn ang="0">
                  <a:pos x="8" y="50"/>
                </a:cxn>
                <a:cxn ang="0">
                  <a:pos x="8" y="44"/>
                </a:cxn>
                <a:cxn ang="0">
                  <a:pos x="12" y="32"/>
                </a:cxn>
                <a:cxn ang="0">
                  <a:pos x="12" y="32"/>
                </a:cxn>
                <a:cxn ang="0">
                  <a:pos x="18" y="18"/>
                </a:cxn>
                <a:cxn ang="0">
                  <a:pos x="18" y="10"/>
                </a:cxn>
                <a:cxn ang="0">
                  <a:pos x="16" y="2"/>
                </a:cxn>
                <a:cxn ang="0">
                  <a:pos x="16" y="2"/>
                </a:cxn>
                <a:cxn ang="0">
                  <a:pos x="14" y="2"/>
                </a:cxn>
                <a:cxn ang="0">
                  <a:pos x="12" y="0"/>
                </a:cxn>
                <a:cxn ang="0">
                  <a:pos x="12" y="0"/>
                </a:cxn>
                <a:cxn ang="0">
                  <a:pos x="10" y="2"/>
                </a:cxn>
                <a:cxn ang="0">
                  <a:pos x="8" y="4"/>
                </a:cxn>
                <a:cxn ang="0">
                  <a:pos x="8" y="4"/>
                </a:cxn>
                <a:cxn ang="0">
                  <a:pos x="10" y="6"/>
                </a:cxn>
                <a:cxn ang="0">
                  <a:pos x="10" y="6"/>
                </a:cxn>
                <a:cxn ang="0">
                  <a:pos x="10" y="6"/>
                </a:cxn>
                <a:cxn ang="0">
                  <a:pos x="10" y="6"/>
                </a:cxn>
                <a:cxn ang="0">
                  <a:pos x="10" y="6"/>
                </a:cxn>
                <a:cxn ang="0">
                  <a:pos x="10" y="6"/>
                </a:cxn>
                <a:cxn ang="0">
                  <a:pos x="10" y="6"/>
                </a:cxn>
                <a:cxn ang="0">
                  <a:pos x="10" y="12"/>
                </a:cxn>
                <a:cxn ang="0">
                  <a:pos x="10" y="16"/>
                </a:cxn>
                <a:cxn ang="0">
                  <a:pos x="6" y="28"/>
                </a:cxn>
                <a:cxn ang="0">
                  <a:pos x="6" y="28"/>
                </a:cxn>
                <a:cxn ang="0">
                  <a:pos x="0" y="42"/>
                </a:cxn>
                <a:cxn ang="0">
                  <a:pos x="0" y="50"/>
                </a:cxn>
                <a:cxn ang="0">
                  <a:pos x="2" y="58"/>
                </a:cxn>
                <a:cxn ang="0">
                  <a:pos x="2" y="58"/>
                </a:cxn>
                <a:cxn ang="0">
                  <a:pos x="2" y="58"/>
                </a:cxn>
              </a:cxnLst>
              <a:rect l="0" t="0" r="r" b="b"/>
              <a:pathLst>
                <a:path w="18" h="60">
                  <a:moveTo>
                    <a:pt x="2" y="58"/>
                  </a:moveTo>
                  <a:lnTo>
                    <a:pt x="2" y="58"/>
                  </a:lnTo>
                  <a:lnTo>
                    <a:pt x="2" y="58"/>
                  </a:lnTo>
                  <a:lnTo>
                    <a:pt x="2" y="58"/>
                  </a:lnTo>
                  <a:lnTo>
                    <a:pt x="2" y="58"/>
                  </a:lnTo>
                  <a:lnTo>
                    <a:pt x="4" y="60"/>
                  </a:lnTo>
                  <a:lnTo>
                    <a:pt x="6" y="60"/>
                  </a:lnTo>
                  <a:lnTo>
                    <a:pt x="6" y="60"/>
                  </a:lnTo>
                  <a:lnTo>
                    <a:pt x="8" y="60"/>
                  </a:lnTo>
                  <a:lnTo>
                    <a:pt x="10" y="56"/>
                  </a:lnTo>
                  <a:lnTo>
                    <a:pt x="10" y="56"/>
                  </a:lnTo>
                  <a:lnTo>
                    <a:pt x="10" y="56"/>
                  </a:lnTo>
                  <a:lnTo>
                    <a:pt x="10" y="56"/>
                  </a:lnTo>
                  <a:lnTo>
                    <a:pt x="10" y="56"/>
                  </a:lnTo>
                  <a:lnTo>
                    <a:pt x="10" y="56"/>
                  </a:lnTo>
                  <a:lnTo>
                    <a:pt x="8" y="50"/>
                  </a:lnTo>
                  <a:lnTo>
                    <a:pt x="8" y="44"/>
                  </a:lnTo>
                  <a:lnTo>
                    <a:pt x="12" y="32"/>
                  </a:lnTo>
                  <a:lnTo>
                    <a:pt x="12" y="32"/>
                  </a:lnTo>
                  <a:lnTo>
                    <a:pt x="18" y="18"/>
                  </a:lnTo>
                  <a:lnTo>
                    <a:pt x="18" y="10"/>
                  </a:lnTo>
                  <a:lnTo>
                    <a:pt x="16" y="2"/>
                  </a:lnTo>
                  <a:lnTo>
                    <a:pt x="16" y="2"/>
                  </a:lnTo>
                  <a:lnTo>
                    <a:pt x="14" y="2"/>
                  </a:lnTo>
                  <a:lnTo>
                    <a:pt x="12" y="0"/>
                  </a:lnTo>
                  <a:lnTo>
                    <a:pt x="12" y="0"/>
                  </a:lnTo>
                  <a:lnTo>
                    <a:pt x="10" y="2"/>
                  </a:lnTo>
                  <a:lnTo>
                    <a:pt x="8" y="4"/>
                  </a:lnTo>
                  <a:lnTo>
                    <a:pt x="8" y="4"/>
                  </a:lnTo>
                  <a:lnTo>
                    <a:pt x="10" y="6"/>
                  </a:lnTo>
                  <a:lnTo>
                    <a:pt x="10" y="6"/>
                  </a:lnTo>
                  <a:lnTo>
                    <a:pt x="10" y="6"/>
                  </a:lnTo>
                  <a:lnTo>
                    <a:pt x="10" y="6"/>
                  </a:lnTo>
                  <a:lnTo>
                    <a:pt x="10" y="6"/>
                  </a:lnTo>
                  <a:lnTo>
                    <a:pt x="10" y="6"/>
                  </a:lnTo>
                  <a:lnTo>
                    <a:pt x="10" y="6"/>
                  </a:lnTo>
                  <a:lnTo>
                    <a:pt x="10" y="12"/>
                  </a:lnTo>
                  <a:lnTo>
                    <a:pt x="10" y="16"/>
                  </a:lnTo>
                  <a:lnTo>
                    <a:pt x="6" y="28"/>
                  </a:lnTo>
                  <a:lnTo>
                    <a:pt x="6" y="28"/>
                  </a:lnTo>
                  <a:lnTo>
                    <a:pt x="0" y="42"/>
                  </a:lnTo>
                  <a:lnTo>
                    <a:pt x="0" y="50"/>
                  </a:lnTo>
                  <a:lnTo>
                    <a:pt x="2" y="58"/>
                  </a:lnTo>
                  <a:lnTo>
                    <a:pt x="2" y="58"/>
                  </a:lnTo>
                  <a:lnTo>
                    <a:pt x="2" y="58"/>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grpSp>
        <p:nvGrpSpPr>
          <p:cNvPr id="73" name="Group 59"/>
          <p:cNvGrpSpPr/>
          <p:nvPr/>
        </p:nvGrpSpPr>
        <p:grpSpPr>
          <a:xfrm>
            <a:off x="4513753" y="2770547"/>
            <a:ext cx="479225" cy="404345"/>
            <a:chOff x="6400800" y="2000250"/>
            <a:chExt cx="406400" cy="342900"/>
          </a:xfrm>
          <a:solidFill>
            <a:schemeClr val="bg2"/>
          </a:solidFill>
        </p:grpSpPr>
        <p:sp>
          <p:nvSpPr>
            <p:cNvPr id="74" name="Freeform 98"/>
            <p:cNvSpPr>
              <a:spLocks noEditPoints="1"/>
            </p:cNvSpPr>
            <p:nvPr/>
          </p:nvSpPr>
          <p:spPr bwMode="auto">
            <a:xfrm>
              <a:off x="6502400" y="2089150"/>
              <a:ext cx="203200" cy="203200"/>
            </a:xfrm>
            <a:custGeom>
              <a:avLst/>
              <a:gdLst/>
              <a:ahLst/>
              <a:cxnLst>
                <a:cxn ang="0">
                  <a:pos x="64" y="0"/>
                </a:cxn>
                <a:cxn ang="0">
                  <a:pos x="40" y="6"/>
                </a:cxn>
                <a:cxn ang="0">
                  <a:pos x="18" y="18"/>
                </a:cxn>
                <a:cxn ang="0">
                  <a:pos x="6" y="40"/>
                </a:cxn>
                <a:cxn ang="0">
                  <a:pos x="0" y="64"/>
                </a:cxn>
                <a:cxn ang="0">
                  <a:pos x="2" y="76"/>
                </a:cxn>
                <a:cxn ang="0">
                  <a:pos x="10" y="100"/>
                </a:cxn>
                <a:cxn ang="0">
                  <a:pos x="28" y="118"/>
                </a:cxn>
                <a:cxn ang="0">
                  <a:pos x="52" y="126"/>
                </a:cxn>
                <a:cxn ang="0">
                  <a:pos x="64" y="128"/>
                </a:cxn>
                <a:cxn ang="0">
                  <a:pos x="88" y="122"/>
                </a:cxn>
                <a:cxn ang="0">
                  <a:pos x="110" y="110"/>
                </a:cxn>
                <a:cxn ang="0">
                  <a:pos x="122" y="88"/>
                </a:cxn>
                <a:cxn ang="0">
                  <a:pos x="128" y="64"/>
                </a:cxn>
                <a:cxn ang="0">
                  <a:pos x="126" y="52"/>
                </a:cxn>
                <a:cxn ang="0">
                  <a:pos x="118" y="28"/>
                </a:cxn>
                <a:cxn ang="0">
                  <a:pos x="100" y="10"/>
                </a:cxn>
                <a:cxn ang="0">
                  <a:pos x="76" y="2"/>
                </a:cxn>
                <a:cxn ang="0">
                  <a:pos x="100" y="96"/>
                </a:cxn>
                <a:cxn ang="0">
                  <a:pos x="94" y="102"/>
                </a:cxn>
                <a:cxn ang="0">
                  <a:pos x="76" y="110"/>
                </a:cxn>
                <a:cxn ang="0">
                  <a:pos x="58" y="112"/>
                </a:cxn>
                <a:cxn ang="0">
                  <a:pos x="40" y="106"/>
                </a:cxn>
                <a:cxn ang="0">
                  <a:pos x="32" y="100"/>
                </a:cxn>
                <a:cxn ang="0">
                  <a:pos x="22" y="86"/>
                </a:cxn>
                <a:cxn ang="0">
                  <a:pos x="16" y="68"/>
                </a:cxn>
                <a:cxn ang="0">
                  <a:pos x="18" y="50"/>
                </a:cxn>
                <a:cxn ang="0">
                  <a:pos x="28" y="32"/>
                </a:cxn>
                <a:cxn ang="0">
                  <a:pos x="34" y="26"/>
                </a:cxn>
                <a:cxn ang="0">
                  <a:pos x="52" y="18"/>
                </a:cxn>
                <a:cxn ang="0">
                  <a:pos x="70" y="16"/>
                </a:cxn>
                <a:cxn ang="0">
                  <a:pos x="88" y="22"/>
                </a:cxn>
                <a:cxn ang="0">
                  <a:pos x="96" y="28"/>
                </a:cxn>
                <a:cxn ang="0">
                  <a:pos x="106" y="42"/>
                </a:cxn>
                <a:cxn ang="0">
                  <a:pos x="112" y="60"/>
                </a:cxn>
                <a:cxn ang="0">
                  <a:pos x="110" y="78"/>
                </a:cxn>
                <a:cxn ang="0">
                  <a:pos x="100" y="96"/>
                </a:cxn>
              </a:cxnLst>
              <a:rect l="0" t="0" r="r" b="b"/>
              <a:pathLst>
                <a:path w="128" h="128">
                  <a:moveTo>
                    <a:pt x="64" y="0"/>
                  </a:moveTo>
                  <a:lnTo>
                    <a:pt x="64" y="0"/>
                  </a:lnTo>
                  <a:lnTo>
                    <a:pt x="52" y="2"/>
                  </a:lnTo>
                  <a:lnTo>
                    <a:pt x="40" y="6"/>
                  </a:lnTo>
                  <a:lnTo>
                    <a:pt x="28" y="10"/>
                  </a:lnTo>
                  <a:lnTo>
                    <a:pt x="18" y="18"/>
                  </a:lnTo>
                  <a:lnTo>
                    <a:pt x="10" y="28"/>
                  </a:lnTo>
                  <a:lnTo>
                    <a:pt x="6" y="40"/>
                  </a:lnTo>
                  <a:lnTo>
                    <a:pt x="2" y="52"/>
                  </a:lnTo>
                  <a:lnTo>
                    <a:pt x="0" y="64"/>
                  </a:lnTo>
                  <a:lnTo>
                    <a:pt x="0" y="64"/>
                  </a:lnTo>
                  <a:lnTo>
                    <a:pt x="2" y="76"/>
                  </a:lnTo>
                  <a:lnTo>
                    <a:pt x="6" y="88"/>
                  </a:lnTo>
                  <a:lnTo>
                    <a:pt x="10" y="100"/>
                  </a:lnTo>
                  <a:lnTo>
                    <a:pt x="18" y="110"/>
                  </a:lnTo>
                  <a:lnTo>
                    <a:pt x="28" y="118"/>
                  </a:lnTo>
                  <a:lnTo>
                    <a:pt x="40" y="122"/>
                  </a:lnTo>
                  <a:lnTo>
                    <a:pt x="52" y="126"/>
                  </a:lnTo>
                  <a:lnTo>
                    <a:pt x="64" y="128"/>
                  </a:lnTo>
                  <a:lnTo>
                    <a:pt x="64" y="128"/>
                  </a:lnTo>
                  <a:lnTo>
                    <a:pt x="76" y="126"/>
                  </a:lnTo>
                  <a:lnTo>
                    <a:pt x="88" y="122"/>
                  </a:lnTo>
                  <a:lnTo>
                    <a:pt x="100" y="118"/>
                  </a:lnTo>
                  <a:lnTo>
                    <a:pt x="110" y="110"/>
                  </a:lnTo>
                  <a:lnTo>
                    <a:pt x="118" y="100"/>
                  </a:lnTo>
                  <a:lnTo>
                    <a:pt x="122" y="88"/>
                  </a:lnTo>
                  <a:lnTo>
                    <a:pt x="126" y="76"/>
                  </a:lnTo>
                  <a:lnTo>
                    <a:pt x="128" y="64"/>
                  </a:lnTo>
                  <a:lnTo>
                    <a:pt x="128" y="64"/>
                  </a:lnTo>
                  <a:lnTo>
                    <a:pt x="126" y="52"/>
                  </a:lnTo>
                  <a:lnTo>
                    <a:pt x="122" y="40"/>
                  </a:lnTo>
                  <a:lnTo>
                    <a:pt x="118" y="28"/>
                  </a:lnTo>
                  <a:lnTo>
                    <a:pt x="110" y="18"/>
                  </a:lnTo>
                  <a:lnTo>
                    <a:pt x="100" y="10"/>
                  </a:lnTo>
                  <a:lnTo>
                    <a:pt x="88" y="6"/>
                  </a:lnTo>
                  <a:lnTo>
                    <a:pt x="76" y="2"/>
                  </a:lnTo>
                  <a:lnTo>
                    <a:pt x="64" y="0"/>
                  </a:lnTo>
                  <a:close/>
                  <a:moveTo>
                    <a:pt x="100" y="96"/>
                  </a:moveTo>
                  <a:lnTo>
                    <a:pt x="100" y="96"/>
                  </a:lnTo>
                  <a:lnTo>
                    <a:pt x="94" y="102"/>
                  </a:lnTo>
                  <a:lnTo>
                    <a:pt x="86" y="106"/>
                  </a:lnTo>
                  <a:lnTo>
                    <a:pt x="76" y="110"/>
                  </a:lnTo>
                  <a:lnTo>
                    <a:pt x="68" y="112"/>
                  </a:lnTo>
                  <a:lnTo>
                    <a:pt x="58" y="112"/>
                  </a:lnTo>
                  <a:lnTo>
                    <a:pt x="50" y="110"/>
                  </a:lnTo>
                  <a:lnTo>
                    <a:pt x="40" y="106"/>
                  </a:lnTo>
                  <a:lnTo>
                    <a:pt x="32" y="100"/>
                  </a:lnTo>
                  <a:lnTo>
                    <a:pt x="32" y="100"/>
                  </a:lnTo>
                  <a:lnTo>
                    <a:pt x="26" y="94"/>
                  </a:lnTo>
                  <a:lnTo>
                    <a:pt x="22" y="86"/>
                  </a:lnTo>
                  <a:lnTo>
                    <a:pt x="18" y="76"/>
                  </a:lnTo>
                  <a:lnTo>
                    <a:pt x="16" y="68"/>
                  </a:lnTo>
                  <a:lnTo>
                    <a:pt x="16" y="58"/>
                  </a:lnTo>
                  <a:lnTo>
                    <a:pt x="18" y="50"/>
                  </a:lnTo>
                  <a:lnTo>
                    <a:pt x="22" y="40"/>
                  </a:lnTo>
                  <a:lnTo>
                    <a:pt x="28" y="32"/>
                  </a:lnTo>
                  <a:lnTo>
                    <a:pt x="28" y="32"/>
                  </a:lnTo>
                  <a:lnTo>
                    <a:pt x="34" y="26"/>
                  </a:lnTo>
                  <a:lnTo>
                    <a:pt x="42" y="22"/>
                  </a:lnTo>
                  <a:lnTo>
                    <a:pt x="52" y="18"/>
                  </a:lnTo>
                  <a:lnTo>
                    <a:pt x="60" y="16"/>
                  </a:lnTo>
                  <a:lnTo>
                    <a:pt x="70" y="16"/>
                  </a:lnTo>
                  <a:lnTo>
                    <a:pt x="78" y="18"/>
                  </a:lnTo>
                  <a:lnTo>
                    <a:pt x="88" y="22"/>
                  </a:lnTo>
                  <a:lnTo>
                    <a:pt x="96" y="28"/>
                  </a:lnTo>
                  <a:lnTo>
                    <a:pt x="96" y="28"/>
                  </a:lnTo>
                  <a:lnTo>
                    <a:pt x="102" y="34"/>
                  </a:lnTo>
                  <a:lnTo>
                    <a:pt x="106" y="42"/>
                  </a:lnTo>
                  <a:lnTo>
                    <a:pt x="110" y="52"/>
                  </a:lnTo>
                  <a:lnTo>
                    <a:pt x="112" y="60"/>
                  </a:lnTo>
                  <a:lnTo>
                    <a:pt x="112" y="70"/>
                  </a:lnTo>
                  <a:lnTo>
                    <a:pt x="110" y="78"/>
                  </a:lnTo>
                  <a:lnTo>
                    <a:pt x="106" y="88"/>
                  </a:lnTo>
                  <a:lnTo>
                    <a:pt x="100" y="96"/>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5" name="Freeform 101"/>
            <p:cNvSpPr/>
            <p:nvPr/>
          </p:nvSpPr>
          <p:spPr bwMode="auto">
            <a:xfrm>
              <a:off x="6553200" y="2139950"/>
              <a:ext cx="57150" cy="57150"/>
            </a:xfrm>
            <a:custGeom>
              <a:avLst/>
              <a:gdLst/>
              <a:ahLst/>
              <a:cxnLst>
                <a:cxn ang="0">
                  <a:pos x="32" y="0"/>
                </a:cxn>
                <a:cxn ang="0">
                  <a:pos x="32" y="0"/>
                </a:cxn>
                <a:cxn ang="0">
                  <a:pos x="26" y="0"/>
                </a:cxn>
                <a:cxn ang="0">
                  <a:pos x="20" y="2"/>
                </a:cxn>
                <a:cxn ang="0">
                  <a:pos x="10" y="10"/>
                </a:cxn>
                <a:cxn ang="0">
                  <a:pos x="2" y="20"/>
                </a:cxn>
                <a:cxn ang="0">
                  <a:pos x="0" y="26"/>
                </a:cxn>
                <a:cxn ang="0">
                  <a:pos x="0" y="32"/>
                </a:cxn>
                <a:cxn ang="0">
                  <a:pos x="0" y="32"/>
                </a:cxn>
                <a:cxn ang="0">
                  <a:pos x="0" y="32"/>
                </a:cxn>
                <a:cxn ang="0">
                  <a:pos x="2" y="34"/>
                </a:cxn>
                <a:cxn ang="0">
                  <a:pos x="4" y="36"/>
                </a:cxn>
                <a:cxn ang="0">
                  <a:pos x="4" y="36"/>
                </a:cxn>
                <a:cxn ang="0">
                  <a:pos x="6" y="34"/>
                </a:cxn>
                <a:cxn ang="0">
                  <a:pos x="8" y="32"/>
                </a:cxn>
                <a:cxn ang="0">
                  <a:pos x="8" y="32"/>
                </a:cxn>
                <a:cxn ang="0">
                  <a:pos x="8" y="32"/>
                </a:cxn>
                <a:cxn ang="0">
                  <a:pos x="10" y="22"/>
                </a:cxn>
                <a:cxn ang="0">
                  <a:pos x="16" y="16"/>
                </a:cxn>
                <a:cxn ang="0">
                  <a:pos x="22" y="10"/>
                </a:cxn>
                <a:cxn ang="0">
                  <a:pos x="32" y="8"/>
                </a:cxn>
                <a:cxn ang="0">
                  <a:pos x="32" y="8"/>
                </a:cxn>
                <a:cxn ang="0">
                  <a:pos x="34" y="6"/>
                </a:cxn>
                <a:cxn ang="0">
                  <a:pos x="36" y="4"/>
                </a:cxn>
                <a:cxn ang="0">
                  <a:pos x="36" y="4"/>
                </a:cxn>
                <a:cxn ang="0">
                  <a:pos x="34" y="2"/>
                </a:cxn>
                <a:cxn ang="0">
                  <a:pos x="32" y="0"/>
                </a:cxn>
              </a:cxnLst>
              <a:rect l="0" t="0" r="r" b="b"/>
              <a:pathLst>
                <a:path w="36" h="36">
                  <a:moveTo>
                    <a:pt x="32" y="0"/>
                  </a:moveTo>
                  <a:lnTo>
                    <a:pt x="32" y="0"/>
                  </a:lnTo>
                  <a:lnTo>
                    <a:pt x="26" y="0"/>
                  </a:lnTo>
                  <a:lnTo>
                    <a:pt x="20" y="2"/>
                  </a:lnTo>
                  <a:lnTo>
                    <a:pt x="10" y="10"/>
                  </a:lnTo>
                  <a:lnTo>
                    <a:pt x="2" y="20"/>
                  </a:lnTo>
                  <a:lnTo>
                    <a:pt x="0" y="26"/>
                  </a:lnTo>
                  <a:lnTo>
                    <a:pt x="0" y="32"/>
                  </a:lnTo>
                  <a:lnTo>
                    <a:pt x="0" y="32"/>
                  </a:lnTo>
                  <a:lnTo>
                    <a:pt x="0" y="32"/>
                  </a:lnTo>
                  <a:lnTo>
                    <a:pt x="2" y="34"/>
                  </a:lnTo>
                  <a:lnTo>
                    <a:pt x="4" y="36"/>
                  </a:lnTo>
                  <a:lnTo>
                    <a:pt x="4" y="36"/>
                  </a:lnTo>
                  <a:lnTo>
                    <a:pt x="6" y="34"/>
                  </a:lnTo>
                  <a:lnTo>
                    <a:pt x="8" y="32"/>
                  </a:lnTo>
                  <a:lnTo>
                    <a:pt x="8" y="32"/>
                  </a:lnTo>
                  <a:lnTo>
                    <a:pt x="8" y="32"/>
                  </a:lnTo>
                  <a:lnTo>
                    <a:pt x="10" y="22"/>
                  </a:lnTo>
                  <a:lnTo>
                    <a:pt x="16" y="16"/>
                  </a:lnTo>
                  <a:lnTo>
                    <a:pt x="22" y="10"/>
                  </a:lnTo>
                  <a:lnTo>
                    <a:pt x="32" y="8"/>
                  </a:lnTo>
                  <a:lnTo>
                    <a:pt x="32" y="8"/>
                  </a:lnTo>
                  <a:lnTo>
                    <a:pt x="34" y="6"/>
                  </a:lnTo>
                  <a:lnTo>
                    <a:pt x="36" y="4"/>
                  </a:lnTo>
                  <a:lnTo>
                    <a:pt x="36" y="4"/>
                  </a:lnTo>
                  <a:lnTo>
                    <a:pt x="34" y="2"/>
                  </a:lnTo>
                  <a:lnTo>
                    <a:pt x="32" y="0"/>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sp>
          <p:nvSpPr>
            <p:cNvPr id="76" name="Freeform 103"/>
            <p:cNvSpPr>
              <a:spLocks noEditPoints="1"/>
            </p:cNvSpPr>
            <p:nvPr/>
          </p:nvSpPr>
          <p:spPr bwMode="auto">
            <a:xfrm>
              <a:off x="6400800" y="2000250"/>
              <a:ext cx="406400" cy="342900"/>
            </a:xfrm>
            <a:custGeom>
              <a:avLst/>
              <a:gdLst/>
              <a:ahLst/>
              <a:cxnLst>
                <a:cxn ang="0">
                  <a:pos x="202" y="42"/>
                </a:cxn>
                <a:cxn ang="0">
                  <a:pos x="190" y="16"/>
                </a:cxn>
                <a:cxn ang="0">
                  <a:pos x="182" y="4"/>
                </a:cxn>
                <a:cxn ang="0">
                  <a:pos x="168" y="0"/>
                </a:cxn>
                <a:cxn ang="0">
                  <a:pos x="88" y="0"/>
                </a:cxn>
                <a:cxn ang="0">
                  <a:pos x="74" y="4"/>
                </a:cxn>
                <a:cxn ang="0">
                  <a:pos x="66" y="16"/>
                </a:cxn>
                <a:cxn ang="0">
                  <a:pos x="20" y="48"/>
                </a:cxn>
                <a:cxn ang="0">
                  <a:pos x="12" y="52"/>
                </a:cxn>
                <a:cxn ang="0">
                  <a:pos x="2" y="64"/>
                </a:cxn>
                <a:cxn ang="0">
                  <a:pos x="0" y="192"/>
                </a:cxn>
                <a:cxn ang="0">
                  <a:pos x="2" y="202"/>
                </a:cxn>
                <a:cxn ang="0">
                  <a:pos x="14" y="214"/>
                </a:cxn>
                <a:cxn ang="0">
                  <a:pos x="232" y="216"/>
                </a:cxn>
                <a:cxn ang="0">
                  <a:pos x="242" y="214"/>
                </a:cxn>
                <a:cxn ang="0">
                  <a:pos x="254" y="202"/>
                </a:cxn>
                <a:cxn ang="0">
                  <a:pos x="256" y="72"/>
                </a:cxn>
                <a:cxn ang="0">
                  <a:pos x="254" y="64"/>
                </a:cxn>
                <a:cxn ang="0">
                  <a:pos x="244" y="52"/>
                </a:cxn>
                <a:cxn ang="0">
                  <a:pos x="240" y="192"/>
                </a:cxn>
                <a:cxn ang="0">
                  <a:pos x="240" y="196"/>
                </a:cxn>
                <a:cxn ang="0">
                  <a:pos x="236" y="200"/>
                </a:cxn>
                <a:cxn ang="0">
                  <a:pos x="24" y="200"/>
                </a:cxn>
                <a:cxn ang="0">
                  <a:pos x="20" y="200"/>
                </a:cxn>
                <a:cxn ang="0">
                  <a:pos x="16" y="196"/>
                </a:cxn>
                <a:cxn ang="0">
                  <a:pos x="16" y="72"/>
                </a:cxn>
                <a:cxn ang="0">
                  <a:pos x="18" y="66"/>
                </a:cxn>
                <a:cxn ang="0">
                  <a:pos x="66" y="56"/>
                </a:cxn>
                <a:cxn ang="0">
                  <a:pos x="80" y="22"/>
                </a:cxn>
                <a:cxn ang="0">
                  <a:pos x="88" y="16"/>
                </a:cxn>
                <a:cxn ang="0">
                  <a:pos x="168" y="16"/>
                </a:cxn>
                <a:cxn ang="0">
                  <a:pos x="176" y="22"/>
                </a:cxn>
                <a:cxn ang="0">
                  <a:pos x="234" y="64"/>
                </a:cxn>
                <a:cxn ang="0">
                  <a:pos x="238" y="66"/>
                </a:cxn>
                <a:cxn ang="0">
                  <a:pos x="240" y="192"/>
                </a:cxn>
              </a:cxnLst>
              <a:rect l="0" t="0" r="r" b="b"/>
              <a:pathLst>
                <a:path w="256" h="216">
                  <a:moveTo>
                    <a:pt x="236" y="48"/>
                  </a:moveTo>
                  <a:lnTo>
                    <a:pt x="202" y="42"/>
                  </a:lnTo>
                  <a:lnTo>
                    <a:pt x="190" y="16"/>
                  </a:lnTo>
                  <a:lnTo>
                    <a:pt x="190" y="16"/>
                  </a:lnTo>
                  <a:lnTo>
                    <a:pt x="186" y="8"/>
                  </a:lnTo>
                  <a:lnTo>
                    <a:pt x="182" y="4"/>
                  </a:lnTo>
                  <a:lnTo>
                    <a:pt x="176" y="2"/>
                  </a:lnTo>
                  <a:lnTo>
                    <a:pt x="168" y="0"/>
                  </a:lnTo>
                  <a:lnTo>
                    <a:pt x="88" y="0"/>
                  </a:lnTo>
                  <a:lnTo>
                    <a:pt x="88" y="0"/>
                  </a:lnTo>
                  <a:lnTo>
                    <a:pt x="80" y="2"/>
                  </a:lnTo>
                  <a:lnTo>
                    <a:pt x="74" y="4"/>
                  </a:lnTo>
                  <a:lnTo>
                    <a:pt x="70" y="8"/>
                  </a:lnTo>
                  <a:lnTo>
                    <a:pt x="66" y="16"/>
                  </a:lnTo>
                  <a:lnTo>
                    <a:pt x="54" y="42"/>
                  </a:lnTo>
                  <a:lnTo>
                    <a:pt x="20" y="48"/>
                  </a:lnTo>
                  <a:lnTo>
                    <a:pt x="20" y="48"/>
                  </a:lnTo>
                  <a:lnTo>
                    <a:pt x="12" y="52"/>
                  </a:lnTo>
                  <a:lnTo>
                    <a:pt x="6" y="56"/>
                  </a:lnTo>
                  <a:lnTo>
                    <a:pt x="2" y="64"/>
                  </a:lnTo>
                  <a:lnTo>
                    <a:pt x="0" y="72"/>
                  </a:lnTo>
                  <a:lnTo>
                    <a:pt x="0" y="192"/>
                  </a:lnTo>
                  <a:lnTo>
                    <a:pt x="0" y="192"/>
                  </a:lnTo>
                  <a:lnTo>
                    <a:pt x="2" y="202"/>
                  </a:lnTo>
                  <a:lnTo>
                    <a:pt x="8" y="208"/>
                  </a:lnTo>
                  <a:lnTo>
                    <a:pt x="14" y="214"/>
                  </a:lnTo>
                  <a:lnTo>
                    <a:pt x="24" y="216"/>
                  </a:lnTo>
                  <a:lnTo>
                    <a:pt x="232" y="216"/>
                  </a:lnTo>
                  <a:lnTo>
                    <a:pt x="232" y="216"/>
                  </a:lnTo>
                  <a:lnTo>
                    <a:pt x="242" y="214"/>
                  </a:lnTo>
                  <a:lnTo>
                    <a:pt x="248" y="208"/>
                  </a:lnTo>
                  <a:lnTo>
                    <a:pt x="254" y="202"/>
                  </a:lnTo>
                  <a:lnTo>
                    <a:pt x="256" y="192"/>
                  </a:lnTo>
                  <a:lnTo>
                    <a:pt x="256" y="72"/>
                  </a:lnTo>
                  <a:lnTo>
                    <a:pt x="256" y="72"/>
                  </a:lnTo>
                  <a:lnTo>
                    <a:pt x="254" y="64"/>
                  </a:lnTo>
                  <a:lnTo>
                    <a:pt x="250" y="56"/>
                  </a:lnTo>
                  <a:lnTo>
                    <a:pt x="244" y="52"/>
                  </a:lnTo>
                  <a:lnTo>
                    <a:pt x="236" y="48"/>
                  </a:lnTo>
                  <a:close/>
                  <a:moveTo>
                    <a:pt x="240" y="192"/>
                  </a:moveTo>
                  <a:lnTo>
                    <a:pt x="240" y="192"/>
                  </a:lnTo>
                  <a:lnTo>
                    <a:pt x="240" y="196"/>
                  </a:lnTo>
                  <a:lnTo>
                    <a:pt x="238" y="198"/>
                  </a:lnTo>
                  <a:lnTo>
                    <a:pt x="236" y="200"/>
                  </a:lnTo>
                  <a:lnTo>
                    <a:pt x="232" y="200"/>
                  </a:lnTo>
                  <a:lnTo>
                    <a:pt x="24" y="200"/>
                  </a:lnTo>
                  <a:lnTo>
                    <a:pt x="24" y="200"/>
                  </a:lnTo>
                  <a:lnTo>
                    <a:pt x="20" y="200"/>
                  </a:lnTo>
                  <a:lnTo>
                    <a:pt x="18" y="198"/>
                  </a:lnTo>
                  <a:lnTo>
                    <a:pt x="16" y="196"/>
                  </a:lnTo>
                  <a:lnTo>
                    <a:pt x="16" y="192"/>
                  </a:lnTo>
                  <a:lnTo>
                    <a:pt x="16" y="72"/>
                  </a:lnTo>
                  <a:lnTo>
                    <a:pt x="16" y="72"/>
                  </a:lnTo>
                  <a:lnTo>
                    <a:pt x="18" y="66"/>
                  </a:lnTo>
                  <a:lnTo>
                    <a:pt x="22" y="64"/>
                  </a:lnTo>
                  <a:lnTo>
                    <a:pt x="66" y="56"/>
                  </a:lnTo>
                  <a:lnTo>
                    <a:pt x="80" y="22"/>
                  </a:lnTo>
                  <a:lnTo>
                    <a:pt x="80" y="22"/>
                  </a:lnTo>
                  <a:lnTo>
                    <a:pt x="84" y="18"/>
                  </a:lnTo>
                  <a:lnTo>
                    <a:pt x="88" y="16"/>
                  </a:lnTo>
                  <a:lnTo>
                    <a:pt x="168" y="16"/>
                  </a:lnTo>
                  <a:lnTo>
                    <a:pt x="168" y="16"/>
                  </a:lnTo>
                  <a:lnTo>
                    <a:pt x="172" y="18"/>
                  </a:lnTo>
                  <a:lnTo>
                    <a:pt x="176" y="22"/>
                  </a:lnTo>
                  <a:lnTo>
                    <a:pt x="190" y="56"/>
                  </a:lnTo>
                  <a:lnTo>
                    <a:pt x="234" y="64"/>
                  </a:lnTo>
                  <a:lnTo>
                    <a:pt x="234" y="64"/>
                  </a:lnTo>
                  <a:lnTo>
                    <a:pt x="238" y="66"/>
                  </a:lnTo>
                  <a:lnTo>
                    <a:pt x="240" y="72"/>
                  </a:lnTo>
                  <a:lnTo>
                    <a:pt x="240" y="192"/>
                  </a:lnTo>
                  <a:close/>
                </a:path>
              </a:pathLst>
            </a:custGeom>
            <a:grpFill/>
            <a:ln w="9525">
              <a:noFill/>
              <a:round/>
            </a:ln>
          </p:spPr>
          <p:txBody>
            <a:bodyPr vert="horz" wrap="square" lIns="91440" tIns="45720" rIns="91440" bIns="45720" numCol="1" anchor="t" anchorCtr="0" compatLnSpc="1"/>
            <a:lstStyle/>
            <a:p>
              <a:endParaRPr lang="ar-SA">
                <a:solidFill>
                  <a:schemeClr val="bg1"/>
                </a:solidFill>
                <a:cs typeface="+mn-ea"/>
                <a:sym typeface="+mn-lt"/>
              </a:endParaRPr>
            </a:p>
          </p:txBody>
        </p:sp>
      </p:grpSp>
      <p:sp>
        <p:nvSpPr>
          <p:cNvPr id="77" name="Rectangle 63"/>
          <p:cNvSpPr/>
          <p:nvPr/>
        </p:nvSpPr>
        <p:spPr>
          <a:xfrm>
            <a:off x="8767743" y="1743366"/>
            <a:ext cx="2686494" cy="1139671"/>
          </a:xfrm>
          <a:prstGeom prst="rect">
            <a:avLst/>
          </a:prstGeom>
        </p:spPr>
        <p:txBody>
          <a:bodyPr wrap="square">
            <a:spAutoFit/>
          </a:bodyPr>
          <a:lstStyle/>
          <a:p>
            <a:pP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8" name="Rectangle 66"/>
          <p:cNvSpPr/>
          <p:nvPr/>
        </p:nvSpPr>
        <p:spPr>
          <a:xfrm>
            <a:off x="8767743" y="4924563"/>
            <a:ext cx="2686494" cy="1139671"/>
          </a:xfrm>
          <a:prstGeom prst="rect">
            <a:avLst/>
          </a:prstGeom>
        </p:spPr>
        <p:txBody>
          <a:bodyPr wrap="square">
            <a:spAutoFit/>
          </a:bodyPr>
          <a:lstStyle/>
          <a:p>
            <a:pP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sp>
        <p:nvSpPr>
          <p:cNvPr id="79" name="Rectangle 67"/>
          <p:cNvSpPr/>
          <p:nvPr/>
        </p:nvSpPr>
        <p:spPr>
          <a:xfrm>
            <a:off x="8767743" y="3333965"/>
            <a:ext cx="2686494" cy="1139671"/>
          </a:xfrm>
          <a:prstGeom prst="rect">
            <a:avLst/>
          </a:prstGeom>
        </p:spPr>
        <p:txBody>
          <a:bodyPr wrap="square">
            <a:spAutoFit/>
          </a:bodyPr>
          <a:lstStyle/>
          <a:p>
            <a:pP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80" name="Straight Connector 71"/>
          <p:cNvCxnSpPr/>
          <p:nvPr/>
        </p:nvCxnSpPr>
        <p:spPr>
          <a:xfrm flipV="1">
            <a:off x="8852807" y="2270433"/>
            <a:ext cx="914400" cy="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75"/>
          <p:cNvCxnSpPr/>
          <p:nvPr/>
        </p:nvCxnSpPr>
        <p:spPr>
          <a:xfrm flipV="1">
            <a:off x="8852807" y="3861031"/>
            <a:ext cx="914400" cy="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79"/>
          <p:cNvCxnSpPr/>
          <p:nvPr/>
        </p:nvCxnSpPr>
        <p:spPr>
          <a:xfrm flipV="1">
            <a:off x="8852807" y="5451630"/>
            <a:ext cx="914400"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740190" y="1738064"/>
            <a:ext cx="2686494" cy="1344342"/>
          </a:xfrm>
          <a:prstGeom prst="rect">
            <a:avLst/>
          </a:prstGeom>
        </p:spPr>
        <p:txBody>
          <a:bodyPr wrap="square">
            <a:spAutoFit/>
          </a:bodyPr>
          <a:lstStyle/>
          <a:p>
            <a:pPr algn="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gn="r">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algn="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gn="r" defTabSz="274320">
              <a:lnSpc>
                <a:spcPts val="1500"/>
              </a:lnSpc>
            </a:pPr>
            <a:r>
              <a:rPr lang="en-US" sz="1000" dirty="0">
                <a:solidFill>
                  <a:schemeClr val="bg1"/>
                </a:solidFill>
                <a:cs typeface="+mn-ea"/>
                <a:sym typeface="+mn-lt"/>
              </a:rPr>
              <a:t>. </a:t>
            </a:r>
            <a:endParaRPr lang="en-US" sz="1000" dirty="0">
              <a:solidFill>
                <a:schemeClr val="bg1"/>
              </a:solidFill>
              <a:cs typeface="+mn-ea"/>
              <a:sym typeface="+mn-lt"/>
            </a:endParaRPr>
          </a:p>
        </p:txBody>
      </p:sp>
      <p:cxnSp>
        <p:nvCxnSpPr>
          <p:cNvPr id="84" name="Straight Connector 87"/>
          <p:cNvCxnSpPr/>
          <p:nvPr/>
        </p:nvCxnSpPr>
        <p:spPr>
          <a:xfrm flipV="1">
            <a:off x="2427220" y="2265131"/>
            <a:ext cx="914400" cy="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8"/>
          <p:cNvSpPr/>
          <p:nvPr/>
        </p:nvSpPr>
        <p:spPr>
          <a:xfrm>
            <a:off x="737764" y="3333965"/>
            <a:ext cx="2686494" cy="1344342"/>
          </a:xfrm>
          <a:prstGeom prst="rect">
            <a:avLst/>
          </a:prstGeom>
        </p:spPr>
        <p:txBody>
          <a:bodyPr wrap="square">
            <a:spAutoFit/>
          </a:bodyPr>
          <a:lstStyle/>
          <a:p>
            <a:pPr algn="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gn="r">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algn="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a:p>
            <a:pPr algn="r" defTabSz="274320">
              <a:lnSpc>
                <a:spcPts val="1500"/>
              </a:lnSpc>
            </a:pPr>
            <a:r>
              <a:rPr lang="en-US" sz="1000" dirty="0">
                <a:solidFill>
                  <a:schemeClr val="bg1"/>
                </a:solidFill>
                <a:cs typeface="+mn-ea"/>
                <a:sym typeface="+mn-lt"/>
              </a:rPr>
              <a:t>. </a:t>
            </a:r>
            <a:endParaRPr lang="en-US" sz="1000" dirty="0">
              <a:solidFill>
                <a:schemeClr val="bg1"/>
              </a:solidFill>
              <a:cs typeface="+mn-ea"/>
              <a:sym typeface="+mn-lt"/>
            </a:endParaRPr>
          </a:p>
        </p:txBody>
      </p:sp>
      <p:cxnSp>
        <p:nvCxnSpPr>
          <p:cNvPr id="86" name="Straight Connector 92"/>
          <p:cNvCxnSpPr/>
          <p:nvPr/>
        </p:nvCxnSpPr>
        <p:spPr>
          <a:xfrm flipV="1">
            <a:off x="2427220" y="3861030"/>
            <a:ext cx="914400" cy="1"/>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93"/>
          <p:cNvSpPr/>
          <p:nvPr/>
        </p:nvSpPr>
        <p:spPr>
          <a:xfrm>
            <a:off x="744980" y="4924563"/>
            <a:ext cx="2686494" cy="1139671"/>
          </a:xfrm>
          <a:prstGeom prst="rect">
            <a:avLst/>
          </a:prstGeom>
        </p:spPr>
        <p:txBody>
          <a:bodyPr wrap="square">
            <a:spAutoFit/>
          </a:bodyPr>
          <a:lstStyle/>
          <a:p>
            <a:pPr algn="r" defTabSz="274320">
              <a:lnSpc>
                <a:spcPts val="1500"/>
              </a:lnSpc>
            </a:pPr>
            <a:r>
              <a:rPr lang="en-US" sz="1400" dirty="0">
                <a:solidFill>
                  <a:schemeClr val="bg1"/>
                </a:solidFill>
                <a:cs typeface="+mn-ea"/>
                <a:sym typeface="+mn-lt"/>
              </a:rPr>
              <a:t>$1,850,650</a:t>
            </a:r>
            <a:endParaRPr lang="en-US" sz="1400" dirty="0">
              <a:solidFill>
                <a:schemeClr val="bg1"/>
              </a:solidFill>
              <a:cs typeface="+mn-ea"/>
              <a:sym typeface="+mn-lt"/>
            </a:endParaRPr>
          </a:p>
          <a:p>
            <a:pPr lvl="0" algn="r">
              <a:lnSpc>
                <a:spcPct val="120000"/>
              </a:lnSpc>
            </a:pPr>
            <a:r>
              <a:rPr lang="zh-CN" altLang="en-US" sz="1000" dirty="0">
                <a:solidFill>
                  <a:schemeClr val="bg1"/>
                </a:solidFill>
                <a:cs typeface="+mn-ea"/>
                <a:sym typeface="+mn-lt"/>
              </a:rPr>
              <a:t>输入标题</a:t>
            </a:r>
            <a:endParaRPr lang="zh-CN" altLang="en-US" sz="1000" dirty="0">
              <a:solidFill>
                <a:schemeClr val="bg1"/>
              </a:solidFill>
              <a:cs typeface="+mn-ea"/>
              <a:sym typeface="+mn-lt"/>
            </a:endParaRPr>
          </a:p>
          <a:p>
            <a:pPr algn="r" defTabSz="274320">
              <a:lnSpc>
                <a:spcPts val="1500"/>
              </a:lnSpc>
            </a:pPr>
            <a:endParaRPr lang="en-US" sz="1400" dirty="0">
              <a:solidFill>
                <a:schemeClr val="bg1"/>
              </a:solidFill>
              <a:cs typeface="+mn-ea"/>
              <a:sym typeface="+mn-lt"/>
            </a:endParaRPr>
          </a:p>
          <a:p>
            <a:pPr lvl="0" algn="ctr">
              <a:lnSpc>
                <a:spcPct val="150000"/>
              </a:lnSpc>
            </a:pPr>
            <a:r>
              <a:rPr lang="zh-CN" altLang="en-US" sz="1100" dirty="0">
                <a:solidFill>
                  <a:schemeClr val="bg1"/>
                </a:solidFill>
                <a:cs typeface="+mn-ea"/>
                <a:sym typeface="+mn-lt"/>
              </a:rPr>
              <a:t>点击添加主要文字内容点击添加主要文字内容点击添加文字添加主要文字内容</a:t>
            </a:r>
            <a:endParaRPr lang="zh-CN" altLang="en-US" sz="1100" dirty="0">
              <a:solidFill>
                <a:schemeClr val="bg1"/>
              </a:solidFill>
              <a:cs typeface="+mn-ea"/>
              <a:sym typeface="+mn-lt"/>
            </a:endParaRPr>
          </a:p>
        </p:txBody>
      </p:sp>
      <p:cxnSp>
        <p:nvCxnSpPr>
          <p:cNvPr id="88" name="Straight Connector 96"/>
          <p:cNvCxnSpPr/>
          <p:nvPr/>
        </p:nvCxnSpPr>
        <p:spPr>
          <a:xfrm flipV="1">
            <a:off x="2427220" y="5451630"/>
            <a:ext cx="914400" cy="1"/>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142C"/>
        </a:solidFill>
        <a:effectLst/>
      </p:bgPr>
    </p:bg>
    <p:spTree>
      <p:nvGrpSpPr>
        <p:cNvPr id="1" name=""/>
        <p:cNvGrpSpPr/>
        <p:nvPr/>
      </p:nvGrpSpPr>
      <p:grpSpPr>
        <a:xfrm>
          <a:off x="0" y="0"/>
          <a:ext cx="0" cy="0"/>
          <a:chOff x="0" y="0"/>
          <a:chExt cx="0" cy="0"/>
        </a:xfrm>
      </p:grpSpPr>
      <p:sp>
        <p:nvSpPr>
          <p:cNvPr id="75" name="平行四边形 74"/>
          <p:cNvSpPr/>
          <p:nvPr/>
        </p:nvSpPr>
        <p:spPr>
          <a:xfrm>
            <a:off x="-722546" y="648279"/>
            <a:ext cx="1445091" cy="1220884"/>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6" name="平行四边形 75"/>
          <p:cNvSpPr/>
          <p:nvPr/>
        </p:nvSpPr>
        <p:spPr>
          <a:xfrm>
            <a:off x="722545" y="210700"/>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7" name="平行四边形 76"/>
          <p:cNvSpPr/>
          <p:nvPr/>
        </p:nvSpPr>
        <p:spPr>
          <a:xfrm>
            <a:off x="10200454" y="6268733"/>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78" name="平行四边形 77"/>
          <p:cNvSpPr/>
          <p:nvPr/>
        </p:nvSpPr>
        <p:spPr>
          <a:xfrm>
            <a:off x="11305627" y="5831154"/>
            <a:ext cx="1035875" cy="875158"/>
          </a:xfrm>
          <a:prstGeom prst="parallelogram">
            <a:avLst>
              <a:gd name="adj" fmla="val 78514"/>
            </a:avLst>
          </a:prstGeom>
          <a:gradFill>
            <a:gsLst>
              <a:gs pos="0">
                <a:srgbClr val="00EBFC"/>
              </a:gs>
              <a:gs pos="84000">
                <a:srgbClr val="0050B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体视界-简圆体" panose="02010601030101010101" pitchFamily="2" charset="-122"/>
              <a:ea typeface="字体视界-简圆体" panose="02010601030101010101" pitchFamily="2" charset="-122"/>
              <a:cs typeface="+mn-ea"/>
              <a:sym typeface="iekie jianheiti" panose="02000000000000000000" pitchFamily="2" charset="-122"/>
            </a:endParaRPr>
          </a:p>
        </p:txBody>
      </p:sp>
      <p:sp>
        <p:nvSpPr>
          <p:cNvPr id="27" name="文本框 26"/>
          <p:cNvSpPr txBox="1"/>
          <p:nvPr/>
        </p:nvSpPr>
        <p:spPr>
          <a:xfrm>
            <a:off x="4798801" y="2141208"/>
            <a:ext cx="3608547" cy="938719"/>
          </a:xfrm>
          <a:prstGeom prst="rect">
            <a:avLst/>
          </a:prstGeom>
          <a:noFill/>
        </p:spPr>
        <p:txBody>
          <a:bodyPr vert="horz" wrap="square" lIns="91440" tIns="45720" rIns="91440" bIns="45720" numCol="1" anchor="t">
            <a:spAutoFit/>
          </a:bodyPr>
          <a:lstStyle/>
          <a:p>
            <a:pPr lvl="0" eaLnBrk="0">
              <a:defRPr/>
            </a:pPr>
            <a:r>
              <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rPr>
              <a:t>产品优势</a:t>
            </a:r>
            <a:endParaRPr lang="zh-CN" altLang="en-US" sz="5500" dirty="0">
              <a:solidFill>
                <a:schemeClr val="bg1"/>
              </a:solidFill>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8" name="文本框 27"/>
          <p:cNvSpPr txBox="1"/>
          <p:nvPr/>
        </p:nvSpPr>
        <p:spPr>
          <a:xfrm>
            <a:off x="4720769" y="3296020"/>
            <a:ext cx="4789672" cy="861774"/>
          </a:xfrm>
          <a:prstGeom prst="rect">
            <a:avLst/>
          </a:prstGeom>
          <a:noFill/>
        </p:spPr>
        <p:txBody>
          <a:bodyPr vert="horz" wrap="square" lIns="91440" tIns="45720" rIns="91440" bIns="45720" numCol="1" anchor="t">
            <a:spAutoFit/>
          </a:bodyPr>
          <a:lstStyle/>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Lorem ipsum dolor sit amet, consectetuer adipiscing elit. Maecenas porttitor congue massa. Fusce posuere, magna sed pulvinar ultricies, purus lectus malesuada libero, sit amet commodo magna eros quis urna.</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a:p>
            <a:pPr marL="171450" marR="0" lvl="0" indent="-171450" algn="l" defTabSz="914400" rtl="0" eaLnBrk="0" fontAlgn="auto" latinLnBrk="0" hangingPunct="1">
              <a:lnSpc>
                <a:spcPct val="100000"/>
              </a:lnSpc>
              <a:spcBef>
                <a:spcPts val="0"/>
              </a:spcBef>
              <a:spcAft>
                <a:spcPts val="0"/>
              </a:spcAft>
              <a:buClrTx/>
              <a:buSzTx/>
              <a:buFont typeface="Arial" panose="020B0604020202020204" pitchFamily="34" charset="0"/>
              <a:buChar char="•"/>
              <a:defRPr/>
            </a:pP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Nunc viverra imperdiet enim. Fusce est. Vivamus a </a:t>
            </a:r>
            <a:r>
              <a:rPr kumimoji="0" lang="en-US" altLang="zh-CN" sz="1000" b="0" i="0" u="none" strike="noStrike" kern="1200" cap="none" spc="0" normalizeH="0" baseline="0" noProof="0" dirty="0" err="1">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tellus</a:t>
            </a:r>
            <a:r>
              <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a:t>
            </a:r>
            <a:endParaRPr kumimoji="0" lang="en-US" altLang="zh-CN" sz="1000" b="0" i="0" u="none" strike="noStrike" kern="1200" cap="none" spc="0" normalizeH="0" baseline="0" noProof="0" dirty="0">
              <a:ln>
                <a:noFill/>
              </a:ln>
              <a:solidFill>
                <a:schemeClr val="bg1"/>
              </a:soli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endParaRPr>
          </a:p>
        </p:txBody>
      </p:sp>
      <p:sp>
        <p:nvSpPr>
          <p:cNvPr id="29" name="文本框 28"/>
          <p:cNvSpPr txBox="1"/>
          <p:nvPr/>
        </p:nvSpPr>
        <p:spPr>
          <a:xfrm>
            <a:off x="9339275" y="1969972"/>
            <a:ext cx="1107996" cy="3131800"/>
          </a:xfrm>
          <a:prstGeom prst="rect">
            <a:avLst/>
          </a:prstGeom>
          <a:noFill/>
        </p:spPr>
        <p:txBody>
          <a:bodyPr vert="eaVert" wrap="square" rtlCol="0">
            <a:spAutoFit/>
          </a:bodyPr>
          <a:lstStyle/>
          <a:p>
            <a:pPr marL="0" marR="0" lvl="0" indent="0" algn="l" defTabSz="914400" rtl="0" eaLnBrk="0"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字体视界-简圆体" panose="02010601030101010101" pitchFamily="2" charset="-122"/>
                <a:sym typeface="iekie jianheiti" panose="02000000000000000000" pitchFamily="2" charset="-122"/>
              </a:rPr>
              <a:t>PART 02</a:t>
            </a:r>
            <a:endParaRPr kumimoji="0" lang="ko-KR" altLang="en-US" sz="6000" b="1" i="0" u="none" strike="noStrike" kern="1200" cap="none" spc="0" normalizeH="0" baseline="0" noProof="0" dirty="0">
              <a:ln>
                <a:noFill/>
              </a:ln>
              <a:gradFill>
                <a:gsLst>
                  <a:gs pos="0">
                    <a:srgbClr val="00EBFC"/>
                  </a:gs>
                  <a:gs pos="31000">
                    <a:srgbClr val="0050B0"/>
                  </a:gs>
                </a:gsLst>
                <a:lin ang="2700000" scaled="0"/>
              </a:gradFill>
              <a:effectLst/>
              <a:uLnTx/>
              <a:uFillTx/>
              <a:latin typeface="字体视界-简圆体" panose="02010601030101010101" pitchFamily="2" charset="-122"/>
              <a:ea typeface="Source Han Serif SC" panose="02020400000000000000" pitchFamily="18" charset="-122"/>
              <a:sym typeface="iekie jianheiti" panose="02000000000000000000" pitchFamily="2" charset="-122"/>
            </a:endParaRPr>
          </a:p>
        </p:txBody>
      </p:sp>
      <p:pic>
        <p:nvPicPr>
          <p:cNvPr id="30" name="图片 29"/>
          <p:cNvPicPr>
            <a:picLocks noChangeAspect="1"/>
          </p:cNvPicPr>
          <p:nvPr/>
        </p:nvPicPr>
        <p:blipFill rotWithShape="1">
          <a:blip r:embed="rId1">
            <a:extLst>
              <a:ext uri="{28A0092B-C50C-407E-A947-70E740481C1C}">
                <a14:useLocalDpi xmlns:a14="http://schemas.microsoft.com/office/drawing/2010/main" val="0"/>
              </a:ext>
            </a:extLst>
          </a:blip>
          <a:srcRect t="10937" b="10823"/>
          <a:stretch>
            <a:fillRect/>
          </a:stretch>
        </p:blipFill>
        <p:spPr>
          <a:xfrm>
            <a:off x="962718" y="1642283"/>
            <a:ext cx="3929217" cy="30022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advTm="0">
        <p14:shre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theme/theme1.xml><?xml version="1.0" encoding="utf-8"?>
<a:theme xmlns:a="http://schemas.openxmlformats.org/drawingml/2006/main" name="Office 主题​​">
  <a:themeElements>
    <a:clrScheme name="自定义 253">
      <a:dk1>
        <a:srgbClr val="FFFFFF"/>
      </a:dk1>
      <a:lt1>
        <a:sysClr val="window" lastClr="FFFFFF"/>
      </a:lt1>
      <a:dk2>
        <a:srgbClr val="FFFFFF"/>
      </a:dk2>
      <a:lt2>
        <a:srgbClr val="E7E6E6"/>
      </a:lt2>
      <a:accent1>
        <a:srgbClr val="0050B0"/>
      </a:accent1>
      <a:accent2>
        <a:srgbClr val="00AFEB"/>
      </a:accent2>
      <a:accent3>
        <a:srgbClr val="00EBFC"/>
      </a:accent3>
      <a:accent4>
        <a:srgbClr val="0050B0"/>
      </a:accent4>
      <a:accent5>
        <a:srgbClr val="00AFEB"/>
      </a:accent5>
      <a:accent6>
        <a:srgbClr val="00EBFC"/>
      </a:accent6>
      <a:hlink>
        <a:srgbClr val="0563C1"/>
      </a:hlink>
      <a:folHlink>
        <a:srgbClr val="954F72"/>
      </a:folHlink>
    </a:clrScheme>
    <a:fontScheme name="rs1frcza">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5920</Words>
  <Application>WPS 演示</Application>
  <PresentationFormat>宽屏</PresentationFormat>
  <Paragraphs>671</Paragraphs>
  <Slides>30</Slides>
  <Notes>22</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30</vt:i4>
      </vt:variant>
    </vt:vector>
  </HeadingPairs>
  <TitlesOfParts>
    <vt:vector size="50" baseType="lpstr">
      <vt:lpstr>Arial</vt:lpstr>
      <vt:lpstr>宋体</vt:lpstr>
      <vt:lpstr>Wingdings</vt:lpstr>
      <vt:lpstr>iekie jianheiti</vt:lpstr>
      <vt:lpstr>微软雅黑</vt:lpstr>
      <vt:lpstr>字体视界-简圆体</vt:lpstr>
      <vt:lpstr>字体视界-后裔字体</vt:lpstr>
      <vt:lpstr>Open Sans</vt:lpstr>
      <vt:lpstr>Segoe Print</vt:lpstr>
      <vt:lpstr>Open Sans</vt:lpstr>
      <vt:lpstr>Calibri</vt:lpstr>
      <vt:lpstr>Source Han Serif SC</vt:lpstr>
      <vt:lpstr>Arial Unicode MS</vt:lpstr>
      <vt:lpstr>等线</vt:lpstr>
      <vt:lpstr>华文细黑</vt:lpstr>
      <vt:lpstr>造字工房悦黑体验版常规体</vt:lpstr>
      <vt:lpstr>黑体</vt:lpstr>
      <vt:lpstr>Meiryo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xiaoke</cp:lastModifiedBy>
  <cp:revision>22</cp:revision>
  <dcterms:created xsi:type="dcterms:W3CDTF">2019-07-18T10:16:00Z</dcterms:created>
  <dcterms:modified xsi:type="dcterms:W3CDTF">2020-12-26T09:23:32Z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