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9" r:id="rId3"/>
    <p:sldId id="256" r:id="rId4"/>
    <p:sldId id="260" r:id="rId5"/>
    <p:sldId id="264" r:id="rId6"/>
    <p:sldId id="265" r:id="rId7"/>
    <p:sldId id="266" r:id="rId8"/>
    <p:sldId id="267" r:id="rId9"/>
    <p:sldId id="268" r:id="rId10"/>
    <p:sldId id="286" r:id="rId11"/>
    <p:sldId id="269" r:id="rId12"/>
    <p:sldId id="270" r:id="rId13"/>
    <p:sldId id="271" r:id="rId14"/>
    <p:sldId id="272" r:id="rId15"/>
    <p:sldId id="273" r:id="rId16"/>
    <p:sldId id="287" r:id="rId17"/>
    <p:sldId id="274" r:id="rId18"/>
    <p:sldId id="275" r:id="rId19"/>
    <p:sldId id="276" r:id="rId20"/>
    <p:sldId id="277" r:id="rId21"/>
    <p:sldId id="278" r:id="rId22"/>
    <p:sldId id="288" r:id="rId23"/>
    <p:sldId id="279" r:id="rId24"/>
    <p:sldId id="280" r:id="rId25"/>
    <p:sldId id="281" r:id="rId26"/>
    <p:sldId id="282" r:id="rId27"/>
    <p:sldId id="283" r:id="rId28"/>
    <p:sldId id="284" r:id="rId29"/>
    <p:sldId id="30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676"/>
    <a:srgbClr val="F2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2" y="108"/>
      </p:cViewPr>
      <p:guideLst>
        <p:guide orient="horz" pos="2160"/>
        <p:guide pos="3840"/>
        <p:guide pos="5192"/>
        <p:guide pos="33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0A74-1B50-4264-ABF8-FB12A4FD96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8D1F-3DDD-44F0-ABED-EB1C0918C2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0"/>
            <a:ext cx="12196445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2222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514600" y="4167886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双十一营销策划模板</a:t>
            </a:r>
            <a:endParaRPr lang="zh-CN" altLang="en-US" sz="6000" dirty="0">
              <a:solidFill>
                <a:schemeClr val="bg1"/>
              </a:solidFill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685143" y="5140007"/>
            <a:ext cx="68217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882188" y="5164669"/>
            <a:ext cx="6427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汇报人：</a:t>
            </a:r>
            <a:r>
              <a:rPr lang="en-US" altLang="zh-CN" sz="2000" spc="3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PPT</a:t>
            </a:r>
            <a:r>
              <a:rPr lang="zh-CN" altLang="en-US" sz="2000" spc="300" dirty="0">
                <a:solidFill>
                  <a:schemeClr val="bg1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汇</a:t>
            </a:r>
            <a:endParaRPr lang="en-US" altLang="zh-CN" sz="2000" spc="3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zh-CN" altLang="en-US" sz="20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汇报时间：</a:t>
            </a:r>
            <a:r>
              <a:rPr lang="en-US" altLang="zh-CN" sz="20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</a:t>
            </a:r>
            <a:r>
              <a:rPr lang="zh-CN" altLang="en-US" sz="20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年</a:t>
            </a:r>
            <a:r>
              <a:rPr lang="en-US" altLang="zh-CN" sz="20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XX</a:t>
            </a:r>
            <a:r>
              <a:rPr lang="zh-CN" altLang="en-US" sz="20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月</a:t>
            </a:r>
            <a:endParaRPr lang="zh-CN" altLang="en-US" sz="2000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76" y="1047377"/>
            <a:ext cx="5535648" cy="273124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891400" y="3486216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距离双</a:t>
            </a:r>
            <a:r>
              <a:rPr lang="en-US" altLang="zh-CN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还有</a:t>
            </a:r>
            <a:r>
              <a:rPr lang="en-US" altLang="zh-CN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zh-CN" altLang="en-US" sz="1400" spc="300" dirty="0">
              <a:solidFill>
                <a:srgbClr val="F2F2F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176" y="1982598"/>
            <a:ext cx="5084505" cy="1371719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495607" y="1949049"/>
            <a:ext cx="14305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202X</a:t>
            </a:r>
            <a:endParaRPr lang="zh-CN" altLang="en-US" sz="2000" dirty="0">
              <a:solidFill>
                <a:srgbClr val="F2F2F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30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24" y="1558100"/>
            <a:ext cx="11376122" cy="2639797"/>
          </a:xfrm>
          <a:prstGeom prst="rect">
            <a:avLst/>
          </a:prstGeom>
        </p:spPr>
      </p:pic>
      <p:sp>
        <p:nvSpPr>
          <p:cNvPr id="16" name="任意多边形 26"/>
          <p:cNvSpPr/>
          <p:nvPr/>
        </p:nvSpPr>
        <p:spPr bwMode="auto">
          <a:xfrm>
            <a:off x="393424" y="4565404"/>
            <a:ext cx="320675" cy="320675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" name="任意多边形 32"/>
          <p:cNvSpPr/>
          <p:nvPr/>
        </p:nvSpPr>
        <p:spPr bwMode="auto">
          <a:xfrm>
            <a:off x="6829149" y="4565404"/>
            <a:ext cx="320675" cy="320675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" name="TextBox 13"/>
          <p:cNvSpPr txBox="1"/>
          <p:nvPr/>
        </p:nvSpPr>
        <p:spPr>
          <a:xfrm>
            <a:off x="942278" y="4570798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42278" y="4951953"/>
            <a:ext cx="3727223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单击此处可编辑内容，根据您的需要自由拉伸文本框大小。单击此处可编辑内容，根据您的需要自由拉伸文本框大小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378651" y="4570798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378651" y="4951953"/>
            <a:ext cx="3727223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单击此处可编辑内容，根据您的需要自由拉伸文本框大小。单击此处可编辑内容，根据您的需要自由拉伸文本框大小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889572" y="1553916"/>
            <a:ext cx="4879974" cy="2597150"/>
            <a:chOff x="6904039" y="1460500"/>
            <a:chExt cx="4879974" cy="2597150"/>
          </a:xfrm>
        </p:grpSpPr>
        <p:sp>
          <p:nvSpPr>
            <p:cNvPr id="14" name="矩形 19"/>
            <p:cNvSpPr>
              <a:spLocks noChangeArrowheads="1"/>
            </p:cNvSpPr>
            <p:nvPr/>
          </p:nvSpPr>
          <p:spPr bwMode="auto">
            <a:xfrm>
              <a:off x="7481888" y="1460500"/>
              <a:ext cx="4302125" cy="2597150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等腰三角形 20"/>
            <p:cNvSpPr>
              <a:spLocks noChangeArrowheads="1"/>
            </p:cNvSpPr>
            <p:nvPr/>
          </p:nvSpPr>
          <p:spPr bwMode="auto">
            <a:xfrm rot="16200000">
              <a:off x="6858001" y="2470150"/>
              <a:ext cx="669925" cy="577850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898979" y="2014500"/>
              <a:ext cx="3467942" cy="1489151"/>
              <a:chOff x="7898979" y="2096973"/>
              <a:chExt cx="3467942" cy="1489151"/>
            </a:xfrm>
          </p:grpSpPr>
          <p:sp>
            <p:nvSpPr>
              <p:cNvPr id="34" name="TextBox 13"/>
              <p:cNvSpPr txBox="1"/>
              <p:nvPr/>
            </p:nvSpPr>
            <p:spPr>
              <a:xfrm>
                <a:off x="8932919" y="2096973"/>
                <a:ext cx="1400062" cy="270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TextBox 13"/>
              <p:cNvSpPr txBox="1"/>
              <p:nvPr/>
            </p:nvSpPr>
            <p:spPr>
              <a:xfrm>
                <a:off x="7898979" y="2478128"/>
                <a:ext cx="3467942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ctr" defTabSz="1216660">
                  <a:lnSpc>
                    <a:spcPct val="120000"/>
                  </a:lnSpc>
                  <a:spcBef>
                    <a:spcPct val="20000"/>
                  </a:spcBef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，根据您的需要自由拉伸文本框大小。单击此处可编辑内容，根据您的需要自由拉伸文本框大小。单击此处可编辑内容，根据您的需要自由拉伸文本框大小。单击此处可编辑内容根据您的需要自由拉伸文本框大小。</a:t>
                </a:r>
                <a:endPara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61330" y="2274121"/>
            <a:ext cx="1112463" cy="1113967"/>
            <a:chOff x="661330" y="2274121"/>
            <a:chExt cx="1112463" cy="1113967"/>
          </a:xfrm>
        </p:grpSpPr>
        <p:sp>
          <p:nvSpPr>
            <p:cNvPr id="41" name="圆角矩形 4"/>
            <p:cNvSpPr>
              <a:spLocks noChangeArrowheads="1"/>
            </p:cNvSpPr>
            <p:nvPr/>
          </p:nvSpPr>
          <p:spPr bwMode="auto">
            <a:xfrm>
              <a:off x="661330" y="2274121"/>
              <a:ext cx="1112463" cy="1113967"/>
            </a:xfrm>
            <a:prstGeom prst="roundRect">
              <a:avLst>
                <a:gd name="adj" fmla="val 12069"/>
              </a:avLst>
            </a:prstGeom>
            <a:solidFill>
              <a:schemeClr val="tx1">
                <a:alpha val="70000"/>
              </a:schemeClr>
            </a:solidFill>
            <a:ln w="12700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798231" y="2550357"/>
              <a:ext cx="834435" cy="561493"/>
            </a:xfrm>
            <a:custGeom>
              <a:avLst/>
              <a:gdLst>
                <a:gd name="T0" fmla="*/ 1756 w 2029"/>
                <a:gd name="T1" fmla="*/ 0 h 1364"/>
                <a:gd name="T2" fmla="*/ 273 w 2029"/>
                <a:gd name="T3" fmla="*/ 0 h 1364"/>
                <a:gd name="T4" fmla="*/ 0 w 2029"/>
                <a:gd name="T5" fmla="*/ 272 h 1364"/>
                <a:gd name="T6" fmla="*/ 0 w 2029"/>
                <a:gd name="T7" fmla="*/ 1092 h 1364"/>
                <a:gd name="T8" fmla="*/ 273 w 2029"/>
                <a:gd name="T9" fmla="*/ 1364 h 1364"/>
                <a:gd name="T10" fmla="*/ 1756 w 2029"/>
                <a:gd name="T11" fmla="*/ 1364 h 1364"/>
                <a:gd name="T12" fmla="*/ 2029 w 2029"/>
                <a:gd name="T13" fmla="*/ 1092 h 1364"/>
                <a:gd name="T14" fmla="*/ 2029 w 2029"/>
                <a:gd name="T15" fmla="*/ 272 h 1364"/>
                <a:gd name="T16" fmla="*/ 1756 w 2029"/>
                <a:gd name="T17" fmla="*/ 0 h 1364"/>
                <a:gd name="T18" fmla="*/ 1362 w 2029"/>
                <a:gd name="T19" fmla="*/ 705 h 1364"/>
                <a:gd name="T20" fmla="*/ 1899 w 2029"/>
                <a:gd name="T21" fmla="*/ 193 h 1364"/>
                <a:gd name="T22" fmla="*/ 1920 w 2029"/>
                <a:gd name="T23" fmla="*/ 272 h 1364"/>
                <a:gd name="T24" fmla="*/ 1920 w 2029"/>
                <a:gd name="T25" fmla="*/ 1092 h 1364"/>
                <a:gd name="T26" fmla="*/ 1891 w 2029"/>
                <a:gd name="T27" fmla="*/ 1184 h 1364"/>
                <a:gd name="T28" fmla="*/ 1362 w 2029"/>
                <a:gd name="T29" fmla="*/ 705 h 1364"/>
                <a:gd name="T30" fmla="*/ 1756 w 2029"/>
                <a:gd name="T31" fmla="*/ 109 h 1364"/>
                <a:gd name="T32" fmla="*/ 1817 w 2029"/>
                <a:gd name="T33" fmla="*/ 121 h 1364"/>
                <a:gd name="T34" fmla="*/ 1015 w 2029"/>
                <a:gd name="T35" fmla="*/ 885 h 1364"/>
                <a:gd name="T36" fmla="*/ 212 w 2029"/>
                <a:gd name="T37" fmla="*/ 121 h 1364"/>
                <a:gd name="T38" fmla="*/ 273 w 2029"/>
                <a:gd name="T39" fmla="*/ 109 h 1364"/>
                <a:gd name="T40" fmla="*/ 1756 w 2029"/>
                <a:gd name="T41" fmla="*/ 109 h 1364"/>
                <a:gd name="T42" fmla="*/ 138 w 2029"/>
                <a:gd name="T43" fmla="*/ 1184 h 1364"/>
                <a:gd name="T44" fmla="*/ 109 w 2029"/>
                <a:gd name="T45" fmla="*/ 1092 h 1364"/>
                <a:gd name="T46" fmla="*/ 109 w 2029"/>
                <a:gd name="T47" fmla="*/ 272 h 1364"/>
                <a:gd name="T48" fmla="*/ 131 w 2029"/>
                <a:gd name="T49" fmla="*/ 193 h 1364"/>
                <a:gd name="T50" fmla="*/ 668 w 2029"/>
                <a:gd name="T51" fmla="*/ 705 h 1364"/>
                <a:gd name="T52" fmla="*/ 138 w 2029"/>
                <a:gd name="T53" fmla="*/ 1184 h 1364"/>
                <a:gd name="T54" fmla="*/ 273 w 2029"/>
                <a:gd name="T55" fmla="*/ 1255 h 1364"/>
                <a:gd name="T56" fmla="*/ 229 w 2029"/>
                <a:gd name="T57" fmla="*/ 1249 h 1364"/>
                <a:gd name="T58" fmla="*/ 747 w 2029"/>
                <a:gd name="T59" fmla="*/ 781 h 1364"/>
                <a:gd name="T60" fmla="*/ 977 w 2029"/>
                <a:gd name="T61" fmla="*/ 1000 h 1364"/>
                <a:gd name="T62" fmla="*/ 1015 w 2029"/>
                <a:gd name="T63" fmla="*/ 1015 h 1364"/>
                <a:gd name="T64" fmla="*/ 1052 w 2029"/>
                <a:gd name="T65" fmla="*/ 1000 h 1364"/>
                <a:gd name="T66" fmla="*/ 1282 w 2029"/>
                <a:gd name="T67" fmla="*/ 781 h 1364"/>
                <a:gd name="T68" fmla="*/ 1800 w 2029"/>
                <a:gd name="T69" fmla="*/ 1249 h 1364"/>
                <a:gd name="T70" fmla="*/ 1756 w 2029"/>
                <a:gd name="T71" fmla="*/ 1255 h 1364"/>
                <a:gd name="T72" fmla="*/ 273 w 2029"/>
                <a:gd name="T73" fmla="*/ 1255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29" h="1364">
                  <a:moveTo>
                    <a:pt x="1756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123" y="0"/>
                    <a:pt x="0" y="122"/>
                    <a:pt x="0" y="272"/>
                  </a:cubicBezTo>
                  <a:cubicBezTo>
                    <a:pt x="0" y="1092"/>
                    <a:pt x="0" y="1092"/>
                    <a:pt x="0" y="1092"/>
                  </a:cubicBezTo>
                  <a:cubicBezTo>
                    <a:pt x="0" y="1242"/>
                    <a:pt x="123" y="1364"/>
                    <a:pt x="273" y="1364"/>
                  </a:cubicBezTo>
                  <a:cubicBezTo>
                    <a:pt x="1756" y="1364"/>
                    <a:pt x="1756" y="1364"/>
                    <a:pt x="1756" y="1364"/>
                  </a:cubicBezTo>
                  <a:cubicBezTo>
                    <a:pt x="1907" y="1364"/>
                    <a:pt x="2029" y="1242"/>
                    <a:pt x="2029" y="1092"/>
                  </a:cubicBezTo>
                  <a:cubicBezTo>
                    <a:pt x="2029" y="272"/>
                    <a:pt x="2029" y="272"/>
                    <a:pt x="2029" y="272"/>
                  </a:cubicBezTo>
                  <a:cubicBezTo>
                    <a:pt x="2029" y="122"/>
                    <a:pt x="1907" y="0"/>
                    <a:pt x="1756" y="0"/>
                  </a:cubicBezTo>
                  <a:close/>
                  <a:moveTo>
                    <a:pt x="1362" y="705"/>
                  </a:moveTo>
                  <a:cubicBezTo>
                    <a:pt x="1899" y="193"/>
                    <a:pt x="1899" y="193"/>
                    <a:pt x="1899" y="193"/>
                  </a:cubicBezTo>
                  <a:cubicBezTo>
                    <a:pt x="1912" y="217"/>
                    <a:pt x="1920" y="244"/>
                    <a:pt x="1920" y="272"/>
                  </a:cubicBezTo>
                  <a:cubicBezTo>
                    <a:pt x="1920" y="1092"/>
                    <a:pt x="1920" y="1092"/>
                    <a:pt x="1920" y="1092"/>
                  </a:cubicBezTo>
                  <a:cubicBezTo>
                    <a:pt x="1920" y="1126"/>
                    <a:pt x="1909" y="1158"/>
                    <a:pt x="1891" y="1184"/>
                  </a:cubicBezTo>
                  <a:lnTo>
                    <a:pt x="1362" y="705"/>
                  </a:lnTo>
                  <a:close/>
                  <a:moveTo>
                    <a:pt x="1756" y="109"/>
                  </a:moveTo>
                  <a:cubicBezTo>
                    <a:pt x="1778" y="109"/>
                    <a:pt x="1798" y="113"/>
                    <a:pt x="1817" y="121"/>
                  </a:cubicBezTo>
                  <a:cubicBezTo>
                    <a:pt x="1015" y="885"/>
                    <a:pt x="1015" y="885"/>
                    <a:pt x="1015" y="885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231" y="113"/>
                    <a:pt x="251" y="109"/>
                    <a:pt x="273" y="109"/>
                  </a:cubicBezTo>
                  <a:lnTo>
                    <a:pt x="1756" y="109"/>
                  </a:lnTo>
                  <a:close/>
                  <a:moveTo>
                    <a:pt x="138" y="1184"/>
                  </a:moveTo>
                  <a:cubicBezTo>
                    <a:pt x="120" y="1158"/>
                    <a:pt x="109" y="1126"/>
                    <a:pt x="109" y="1092"/>
                  </a:cubicBezTo>
                  <a:cubicBezTo>
                    <a:pt x="109" y="272"/>
                    <a:pt x="109" y="272"/>
                    <a:pt x="109" y="272"/>
                  </a:cubicBezTo>
                  <a:cubicBezTo>
                    <a:pt x="109" y="244"/>
                    <a:pt x="117" y="217"/>
                    <a:pt x="131" y="193"/>
                  </a:cubicBezTo>
                  <a:cubicBezTo>
                    <a:pt x="668" y="705"/>
                    <a:pt x="668" y="705"/>
                    <a:pt x="668" y="705"/>
                  </a:cubicBezTo>
                  <a:lnTo>
                    <a:pt x="138" y="1184"/>
                  </a:lnTo>
                  <a:close/>
                  <a:moveTo>
                    <a:pt x="273" y="1255"/>
                  </a:moveTo>
                  <a:cubicBezTo>
                    <a:pt x="258" y="1255"/>
                    <a:pt x="243" y="1252"/>
                    <a:pt x="229" y="1249"/>
                  </a:cubicBezTo>
                  <a:cubicBezTo>
                    <a:pt x="747" y="781"/>
                    <a:pt x="747" y="781"/>
                    <a:pt x="747" y="781"/>
                  </a:cubicBezTo>
                  <a:cubicBezTo>
                    <a:pt x="977" y="1000"/>
                    <a:pt x="977" y="1000"/>
                    <a:pt x="977" y="1000"/>
                  </a:cubicBezTo>
                  <a:cubicBezTo>
                    <a:pt x="988" y="1010"/>
                    <a:pt x="1001" y="1015"/>
                    <a:pt x="1015" y="1015"/>
                  </a:cubicBezTo>
                  <a:cubicBezTo>
                    <a:pt x="1028" y="1015"/>
                    <a:pt x="1042" y="1010"/>
                    <a:pt x="1052" y="1000"/>
                  </a:cubicBezTo>
                  <a:cubicBezTo>
                    <a:pt x="1282" y="781"/>
                    <a:pt x="1282" y="781"/>
                    <a:pt x="1282" y="781"/>
                  </a:cubicBezTo>
                  <a:cubicBezTo>
                    <a:pt x="1800" y="1249"/>
                    <a:pt x="1800" y="1249"/>
                    <a:pt x="1800" y="1249"/>
                  </a:cubicBezTo>
                  <a:cubicBezTo>
                    <a:pt x="1786" y="1252"/>
                    <a:pt x="1772" y="1255"/>
                    <a:pt x="1756" y="1255"/>
                  </a:cubicBezTo>
                  <a:lnTo>
                    <a:pt x="273" y="12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任意多边形 55"/>
          <p:cNvSpPr/>
          <p:nvPr/>
        </p:nvSpPr>
        <p:spPr bwMode="auto">
          <a:xfrm>
            <a:off x="1978246" y="2395891"/>
            <a:ext cx="303672" cy="303672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3" name="TextBox 13"/>
          <p:cNvSpPr txBox="1"/>
          <p:nvPr/>
        </p:nvSpPr>
        <p:spPr>
          <a:xfrm>
            <a:off x="2485103" y="239589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2485103" y="2719896"/>
            <a:ext cx="3063372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50682" y="2274121"/>
            <a:ext cx="1112463" cy="1113967"/>
            <a:chOff x="6750682" y="2274121"/>
            <a:chExt cx="1112463" cy="1113967"/>
          </a:xfrm>
        </p:grpSpPr>
        <p:sp>
          <p:nvSpPr>
            <p:cNvPr id="44" name="圆角矩形 13"/>
            <p:cNvSpPr>
              <a:spLocks noChangeArrowheads="1"/>
            </p:cNvSpPr>
            <p:nvPr/>
          </p:nvSpPr>
          <p:spPr bwMode="auto">
            <a:xfrm>
              <a:off x="6750682" y="2274121"/>
              <a:ext cx="1112463" cy="1113967"/>
            </a:xfrm>
            <a:prstGeom prst="roundRect">
              <a:avLst>
                <a:gd name="adj" fmla="val 12069"/>
              </a:avLst>
            </a:prstGeom>
            <a:solidFill>
              <a:schemeClr val="tx1">
                <a:alpha val="70000"/>
              </a:schemeClr>
            </a:solidFill>
            <a:ln w="158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6954879" y="2462370"/>
              <a:ext cx="710921" cy="736478"/>
            </a:xfrm>
            <a:custGeom>
              <a:avLst/>
              <a:gdLst>
                <a:gd name="T0" fmla="*/ 1715 w 1730"/>
                <a:gd name="T1" fmla="*/ 246 h 1789"/>
                <a:gd name="T2" fmla="*/ 1484 w 1730"/>
                <a:gd name="T3" fmla="*/ 15 h 1789"/>
                <a:gd name="T4" fmla="*/ 1449 w 1730"/>
                <a:gd name="T5" fmla="*/ 0 h 1789"/>
                <a:gd name="T6" fmla="*/ 1264 w 1730"/>
                <a:gd name="T7" fmla="*/ 0 h 1789"/>
                <a:gd name="T8" fmla="*/ 1214 w 1730"/>
                <a:gd name="T9" fmla="*/ 51 h 1789"/>
                <a:gd name="T10" fmla="*/ 1214 w 1730"/>
                <a:gd name="T11" fmla="*/ 463 h 1789"/>
                <a:gd name="T12" fmla="*/ 609 w 1730"/>
                <a:gd name="T13" fmla="*/ 463 h 1789"/>
                <a:gd name="T14" fmla="*/ 609 w 1730"/>
                <a:gd name="T15" fmla="*/ 51 h 1789"/>
                <a:gd name="T16" fmla="*/ 559 w 1730"/>
                <a:gd name="T17" fmla="*/ 0 h 1789"/>
                <a:gd name="T18" fmla="*/ 50 w 1730"/>
                <a:gd name="T19" fmla="*/ 0 h 1789"/>
                <a:gd name="T20" fmla="*/ 0 w 1730"/>
                <a:gd name="T21" fmla="*/ 51 h 1789"/>
                <a:gd name="T22" fmla="*/ 0 w 1730"/>
                <a:gd name="T23" fmla="*/ 1738 h 1789"/>
                <a:gd name="T24" fmla="*/ 50 w 1730"/>
                <a:gd name="T25" fmla="*/ 1789 h 1789"/>
                <a:gd name="T26" fmla="*/ 1679 w 1730"/>
                <a:gd name="T27" fmla="*/ 1789 h 1789"/>
                <a:gd name="T28" fmla="*/ 1730 w 1730"/>
                <a:gd name="T29" fmla="*/ 1738 h 1789"/>
                <a:gd name="T30" fmla="*/ 1730 w 1730"/>
                <a:gd name="T31" fmla="*/ 281 h 1789"/>
                <a:gd name="T32" fmla="*/ 1715 w 1730"/>
                <a:gd name="T33" fmla="*/ 246 h 1789"/>
                <a:gd name="T34" fmla="*/ 1341 w 1730"/>
                <a:gd name="T35" fmla="*/ 1464 h 1789"/>
                <a:gd name="T36" fmla="*/ 1485 w 1730"/>
                <a:gd name="T37" fmla="*/ 1464 h 1789"/>
                <a:gd name="T38" fmla="*/ 1485 w 1730"/>
                <a:gd name="T39" fmla="*/ 1548 h 1789"/>
                <a:gd name="T40" fmla="*/ 1341 w 1730"/>
                <a:gd name="T41" fmla="*/ 1548 h 1789"/>
                <a:gd name="T42" fmla="*/ 1341 w 1730"/>
                <a:gd name="T43" fmla="*/ 1464 h 1789"/>
                <a:gd name="T44" fmla="*/ 1291 w 1730"/>
                <a:gd name="T45" fmla="*/ 1438 h 1789"/>
                <a:gd name="T46" fmla="*/ 1291 w 1730"/>
                <a:gd name="T47" fmla="*/ 1573 h 1789"/>
                <a:gd name="T48" fmla="*/ 1291 w 1730"/>
                <a:gd name="T49" fmla="*/ 1688 h 1789"/>
                <a:gd name="T50" fmla="*/ 380 w 1730"/>
                <a:gd name="T51" fmla="*/ 1688 h 1789"/>
                <a:gd name="T52" fmla="*/ 380 w 1730"/>
                <a:gd name="T53" fmla="*/ 1100 h 1789"/>
                <a:gd name="T54" fmla="*/ 1291 w 1730"/>
                <a:gd name="T55" fmla="*/ 1100 h 1789"/>
                <a:gd name="T56" fmla="*/ 1291 w 1730"/>
                <a:gd name="T57" fmla="*/ 1438 h 1789"/>
                <a:gd name="T58" fmla="*/ 1629 w 1730"/>
                <a:gd name="T59" fmla="*/ 1688 h 1789"/>
                <a:gd name="T60" fmla="*/ 1341 w 1730"/>
                <a:gd name="T61" fmla="*/ 1688 h 1789"/>
                <a:gd name="T62" fmla="*/ 1341 w 1730"/>
                <a:gd name="T63" fmla="*/ 1599 h 1789"/>
                <a:gd name="T64" fmla="*/ 1510 w 1730"/>
                <a:gd name="T65" fmla="*/ 1599 h 1789"/>
                <a:gd name="T66" fmla="*/ 1535 w 1730"/>
                <a:gd name="T67" fmla="*/ 1573 h 1789"/>
                <a:gd name="T68" fmla="*/ 1535 w 1730"/>
                <a:gd name="T69" fmla="*/ 1438 h 1789"/>
                <a:gd name="T70" fmla="*/ 1510 w 1730"/>
                <a:gd name="T71" fmla="*/ 1413 h 1789"/>
                <a:gd name="T72" fmla="*/ 1341 w 1730"/>
                <a:gd name="T73" fmla="*/ 1413 h 1789"/>
                <a:gd name="T74" fmla="*/ 1341 w 1730"/>
                <a:gd name="T75" fmla="*/ 1075 h 1789"/>
                <a:gd name="T76" fmla="*/ 1316 w 1730"/>
                <a:gd name="T77" fmla="*/ 1050 h 1789"/>
                <a:gd name="T78" fmla="*/ 355 w 1730"/>
                <a:gd name="T79" fmla="*/ 1050 h 1789"/>
                <a:gd name="T80" fmla="*/ 330 w 1730"/>
                <a:gd name="T81" fmla="*/ 1075 h 1789"/>
                <a:gd name="T82" fmla="*/ 330 w 1730"/>
                <a:gd name="T83" fmla="*/ 1688 h 1789"/>
                <a:gd name="T84" fmla="*/ 101 w 1730"/>
                <a:gd name="T85" fmla="*/ 1688 h 1789"/>
                <a:gd name="T86" fmla="*/ 101 w 1730"/>
                <a:gd name="T87" fmla="*/ 101 h 1789"/>
                <a:gd name="T88" fmla="*/ 508 w 1730"/>
                <a:gd name="T89" fmla="*/ 101 h 1789"/>
                <a:gd name="T90" fmla="*/ 508 w 1730"/>
                <a:gd name="T91" fmla="*/ 513 h 1789"/>
                <a:gd name="T92" fmla="*/ 559 w 1730"/>
                <a:gd name="T93" fmla="*/ 564 h 1789"/>
                <a:gd name="T94" fmla="*/ 1264 w 1730"/>
                <a:gd name="T95" fmla="*/ 564 h 1789"/>
                <a:gd name="T96" fmla="*/ 1314 w 1730"/>
                <a:gd name="T97" fmla="*/ 513 h 1789"/>
                <a:gd name="T98" fmla="*/ 1314 w 1730"/>
                <a:gd name="T99" fmla="*/ 101 h 1789"/>
                <a:gd name="T100" fmla="*/ 1428 w 1730"/>
                <a:gd name="T101" fmla="*/ 101 h 1789"/>
                <a:gd name="T102" fmla="*/ 1629 w 1730"/>
                <a:gd name="T103" fmla="*/ 302 h 1789"/>
                <a:gd name="T104" fmla="*/ 1629 w 1730"/>
                <a:gd name="T105" fmla="*/ 1688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0" h="1789">
                  <a:moveTo>
                    <a:pt x="1715" y="246"/>
                  </a:moveTo>
                  <a:cubicBezTo>
                    <a:pt x="1484" y="15"/>
                    <a:pt x="1484" y="15"/>
                    <a:pt x="1484" y="15"/>
                  </a:cubicBezTo>
                  <a:cubicBezTo>
                    <a:pt x="1475" y="6"/>
                    <a:pt x="1462" y="0"/>
                    <a:pt x="1449" y="0"/>
                  </a:cubicBezTo>
                  <a:cubicBezTo>
                    <a:pt x="1264" y="0"/>
                    <a:pt x="1264" y="0"/>
                    <a:pt x="1264" y="0"/>
                  </a:cubicBezTo>
                  <a:cubicBezTo>
                    <a:pt x="1236" y="0"/>
                    <a:pt x="1214" y="23"/>
                    <a:pt x="1214" y="51"/>
                  </a:cubicBezTo>
                  <a:cubicBezTo>
                    <a:pt x="1214" y="463"/>
                    <a:pt x="1214" y="463"/>
                    <a:pt x="1214" y="463"/>
                  </a:cubicBezTo>
                  <a:cubicBezTo>
                    <a:pt x="609" y="463"/>
                    <a:pt x="609" y="463"/>
                    <a:pt x="609" y="463"/>
                  </a:cubicBezTo>
                  <a:cubicBezTo>
                    <a:pt x="609" y="51"/>
                    <a:pt x="609" y="51"/>
                    <a:pt x="609" y="51"/>
                  </a:cubicBezTo>
                  <a:cubicBezTo>
                    <a:pt x="609" y="23"/>
                    <a:pt x="587" y="0"/>
                    <a:pt x="5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0" y="1766"/>
                    <a:pt x="22" y="1789"/>
                    <a:pt x="50" y="1789"/>
                  </a:cubicBezTo>
                  <a:cubicBezTo>
                    <a:pt x="1679" y="1789"/>
                    <a:pt x="1679" y="1789"/>
                    <a:pt x="1679" y="1789"/>
                  </a:cubicBezTo>
                  <a:cubicBezTo>
                    <a:pt x="1707" y="1789"/>
                    <a:pt x="1730" y="1766"/>
                    <a:pt x="1730" y="1738"/>
                  </a:cubicBezTo>
                  <a:cubicBezTo>
                    <a:pt x="1730" y="281"/>
                    <a:pt x="1730" y="281"/>
                    <a:pt x="1730" y="281"/>
                  </a:cubicBezTo>
                  <a:cubicBezTo>
                    <a:pt x="1730" y="268"/>
                    <a:pt x="1725" y="255"/>
                    <a:pt x="1715" y="246"/>
                  </a:cubicBezTo>
                  <a:close/>
                  <a:moveTo>
                    <a:pt x="1341" y="1464"/>
                  </a:moveTo>
                  <a:cubicBezTo>
                    <a:pt x="1485" y="1464"/>
                    <a:pt x="1485" y="1464"/>
                    <a:pt x="1485" y="1464"/>
                  </a:cubicBezTo>
                  <a:cubicBezTo>
                    <a:pt x="1485" y="1548"/>
                    <a:pt x="1485" y="1548"/>
                    <a:pt x="1485" y="1548"/>
                  </a:cubicBezTo>
                  <a:cubicBezTo>
                    <a:pt x="1341" y="1548"/>
                    <a:pt x="1341" y="1548"/>
                    <a:pt x="1341" y="1548"/>
                  </a:cubicBezTo>
                  <a:lnTo>
                    <a:pt x="1341" y="1464"/>
                  </a:lnTo>
                  <a:close/>
                  <a:moveTo>
                    <a:pt x="1291" y="1438"/>
                  </a:moveTo>
                  <a:cubicBezTo>
                    <a:pt x="1291" y="1573"/>
                    <a:pt x="1291" y="1573"/>
                    <a:pt x="1291" y="1573"/>
                  </a:cubicBezTo>
                  <a:cubicBezTo>
                    <a:pt x="1291" y="1688"/>
                    <a:pt x="1291" y="1688"/>
                    <a:pt x="1291" y="1688"/>
                  </a:cubicBezTo>
                  <a:cubicBezTo>
                    <a:pt x="380" y="1688"/>
                    <a:pt x="380" y="1688"/>
                    <a:pt x="380" y="1688"/>
                  </a:cubicBezTo>
                  <a:cubicBezTo>
                    <a:pt x="380" y="1100"/>
                    <a:pt x="380" y="1100"/>
                    <a:pt x="380" y="1100"/>
                  </a:cubicBezTo>
                  <a:cubicBezTo>
                    <a:pt x="1291" y="1100"/>
                    <a:pt x="1291" y="1100"/>
                    <a:pt x="1291" y="1100"/>
                  </a:cubicBezTo>
                  <a:lnTo>
                    <a:pt x="1291" y="1438"/>
                  </a:lnTo>
                  <a:close/>
                  <a:moveTo>
                    <a:pt x="1629" y="1688"/>
                  </a:moveTo>
                  <a:cubicBezTo>
                    <a:pt x="1341" y="1688"/>
                    <a:pt x="1341" y="1688"/>
                    <a:pt x="1341" y="1688"/>
                  </a:cubicBezTo>
                  <a:cubicBezTo>
                    <a:pt x="1341" y="1599"/>
                    <a:pt x="1341" y="1599"/>
                    <a:pt x="1341" y="1599"/>
                  </a:cubicBezTo>
                  <a:cubicBezTo>
                    <a:pt x="1510" y="1599"/>
                    <a:pt x="1510" y="1599"/>
                    <a:pt x="1510" y="1599"/>
                  </a:cubicBezTo>
                  <a:cubicBezTo>
                    <a:pt x="1524" y="1599"/>
                    <a:pt x="1535" y="1587"/>
                    <a:pt x="1535" y="1573"/>
                  </a:cubicBezTo>
                  <a:cubicBezTo>
                    <a:pt x="1535" y="1438"/>
                    <a:pt x="1535" y="1438"/>
                    <a:pt x="1535" y="1438"/>
                  </a:cubicBezTo>
                  <a:cubicBezTo>
                    <a:pt x="1535" y="1424"/>
                    <a:pt x="1524" y="1413"/>
                    <a:pt x="1510" y="1413"/>
                  </a:cubicBezTo>
                  <a:cubicBezTo>
                    <a:pt x="1341" y="1413"/>
                    <a:pt x="1341" y="1413"/>
                    <a:pt x="1341" y="1413"/>
                  </a:cubicBezTo>
                  <a:cubicBezTo>
                    <a:pt x="1341" y="1075"/>
                    <a:pt x="1341" y="1075"/>
                    <a:pt x="1341" y="1075"/>
                  </a:cubicBezTo>
                  <a:cubicBezTo>
                    <a:pt x="1341" y="1061"/>
                    <a:pt x="1330" y="1050"/>
                    <a:pt x="1316" y="1050"/>
                  </a:cubicBezTo>
                  <a:cubicBezTo>
                    <a:pt x="355" y="1050"/>
                    <a:pt x="355" y="1050"/>
                    <a:pt x="355" y="1050"/>
                  </a:cubicBezTo>
                  <a:cubicBezTo>
                    <a:pt x="341" y="1050"/>
                    <a:pt x="330" y="1061"/>
                    <a:pt x="330" y="1075"/>
                  </a:cubicBezTo>
                  <a:cubicBezTo>
                    <a:pt x="330" y="1688"/>
                    <a:pt x="330" y="1688"/>
                    <a:pt x="330" y="1688"/>
                  </a:cubicBezTo>
                  <a:cubicBezTo>
                    <a:pt x="101" y="1688"/>
                    <a:pt x="101" y="1688"/>
                    <a:pt x="101" y="1688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508" y="101"/>
                    <a:pt x="508" y="101"/>
                    <a:pt x="508" y="101"/>
                  </a:cubicBezTo>
                  <a:cubicBezTo>
                    <a:pt x="508" y="513"/>
                    <a:pt x="508" y="513"/>
                    <a:pt x="508" y="513"/>
                  </a:cubicBezTo>
                  <a:cubicBezTo>
                    <a:pt x="508" y="541"/>
                    <a:pt x="531" y="564"/>
                    <a:pt x="559" y="564"/>
                  </a:cubicBezTo>
                  <a:cubicBezTo>
                    <a:pt x="1264" y="564"/>
                    <a:pt x="1264" y="564"/>
                    <a:pt x="1264" y="564"/>
                  </a:cubicBezTo>
                  <a:cubicBezTo>
                    <a:pt x="1292" y="564"/>
                    <a:pt x="1314" y="541"/>
                    <a:pt x="1314" y="513"/>
                  </a:cubicBezTo>
                  <a:cubicBezTo>
                    <a:pt x="1314" y="101"/>
                    <a:pt x="1314" y="101"/>
                    <a:pt x="1314" y="101"/>
                  </a:cubicBezTo>
                  <a:cubicBezTo>
                    <a:pt x="1428" y="101"/>
                    <a:pt x="1428" y="101"/>
                    <a:pt x="1428" y="101"/>
                  </a:cubicBezTo>
                  <a:cubicBezTo>
                    <a:pt x="1629" y="302"/>
                    <a:pt x="1629" y="302"/>
                    <a:pt x="1629" y="302"/>
                  </a:cubicBezTo>
                  <a:lnTo>
                    <a:pt x="1629" y="168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7357711" y="2493994"/>
              <a:ext cx="69478" cy="134927"/>
            </a:xfrm>
            <a:custGeom>
              <a:avLst/>
              <a:gdLst>
                <a:gd name="T0" fmla="*/ 26 w 169"/>
                <a:gd name="T1" fmla="*/ 328 h 328"/>
                <a:gd name="T2" fmla="*/ 144 w 169"/>
                <a:gd name="T3" fmla="*/ 328 h 328"/>
                <a:gd name="T4" fmla="*/ 169 w 169"/>
                <a:gd name="T5" fmla="*/ 303 h 328"/>
                <a:gd name="T6" fmla="*/ 169 w 169"/>
                <a:gd name="T7" fmla="*/ 26 h 328"/>
                <a:gd name="T8" fmla="*/ 144 w 169"/>
                <a:gd name="T9" fmla="*/ 0 h 328"/>
                <a:gd name="T10" fmla="*/ 26 w 169"/>
                <a:gd name="T11" fmla="*/ 0 h 328"/>
                <a:gd name="T12" fmla="*/ 0 w 169"/>
                <a:gd name="T13" fmla="*/ 26 h 328"/>
                <a:gd name="T14" fmla="*/ 0 w 169"/>
                <a:gd name="T15" fmla="*/ 303 h 328"/>
                <a:gd name="T16" fmla="*/ 26 w 169"/>
                <a:gd name="T17" fmla="*/ 328 h 328"/>
                <a:gd name="T18" fmla="*/ 51 w 169"/>
                <a:gd name="T19" fmla="*/ 51 h 328"/>
                <a:gd name="T20" fmla="*/ 119 w 169"/>
                <a:gd name="T21" fmla="*/ 51 h 328"/>
                <a:gd name="T22" fmla="*/ 119 w 169"/>
                <a:gd name="T23" fmla="*/ 278 h 328"/>
                <a:gd name="T24" fmla="*/ 51 w 169"/>
                <a:gd name="T25" fmla="*/ 278 h 328"/>
                <a:gd name="T26" fmla="*/ 51 w 169"/>
                <a:gd name="T27" fmla="*/ 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328">
                  <a:moveTo>
                    <a:pt x="26" y="328"/>
                  </a:moveTo>
                  <a:cubicBezTo>
                    <a:pt x="144" y="328"/>
                    <a:pt x="144" y="328"/>
                    <a:pt x="144" y="328"/>
                  </a:cubicBezTo>
                  <a:cubicBezTo>
                    <a:pt x="158" y="328"/>
                    <a:pt x="169" y="317"/>
                    <a:pt x="169" y="303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69" y="11"/>
                    <a:pt x="158" y="0"/>
                    <a:pt x="14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17"/>
                    <a:pt x="12" y="328"/>
                    <a:pt x="26" y="328"/>
                  </a:cubicBezTo>
                  <a:close/>
                  <a:moveTo>
                    <a:pt x="51" y="51"/>
                  </a:moveTo>
                  <a:cubicBezTo>
                    <a:pt x="119" y="51"/>
                    <a:pt x="119" y="51"/>
                    <a:pt x="119" y="51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51" y="278"/>
                    <a:pt x="51" y="278"/>
                    <a:pt x="51" y="278"/>
                  </a:cubicBezTo>
                  <a:lnTo>
                    <a:pt x="51" y="51"/>
                  </a:lnTo>
                  <a:close/>
                </a:path>
              </a:pathLst>
            </a:custGeom>
            <a:solidFill>
              <a:schemeClr val="bg1"/>
            </a:solidFill>
            <a:ln w="1587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" name="任意多边形 64"/>
          <p:cNvSpPr/>
          <p:nvPr/>
        </p:nvSpPr>
        <p:spPr bwMode="auto">
          <a:xfrm>
            <a:off x="8067598" y="2391381"/>
            <a:ext cx="303672" cy="303671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6" name="TextBox 13"/>
          <p:cNvSpPr txBox="1"/>
          <p:nvPr/>
        </p:nvSpPr>
        <p:spPr>
          <a:xfrm>
            <a:off x="8574455" y="239188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8574455" y="2715887"/>
            <a:ext cx="295092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9994" y="4195273"/>
            <a:ext cx="1112463" cy="1113966"/>
            <a:chOff x="659994" y="4195273"/>
            <a:chExt cx="1112463" cy="1113966"/>
          </a:xfrm>
        </p:grpSpPr>
        <p:sp>
          <p:nvSpPr>
            <p:cNvPr id="17" name="圆角矩形 16"/>
            <p:cNvSpPr>
              <a:spLocks noChangeArrowheads="1"/>
            </p:cNvSpPr>
            <p:nvPr/>
          </p:nvSpPr>
          <p:spPr bwMode="auto">
            <a:xfrm>
              <a:off x="659994" y="4195273"/>
              <a:ext cx="1112463" cy="1113966"/>
            </a:xfrm>
            <a:prstGeom prst="roundRect">
              <a:avLst>
                <a:gd name="adj" fmla="val 12069"/>
              </a:avLst>
            </a:prstGeom>
            <a:solidFill>
              <a:schemeClr val="tx1">
                <a:alpha val="70000"/>
              </a:schemeClr>
            </a:solidFill>
            <a:ln w="158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组合 53"/>
            <p:cNvGrpSpPr/>
            <p:nvPr/>
          </p:nvGrpSpPr>
          <p:grpSpPr bwMode="auto">
            <a:xfrm>
              <a:off x="773384" y="4393638"/>
              <a:ext cx="881457" cy="672527"/>
              <a:chOff x="0" y="0"/>
              <a:chExt cx="1074482" cy="818693"/>
            </a:xfrm>
            <a:solidFill>
              <a:schemeClr val="bg1"/>
            </a:solidFill>
          </p:grpSpPr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1711" y="0"/>
                <a:ext cx="1071916" cy="775920"/>
              </a:xfrm>
              <a:custGeom>
                <a:avLst/>
                <a:gdLst>
                  <a:gd name="T0" fmla="*/ 54 w 2138"/>
                  <a:gd name="T1" fmla="*/ 1548 h 1548"/>
                  <a:gd name="T2" fmla="*/ 2084 w 2138"/>
                  <a:gd name="T3" fmla="*/ 1548 h 1548"/>
                  <a:gd name="T4" fmla="*/ 2129 w 2138"/>
                  <a:gd name="T5" fmla="*/ 1521 h 1548"/>
                  <a:gd name="T6" fmla="*/ 2126 w 2138"/>
                  <a:gd name="T7" fmla="*/ 1470 h 1548"/>
                  <a:gd name="T8" fmla="*/ 1910 w 2138"/>
                  <a:gd name="T9" fmla="*/ 1155 h 1548"/>
                  <a:gd name="T10" fmla="*/ 1910 w 2138"/>
                  <a:gd name="T11" fmla="*/ 51 h 1548"/>
                  <a:gd name="T12" fmla="*/ 1860 w 2138"/>
                  <a:gd name="T13" fmla="*/ 0 h 1548"/>
                  <a:gd name="T14" fmla="*/ 278 w 2138"/>
                  <a:gd name="T15" fmla="*/ 0 h 1548"/>
                  <a:gd name="T16" fmla="*/ 228 w 2138"/>
                  <a:gd name="T17" fmla="*/ 51 h 1548"/>
                  <a:gd name="T18" fmla="*/ 228 w 2138"/>
                  <a:gd name="T19" fmla="*/ 1155 h 1548"/>
                  <a:gd name="T20" fmla="*/ 12 w 2138"/>
                  <a:gd name="T21" fmla="*/ 1470 h 1548"/>
                  <a:gd name="T22" fmla="*/ 9 w 2138"/>
                  <a:gd name="T23" fmla="*/ 1521 h 1548"/>
                  <a:gd name="T24" fmla="*/ 54 w 2138"/>
                  <a:gd name="T25" fmla="*/ 1548 h 1548"/>
                  <a:gd name="T26" fmla="*/ 328 w 2138"/>
                  <a:gd name="T27" fmla="*/ 101 h 1548"/>
                  <a:gd name="T28" fmla="*/ 1809 w 2138"/>
                  <a:gd name="T29" fmla="*/ 101 h 1548"/>
                  <a:gd name="T30" fmla="*/ 1809 w 2138"/>
                  <a:gd name="T31" fmla="*/ 1120 h 1548"/>
                  <a:gd name="T32" fmla="*/ 328 w 2138"/>
                  <a:gd name="T33" fmla="*/ 1120 h 1548"/>
                  <a:gd name="T34" fmla="*/ 328 w 2138"/>
                  <a:gd name="T35" fmla="*/ 101 h 1548"/>
                  <a:gd name="T36" fmla="*/ 304 w 2138"/>
                  <a:gd name="T37" fmla="*/ 1221 h 1548"/>
                  <a:gd name="T38" fmla="*/ 1833 w 2138"/>
                  <a:gd name="T39" fmla="*/ 1221 h 1548"/>
                  <a:gd name="T40" fmla="*/ 1989 w 2138"/>
                  <a:gd name="T41" fmla="*/ 1448 h 1548"/>
                  <a:gd name="T42" fmla="*/ 149 w 2138"/>
                  <a:gd name="T43" fmla="*/ 1448 h 1548"/>
                  <a:gd name="T44" fmla="*/ 304 w 2138"/>
                  <a:gd name="T45" fmla="*/ 1221 h 1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38" h="1548">
                    <a:moveTo>
                      <a:pt x="54" y="1548"/>
                    </a:moveTo>
                    <a:cubicBezTo>
                      <a:pt x="2084" y="1548"/>
                      <a:pt x="2084" y="1548"/>
                      <a:pt x="2084" y="1548"/>
                    </a:cubicBezTo>
                    <a:cubicBezTo>
                      <a:pt x="2103" y="1548"/>
                      <a:pt x="2120" y="1538"/>
                      <a:pt x="2129" y="1521"/>
                    </a:cubicBezTo>
                    <a:cubicBezTo>
                      <a:pt x="2138" y="1505"/>
                      <a:pt x="2136" y="1485"/>
                      <a:pt x="2126" y="1470"/>
                    </a:cubicBezTo>
                    <a:cubicBezTo>
                      <a:pt x="1910" y="1155"/>
                      <a:pt x="1910" y="1155"/>
                      <a:pt x="1910" y="1155"/>
                    </a:cubicBezTo>
                    <a:cubicBezTo>
                      <a:pt x="1910" y="51"/>
                      <a:pt x="1910" y="51"/>
                      <a:pt x="1910" y="51"/>
                    </a:cubicBezTo>
                    <a:cubicBezTo>
                      <a:pt x="1910" y="23"/>
                      <a:pt x="1888" y="0"/>
                      <a:pt x="1860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50" y="0"/>
                      <a:pt x="228" y="23"/>
                      <a:pt x="228" y="51"/>
                    </a:cubicBezTo>
                    <a:cubicBezTo>
                      <a:pt x="228" y="1155"/>
                      <a:pt x="228" y="1155"/>
                      <a:pt x="228" y="1155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" y="1485"/>
                      <a:pt x="0" y="1505"/>
                      <a:pt x="9" y="1521"/>
                    </a:cubicBezTo>
                    <a:cubicBezTo>
                      <a:pt x="17" y="1538"/>
                      <a:pt x="35" y="1548"/>
                      <a:pt x="54" y="1548"/>
                    </a:cubicBezTo>
                    <a:close/>
                    <a:moveTo>
                      <a:pt x="328" y="101"/>
                    </a:moveTo>
                    <a:cubicBezTo>
                      <a:pt x="1809" y="101"/>
                      <a:pt x="1809" y="101"/>
                      <a:pt x="1809" y="101"/>
                    </a:cubicBezTo>
                    <a:cubicBezTo>
                      <a:pt x="1809" y="1120"/>
                      <a:pt x="1809" y="1120"/>
                      <a:pt x="1809" y="1120"/>
                    </a:cubicBezTo>
                    <a:cubicBezTo>
                      <a:pt x="328" y="1120"/>
                      <a:pt x="328" y="1120"/>
                      <a:pt x="328" y="1120"/>
                    </a:cubicBezTo>
                    <a:lnTo>
                      <a:pt x="328" y="101"/>
                    </a:lnTo>
                    <a:close/>
                    <a:moveTo>
                      <a:pt x="304" y="1221"/>
                    </a:moveTo>
                    <a:cubicBezTo>
                      <a:pt x="1833" y="1221"/>
                      <a:pt x="1833" y="1221"/>
                      <a:pt x="1833" y="1221"/>
                    </a:cubicBezTo>
                    <a:cubicBezTo>
                      <a:pt x="1989" y="1448"/>
                      <a:pt x="1989" y="1448"/>
                      <a:pt x="1989" y="1448"/>
                    </a:cubicBezTo>
                    <a:cubicBezTo>
                      <a:pt x="149" y="1448"/>
                      <a:pt x="149" y="1448"/>
                      <a:pt x="149" y="1448"/>
                    </a:cubicBezTo>
                    <a:lnTo>
                      <a:pt x="304" y="122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7"/>
              <p:cNvSpPr/>
              <p:nvPr/>
            </p:nvSpPr>
            <p:spPr bwMode="auto">
              <a:xfrm>
                <a:off x="129177" y="675828"/>
                <a:ext cx="50473" cy="24809"/>
              </a:xfrm>
              <a:custGeom>
                <a:avLst/>
                <a:gdLst>
                  <a:gd name="T0" fmla="*/ 76 w 101"/>
                  <a:gd name="T1" fmla="*/ 0 h 50"/>
                  <a:gd name="T2" fmla="*/ 25 w 101"/>
                  <a:gd name="T3" fmla="*/ 0 h 50"/>
                  <a:gd name="T4" fmla="*/ 0 w 101"/>
                  <a:gd name="T5" fmla="*/ 25 h 50"/>
                  <a:gd name="T6" fmla="*/ 25 w 101"/>
                  <a:gd name="T7" fmla="*/ 50 h 50"/>
                  <a:gd name="T8" fmla="*/ 76 w 101"/>
                  <a:gd name="T9" fmla="*/ 50 h 50"/>
                  <a:gd name="T10" fmla="*/ 101 w 101"/>
                  <a:gd name="T11" fmla="*/ 25 h 50"/>
                  <a:gd name="T12" fmla="*/ 76 w 101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0">
                    <a:moveTo>
                      <a:pt x="7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89" y="50"/>
                      <a:pt x="101" y="39"/>
                      <a:pt x="101" y="25"/>
                    </a:cubicBezTo>
                    <a:cubicBezTo>
                      <a:pt x="101" y="11"/>
                      <a:pt x="89" y="0"/>
                      <a:pt x="7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8"/>
              <p:cNvSpPr/>
              <p:nvPr/>
            </p:nvSpPr>
            <p:spPr bwMode="auto">
              <a:xfrm>
                <a:off x="500455" y="675828"/>
                <a:ext cx="74427" cy="24809"/>
              </a:xfrm>
              <a:custGeom>
                <a:avLst/>
                <a:gdLst>
                  <a:gd name="T0" fmla="*/ 124 w 150"/>
                  <a:gd name="T1" fmla="*/ 0 h 50"/>
                  <a:gd name="T2" fmla="*/ 26 w 150"/>
                  <a:gd name="T3" fmla="*/ 0 h 50"/>
                  <a:gd name="T4" fmla="*/ 0 w 150"/>
                  <a:gd name="T5" fmla="*/ 25 h 50"/>
                  <a:gd name="T6" fmla="*/ 26 w 150"/>
                  <a:gd name="T7" fmla="*/ 50 h 50"/>
                  <a:gd name="T8" fmla="*/ 124 w 150"/>
                  <a:gd name="T9" fmla="*/ 50 h 50"/>
                  <a:gd name="T10" fmla="*/ 150 w 150"/>
                  <a:gd name="T11" fmla="*/ 25 h 50"/>
                  <a:gd name="T12" fmla="*/ 124 w 150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50">
                    <a:moveTo>
                      <a:pt x="12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6" y="50"/>
                    </a:cubicBezTo>
                    <a:cubicBezTo>
                      <a:pt x="124" y="50"/>
                      <a:pt x="124" y="50"/>
                      <a:pt x="124" y="50"/>
                    </a:cubicBezTo>
                    <a:cubicBezTo>
                      <a:pt x="138" y="50"/>
                      <a:pt x="150" y="39"/>
                      <a:pt x="150" y="25"/>
                    </a:cubicBezTo>
                    <a:cubicBezTo>
                      <a:pt x="150" y="11"/>
                      <a:pt x="138" y="0"/>
                      <a:pt x="12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9"/>
              <p:cNvSpPr/>
              <p:nvPr/>
            </p:nvSpPr>
            <p:spPr bwMode="auto">
              <a:xfrm>
                <a:off x="599691" y="675828"/>
                <a:ext cx="74427" cy="24809"/>
              </a:xfrm>
              <a:custGeom>
                <a:avLst/>
                <a:gdLst>
                  <a:gd name="T0" fmla="*/ 124 w 149"/>
                  <a:gd name="T1" fmla="*/ 0 h 50"/>
                  <a:gd name="T2" fmla="*/ 25 w 149"/>
                  <a:gd name="T3" fmla="*/ 0 h 50"/>
                  <a:gd name="T4" fmla="*/ 0 w 149"/>
                  <a:gd name="T5" fmla="*/ 25 h 50"/>
                  <a:gd name="T6" fmla="*/ 25 w 149"/>
                  <a:gd name="T7" fmla="*/ 50 h 50"/>
                  <a:gd name="T8" fmla="*/ 124 w 149"/>
                  <a:gd name="T9" fmla="*/ 50 h 50"/>
                  <a:gd name="T10" fmla="*/ 149 w 149"/>
                  <a:gd name="T11" fmla="*/ 25 h 50"/>
                  <a:gd name="T12" fmla="*/ 124 w 14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0">
                    <a:moveTo>
                      <a:pt x="124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124" y="50"/>
                      <a:pt x="124" y="50"/>
                      <a:pt x="124" y="50"/>
                    </a:cubicBezTo>
                    <a:cubicBezTo>
                      <a:pt x="138" y="50"/>
                      <a:pt x="149" y="39"/>
                      <a:pt x="149" y="25"/>
                    </a:cubicBezTo>
                    <a:cubicBezTo>
                      <a:pt x="149" y="11"/>
                      <a:pt x="138" y="0"/>
                      <a:pt x="12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20"/>
              <p:cNvSpPr/>
              <p:nvPr/>
            </p:nvSpPr>
            <p:spPr bwMode="auto">
              <a:xfrm>
                <a:off x="401220" y="675828"/>
                <a:ext cx="75282" cy="24809"/>
              </a:xfrm>
              <a:custGeom>
                <a:avLst/>
                <a:gdLst>
                  <a:gd name="T0" fmla="*/ 124 w 149"/>
                  <a:gd name="T1" fmla="*/ 0 h 50"/>
                  <a:gd name="T2" fmla="*/ 25 w 149"/>
                  <a:gd name="T3" fmla="*/ 0 h 50"/>
                  <a:gd name="T4" fmla="*/ 0 w 149"/>
                  <a:gd name="T5" fmla="*/ 25 h 50"/>
                  <a:gd name="T6" fmla="*/ 25 w 149"/>
                  <a:gd name="T7" fmla="*/ 50 h 50"/>
                  <a:gd name="T8" fmla="*/ 124 w 149"/>
                  <a:gd name="T9" fmla="*/ 50 h 50"/>
                  <a:gd name="T10" fmla="*/ 149 w 149"/>
                  <a:gd name="T11" fmla="*/ 25 h 50"/>
                  <a:gd name="T12" fmla="*/ 124 w 14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0">
                    <a:moveTo>
                      <a:pt x="124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124" y="50"/>
                      <a:pt x="124" y="50"/>
                      <a:pt x="124" y="50"/>
                    </a:cubicBezTo>
                    <a:cubicBezTo>
                      <a:pt x="138" y="50"/>
                      <a:pt x="149" y="39"/>
                      <a:pt x="149" y="25"/>
                    </a:cubicBezTo>
                    <a:cubicBezTo>
                      <a:pt x="149" y="11"/>
                      <a:pt x="138" y="0"/>
                      <a:pt x="12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1"/>
              <p:cNvSpPr/>
              <p:nvPr/>
            </p:nvSpPr>
            <p:spPr bwMode="auto">
              <a:xfrm>
                <a:off x="301984" y="675828"/>
                <a:ext cx="75282" cy="24809"/>
              </a:xfrm>
              <a:custGeom>
                <a:avLst/>
                <a:gdLst>
                  <a:gd name="T0" fmla="*/ 124 w 150"/>
                  <a:gd name="T1" fmla="*/ 0 h 50"/>
                  <a:gd name="T2" fmla="*/ 26 w 150"/>
                  <a:gd name="T3" fmla="*/ 0 h 50"/>
                  <a:gd name="T4" fmla="*/ 0 w 150"/>
                  <a:gd name="T5" fmla="*/ 25 h 50"/>
                  <a:gd name="T6" fmla="*/ 26 w 150"/>
                  <a:gd name="T7" fmla="*/ 50 h 50"/>
                  <a:gd name="T8" fmla="*/ 124 w 150"/>
                  <a:gd name="T9" fmla="*/ 50 h 50"/>
                  <a:gd name="T10" fmla="*/ 150 w 150"/>
                  <a:gd name="T11" fmla="*/ 25 h 50"/>
                  <a:gd name="T12" fmla="*/ 124 w 150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50">
                    <a:moveTo>
                      <a:pt x="12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6" y="50"/>
                    </a:cubicBezTo>
                    <a:cubicBezTo>
                      <a:pt x="124" y="50"/>
                      <a:pt x="124" y="50"/>
                      <a:pt x="124" y="50"/>
                    </a:cubicBezTo>
                    <a:cubicBezTo>
                      <a:pt x="138" y="50"/>
                      <a:pt x="150" y="39"/>
                      <a:pt x="150" y="25"/>
                    </a:cubicBezTo>
                    <a:cubicBezTo>
                      <a:pt x="150" y="11"/>
                      <a:pt x="138" y="0"/>
                      <a:pt x="12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22"/>
              <p:cNvSpPr/>
              <p:nvPr/>
            </p:nvSpPr>
            <p:spPr bwMode="auto">
              <a:xfrm>
                <a:off x="203604" y="675828"/>
                <a:ext cx="74427" cy="24809"/>
              </a:xfrm>
              <a:custGeom>
                <a:avLst/>
                <a:gdLst>
                  <a:gd name="T0" fmla="*/ 124 w 149"/>
                  <a:gd name="T1" fmla="*/ 0 h 50"/>
                  <a:gd name="T2" fmla="*/ 25 w 149"/>
                  <a:gd name="T3" fmla="*/ 0 h 50"/>
                  <a:gd name="T4" fmla="*/ 0 w 149"/>
                  <a:gd name="T5" fmla="*/ 25 h 50"/>
                  <a:gd name="T6" fmla="*/ 25 w 149"/>
                  <a:gd name="T7" fmla="*/ 50 h 50"/>
                  <a:gd name="T8" fmla="*/ 124 w 149"/>
                  <a:gd name="T9" fmla="*/ 50 h 50"/>
                  <a:gd name="T10" fmla="*/ 149 w 149"/>
                  <a:gd name="T11" fmla="*/ 25 h 50"/>
                  <a:gd name="T12" fmla="*/ 124 w 14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0">
                    <a:moveTo>
                      <a:pt x="124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124" y="50"/>
                      <a:pt x="124" y="50"/>
                      <a:pt x="124" y="50"/>
                    </a:cubicBezTo>
                    <a:cubicBezTo>
                      <a:pt x="138" y="50"/>
                      <a:pt x="149" y="39"/>
                      <a:pt x="149" y="25"/>
                    </a:cubicBezTo>
                    <a:cubicBezTo>
                      <a:pt x="149" y="11"/>
                      <a:pt x="138" y="0"/>
                      <a:pt x="12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698071" y="675828"/>
                <a:ext cx="74427" cy="24809"/>
              </a:xfrm>
              <a:custGeom>
                <a:avLst/>
                <a:gdLst>
                  <a:gd name="T0" fmla="*/ 124 w 149"/>
                  <a:gd name="T1" fmla="*/ 0 h 50"/>
                  <a:gd name="T2" fmla="*/ 25 w 149"/>
                  <a:gd name="T3" fmla="*/ 0 h 50"/>
                  <a:gd name="T4" fmla="*/ 0 w 149"/>
                  <a:gd name="T5" fmla="*/ 25 h 50"/>
                  <a:gd name="T6" fmla="*/ 25 w 149"/>
                  <a:gd name="T7" fmla="*/ 50 h 50"/>
                  <a:gd name="T8" fmla="*/ 124 w 149"/>
                  <a:gd name="T9" fmla="*/ 50 h 50"/>
                  <a:gd name="T10" fmla="*/ 149 w 149"/>
                  <a:gd name="T11" fmla="*/ 25 h 50"/>
                  <a:gd name="T12" fmla="*/ 124 w 14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0">
                    <a:moveTo>
                      <a:pt x="124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124" y="50"/>
                      <a:pt x="124" y="50"/>
                      <a:pt x="124" y="50"/>
                    </a:cubicBezTo>
                    <a:cubicBezTo>
                      <a:pt x="138" y="50"/>
                      <a:pt x="149" y="39"/>
                      <a:pt x="149" y="25"/>
                    </a:cubicBezTo>
                    <a:cubicBezTo>
                      <a:pt x="149" y="11"/>
                      <a:pt x="138" y="0"/>
                      <a:pt x="12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797307" y="675828"/>
                <a:ext cx="74427" cy="24809"/>
              </a:xfrm>
              <a:custGeom>
                <a:avLst/>
                <a:gdLst>
                  <a:gd name="T0" fmla="*/ 124 w 149"/>
                  <a:gd name="T1" fmla="*/ 0 h 50"/>
                  <a:gd name="T2" fmla="*/ 25 w 149"/>
                  <a:gd name="T3" fmla="*/ 0 h 50"/>
                  <a:gd name="T4" fmla="*/ 0 w 149"/>
                  <a:gd name="T5" fmla="*/ 25 h 50"/>
                  <a:gd name="T6" fmla="*/ 25 w 149"/>
                  <a:gd name="T7" fmla="*/ 50 h 50"/>
                  <a:gd name="T8" fmla="*/ 124 w 149"/>
                  <a:gd name="T9" fmla="*/ 50 h 50"/>
                  <a:gd name="T10" fmla="*/ 149 w 149"/>
                  <a:gd name="T11" fmla="*/ 25 h 50"/>
                  <a:gd name="T12" fmla="*/ 124 w 14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0">
                    <a:moveTo>
                      <a:pt x="124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124" y="50"/>
                      <a:pt x="124" y="50"/>
                      <a:pt x="124" y="50"/>
                    </a:cubicBezTo>
                    <a:cubicBezTo>
                      <a:pt x="138" y="50"/>
                      <a:pt x="149" y="39"/>
                      <a:pt x="149" y="25"/>
                    </a:cubicBezTo>
                    <a:cubicBezTo>
                      <a:pt x="149" y="11"/>
                      <a:pt x="138" y="0"/>
                      <a:pt x="12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895687" y="675828"/>
                <a:ext cx="50473" cy="24809"/>
              </a:xfrm>
              <a:custGeom>
                <a:avLst/>
                <a:gdLst>
                  <a:gd name="T0" fmla="*/ 76 w 101"/>
                  <a:gd name="T1" fmla="*/ 0 h 50"/>
                  <a:gd name="T2" fmla="*/ 25 w 101"/>
                  <a:gd name="T3" fmla="*/ 0 h 50"/>
                  <a:gd name="T4" fmla="*/ 0 w 101"/>
                  <a:gd name="T5" fmla="*/ 25 h 50"/>
                  <a:gd name="T6" fmla="*/ 25 w 101"/>
                  <a:gd name="T7" fmla="*/ 50 h 50"/>
                  <a:gd name="T8" fmla="*/ 76 w 101"/>
                  <a:gd name="T9" fmla="*/ 50 h 50"/>
                  <a:gd name="T10" fmla="*/ 101 w 101"/>
                  <a:gd name="T11" fmla="*/ 25 h 50"/>
                  <a:gd name="T12" fmla="*/ 76 w 101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0">
                    <a:moveTo>
                      <a:pt x="76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90" y="50"/>
                      <a:pt x="101" y="39"/>
                      <a:pt x="101" y="25"/>
                    </a:cubicBezTo>
                    <a:cubicBezTo>
                      <a:pt x="101" y="11"/>
                      <a:pt x="90" y="0"/>
                      <a:pt x="7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6"/>
              <p:cNvSpPr/>
              <p:nvPr/>
            </p:nvSpPr>
            <p:spPr bwMode="auto">
              <a:xfrm>
                <a:off x="158263" y="633054"/>
                <a:ext cx="50473" cy="24809"/>
              </a:xfrm>
              <a:custGeom>
                <a:avLst/>
                <a:gdLst>
                  <a:gd name="T0" fmla="*/ 101 w 101"/>
                  <a:gd name="T1" fmla="*/ 25 h 50"/>
                  <a:gd name="T2" fmla="*/ 76 w 101"/>
                  <a:gd name="T3" fmla="*/ 0 h 50"/>
                  <a:gd name="T4" fmla="*/ 26 w 101"/>
                  <a:gd name="T5" fmla="*/ 0 h 50"/>
                  <a:gd name="T6" fmla="*/ 0 w 101"/>
                  <a:gd name="T7" fmla="*/ 25 h 50"/>
                  <a:gd name="T8" fmla="*/ 26 w 101"/>
                  <a:gd name="T9" fmla="*/ 50 h 50"/>
                  <a:gd name="T10" fmla="*/ 76 w 101"/>
                  <a:gd name="T11" fmla="*/ 50 h 50"/>
                  <a:gd name="T12" fmla="*/ 101 w 101"/>
                  <a:gd name="T1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0">
                    <a:moveTo>
                      <a:pt x="101" y="25"/>
                    </a:moveTo>
                    <a:cubicBezTo>
                      <a:pt x="101" y="11"/>
                      <a:pt x="90" y="0"/>
                      <a:pt x="7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6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90" y="50"/>
                      <a:pt x="101" y="39"/>
                      <a:pt x="101" y="25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340481" y="633054"/>
                <a:ext cx="78704" cy="24809"/>
              </a:xfrm>
              <a:custGeom>
                <a:avLst/>
                <a:gdLst>
                  <a:gd name="T0" fmla="*/ 26 w 156"/>
                  <a:gd name="T1" fmla="*/ 50 h 50"/>
                  <a:gd name="T2" fmla="*/ 131 w 156"/>
                  <a:gd name="T3" fmla="*/ 50 h 50"/>
                  <a:gd name="T4" fmla="*/ 156 w 156"/>
                  <a:gd name="T5" fmla="*/ 25 h 50"/>
                  <a:gd name="T6" fmla="*/ 131 w 156"/>
                  <a:gd name="T7" fmla="*/ 0 h 50"/>
                  <a:gd name="T8" fmla="*/ 26 w 156"/>
                  <a:gd name="T9" fmla="*/ 0 h 50"/>
                  <a:gd name="T10" fmla="*/ 0 w 156"/>
                  <a:gd name="T11" fmla="*/ 25 h 50"/>
                  <a:gd name="T12" fmla="*/ 26 w 156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50">
                    <a:moveTo>
                      <a:pt x="26" y="50"/>
                    </a:moveTo>
                    <a:cubicBezTo>
                      <a:pt x="131" y="50"/>
                      <a:pt x="131" y="50"/>
                      <a:pt x="131" y="50"/>
                    </a:cubicBezTo>
                    <a:cubicBezTo>
                      <a:pt x="145" y="50"/>
                      <a:pt x="156" y="39"/>
                      <a:pt x="156" y="25"/>
                    </a:cubicBezTo>
                    <a:cubicBezTo>
                      <a:pt x="156" y="11"/>
                      <a:pt x="145" y="0"/>
                      <a:pt x="13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6" y="5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50929" y="633054"/>
                <a:ext cx="77849" cy="24809"/>
              </a:xfrm>
              <a:custGeom>
                <a:avLst/>
                <a:gdLst>
                  <a:gd name="T0" fmla="*/ 25 w 155"/>
                  <a:gd name="T1" fmla="*/ 50 h 50"/>
                  <a:gd name="T2" fmla="*/ 130 w 155"/>
                  <a:gd name="T3" fmla="*/ 50 h 50"/>
                  <a:gd name="T4" fmla="*/ 155 w 155"/>
                  <a:gd name="T5" fmla="*/ 25 h 50"/>
                  <a:gd name="T6" fmla="*/ 130 w 155"/>
                  <a:gd name="T7" fmla="*/ 0 h 50"/>
                  <a:gd name="T8" fmla="*/ 25 w 155"/>
                  <a:gd name="T9" fmla="*/ 0 h 50"/>
                  <a:gd name="T10" fmla="*/ 0 w 155"/>
                  <a:gd name="T11" fmla="*/ 25 h 50"/>
                  <a:gd name="T12" fmla="*/ 25 w 155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50">
                    <a:moveTo>
                      <a:pt x="25" y="50"/>
                    </a:moveTo>
                    <a:cubicBezTo>
                      <a:pt x="130" y="50"/>
                      <a:pt x="130" y="50"/>
                      <a:pt x="130" y="50"/>
                    </a:cubicBezTo>
                    <a:cubicBezTo>
                      <a:pt x="144" y="50"/>
                      <a:pt x="155" y="39"/>
                      <a:pt x="155" y="25"/>
                    </a:cubicBezTo>
                    <a:cubicBezTo>
                      <a:pt x="155" y="11"/>
                      <a:pt x="144" y="0"/>
                      <a:pt x="1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56153" y="633054"/>
                <a:ext cx="77849" cy="24809"/>
              </a:xfrm>
              <a:custGeom>
                <a:avLst/>
                <a:gdLst>
                  <a:gd name="T0" fmla="*/ 25 w 155"/>
                  <a:gd name="T1" fmla="*/ 50 h 50"/>
                  <a:gd name="T2" fmla="*/ 130 w 155"/>
                  <a:gd name="T3" fmla="*/ 50 h 50"/>
                  <a:gd name="T4" fmla="*/ 155 w 155"/>
                  <a:gd name="T5" fmla="*/ 25 h 50"/>
                  <a:gd name="T6" fmla="*/ 130 w 155"/>
                  <a:gd name="T7" fmla="*/ 0 h 50"/>
                  <a:gd name="T8" fmla="*/ 25 w 155"/>
                  <a:gd name="T9" fmla="*/ 0 h 50"/>
                  <a:gd name="T10" fmla="*/ 0 w 155"/>
                  <a:gd name="T11" fmla="*/ 25 h 50"/>
                  <a:gd name="T12" fmla="*/ 25 w 155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50">
                    <a:moveTo>
                      <a:pt x="25" y="50"/>
                    </a:moveTo>
                    <a:cubicBezTo>
                      <a:pt x="130" y="50"/>
                      <a:pt x="130" y="50"/>
                      <a:pt x="130" y="50"/>
                    </a:cubicBezTo>
                    <a:cubicBezTo>
                      <a:pt x="144" y="50"/>
                      <a:pt x="155" y="39"/>
                      <a:pt x="155" y="25"/>
                    </a:cubicBezTo>
                    <a:cubicBezTo>
                      <a:pt x="155" y="11"/>
                      <a:pt x="144" y="0"/>
                      <a:pt x="1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445705" y="633054"/>
                <a:ext cx="78704" cy="24809"/>
              </a:xfrm>
              <a:custGeom>
                <a:avLst/>
                <a:gdLst>
                  <a:gd name="T0" fmla="*/ 26 w 156"/>
                  <a:gd name="T1" fmla="*/ 50 h 50"/>
                  <a:gd name="T2" fmla="*/ 131 w 156"/>
                  <a:gd name="T3" fmla="*/ 50 h 50"/>
                  <a:gd name="T4" fmla="*/ 156 w 156"/>
                  <a:gd name="T5" fmla="*/ 25 h 50"/>
                  <a:gd name="T6" fmla="*/ 131 w 156"/>
                  <a:gd name="T7" fmla="*/ 0 h 50"/>
                  <a:gd name="T8" fmla="*/ 26 w 156"/>
                  <a:gd name="T9" fmla="*/ 0 h 50"/>
                  <a:gd name="T10" fmla="*/ 0 w 156"/>
                  <a:gd name="T11" fmla="*/ 25 h 50"/>
                  <a:gd name="T12" fmla="*/ 26 w 156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50">
                    <a:moveTo>
                      <a:pt x="26" y="50"/>
                    </a:moveTo>
                    <a:cubicBezTo>
                      <a:pt x="131" y="50"/>
                      <a:pt x="131" y="50"/>
                      <a:pt x="131" y="50"/>
                    </a:cubicBezTo>
                    <a:cubicBezTo>
                      <a:pt x="144" y="50"/>
                      <a:pt x="156" y="39"/>
                      <a:pt x="156" y="25"/>
                    </a:cubicBezTo>
                    <a:cubicBezTo>
                      <a:pt x="156" y="11"/>
                      <a:pt x="144" y="0"/>
                      <a:pt x="13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6" y="5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236112" y="633054"/>
                <a:ext cx="77849" cy="24809"/>
              </a:xfrm>
              <a:custGeom>
                <a:avLst/>
                <a:gdLst>
                  <a:gd name="T0" fmla="*/ 155 w 155"/>
                  <a:gd name="T1" fmla="*/ 25 h 50"/>
                  <a:gd name="T2" fmla="*/ 130 w 155"/>
                  <a:gd name="T3" fmla="*/ 0 h 50"/>
                  <a:gd name="T4" fmla="*/ 25 w 155"/>
                  <a:gd name="T5" fmla="*/ 0 h 50"/>
                  <a:gd name="T6" fmla="*/ 0 w 155"/>
                  <a:gd name="T7" fmla="*/ 25 h 50"/>
                  <a:gd name="T8" fmla="*/ 25 w 155"/>
                  <a:gd name="T9" fmla="*/ 50 h 50"/>
                  <a:gd name="T10" fmla="*/ 130 w 155"/>
                  <a:gd name="T11" fmla="*/ 50 h 50"/>
                  <a:gd name="T12" fmla="*/ 155 w 155"/>
                  <a:gd name="T1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50">
                    <a:moveTo>
                      <a:pt x="155" y="25"/>
                    </a:moveTo>
                    <a:cubicBezTo>
                      <a:pt x="155" y="11"/>
                      <a:pt x="144" y="0"/>
                      <a:pt x="1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44" y="50"/>
                      <a:pt x="155" y="39"/>
                      <a:pt x="155" y="25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32"/>
              <p:cNvSpPr/>
              <p:nvPr/>
            </p:nvSpPr>
            <p:spPr bwMode="auto">
              <a:xfrm>
                <a:off x="761376" y="633054"/>
                <a:ext cx="77849" cy="24809"/>
              </a:xfrm>
              <a:custGeom>
                <a:avLst/>
                <a:gdLst>
                  <a:gd name="T0" fmla="*/ 155 w 155"/>
                  <a:gd name="T1" fmla="*/ 25 h 50"/>
                  <a:gd name="T2" fmla="*/ 130 w 155"/>
                  <a:gd name="T3" fmla="*/ 0 h 50"/>
                  <a:gd name="T4" fmla="*/ 25 w 155"/>
                  <a:gd name="T5" fmla="*/ 0 h 50"/>
                  <a:gd name="T6" fmla="*/ 0 w 155"/>
                  <a:gd name="T7" fmla="*/ 25 h 50"/>
                  <a:gd name="T8" fmla="*/ 25 w 155"/>
                  <a:gd name="T9" fmla="*/ 50 h 50"/>
                  <a:gd name="T10" fmla="*/ 130 w 155"/>
                  <a:gd name="T11" fmla="*/ 50 h 50"/>
                  <a:gd name="T12" fmla="*/ 155 w 155"/>
                  <a:gd name="T1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50">
                    <a:moveTo>
                      <a:pt x="155" y="25"/>
                    </a:moveTo>
                    <a:cubicBezTo>
                      <a:pt x="155" y="11"/>
                      <a:pt x="144" y="0"/>
                      <a:pt x="1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44" y="50"/>
                      <a:pt x="155" y="39"/>
                      <a:pt x="155" y="25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33"/>
              <p:cNvSpPr/>
              <p:nvPr/>
            </p:nvSpPr>
            <p:spPr bwMode="auto">
              <a:xfrm>
                <a:off x="866600" y="633054"/>
                <a:ext cx="51329" cy="24809"/>
              </a:xfrm>
              <a:custGeom>
                <a:avLst/>
                <a:gdLst>
                  <a:gd name="T0" fmla="*/ 101 w 101"/>
                  <a:gd name="T1" fmla="*/ 25 h 50"/>
                  <a:gd name="T2" fmla="*/ 75 w 101"/>
                  <a:gd name="T3" fmla="*/ 0 h 50"/>
                  <a:gd name="T4" fmla="*/ 25 w 101"/>
                  <a:gd name="T5" fmla="*/ 0 h 50"/>
                  <a:gd name="T6" fmla="*/ 0 w 101"/>
                  <a:gd name="T7" fmla="*/ 25 h 50"/>
                  <a:gd name="T8" fmla="*/ 25 w 101"/>
                  <a:gd name="T9" fmla="*/ 50 h 50"/>
                  <a:gd name="T10" fmla="*/ 75 w 101"/>
                  <a:gd name="T11" fmla="*/ 50 h 50"/>
                  <a:gd name="T12" fmla="*/ 101 w 101"/>
                  <a:gd name="T13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50">
                    <a:moveTo>
                      <a:pt x="101" y="25"/>
                    </a:moveTo>
                    <a:cubicBezTo>
                      <a:pt x="101" y="11"/>
                      <a:pt x="89" y="0"/>
                      <a:pt x="7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89" y="50"/>
                      <a:pt x="101" y="39"/>
                      <a:pt x="101" y="25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34"/>
              <p:cNvSpPr/>
              <p:nvPr/>
            </p:nvSpPr>
            <p:spPr bwMode="auto">
              <a:xfrm>
                <a:off x="0" y="793029"/>
                <a:ext cx="1074482" cy="25664"/>
              </a:xfrm>
              <a:custGeom>
                <a:avLst/>
                <a:gdLst>
                  <a:gd name="T0" fmla="*/ 2120 w 2145"/>
                  <a:gd name="T1" fmla="*/ 0 h 50"/>
                  <a:gd name="T2" fmla="*/ 26 w 2145"/>
                  <a:gd name="T3" fmla="*/ 0 h 50"/>
                  <a:gd name="T4" fmla="*/ 0 w 2145"/>
                  <a:gd name="T5" fmla="*/ 25 h 50"/>
                  <a:gd name="T6" fmla="*/ 26 w 2145"/>
                  <a:gd name="T7" fmla="*/ 50 h 50"/>
                  <a:gd name="T8" fmla="*/ 2120 w 2145"/>
                  <a:gd name="T9" fmla="*/ 50 h 50"/>
                  <a:gd name="T10" fmla="*/ 2145 w 2145"/>
                  <a:gd name="T11" fmla="*/ 25 h 50"/>
                  <a:gd name="T12" fmla="*/ 2120 w 2145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5" h="50">
                    <a:moveTo>
                      <a:pt x="212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6" y="50"/>
                    </a:cubicBezTo>
                    <a:cubicBezTo>
                      <a:pt x="2120" y="50"/>
                      <a:pt x="2120" y="50"/>
                      <a:pt x="2120" y="50"/>
                    </a:cubicBezTo>
                    <a:cubicBezTo>
                      <a:pt x="2134" y="50"/>
                      <a:pt x="2145" y="39"/>
                      <a:pt x="2145" y="25"/>
                    </a:cubicBezTo>
                    <a:cubicBezTo>
                      <a:pt x="2145" y="11"/>
                      <a:pt x="2134" y="0"/>
                      <a:pt x="212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6" name="任意多边形 68"/>
          <p:cNvSpPr/>
          <p:nvPr/>
        </p:nvSpPr>
        <p:spPr bwMode="auto">
          <a:xfrm>
            <a:off x="1976910" y="4308022"/>
            <a:ext cx="303672" cy="303672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9" name="TextBox 13"/>
          <p:cNvSpPr txBox="1"/>
          <p:nvPr/>
        </p:nvSpPr>
        <p:spPr>
          <a:xfrm>
            <a:off x="2483767" y="430752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2483767" y="4631527"/>
            <a:ext cx="3066391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45418" y="4195273"/>
            <a:ext cx="1112463" cy="1113966"/>
            <a:chOff x="6745418" y="4195273"/>
            <a:chExt cx="1112463" cy="1113966"/>
          </a:xfrm>
        </p:grpSpPr>
        <p:sp>
          <p:nvSpPr>
            <p:cNvPr id="10" name="圆角矩形 17"/>
            <p:cNvSpPr>
              <a:spLocks noChangeArrowheads="1"/>
            </p:cNvSpPr>
            <p:nvPr/>
          </p:nvSpPr>
          <p:spPr bwMode="auto">
            <a:xfrm>
              <a:off x="6745418" y="4195273"/>
              <a:ext cx="1112463" cy="1113966"/>
            </a:xfrm>
            <a:prstGeom prst="roundRect">
              <a:avLst>
                <a:gd name="adj" fmla="val 12069"/>
              </a:avLst>
            </a:prstGeom>
            <a:solidFill>
              <a:schemeClr val="tx1">
                <a:alpha val="70000"/>
              </a:schemeClr>
            </a:solidFill>
            <a:ln w="1587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6964779" y="4396666"/>
              <a:ext cx="710219" cy="711178"/>
            </a:xfrm>
            <a:custGeom>
              <a:avLst/>
              <a:gdLst>
                <a:gd name="T0" fmla="*/ 1677 w 1728"/>
                <a:gd name="T1" fmla="*/ 813 h 1728"/>
                <a:gd name="T2" fmla="*/ 1576 w 1728"/>
                <a:gd name="T3" fmla="*/ 813 h 1728"/>
                <a:gd name="T4" fmla="*/ 1638 w 1728"/>
                <a:gd name="T5" fmla="*/ 611 h 1728"/>
                <a:gd name="T6" fmla="*/ 1475 w 1728"/>
                <a:gd name="T7" fmla="*/ 253 h 1728"/>
                <a:gd name="T8" fmla="*/ 1332 w 1728"/>
                <a:gd name="T9" fmla="*/ 324 h 1728"/>
                <a:gd name="T10" fmla="*/ 1232 w 1728"/>
                <a:gd name="T11" fmla="*/ 137 h 1728"/>
                <a:gd name="T12" fmla="*/ 864 w 1728"/>
                <a:gd name="T13" fmla="*/ 0 h 1728"/>
                <a:gd name="T14" fmla="*/ 813 w 1728"/>
                <a:gd name="T15" fmla="*/ 151 h 1728"/>
                <a:gd name="T16" fmla="*/ 611 w 1728"/>
                <a:gd name="T17" fmla="*/ 89 h 1728"/>
                <a:gd name="T18" fmla="*/ 253 w 1728"/>
                <a:gd name="T19" fmla="*/ 253 h 1728"/>
                <a:gd name="T20" fmla="*/ 253 w 1728"/>
                <a:gd name="T21" fmla="*/ 324 h 1728"/>
                <a:gd name="T22" fmla="*/ 229 w 1728"/>
                <a:gd name="T23" fmla="*/ 535 h 1728"/>
                <a:gd name="T24" fmla="*/ 71 w 1728"/>
                <a:gd name="T25" fmla="*/ 521 h 1728"/>
                <a:gd name="T26" fmla="*/ 50 w 1728"/>
                <a:gd name="T27" fmla="*/ 914 h 1728"/>
                <a:gd name="T28" fmla="*/ 183 w 1728"/>
                <a:gd name="T29" fmla="*/ 1080 h 1728"/>
                <a:gd name="T30" fmla="*/ 61 w 1728"/>
                <a:gd name="T31" fmla="*/ 1182 h 1728"/>
                <a:gd name="T32" fmla="*/ 324 w 1728"/>
                <a:gd name="T33" fmla="*/ 1475 h 1728"/>
                <a:gd name="T34" fmla="*/ 535 w 1728"/>
                <a:gd name="T35" fmla="*/ 1498 h 1728"/>
                <a:gd name="T36" fmla="*/ 521 w 1728"/>
                <a:gd name="T37" fmla="*/ 1657 h 1728"/>
                <a:gd name="T38" fmla="*/ 864 w 1728"/>
                <a:gd name="T39" fmla="*/ 1728 h 1728"/>
                <a:gd name="T40" fmla="*/ 914 w 1728"/>
                <a:gd name="T41" fmla="*/ 1577 h 1728"/>
                <a:gd name="T42" fmla="*/ 1117 w 1728"/>
                <a:gd name="T43" fmla="*/ 1638 h 1728"/>
                <a:gd name="T44" fmla="*/ 1475 w 1728"/>
                <a:gd name="T45" fmla="*/ 1475 h 1728"/>
                <a:gd name="T46" fmla="*/ 1475 w 1728"/>
                <a:gd name="T47" fmla="*/ 1403 h 1728"/>
                <a:gd name="T48" fmla="*/ 1498 w 1728"/>
                <a:gd name="T49" fmla="*/ 1193 h 1728"/>
                <a:gd name="T50" fmla="*/ 1657 w 1728"/>
                <a:gd name="T51" fmla="*/ 1206 h 1728"/>
                <a:gd name="T52" fmla="*/ 1713 w 1728"/>
                <a:gd name="T53" fmla="*/ 828 h 1728"/>
                <a:gd name="T54" fmla="*/ 1493 w 1728"/>
                <a:gd name="T55" fmla="*/ 1081 h 1728"/>
                <a:gd name="T56" fmla="*/ 1298 w 1728"/>
                <a:gd name="T57" fmla="*/ 1298 h 1728"/>
                <a:gd name="T58" fmla="*/ 1298 w 1728"/>
                <a:gd name="T59" fmla="*/ 1369 h 1728"/>
                <a:gd name="T60" fmla="*/ 1191 w 1728"/>
                <a:gd name="T61" fmla="*/ 1553 h 1728"/>
                <a:gd name="T62" fmla="*/ 1158 w 1728"/>
                <a:gd name="T63" fmla="*/ 1461 h 1728"/>
                <a:gd name="T64" fmla="*/ 864 w 1728"/>
                <a:gd name="T65" fmla="*/ 1478 h 1728"/>
                <a:gd name="T66" fmla="*/ 813 w 1728"/>
                <a:gd name="T67" fmla="*/ 1625 h 1728"/>
                <a:gd name="T68" fmla="*/ 647 w 1728"/>
                <a:gd name="T69" fmla="*/ 1494 h 1728"/>
                <a:gd name="T70" fmla="*/ 620 w 1728"/>
                <a:gd name="T71" fmla="*/ 1427 h 1728"/>
                <a:gd name="T72" fmla="*/ 358 w 1728"/>
                <a:gd name="T73" fmla="*/ 1298 h 1728"/>
                <a:gd name="T74" fmla="*/ 175 w 1728"/>
                <a:gd name="T75" fmla="*/ 1191 h 1728"/>
                <a:gd name="T76" fmla="*/ 266 w 1728"/>
                <a:gd name="T77" fmla="*/ 1158 h 1728"/>
                <a:gd name="T78" fmla="*/ 250 w 1728"/>
                <a:gd name="T79" fmla="*/ 864 h 1728"/>
                <a:gd name="T80" fmla="*/ 102 w 1728"/>
                <a:gd name="T81" fmla="*/ 813 h 1728"/>
                <a:gd name="T82" fmla="*/ 234 w 1728"/>
                <a:gd name="T83" fmla="*/ 647 h 1728"/>
                <a:gd name="T84" fmla="*/ 300 w 1728"/>
                <a:gd name="T85" fmla="*/ 620 h 1728"/>
                <a:gd name="T86" fmla="*/ 430 w 1728"/>
                <a:gd name="T87" fmla="*/ 358 h 1728"/>
                <a:gd name="T88" fmla="*/ 536 w 1728"/>
                <a:gd name="T89" fmla="*/ 175 h 1728"/>
                <a:gd name="T90" fmla="*/ 569 w 1728"/>
                <a:gd name="T91" fmla="*/ 268 h 1728"/>
                <a:gd name="T92" fmla="*/ 864 w 1728"/>
                <a:gd name="T93" fmla="*/ 250 h 1728"/>
                <a:gd name="T94" fmla="*/ 914 w 1728"/>
                <a:gd name="T95" fmla="*/ 102 h 1728"/>
                <a:gd name="T96" fmla="*/ 1081 w 1728"/>
                <a:gd name="T97" fmla="*/ 234 h 1728"/>
                <a:gd name="T98" fmla="*/ 1298 w 1728"/>
                <a:gd name="T99" fmla="*/ 430 h 1728"/>
                <a:gd name="T100" fmla="*/ 1334 w 1728"/>
                <a:gd name="T101" fmla="*/ 445 h 1728"/>
                <a:gd name="T102" fmla="*/ 1438 w 1728"/>
                <a:gd name="T103" fmla="*/ 361 h 1728"/>
                <a:gd name="T104" fmla="*/ 1480 w 1728"/>
                <a:gd name="T105" fmla="*/ 565 h 1728"/>
                <a:gd name="T106" fmla="*/ 1433 w 1728"/>
                <a:gd name="T107" fmla="*/ 634 h 1728"/>
                <a:gd name="T108" fmla="*/ 1492 w 1728"/>
                <a:gd name="T109" fmla="*/ 899 h 1728"/>
                <a:gd name="T110" fmla="*/ 1528 w 1728"/>
                <a:gd name="T111" fmla="*/ 914 h 1728"/>
                <a:gd name="T112" fmla="*/ 1583 w 1728"/>
                <a:gd name="T113" fmla="*/ 112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8" h="1728">
                  <a:moveTo>
                    <a:pt x="1713" y="828"/>
                  </a:moveTo>
                  <a:cubicBezTo>
                    <a:pt x="1703" y="819"/>
                    <a:pt x="1690" y="813"/>
                    <a:pt x="1677" y="813"/>
                  </a:cubicBezTo>
                  <a:cubicBezTo>
                    <a:pt x="1677" y="813"/>
                    <a:pt x="1677" y="813"/>
                    <a:pt x="1677" y="813"/>
                  </a:cubicBezTo>
                  <a:cubicBezTo>
                    <a:pt x="1576" y="813"/>
                    <a:pt x="1576" y="813"/>
                    <a:pt x="1576" y="813"/>
                  </a:cubicBezTo>
                  <a:cubicBezTo>
                    <a:pt x="1573" y="757"/>
                    <a:pt x="1562" y="702"/>
                    <a:pt x="1545" y="648"/>
                  </a:cubicBezTo>
                  <a:cubicBezTo>
                    <a:pt x="1638" y="611"/>
                    <a:pt x="1638" y="611"/>
                    <a:pt x="1638" y="611"/>
                  </a:cubicBezTo>
                  <a:cubicBezTo>
                    <a:pt x="1664" y="600"/>
                    <a:pt x="1677" y="571"/>
                    <a:pt x="1667" y="545"/>
                  </a:cubicBezTo>
                  <a:cubicBezTo>
                    <a:pt x="1623" y="435"/>
                    <a:pt x="1559" y="337"/>
                    <a:pt x="1475" y="253"/>
                  </a:cubicBezTo>
                  <a:cubicBezTo>
                    <a:pt x="1456" y="234"/>
                    <a:pt x="1422" y="234"/>
                    <a:pt x="1403" y="253"/>
                  </a:cubicBezTo>
                  <a:cubicBezTo>
                    <a:pt x="1332" y="324"/>
                    <a:pt x="1332" y="324"/>
                    <a:pt x="1332" y="324"/>
                  </a:cubicBezTo>
                  <a:cubicBezTo>
                    <a:pt x="1290" y="287"/>
                    <a:pt x="1243" y="255"/>
                    <a:pt x="1193" y="229"/>
                  </a:cubicBezTo>
                  <a:cubicBezTo>
                    <a:pt x="1232" y="137"/>
                    <a:pt x="1232" y="137"/>
                    <a:pt x="1232" y="137"/>
                  </a:cubicBezTo>
                  <a:cubicBezTo>
                    <a:pt x="1244" y="111"/>
                    <a:pt x="1232" y="82"/>
                    <a:pt x="1206" y="71"/>
                  </a:cubicBezTo>
                  <a:cubicBezTo>
                    <a:pt x="1097" y="24"/>
                    <a:pt x="982" y="0"/>
                    <a:pt x="864" y="0"/>
                  </a:cubicBezTo>
                  <a:cubicBezTo>
                    <a:pt x="836" y="0"/>
                    <a:pt x="813" y="22"/>
                    <a:pt x="813" y="50"/>
                  </a:cubicBezTo>
                  <a:cubicBezTo>
                    <a:pt x="813" y="151"/>
                    <a:pt x="813" y="151"/>
                    <a:pt x="813" y="151"/>
                  </a:cubicBezTo>
                  <a:cubicBezTo>
                    <a:pt x="757" y="155"/>
                    <a:pt x="702" y="166"/>
                    <a:pt x="648" y="183"/>
                  </a:cubicBezTo>
                  <a:cubicBezTo>
                    <a:pt x="611" y="89"/>
                    <a:pt x="611" y="89"/>
                    <a:pt x="611" y="89"/>
                  </a:cubicBezTo>
                  <a:cubicBezTo>
                    <a:pt x="600" y="63"/>
                    <a:pt x="571" y="50"/>
                    <a:pt x="545" y="61"/>
                  </a:cubicBezTo>
                  <a:cubicBezTo>
                    <a:pt x="435" y="104"/>
                    <a:pt x="337" y="169"/>
                    <a:pt x="253" y="253"/>
                  </a:cubicBezTo>
                  <a:cubicBezTo>
                    <a:pt x="243" y="262"/>
                    <a:pt x="238" y="275"/>
                    <a:pt x="238" y="288"/>
                  </a:cubicBezTo>
                  <a:cubicBezTo>
                    <a:pt x="238" y="302"/>
                    <a:pt x="243" y="315"/>
                    <a:pt x="253" y="324"/>
                  </a:cubicBezTo>
                  <a:cubicBezTo>
                    <a:pt x="324" y="395"/>
                    <a:pt x="324" y="395"/>
                    <a:pt x="324" y="395"/>
                  </a:cubicBezTo>
                  <a:cubicBezTo>
                    <a:pt x="287" y="438"/>
                    <a:pt x="255" y="485"/>
                    <a:pt x="229" y="535"/>
                  </a:cubicBezTo>
                  <a:cubicBezTo>
                    <a:pt x="137" y="495"/>
                    <a:pt x="137" y="495"/>
                    <a:pt x="137" y="495"/>
                  </a:cubicBezTo>
                  <a:cubicBezTo>
                    <a:pt x="112" y="484"/>
                    <a:pt x="82" y="496"/>
                    <a:pt x="71" y="521"/>
                  </a:cubicBezTo>
                  <a:cubicBezTo>
                    <a:pt x="24" y="630"/>
                    <a:pt x="0" y="745"/>
                    <a:pt x="0" y="864"/>
                  </a:cubicBezTo>
                  <a:cubicBezTo>
                    <a:pt x="0" y="892"/>
                    <a:pt x="22" y="914"/>
                    <a:pt x="50" y="914"/>
                  </a:cubicBezTo>
                  <a:cubicBezTo>
                    <a:pt x="151" y="914"/>
                    <a:pt x="151" y="914"/>
                    <a:pt x="151" y="914"/>
                  </a:cubicBezTo>
                  <a:cubicBezTo>
                    <a:pt x="155" y="970"/>
                    <a:pt x="166" y="1026"/>
                    <a:pt x="183" y="1080"/>
                  </a:cubicBezTo>
                  <a:cubicBezTo>
                    <a:pt x="89" y="1117"/>
                    <a:pt x="89" y="1117"/>
                    <a:pt x="89" y="1117"/>
                  </a:cubicBezTo>
                  <a:cubicBezTo>
                    <a:pt x="63" y="1127"/>
                    <a:pt x="51" y="1156"/>
                    <a:pt x="61" y="1182"/>
                  </a:cubicBezTo>
                  <a:cubicBezTo>
                    <a:pt x="104" y="1292"/>
                    <a:pt x="169" y="1391"/>
                    <a:pt x="253" y="1475"/>
                  </a:cubicBezTo>
                  <a:cubicBezTo>
                    <a:pt x="273" y="1494"/>
                    <a:pt x="305" y="1494"/>
                    <a:pt x="324" y="1475"/>
                  </a:cubicBezTo>
                  <a:cubicBezTo>
                    <a:pt x="395" y="1404"/>
                    <a:pt x="395" y="1404"/>
                    <a:pt x="395" y="1404"/>
                  </a:cubicBezTo>
                  <a:cubicBezTo>
                    <a:pt x="438" y="1440"/>
                    <a:pt x="484" y="1472"/>
                    <a:pt x="535" y="1498"/>
                  </a:cubicBezTo>
                  <a:cubicBezTo>
                    <a:pt x="495" y="1591"/>
                    <a:pt x="495" y="1591"/>
                    <a:pt x="495" y="1591"/>
                  </a:cubicBezTo>
                  <a:cubicBezTo>
                    <a:pt x="484" y="1616"/>
                    <a:pt x="496" y="1646"/>
                    <a:pt x="521" y="1657"/>
                  </a:cubicBezTo>
                  <a:cubicBezTo>
                    <a:pt x="630" y="1704"/>
                    <a:pt x="745" y="1728"/>
                    <a:pt x="864" y="1728"/>
                  </a:cubicBezTo>
                  <a:cubicBezTo>
                    <a:pt x="864" y="1728"/>
                    <a:pt x="864" y="1728"/>
                    <a:pt x="864" y="1728"/>
                  </a:cubicBezTo>
                  <a:cubicBezTo>
                    <a:pt x="892" y="1728"/>
                    <a:pt x="914" y="1705"/>
                    <a:pt x="914" y="1677"/>
                  </a:cubicBezTo>
                  <a:cubicBezTo>
                    <a:pt x="914" y="1577"/>
                    <a:pt x="914" y="1577"/>
                    <a:pt x="914" y="1577"/>
                  </a:cubicBezTo>
                  <a:cubicBezTo>
                    <a:pt x="970" y="1573"/>
                    <a:pt x="1026" y="1562"/>
                    <a:pt x="1080" y="1545"/>
                  </a:cubicBezTo>
                  <a:cubicBezTo>
                    <a:pt x="1117" y="1638"/>
                    <a:pt x="1117" y="1638"/>
                    <a:pt x="1117" y="1638"/>
                  </a:cubicBezTo>
                  <a:cubicBezTo>
                    <a:pt x="1127" y="1664"/>
                    <a:pt x="1156" y="1677"/>
                    <a:pt x="1182" y="1667"/>
                  </a:cubicBezTo>
                  <a:cubicBezTo>
                    <a:pt x="1292" y="1623"/>
                    <a:pt x="1391" y="1559"/>
                    <a:pt x="1475" y="1475"/>
                  </a:cubicBezTo>
                  <a:cubicBezTo>
                    <a:pt x="1484" y="1465"/>
                    <a:pt x="1489" y="1452"/>
                    <a:pt x="1489" y="1439"/>
                  </a:cubicBezTo>
                  <a:cubicBezTo>
                    <a:pt x="1489" y="1426"/>
                    <a:pt x="1484" y="1413"/>
                    <a:pt x="1475" y="1403"/>
                  </a:cubicBezTo>
                  <a:cubicBezTo>
                    <a:pt x="1403" y="1332"/>
                    <a:pt x="1403" y="1332"/>
                    <a:pt x="1403" y="1332"/>
                  </a:cubicBezTo>
                  <a:cubicBezTo>
                    <a:pt x="1440" y="1290"/>
                    <a:pt x="1472" y="1243"/>
                    <a:pt x="1498" y="1193"/>
                  </a:cubicBezTo>
                  <a:cubicBezTo>
                    <a:pt x="1590" y="1233"/>
                    <a:pt x="1590" y="1233"/>
                    <a:pt x="1590" y="1233"/>
                  </a:cubicBezTo>
                  <a:cubicBezTo>
                    <a:pt x="1616" y="1243"/>
                    <a:pt x="1646" y="1232"/>
                    <a:pt x="1657" y="1206"/>
                  </a:cubicBezTo>
                  <a:cubicBezTo>
                    <a:pt x="1704" y="1098"/>
                    <a:pt x="1728" y="982"/>
                    <a:pt x="1728" y="864"/>
                  </a:cubicBezTo>
                  <a:cubicBezTo>
                    <a:pt x="1728" y="850"/>
                    <a:pt x="1722" y="837"/>
                    <a:pt x="1713" y="828"/>
                  </a:cubicBezTo>
                  <a:close/>
                  <a:moveTo>
                    <a:pt x="1583" y="1120"/>
                  </a:moveTo>
                  <a:cubicBezTo>
                    <a:pt x="1493" y="1081"/>
                    <a:pt x="1493" y="1081"/>
                    <a:pt x="1493" y="1081"/>
                  </a:cubicBezTo>
                  <a:cubicBezTo>
                    <a:pt x="1468" y="1070"/>
                    <a:pt x="1438" y="1081"/>
                    <a:pt x="1427" y="1107"/>
                  </a:cubicBezTo>
                  <a:cubicBezTo>
                    <a:pt x="1396" y="1179"/>
                    <a:pt x="1352" y="1243"/>
                    <a:pt x="1298" y="1298"/>
                  </a:cubicBezTo>
                  <a:cubicBezTo>
                    <a:pt x="1288" y="1307"/>
                    <a:pt x="1283" y="1320"/>
                    <a:pt x="1283" y="1334"/>
                  </a:cubicBezTo>
                  <a:cubicBezTo>
                    <a:pt x="1283" y="1347"/>
                    <a:pt x="1288" y="1360"/>
                    <a:pt x="1298" y="1369"/>
                  </a:cubicBezTo>
                  <a:cubicBezTo>
                    <a:pt x="1367" y="1438"/>
                    <a:pt x="1367" y="1438"/>
                    <a:pt x="1367" y="1438"/>
                  </a:cubicBezTo>
                  <a:cubicBezTo>
                    <a:pt x="1313" y="1484"/>
                    <a:pt x="1255" y="1523"/>
                    <a:pt x="1191" y="1553"/>
                  </a:cubicBezTo>
                  <a:cubicBezTo>
                    <a:pt x="1162" y="1478"/>
                    <a:pt x="1162" y="1478"/>
                    <a:pt x="1162" y="1478"/>
                  </a:cubicBezTo>
                  <a:cubicBezTo>
                    <a:pt x="1161" y="1472"/>
                    <a:pt x="1160" y="1467"/>
                    <a:pt x="1158" y="1461"/>
                  </a:cubicBezTo>
                  <a:cubicBezTo>
                    <a:pt x="1148" y="1436"/>
                    <a:pt x="1118" y="1423"/>
                    <a:pt x="1092" y="1433"/>
                  </a:cubicBezTo>
                  <a:cubicBezTo>
                    <a:pt x="1019" y="1463"/>
                    <a:pt x="942" y="1478"/>
                    <a:pt x="864" y="1478"/>
                  </a:cubicBezTo>
                  <a:cubicBezTo>
                    <a:pt x="836" y="1478"/>
                    <a:pt x="813" y="1500"/>
                    <a:pt x="813" y="1528"/>
                  </a:cubicBezTo>
                  <a:cubicBezTo>
                    <a:pt x="813" y="1625"/>
                    <a:pt x="813" y="1625"/>
                    <a:pt x="813" y="1625"/>
                  </a:cubicBezTo>
                  <a:cubicBezTo>
                    <a:pt x="743" y="1620"/>
                    <a:pt x="674" y="1606"/>
                    <a:pt x="608" y="1583"/>
                  </a:cubicBezTo>
                  <a:cubicBezTo>
                    <a:pt x="647" y="1494"/>
                    <a:pt x="647" y="1494"/>
                    <a:pt x="647" y="1494"/>
                  </a:cubicBezTo>
                  <a:cubicBezTo>
                    <a:pt x="652" y="1481"/>
                    <a:pt x="652" y="1467"/>
                    <a:pt x="647" y="1455"/>
                  </a:cubicBezTo>
                  <a:cubicBezTo>
                    <a:pt x="642" y="1443"/>
                    <a:pt x="633" y="1432"/>
                    <a:pt x="620" y="1427"/>
                  </a:cubicBezTo>
                  <a:cubicBezTo>
                    <a:pt x="549" y="1396"/>
                    <a:pt x="484" y="1353"/>
                    <a:pt x="430" y="1298"/>
                  </a:cubicBezTo>
                  <a:cubicBezTo>
                    <a:pt x="410" y="1278"/>
                    <a:pt x="378" y="1278"/>
                    <a:pt x="358" y="1298"/>
                  </a:cubicBezTo>
                  <a:cubicBezTo>
                    <a:pt x="290" y="1367"/>
                    <a:pt x="290" y="1367"/>
                    <a:pt x="290" y="1367"/>
                  </a:cubicBezTo>
                  <a:cubicBezTo>
                    <a:pt x="243" y="1314"/>
                    <a:pt x="205" y="1255"/>
                    <a:pt x="175" y="1191"/>
                  </a:cubicBezTo>
                  <a:cubicBezTo>
                    <a:pt x="249" y="1162"/>
                    <a:pt x="249" y="1162"/>
                    <a:pt x="249" y="1162"/>
                  </a:cubicBezTo>
                  <a:cubicBezTo>
                    <a:pt x="255" y="1162"/>
                    <a:pt x="261" y="1161"/>
                    <a:pt x="266" y="1158"/>
                  </a:cubicBezTo>
                  <a:cubicBezTo>
                    <a:pt x="292" y="1148"/>
                    <a:pt x="305" y="1118"/>
                    <a:pt x="294" y="1093"/>
                  </a:cubicBezTo>
                  <a:cubicBezTo>
                    <a:pt x="265" y="1019"/>
                    <a:pt x="250" y="942"/>
                    <a:pt x="250" y="864"/>
                  </a:cubicBezTo>
                  <a:cubicBezTo>
                    <a:pt x="250" y="836"/>
                    <a:pt x="227" y="813"/>
                    <a:pt x="200" y="813"/>
                  </a:cubicBezTo>
                  <a:cubicBezTo>
                    <a:pt x="102" y="813"/>
                    <a:pt x="102" y="813"/>
                    <a:pt x="102" y="813"/>
                  </a:cubicBezTo>
                  <a:cubicBezTo>
                    <a:pt x="107" y="743"/>
                    <a:pt x="121" y="674"/>
                    <a:pt x="145" y="608"/>
                  </a:cubicBezTo>
                  <a:cubicBezTo>
                    <a:pt x="234" y="647"/>
                    <a:pt x="234" y="647"/>
                    <a:pt x="234" y="647"/>
                  </a:cubicBezTo>
                  <a:cubicBezTo>
                    <a:pt x="246" y="652"/>
                    <a:pt x="260" y="652"/>
                    <a:pt x="273" y="647"/>
                  </a:cubicBezTo>
                  <a:cubicBezTo>
                    <a:pt x="285" y="642"/>
                    <a:pt x="295" y="633"/>
                    <a:pt x="300" y="620"/>
                  </a:cubicBezTo>
                  <a:cubicBezTo>
                    <a:pt x="331" y="549"/>
                    <a:pt x="375" y="485"/>
                    <a:pt x="430" y="430"/>
                  </a:cubicBezTo>
                  <a:cubicBezTo>
                    <a:pt x="449" y="410"/>
                    <a:pt x="449" y="378"/>
                    <a:pt x="430" y="358"/>
                  </a:cubicBezTo>
                  <a:cubicBezTo>
                    <a:pt x="361" y="290"/>
                    <a:pt x="361" y="290"/>
                    <a:pt x="361" y="290"/>
                  </a:cubicBezTo>
                  <a:cubicBezTo>
                    <a:pt x="414" y="243"/>
                    <a:pt x="472" y="205"/>
                    <a:pt x="536" y="175"/>
                  </a:cubicBezTo>
                  <a:cubicBezTo>
                    <a:pt x="565" y="247"/>
                    <a:pt x="565" y="247"/>
                    <a:pt x="565" y="247"/>
                  </a:cubicBezTo>
                  <a:cubicBezTo>
                    <a:pt x="565" y="254"/>
                    <a:pt x="566" y="261"/>
                    <a:pt x="569" y="268"/>
                  </a:cubicBezTo>
                  <a:cubicBezTo>
                    <a:pt x="579" y="293"/>
                    <a:pt x="608" y="305"/>
                    <a:pt x="634" y="295"/>
                  </a:cubicBezTo>
                  <a:cubicBezTo>
                    <a:pt x="708" y="265"/>
                    <a:pt x="785" y="250"/>
                    <a:pt x="864" y="250"/>
                  </a:cubicBezTo>
                  <a:cubicBezTo>
                    <a:pt x="892" y="250"/>
                    <a:pt x="914" y="227"/>
                    <a:pt x="914" y="199"/>
                  </a:cubicBezTo>
                  <a:cubicBezTo>
                    <a:pt x="914" y="102"/>
                    <a:pt x="914" y="102"/>
                    <a:pt x="914" y="102"/>
                  </a:cubicBezTo>
                  <a:cubicBezTo>
                    <a:pt x="984" y="107"/>
                    <a:pt x="1053" y="121"/>
                    <a:pt x="1119" y="145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70" y="260"/>
                    <a:pt x="1081" y="289"/>
                    <a:pt x="1107" y="300"/>
                  </a:cubicBezTo>
                  <a:cubicBezTo>
                    <a:pt x="1179" y="331"/>
                    <a:pt x="1243" y="375"/>
                    <a:pt x="1298" y="430"/>
                  </a:cubicBezTo>
                  <a:cubicBezTo>
                    <a:pt x="1307" y="439"/>
                    <a:pt x="1320" y="445"/>
                    <a:pt x="1334" y="445"/>
                  </a:cubicBezTo>
                  <a:cubicBezTo>
                    <a:pt x="1334" y="445"/>
                    <a:pt x="1334" y="445"/>
                    <a:pt x="1334" y="445"/>
                  </a:cubicBezTo>
                  <a:cubicBezTo>
                    <a:pt x="1347" y="445"/>
                    <a:pt x="1359" y="439"/>
                    <a:pt x="1369" y="430"/>
                  </a:cubicBezTo>
                  <a:cubicBezTo>
                    <a:pt x="1438" y="361"/>
                    <a:pt x="1438" y="361"/>
                    <a:pt x="1438" y="361"/>
                  </a:cubicBezTo>
                  <a:cubicBezTo>
                    <a:pt x="1484" y="414"/>
                    <a:pt x="1523" y="473"/>
                    <a:pt x="1553" y="536"/>
                  </a:cubicBezTo>
                  <a:cubicBezTo>
                    <a:pt x="1480" y="565"/>
                    <a:pt x="1480" y="565"/>
                    <a:pt x="1480" y="565"/>
                  </a:cubicBezTo>
                  <a:cubicBezTo>
                    <a:pt x="1473" y="565"/>
                    <a:pt x="1467" y="566"/>
                    <a:pt x="1461" y="569"/>
                  </a:cubicBezTo>
                  <a:cubicBezTo>
                    <a:pt x="1435" y="579"/>
                    <a:pt x="1422" y="608"/>
                    <a:pt x="1433" y="634"/>
                  </a:cubicBezTo>
                  <a:cubicBezTo>
                    <a:pt x="1462" y="708"/>
                    <a:pt x="1477" y="785"/>
                    <a:pt x="1477" y="864"/>
                  </a:cubicBezTo>
                  <a:cubicBezTo>
                    <a:pt x="1477" y="877"/>
                    <a:pt x="1483" y="890"/>
                    <a:pt x="1492" y="899"/>
                  </a:cubicBezTo>
                  <a:cubicBezTo>
                    <a:pt x="1502" y="909"/>
                    <a:pt x="1514" y="914"/>
                    <a:pt x="1528" y="914"/>
                  </a:cubicBezTo>
                  <a:cubicBezTo>
                    <a:pt x="1528" y="914"/>
                    <a:pt x="1528" y="914"/>
                    <a:pt x="1528" y="914"/>
                  </a:cubicBezTo>
                  <a:cubicBezTo>
                    <a:pt x="1625" y="914"/>
                    <a:pt x="1625" y="914"/>
                    <a:pt x="1625" y="914"/>
                  </a:cubicBezTo>
                  <a:cubicBezTo>
                    <a:pt x="1621" y="985"/>
                    <a:pt x="1606" y="1053"/>
                    <a:pt x="1583" y="11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7244796" y="4677764"/>
              <a:ext cx="150185" cy="148982"/>
            </a:xfrm>
            <a:custGeom>
              <a:avLst/>
              <a:gdLst>
                <a:gd name="T0" fmla="*/ 201 w 365"/>
                <a:gd name="T1" fmla="*/ 8 h 361"/>
                <a:gd name="T2" fmla="*/ 183 w 365"/>
                <a:gd name="T3" fmla="*/ 0 h 361"/>
                <a:gd name="T4" fmla="*/ 165 w 365"/>
                <a:gd name="T5" fmla="*/ 8 h 361"/>
                <a:gd name="T6" fmla="*/ 10 w 365"/>
                <a:gd name="T7" fmla="*/ 163 h 361"/>
                <a:gd name="T8" fmla="*/ 10 w 365"/>
                <a:gd name="T9" fmla="*/ 199 h 361"/>
                <a:gd name="T10" fmla="*/ 165 w 365"/>
                <a:gd name="T11" fmla="*/ 354 h 361"/>
                <a:gd name="T12" fmla="*/ 183 w 365"/>
                <a:gd name="T13" fmla="*/ 361 h 361"/>
                <a:gd name="T14" fmla="*/ 201 w 365"/>
                <a:gd name="T15" fmla="*/ 354 h 361"/>
                <a:gd name="T16" fmla="*/ 356 w 365"/>
                <a:gd name="T17" fmla="*/ 199 h 361"/>
                <a:gd name="T18" fmla="*/ 356 w 365"/>
                <a:gd name="T19" fmla="*/ 163 h 361"/>
                <a:gd name="T20" fmla="*/ 201 w 365"/>
                <a:gd name="T21" fmla="*/ 8 h 361"/>
                <a:gd name="T22" fmla="*/ 183 w 365"/>
                <a:gd name="T23" fmla="*/ 300 h 361"/>
                <a:gd name="T24" fmla="*/ 63 w 365"/>
                <a:gd name="T25" fmla="*/ 181 h 361"/>
                <a:gd name="T26" fmla="*/ 183 w 365"/>
                <a:gd name="T27" fmla="*/ 61 h 361"/>
                <a:gd name="T28" fmla="*/ 302 w 365"/>
                <a:gd name="T29" fmla="*/ 181 h 361"/>
                <a:gd name="T30" fmla="*/ 183 w 365"/>
                <a:gd name="T31" fmla="*/ 30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361">
                  <a:moveTo>
                    <a:pt x="201" y="8"/>
                  </a:moveTo>
                  <a:cubicBezTo>
                    <a:pt x="196" y="3"/>
                    <a:pt x="189" y="0"/>
                    <a:pt x="183" y="0"/>
                  </a:cubicBezTo>
                  <a:cubicBezTo>
                    <a:pt x="176" y="0"/>
                    <a:pt x="170" y="3"/>
                    <a:pt x="165" y="8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0" y="173"/>
                    <a:pt x="0" y="189"/>
                    <a:pt x="10" y="199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70" y="359"/>
                    <a:pt x="176" y="361"/>
                    <a:pt x="183" y="361"/>
                  </a:cubicBezTo>
                  <a:cubicBezTo>
                    <a:pt x="189" y="361"/>
                    <a:pt x="196" y="359"/>
                    <a:pt x="201" y="354"/>
                  </a:cubicBezTo>
                  <a:cubicBezTo>
                    <a:pt x="356" y="199"/>
                    <a:pt x="356" y="199"/>
                    <a:pt x="356" y="199"/>
                  </a:cubicBezTo>
                  <a:cubicBezTo>
                    <a:pt x="365" y="189"/>
                    <a:pt x="365" y="173"/>
                    <a:pt x="356" y="163"/>
                  </a:cubicBezTo>
                  <a:lnTo>
                    <a:pt x="201" y="8"/>
                  </a:lnTo>
                  <a:close/>
                  <a:moveTo>
                    <a:pt x="183" y="300"/>
                  </a:moveTo>
                  <a:cubicBezTo>
                    <a:pt x="63" y="181"/>
                    <a:pt x="63" y="181"/>
                    <a:pt x="63" y="181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302" y="181"/>
                    <a:pt x="302" y="181"/>
                    <a:pt x="302" y="181"/>
                  </a:cubicBezTo>
                  <a:lnTo>
                    <a:pt x="183" y="3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964779" y="4396666"/>
              <a:ext cx="710219" cy="711178"/>
            </a:xfrm>
            <a:custGeom>
              <a:avLst/>
              <a:gdLst>
                <a:gd name="T0" fmla="*/ 1677 w 1728"/>
                <a:gd name="T1" fmla="*/ 813 h 1728"/>
                <a:gd name="T2" fmla="*/ 1576 w 1728"/>
                <a:gd name="T3" fmla="*/ 813 h 1728"/>
                <a:gd name="T4" fmla="*/ 1638 w 1728"/>
                <a:gd name="T5" fmla="*/ 611 h 1728"/>
                <a:gd name="T6" fmla="*/ 1475 w 1728"/>
                <a:gd name="T7" fmla="*/ 253 h 1728"/>
                <a:gd name="T8" fmla="*/ 1332 w 1728"/>
                <a:gd name="T9" fmla="*/ 324 h 1728"/>
                <a:gd name="T10" fmla="*/ 1232 w 1728"/>
                <a:gd name="T11" fmla="*/ 137 h 1728"/>
                <a:gd name="T12" fmla="*/ 864 w 1728"/>
                <a:gd name="T13" fmla="*/ 0 h 1728"/>
                <a:gd name="T14" fmla="*/ 813 w 1728"/>
                <a:gd name="T15" fmla="*/ 151 h 1728"/>
                <a:gd name="T16" fmla="*/ 611 w 1728"/>
                <a:gd name="T17" fmla="*/ 89 h 1728"/>
                <a:gd name="T18" fmla="*/ 253 w 1728"/>
                <a:gd name="T19" fmla="*/ 253 h 1728"/>
                <a:gd name="T20" fmla="*/ 253 w 1728"/>
                <a:gd name="T21" fmla="*/ 324 h 1728"/>
                <a:gd name="T22" fmla="*/ 229 w 1728"/>
                <a:gd name="T23" fmla="*/ 535 h 1728"/>
                <a:gd name="T24" fmla="*/ 71 w 1728"/>
                <a:gd name="T25" fmla="*/ 521 h 1728"/>
                <a:gd name="T26" fmla="*/ 50 w 1728"/>
                <a:gd name="T27" fmla="*/ 914 h 1728"/>
                <a:gd name="T28" fmla="*/ 183 w 1728"/>
                <a:gd name="T29" fmla="*/ 1080 h 1728"/>
                <a:gd name="T30" fmla="*/ 61 w 1728"/>
                <a:gd name="T31" fmla="*/ 1182 h 1728"/>
                <a:gd name="T32" fmla="*/ 324 w 1728"/>
                <a:gd name="T33" fmla="*/ 1475 h 1728"/>
                <a:gd name="T34" fmla="*/ 535 w 1728"/>
                <a:gd name="T35" fmla="*/ 1498 h 1728"/>
                <a:gd name="T36" fmla="*/ 521 w 1728"/>
                <a:gd name="T37" fmla="*/ 1657 h 1728"/>
                <a:gd name="T38" fmla="*/ 864 w 1728"/>
                <a:gd name="T39" fmla="*/ 1728 h 1728"/>
                <a:gd name="T40" fmla="*/ 914 w 1728"/>
                <a:gd name="T41" fmla="*/ 1577 h 1728"/>
                <a:gd name="T42" fmla="*/ 1117 w 1728"/>
                <a:gd name="T43" fmla="*/ 1638 h 1728"/>
                <a:gd name="T44" fmla="*/ 1475 w 1728"/>
                <a:gd name="T45" fmla="*/ 1475 h 1728"/>
                <a:gd name="T46" fmla="*/ 1475 w 1728"/>
                <a:gd name="T47" fmla="*/ 1403 h 1728"/>
                <a:gd name="T48" fmla="*/ 1498 w 1728"/>
                <a:gd name="T49" fmla="*/ 1193 h 1728"/>
                <a:gd name="T50" fmla="*/ 1657 w 1728"/>
                <a:gd name="T51" fmla="*/ 1206 h 1728"/>
                <a:gd name="T52" fmla="*/ 1713 w 1728"/>
                <a:gd name="T53" fmla="*/ 828 h 1728"/>
                <a:gd name="T54" fmla="*/ 1493 w 1728"/>
                <a:gd name="T55" fmla="*/ 1081 h 1728"/>
                <a:gd name="T56" fmla="*/ 1298 w 1728"/>
                <a:gd name="T57" fmla="*/ 1298 h 1728"/>
                <a:gd name="T58" fmla="*/ 1298 w 1728"/>
                <a:gd name="T59" fmla="*/ 1369 h 1728"/>
                <a:gd name="T60" fmla="*/ 1191 w 1728"/>
                <a:gd name="T61" fmla="*/ 1553 h 1728"/>
                <a:gd name="T62" fmla="*/ 1158 w 1728"/>
                <a:gd name="T63" fmla="*/ 1461 h 1728"/>
                <a:gd name="T64" fmla="*/ 864 w 1728"/>
                <a:gd name="T65" fmla="*/ 1478 h 1728"/>
                <a:gd name="T66" fmla="*/ 813 w 1728"/>
                <a:gd name="T67" fmla="*/ 1625 h 1728"/>
                <a:gd name="T68" fmla="*/ 647 w 1728"/>
                <a:gd name="T69" fmla="*/ 1494 h 1728"/>
                <a:gd name="T70" fmla="*/ 620 w 1728"/>
                <a:gd name="T71" fmla="*/ 1427 h 1728"/>
                <a:gd name="T72" fmla="*/ 358 w 1728"/>
                <a:gd name="T73" fmla="*/ 1298 h 1728"/>
                <a:gd name="T74" fmla="*/ 175 w 1728"/>
                <a:gd name="T75" fmla="*/ 1191 h 1728"/>
                <a:gd name="T76" fmla="*/ 266 w 1728"/>
                <a:gd name="T77" fmla="*/ 1158 h 1728"/>
                <a:gd name="T78" fmla="*/ 250 w 1728"/>
                <a:gd name="T79" fmla="*/ 864 h 1728"/>
                <a:gd name="T80" fmla="*/ 102 w 1728"/>
                <a:gd name="T81" fmla="*/ 813 h 1728"/>
                <a:gd name="T82" fmla="*/ 234 w 1728"/>
                <a:gd name="T83" fmla="*/ 647 h 1728"/>
                <a:gd name="T84" fmla="*/ 300 w 1728"/>
                <a:gd name="T85" fmla="*/ 620 h 1728"/>
                <a:gd name="T86" fmla="*/ 430 w 1728"/>
                <a:gd name="T87" fmla="*/ 358 h 1728"/>
                <a:gd name="T88" fmla="*/ 536 w 1728"/>
                <a:gd name="T89" fmla="*/ 175 h 1728"/>
                <a:gd name="T90" fmla="*/ 569 w 1728"/>
                <a:gd name="T91" fmla="*/ 268 h 1728"/>
                <a:gd name="T92" fmla="*/ 864 w 1728"/>
                <a:gd name="T93" fmla="*/ 250 h 1728"/>
                <a:gd name="T94" fmla="*/ 914 w 1728"/>
                <a:gd name="T95" fmla="*/ 102 h 1728"/>
                <a:gd name="T96" fmla="*/ 1081 w 1728"/>
                <a:gd name="T97" fmla="*/ 234 h 1728"/>
                <a:gd name="T98" fmla="*/ 1298 w 1728"/>
                <a:gd name="T99" fmla="*/ 430 h 1728"/>
                <a:gd name="T100" fmla="*/ 1334 w 1728"/>
                <a:gd name="T101" fmla="*/ 445 h 1728"/>
                <a:gd name="T102" fmla="*/ 1438 w 1728"/>
                <a:gd name="T103" fmla="*/ 361 h 1728"/>
                <a:gd name="T104" fmla="*/ 1480 w 1728"/>
                <a:gd name="T105" fmla="*/ 565 h 1728"/>
                <a:gd name="T106" fmla="*/ 1433 w 1728"/>
                <a:gd name="T107" fmla="*/ 634 h 1728"/>
                <a:gd name="T108" fmla="*/ 1492 w 1728"/>
                <a:gd name="T109" fmla="*/ 899 h 1728"/>
                <a:gd name="T110" fmla="*/ 1528 w 1728"/>
                <a:gd name="T111" fmla="*/ 914 h 1728"/>
                <a:gd name="T112" fmla="*/ 1583 w 1728"/>
                <a:gd name="T113" fmla="*/ 112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8" h="1728">
                  <a:moveTo>
                    <a:pt x="1713" y="828"/>
                  </a:moveTo>
                  <a:cubicBezTo>
                    <a:pt x="1703" y="819"/>
                    <a:pt x="1690" y="813"/>
                    <a:pt x="1677" y="813"/>
                  </a:cubicBezTo>
                  <a:cubicBezTo>
                    <a:pt x="1677" y="813"/>
                    <a:pt x="1677" y="813"/>
                    <a:pt x="1677" y="813"/>
                  </a:cubicBezTo>
                  <a:cubicBezTo>
                    <a:pt x="1576" y="813"/>
                    <a:pt x="1576" y="813"/>
                    <a:pt x="1576" y="813"/>
                  </a:cubicBezTo>
                  <a:cubicBezTo>
                    <a:pt x="1573" y="757"/>
                    <a:pt x="1562" y="702"/>
                    <a:pt x="1545" y="648"/>
                  </a:cubicBezTo>
                  <a:cubicBezTo>
                    <a:pt x="1638" y="611"/>
                    <a:pt x="1638" y="611"/>
                    <a:pt x="1638" y="611"/>
                  </a:cubicBezTo>
                  <a:cubicBezTo>
                    <a:pt x="1664" y="600"/>
                    <a:pt x="1677" y="571"/>
                    <a:pt x="1667" y="545"/>
                  </a:cubicBezTo>
                  <a:cubicBezTo>
                    <a:pt x="1623" y="435"/>
                    <a:pt x="1559" y="337"/>
                    <a:pt x="1475" y="253"/>
                  </a:cubicBezTo>
                  <a:cubicBezTo>
                    <a:pt x="1456" y="234"/>
                    <a:pt x="1422" y="234"/>
                    <a:pt x="1403" y="253"/>
                  </a:cubicBezTo>
                  <a:cubicBezTo>
                    <a:pt x="1332" y="324"/>
                    <a:pt x="1332" y="324"/>
                    <a:pt x="1332" y="324"/>
                  </a:cubicBezTo>
                  <a:cubicBezTo>
                    <a:pt x="1290" y="287"/>
                    <a:pt x="1243" y="255"/>
                    <a:pt x="1193" y="229"/>
                  </a:cubicBezTo>
                  <a:cubicBezTo>
                    <a:pt x="1232" y="137"/>
                    <a:pt x="1232" y="137"/>
                    <a:pt x="1232" y="137"/>
                  </a:cubicBezTo>
                  <a:cubicBezTo>
                    <a:pt x="1244" y="111"/>
                    <a:pt x="1232" y="82"/>
                    <a:pt x="1206" y="71"/>
                  </a:cubicBezTo>
                  <a:cubicBezTo>
                    <a:pt x="1097" y="24"/>
                    <a:pt x="982" y="0"/>
                    <a:pt x="864" y="0"/>
                  </a:cubicBezTo>
                  <a:cubicBezTo>
                    <a:pt x="836" y="0"/>
                    <a:pt x="813" y="22"/>
                    <a:pt x="813" y="50"/>
                  </a:cubicBezTo>
                  <a:cubicBezTo>
                    <a:pt x="813" y="151"/>
                    <a:pt x="813" y="151"/>
                    <a:pt x="813" y="151"/>
                  </a:cubicBezTo>
                  <a:cubicBezTo>
                    <a:pt x="757" y="155"/>
                    <a:pt x="702" y="166"/>
                    <a:pt x="648" y="183"/>
                  </a:cubicBezTo>
                  <a:cubicBezTo>
                    <a:pt x="611" y="89"/>
                    <a:pt x="611" y="89"/>
                    <a:pt x="611" y="89"/>
                  </a:cubicBezTo>
                  <a:cubicBezTo>
                    <a:pt x="600" y="63"/>
                    <a:pt x="571" y="50"/>
                    <a:pt x="545" y="61"/>
                  </a:cubicBezTo>
                  <a:cubicBezTo>
                    <a:pt x="435" y="104"/>
                    <a:pt x="337" y="169"/>
                    <a:pt x="253" y="253"/>
                  </a:cubicBezTo>
                  <a:cubicBezTo>
                    <a:pt x="243" y="262"/>
                    <a:pt x="238" y="275"/>
                    <a:pt x="238" y="288"/>
                  </a:cubicBezTo>
                  <a:cubicBezTo>
                    <a:pt x="238" y="302"/>
                    <a:pt x="243" y="315"/>
                    <a:pt x="253" y="324"/>
                  </a:cubicBezTo>
                  <a:cubicBezTo>
                    <a:pt x="324" y="395"/>
                    <a:pt x="324" y="395"/>
                    <a:pt x="324" y="395"/>
                  </a:cubicBezTo>
                  <a:cubicBezTo>
                    <a:pt x="287" y="438"/>
                    <a:pt x="255" y="485"/>
                    <a:pt x="229" y="535"/>
                  </a:cubicBezTo>
                  <a:cubicBezTo>
                    <a:pt x="137" y="495"/>
                    <a:pt x="137" y="495"/>
                    <a:pt x="137" y="495"/>
                  </a:cubicBezTo>
                  <a:cubicBezTo>
                    <a:pt x="112" y="484"/>
                    <a:pt x="82" y="496"/>
                    <a:pt x="71" y="521"/>
                  </a:cubicBezTo>
                  <a:cubicBezTo>
                    <a:pt x="24" y="630"/>
                    <a:pt x="0" y="745"/>
                    <a:pt x="0" y="864"/>
                  </a:cubicBezTo>
                  <a:cubicBezTo>
                    <a:pt x="0" y="892"/>
                    <a:pt x="22" y="914"/>
                    <a:pt x="50" y="914"/>
                  </a:cubicBezTo>
                  <a:cubicBezTo>
                    <a:pt x="151" y="914"/>
                    <a:pt x="151" y="914"/>
                    <a:pt x="151" y="914"/>
                  </a:cubicBezTo>
                  <a:cubicBezTo>
                    <a:pt x="155" y="970"/>
                    <a:pt x="166" y="1026"/>
                    <a:pt x="183" y="1080"/>
                  </a:cubicBezTo>
                  <a:cubicBezTo>
                    <a:pt x="89" y="1117"/>
                    <a:pt x="89" y="1117"/>
                    <a:pt x="89" y="1117"/>
                  </a:cubicBezTo>
                  <a:cubicBezTo>
                    <a:pt x="63" y="1127"/>
                    <a:pt x="51" y="1156"/>
                    <a:pt x="61" y="1182"/>
                  </a:cubicBezTo>
                  <a:cubicBezTo>
                    <a:pt x="104" y="1292"/>
                    <a:pt x="169" y="1391"/>
                    <a:pt x="253" y="1475"/>
                  </a:cubicBezTo>
                  <a:cubicBezTo>
                    <a:pt x="273" y="1494"/>
                    <a:pt x="305" y="1494"/>
                    <a:pt x="324" y="1475"/>
                  </a:cubicBezTo>
                  <a:cubicBezTo>
                    <a:pt x="395" y="1404"/>
                    <a:pt x="395" y="1404"/>
                    <a:pt x="395" y="1404"/>
                  </a:cubicBezTo>
                  <a:cubicBezTo>
                    <a:pt x="438" y="1440"/>
                    <a:pt x="484" y="1472"/>
                    <a:pt x="535" y="1498"/>
                  </a:cubicBezTo>
                  <a:cubicBezTo>
                    <a:pt x="495" y="1591"/>
                    <a:pt x="495" y="1591"/>
                    <a:pt x="495" y="1591"/>
                  </a:cubicBezTo>
                  <a:cubicBezTo>
                    <a:pt x="484" y="1616"/>
                    <a:pt x="496" y="1646"/>
                    <a:pt x="521" y="1657"/>
                  </a:cubicBezTo>
                  <a:cubicBezTo>
                    <a:pt x="630" y="1704"/>
                    <a:pt x="745" y="1728"/>
                    <a:pt x="864" y="1728"/>
                  </a:cubicBezTo>
                  <a:cubicBezTo>
                    <a:pt x="864" y="1728"/>
                    <a:pt x="864" y="1728"/>
                    <a:pt x="864" y="1728"/>
                  </a:cubicBezTo>
                  <a:cubicBezTo>
                    <a:pt x="892" y="1728"/>
                    <a:pt x="914" y="1705"/>
                    <a:pt x="914" y="1677"/>
                  </a:cubicBezTo>
                  <a:cubicBezTo>
                    <a:pt x="914" y="1577"/>
                    <a:pt x="914" y="1577"/>
                    <a:pt x="914" y="1577"/>
                  </a:cubicBezTo>
                  <a:cubicBezTo>
                    <a:pt x="970" y="1573"/>
                    <a:pt x="1026" y="1562"/>
                    <a:pt x="1080" y="1545"/>
                  </a:cubicBezTo>
                  <a:cubicBezTo>
                    <a:pt x="1117" y="1638"/>
                    <a:pt x="1117" y="1638"/>
                    <a:pt x="1117" y="1638"/>
                  </a:cubicBezTo>
                  <a:cubicBezTo>
                    <a:pt x="1127" y="1664"/>
                    <a:pt x="1156" y="1677"/>
                    <a:pt x="1182" y="1667"/>
                  </a:cubicBezTo>
                  <a:cubicBezTo>
                    <a:pt x="1292" y="1623"/>
                    <a:pt x="1391" y="1559"/>
                    <a:pt x="1475" y="1475"/>
                  </a:cubicBezTo>
                  <a:cubicBezTo>
                    <a:pt x="1484" y="1465"/>
                    <a:pt x="1489" y="1452"/>
                    <a:pt x="1489" y="1439"/>
                  </a:cubicBezTo>
                  <a:cubicBezTo>
                    <a:pt x="1489" y="1426"/>
                    <a:pt x="1484" y="1413"/>
                    <a:pt x="1475" y="1403"/>
                  </a:cubicBezTo>
                  <a:cubicBezTo>
                    <a:pt x="1403" y="1332"/>
                    <a:pt x="1403" y="1332"/>
                    <a:pt x="1403" y="1332"/>
                  </a:cubicBezTo>
                  <a:cubicBezTo>
                    <a:pt x="1440" y="1290"/>
                    <a:pt x="1472" y="1243"/>
                    <a:pt x="1498" y="1193"/>
                  </a:cubicBezTo>
                  <a:cubicBezTo>
                    <a:pt x="1590" y="1233"/>
                    <a:pt x="1590" y="1233"/>
                    <a:pt x="1590" y="1233"/>
                  </a:cubicBezTo>
                  <a:cubicBezTo>
                    <a:pt x="1616" y="1243"/>
                    <a:pt x="1646" y="1232"/>
                    <a:pt x="1657" y="1206"/>
                  </a:cubicBezTo>
                  <a:cubicBezTo>
                    <a:pt x="1704" y="1098"/>
                    <a:pt x="1728" y="982"/>
                    <a:pt x="1728" y="864"/>
                  </a:cubicBezTo>
                  <a:cubicBezTo>
                    <a:pt x="1728" y="850"/>
                    <a:pt x="1722" y="837"/>
                    <a:pt x="1713" y="828"/>
                  </a:cubicBezTo>
                  <a:close/>
                  <a:moveTo>
                    <a:pt x="1583" y="1120"/>
                  </a:moveTo>
                  <a:cubicBezTo>
                    <a:pt x="1493" y="1081"/>
                    <a:pt x="1493" y="1081"/>
                    <a:pt x="1493" y="1081"/>
                  </a:cubicBezTo>
                  <a:cubicBezTo>
                    <a:pt x="1468" y="1070"/>
                    <a:pt x="1438" y="1081"/>
                    <a:pt x="1427" y="1107"/>
                  </a:cubicBezTo>
                  <a:cubicBezTo>
                    <a:pt x="1396" y="1179"/>
                    <a:pt x="1352" y="1243"/>
                    <a:pt x="1298" y="1298"/>
                  </a:cubicBezTo>
                  <a:cubicBezTo>
                    <a:pt x="1288" y="1307"/>
                    <a:pt x="1283" y="1320"/>
                    <a:pt x="1283" y="1334"/>
                  </a:cubicBezTo>
                  <a:cubicBezTo>
                    <a:pt x="1283" y="1347"/>
                    <a:pt x="1288" y="1360"/>
                    <a:pt x="1298" y="1369"/>
                  </a:cubicBezTo>
                  <a:cubicBezTo>
                    <a:pt x="1367" y="1438"/>
                    <a:pt x="1367" y="1438"/>
                    <a:pt x="1367" y="1438"/>
                  </a:cubicBezTo>
                  <a:cubicBezTo>
                    <a:pt x="1313" y="1484"/>
                    <a:pt x="1255" y="1523"/>
                    <a:pt x="1191" y="1553"/>
                  </a:cubicBezTo>
                  <a:cubicBezTo>
                    <a:pt x="1162" y="1478"/>
                    <a:pt x="1162" y="1478"/>
                    <a:pt x="1162" y="1478"/>
                  </a:cubicBezTo>
                  <a:cubicBezTo>
                    <a:pt x="1161" y="1472"/>
                    <a:pt x="1160" y="1467"/>
                    <a:pt x="1158" y="1461"/>
                  </a:cubicBezTo>
                  <a:cubicBezTo>
                    <a:pt x="1148" y="1436"/>
                    <a:pt x="1118" y="1423"/>
                    <a:pt x="1092" y="1433"/>
                  </a:cubicBezTo>
                  <a:cubicBezTo>
                    <a:pt x="1019" y="1463"/>
                    <a:pt x="942" y="1478"/>
                    <a:pt x="864" y="1478"/>
                  </a:cubicBezTo>
                  <a:cubicBezTo>
                    <a:pt x="836" y="1478"/>
                    <a:pt x="813" y="1500"/>
                    <a:pt x="813" y="1528"/>
                  </a:cubicBezTo>
                  <a:cubicBezTo>
                    <a:pt x="813" y="1625"/>
                    <a:pt x="813" y="1625"/>
                    <a:pt x="813" y="1625"/>
                  </a:cubicBezTo>
                  <a:cubicBezTo>
                    <a:pt x="743" y="1620"/>
                    <a:pt x="674" y="1606"/>
                    <a:pt x="608" y="1583"/>
                  </a:cubicBezTo>
                  <a:cubicBezTo>
                    <a:pt x="647" y="1494"/>
                    <a:pt x="647" y="1494"/>
                    <a:pt x="647" y="1494"/>
                  </a:cubicBezTo>
                  <a:cubicBezTo>
                    <a:pt x="652" y="1481"/>
                    <a:pt x="652" y="1467"/>
                    <a:pt x="647" y="1455"/>
                  </a:cubicBezTo>
                  <a:cubicBezTo>
                    <a:pt x="642" y="1443"/>
                    <a:pt x="633" y="1432"/>
                    <a:pt x="620" y="1427"/>
                  </a:cubicBezTo>
                  <a:cubicBezTo>
                    <a:pt x="549" y="1396"/>
                    <a:pt x="484" y="1353"/>
                    <a:pt x="430" y="1298"/>
                  </a:cubicBezTo>
                  <a:cubicBezTo>
                    <a:pt x="410" y="1278"/>
                    <a:pt x="378" y="1278"/>
                    <a:pt x="358" y="1298"/>
                  </a:cubicBezTo>
                  <a:cubicBezTo>
                    <a:pt x="290" y="1367"/>
                    <a:pt x="290" y="1367"/>
                    <a:pt x="290" y="1367"/>
                  </a:cubicBezTo>
                  <a:cubicBezTo>
                    <a:pt x="243" y="1314"/>
                    <a:pt x="205" y="1255"/>
                    <a:pt x="175" y="1191"/>
                  </a:cubicBezTo>
                  <a:cubicBezTo>
                    <a:pt x="249" y="1162"/>
                    <a:pt x="249" y="1162"/>
                    <a:pt x="249" y="1162"/>
                  </a:cubicBezTo>
                  <a:cubicBezTo>
                    <a:pt x="255" y="1162"/>
                    <a:pt x="261" y="1161"/>
                    <a:pt x="266" y="1158"/>
                  </a:cubicBezTo>
                  <a:cubicBezTo>
                    <a:pt x="292" y="1148"/>
                    <a:pt x="305" y="1118"/>
                    <a:pt x="294" y="1093"/>
                  </a:cubicBezTo>
                  <a:cubicBezTo>
                    <a:pt x="265" y="1019"/>
                    <a:pt x="250" y="942"/>
                    <a:pt x="250" y="864"/>
                  </a:cubicBezTo>
                  <a:cubicBezTo>
                    <a:pt x="250" y="836"/>
                    <a:pt x="227" y="813"/>
                    <a:pt x="200" y="813"/>
                  </a:cubicBezTo>
                  <a:cubicBezTo>
                    <a:pt x="102" y="813"/>
                    <a:pt x="102" y="813"/>
                    <a:pt x="102" y="813"/>
                  </a:cubicBezTo>
                  <a:cubicBezTo>
                    <a:pt x="107" y="743"/>
                    <a:pt x="121" y="674"/>
                    <a:pt x="145" y="608"/>
                  </a:cubicBezTo>
                  <a:cubicBezTo>
                    <a:pt x="234" y="647"/>
                    <a:pt x="234" y="647"/>
                    <a:pt x="234" y="647"/>
                  </a:cubicBezTo>
                  <a:cubicBezTo>
                    <a:pt x="246" y="652"/>
                    <a:pt x="260" y="652"/>
                    <a:pt x="273" y="647"/>
                  </a:cubicBezTo>
                  <a:cubicBezTo>
                    <a:pt x="285" y="642"/>
                    <a:pt x="295" y="633"/>
                    <a:pt x="300" y="620"/>
                  </a:cubicBezTo>
                  <a:cubicBezTo>
                    <a:pt x="331" y="549"/>
                    <a:pt x="375" y="485"/>
                    <a:pt x="430" y="430"/>
                  </a:cubicBezTo>
                  <a:cubicBezTo>
                    <a:pt x="449" y="410"/>
                    <a:pt x="449" y="378"/>
                    <a:pt x="430" y="358"/>
                  </a:cubicBezTo>
                  <a:cubicBezTo>
                    <a:pt x="361" y="290"/>
                    <a:pt x="361" y="290"/>
                    <a:pt x="361" y="290"/>
                  </a:cubicBezTo>
                  <a:cubicBezTo>
                    <a:pt x="414" y="243"/>
                    <a:pt x="472" y="205"/>
                    <a:pt x="536" y="175"/>
                  </a:cubicBezTo>
                  <a:cubicBezTo>
                    <a:pt x="565" y="247"/>
                    <a:pt x="565" y="247"/>
                    <a:pt x="565" y="247"/>
                  </a:cubicBezTo>
                  <a:cubicBezTo>
                    <a:pt x="565" y="254"/>
                    <a:pt x="566" y="261"/>
                    <a:pt x="569" y="268"/>
                  </a:cubicBezTo>
                  <a:cubicBezTo>
                    <a:pt x="579" y="293"/>
                    <a:pt x="608" y="305"/>
                    <a:pt x="634" y="295"/>
                  </a:cubicBezTo>
                  <a:cubicBezTo>
                    <a:pt x="708" y="265"/>
                    <a:pt x="785" y="250"/>
                    <a:pt x="864" y="250"/>
                  </a:cubicBezTo>
                  <a:cubicBezTo>
                    <a:pt x="892" y="250"/>
                    <a:pt x="914" y="227"/>
                    <a:pt x="914" y="199"/>
                  </a:cubicBezTo>
                  <a:cubicBezTo>
                    <a:pt x="914" y="102"/>
                    <a:pt x="914" y="102"/>
                    <a:pt x="914" y="102"/>
                  </a:cubicBezTo>
                  <a:cubicBezTo>
                    <a:pt x="984" y="107"/>
                    <a:pt x="1053" y="121"/>
                    <a:pt x="1119" y="145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70" y="260"/>
                    <a:pt x="1081" y="289"/>
                    <a:pt x="1107" y="300"/>
                  </a:cubicBezTo>
                  <a:cubicBezTo>
                    <a:pt x="1179" y="331"/>
                    <a:pt x="1243" y="375"/>
                    <a:pt x="1298" y="430"/>
                  </a:cubicBezTo>
                  <a:cubicBezTo>
                    <a:pt x="1307" y="439"/>
                    <a:pt x="1320" y="445"/>
                    <a:pt x="1334" y="445"/>
                  </a:cubicBezTo>
                  <a:cubicBezTo>
                    <a:pt x="1334" y="445"/>
                    <a:pt x="1334" y="445"/>
                    <a:pt x="1334" y="445"/>
                  </a:cubicBezTo>
                  <a:cubicBezTo>
                    <a:pt x="1347" y="445"/>
                    <a:pt x="1359" y="439"/>
                    <a:pt x="1369" y="430"/>
                  </a:cubicBezTo>
                  <a:cubicBezTo>
                    <a:pt x="1438" y="361"/>
                    <a:pt x="1438" y="361"/>
                    <a:pt x="1438" y="361"/>
                  </a:cubicBezTo>
                  <a:cubicBezTo>
                    <a:pt x="1484" y="414"/>
                    <a:pt x="1523" y="473"/>
                    <a:pt x="1553" y="536"/>
                  </a:cubicBezTo>
                  <a:cubicBezTo>
                    <a:pt x="1480" y="565"/>
                    <a:pt x="1480" y="565"/>
                    <a:pt x="1480" y="565"/>
                  </a:cubicBezTo>
                  <a:cubicBezTo>
                    <a:pt x="1473" y="565"/>
                    <a:pt x="1467" y="566"/>
                    <a:pt x="1461" y="569"/>
                  </a:cubicBezTo>
                  <a:cubicBezTo>
                    <a:pt x="1435" y="579"/>
                    <a:pt x="1422" y="608"/>
                    <a:pt x="1433" y="634"/>
                  </a:cubicBezTo>
                  <a:cubicBezTo>
                    <a:pt x="1462" y="708"/>
                    <a:pt x="1477" y="785"/>
                    <a:pt x="1477" y="864"/>
                  </a:cubicBezTo>
                  <a:cubicBezTo>
                    <a:pt x="1477" y="877"/>
                    <a:pt x="1483" y="890"/>
                    <a:pt x="1492" y="899"/>
                  </a:cubicBezTo>
                  <a:cubicBezTo>
                    <a:pt x="1502" y="909"/>
                    <a:pt x="1514" y="914"/>
                    <a:pt x="1528" y="914"/>
                  </a:cubicBezTo>
                  <a:cubicBezTo>
                    <a:pt x="1528" y="914"/>
                    <a:pt x="1528" y="914"/>
                    <a:pt x="1528" y="914"/>
                  </a:cubicBezTo>
                  <a:cubicBezTo>
                    <a:pt x="1625" y="914"/>
                    <a:pt x="1625" y="914"/>
                    <a:pt x="1625" y="914"/>
                  </a:cubicBezTo>
                  <a:cubicBezTo>
                    <a:pt x="1621" y="985"/>
                    <a:pt x="1606" y="1053"/>
                    <a:pt x="1583" y="11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7244796" y="4677764"/>
              <a:ext cx="150185" cy="148982"/>
            </a:xfrm>
            <a:custGeom>
              <a:avLst/>
              <a:gdLst>
                <a:gd name="T0" fmla="*/ 201 w 365"/>
                <a:gd name="T1" fmla="*/ 8 h 361"/>
                <a:gd name="T2" fmla="*/ 183 w 365"/>
                <a:gd name="T3" fmla="*/ 0 h 361"/>
                <a:gd name="T4" fmla="*/ 165 w 365"/>
                <a:gd name="T5" fmla="*/ 8 h 361"/>
                <a:gd name="T6" fmla="*/ 10 w 365"/>
                <a:gd name="T7" fmla="*/ 163 h 361"/>
                <a:gd name="T8" fmla="*/ 10 w 365"/>
                <a:gd name="T9" fmla="*/ 199 h 361"/>
                <a:gd name="T10" fmla="*/ 165 w 365"/>
                <a:gd name="T11" fmla="*/ 354 h 361"/>
                <a:gd name="T12" fmla="*/ 183 w 365"/>
                <a:gd name="T13" fmla="*/ 361 h 361"/>
                <a:gd name="T14" fmla="*/ 201 w 365"/>
                <a:gd name="T15" fmla="*/ 354 h 361"/>
                <a:gd name="T16" fmla="*/ 356 w 365"/>
                <a:gd name="T17" fmla="*/ 199 h 361"/>
                <a:gd name="T18" fmla="*/ 356 w 365"/>
                <a:gd name="T19" fmla="*/ 163 h 361"/>
                <a:gd name="T20" fmla="*/ 201 w 365"/>
                <a:gd name="T21" fmla="*/ 8 h 361"/>
                <a:gd name="T22" fmla="*/ 183 w 365"/>
                <a:gd name="T23" fmla="*/ 300 h 361"/>
                <a:gd name="T24" fmla="*/ 63 w 365"/>
                <a:gd name="T25" fmla="*/ 181 h 361"/>
                <a:gd name="T26" fmla="*/ 183 w 365"/>
                <a:gd name="T27" fmla="*/ 61 h 361"/>
                <a:gd name="T28" fmla="*/ 302 w 365"/>
                <a:gd name="T29" fmla="*/ 181 h 361"/>
                <a:gd name="T30" fmla="*/ 183 w 365"/>
                <a:gd name="T31" fmla="*/ 30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361">
                  <a:moveTo>
                    <a:pt x="201" y="8"/>
                  </a:moveTo>
                  <a:cubicBezTo>
                    <a:pt x="196" y="3"/>
                    <a:pt x="189" y="0"/>
                    <a:pt x="183" y="0"/>
                  </a:cubicBezTo>
                  <a:cubicBezTo>
                    <a:pt x="176" y="0"/>
                    <a:pt x="170" y="3"/>
                    <a:pt x="165" y="8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0" y="173"/>
                    <a:pt x="0" y="189"/>
                    <a:pt x="10" y="199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70" y="359"/>
                    <a:pt x="176" y="361"/>
                    <a:pt x="183" y="361"/>
                  </a:cubicBezTo>
                  <a:cubicBezTo>
                    <a:pt x="189" y="361"/>
                    <a:pt x="196" y="359"/>
                    <a:pt x="201" y="354"/>
                  </a:cubicBezTo>
                  <a:cubicBezTo>
                    <a:pt x="356" y="199"/>
                    <a:pt x="356" y="199"/>
                    <a:pt x="356" y="199"/>
                  </a:cubicBezTo>
                  <a:cubicBezTo>
                    <a:pt x="365" y="189"/>
                    <a:pt x="365" y="173"/>
                    <a:pt x="356" y="163"/>
                  </a:cubicBezTo>
                  <a:lnTo>
                    <a:pt x="201" y="8"/>
                  </a:lnTo>
                  <a:close/>
                  <a:moveTo>
                    <a:pt x="183" y="300"/>
                  </a:moveTo>
                  <a:cubicBezTo>
                    <a:pt x="63" y="181"/>
                    <a:pt x="63" y="181"/>
                    <a:pt x="63" y="181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302" y="181"/>
                    <a:pt x="302" y="181"/>
                    <a:pt x="302" y="181"/>
                  </a:cubicBezTo>
                  <a:lnTo>
                    <a:pt x="183" y="3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" name="任意多边形 72"/>
          <p:cNvSpPr/>
          <p:nvPr/>
        </p:nvSpPr>
        <p:spPr bwMode="auto">
          <a:xfrm>
            <a:off x="8062334" y="4303513"/>
            <a:ext cx="303672" cy="303672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2" name="TextBox 13"/>
          <p:cNvSpPr txBox="1"/>
          <p:nvPr/>
        </p:nvSpPr>
        <p:spPr>
          <a:xfrm>
            <a:off x="8569191" y="4303513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8569191" y="4627518"/>
            <a:ext cx="296281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72211" y="320592"/>
            <a:ext cx="2876550" cy="465179"/>
            <a:chOff x="272211" y="320592"/>
            <a:chExt cx="2876550" cy="465179"/>
          </a:xfrm>
        </p:grpSpPr>
        <p:sp>
          <p:nvSpPr>
            <p:cNvPr id="51" name="文本框 50"/>
            <p:cNvSpPr txBox="1"/>
            <p:nvPr/>
          </p:nvSpPr>
          <p:spPr>
            <a:xfrm>
              <a:off x="272211" y="322349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双括号 51"/>
            <p:cNvSpPr/>
            <p:nvPr/>
          </p:nvSpPr>
          <p:spPr>
            <a:xfrm>
              <a:off x="323812" y="320592"/>
              <a:ext cx="2773349" cy="465179"/>
            </a:xfrm>
            <a:prstGeom prst="bracketPair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/>
      <p:bldP spid="64" grpId="0"/>
      <p:bldP spid="53" grpId="0" animBg="1"/>
      <p:bldP spid="66" grpId="0"/>
      <p:bldP spid="67" grpId="0"/>
      <p:bldP spid="56" grpId="0" animBg="1"/>
      <p:bldP spid="69" grpId="0"/>
      <p:bldP spid="70" grpId="0"/>
      <p:bldP spid="60" grpId="0" animBg="1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椭圆 16"/>
          <p:cNvSpPr>
            <a:spLocks noChangeArrowheads="1"/>
          </p:cNvSpPr>
          <p:nvPr/>
        </p:nvSpPr>
        <p:spPr bwMode="auto">
          <a:xfrm>
            <a:off x="6272369" y="3974416"/>
            <a:ext cx="2042094" cy="2042094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文本框 30"/>
          <p:cNvSpPr txBox="1">
            <a:spLocks noChangeArrowheads="1"/>
          </p:cNvSpPr>
          <p:nvPr/>
        </p:nvSpPr>
        <p:spPr bwMode="auto">
          <a:xfrm>
            <a:off x="6886496" y="4903725"/>
            <a:ext cx="813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2" name="组合 54"/>
          <p:cNvPicPr>
            <a:picLocks noChangeArrowheads="1"/>
          </p:cNvPicPr>
          <p:nvPr/>
        </p:nvPicPr>
        <p:blipFill>
          <a:blip r:embed="rId2" cstate="email">
            <a:biLevel thresh="25000"/>
          </a:blip>
          <a:srcRect/>
          <a:stretch>
            <a:fillRect/>
          </a:stretch>
        </p:blipFill>
        <p:spPr bwMode="auto">
          <a:xfrm>
            <a:off x="7148775" y="4614972"/>
            <a:ext cx="289283" cy="38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3"/>
          <p:cNvSpPr>
            <a:spLocks noChangeArrowheads="1"/>
          </p:cNvSpPr>
          <p:nvPr/>
        </p:nvSpPr>
        <p:spPr bwMode="auto">
          <a:xfrm>
            <a:off x="6272369" y="1597354"/>
            <a:ext cx="2042094" cy="2042094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文本框 24"/>
          <p:cNvSpPr txBox="1">
            <a:spLocks noChangeArrowheads="1"/>
          </p:cNvSpPr>
          <p:nvPr/>
        </p:nvSpPr>
        <p:spPr bwMode="auto">
          <a:xfrm>
            <a:off x="6886497" y="1899529"/>
            <a:ext cx="813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8" name="组合 52"/>
          <p:cNvPicPr>
            <a:picLocks noChangeArrowheads="1"/>
          </p:cNvPicPr>
          <p:nvPr/>
        </p:nvPicPr>
        <p:blipFill>
          <a:blip r:embed="rId3" cstate="email">
            <a:biLevel thresh="25000"/>
          </a:blip>
          <a:srcRect/>
          <a:stretch>
            <a:fillRect/>
          </a:stretch>
        </p:blipFill>
        <p:spPr bwMode="auto">
          <a:xfrm>
            <a:off x="7091951" y="2677807"/>
            <a:ext cx="402930" cy="38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椭圆 2"/>
          <p:cNvSpPr>
            <a:spLocks noChangeArrowheads="1"/>
          </p:cNvSpPr>
          <p:nvPr/>
        </p:nvSpPr>
        <p:spPr bwMode="auto">
          <a:xfrm>
            <a:off x="3863021" y="1597354"/>
            <a:ext cx="2042094" cy="2042094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4477149" y="1899529"/>
            <a:ext cx="813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4" name="组合 51"/>
          <p:cNvPicPr>
            <a:picLocks noChangeArrowheads="1"/>
          </p:cNvPicPr>
          <p:nvPr/>
        </p:nvPicPr>
        <p:blipFill>
          <a:blip r:embed="rId4" cstate="email">
            <a:biLevel thresh="25000"/>
          </a:blip>
          <a:srcRect/>
          <a:stretch>
            <a:fillRect/>
          </a:stretch>
        </p:blipFill>
        <p:spPr bwMode="auto">
          <a:xfrm>
            <a:off x="4757507" y="2682973"/>
            <a:ext cx="253123" cy="36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椭圆 10"/>
          <p:cNvSpPr>
            <a:spLocks noChangeArrowheads="1"/>
          </p:cNvSpPr>
          <p:nvPr/>
        </p:nvSpPr>
        <p:spPr bwMode="auto">
          <a:xfrm>
            <a:off x="3863021" y="3974416"/>
            <a:ext cx="2042094" cy="2042094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文本框 27"/>
          <p:cNvSpPr txBox="1">
            <a:spLocks noChangeArrowheads="1"/>
          </p:cNvSpPr>
          <p:nvPr/>
        </p:nvSpPr>
        <p:spPr bwMode="auto">
          <a:xfrm>
            <a:off x="4477148" y="4903725"/>
            <a:ext cx="813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2" name="组合 53"/>
          <p:cNvPicPr>
            <a:picLocks noChangeArrowheads="1"/>
          </p:cNvPicPr>
          <p:nvPr/>
        </p:nvPicPr>
        <p:blipFill>
          <a:blip r:embed="rId5" cstate="email">
            <a:biLevel thresh="25000"/>
          </a:blip>
          <a:srcRect/>
          <a:stretch>
            <a:fillRect/>
          </a:stretch>
        </p:blipFill>
        <p:spPr bwMode="auto">
          <a:xfrm>
            <a:off x="4705849" y="4552982"/>
            <a:ext cx="356438" cy="4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任意多边形 21"/>
          <p:cNvSpPr/>
          <p:nvPr/>
        </p:nvSpPr>
        <p:spPr bwMode="auto">
          <a:xfrm rot="16200000" flipH="1">
            <a:off x="4910973" y="2629164"/>
            <a:ext cx="2355539" cy="2355538"/>
          </a:xfrm>
          <a:custGeom>
            <a:avLst/>
            <a:gdLst>
              <a:gd name="T0" fmla="*/ 0 w 2780214"/>
              <a:gd name="T1" fmla="*/ 1390107 h 2780214"/>
              <a:gd name="T2" fmla="*/ 167778 w 2780214"/>
              <a:gd name="T3" fmla="*/ 2052714 h 2780214"/>
              <a:gd name="T4" fmla="*/ 195461 w 2780214"/>
              <a:gd name="T5" fmla="*/ 2098282 h 2780214"/>
              <a:gd name="T6" fmla="*/ 195461 w 2780214"/>
              <a:gd name="T7" fmla="*/ 2518412 h 2780214"/>
              <a:gd name="T8" fmla="*/ 580264 w 2780214"/>
              <a:gd name="T9" fmla="*/ 2518412 h 2780214"/>
              <a:gd name="T10" fmla="*/ 612885 w 2780214"/>
              <a:gd name="T11" fmla="*/ 2542806 h 2780214"/>
              <a:gd name="T12" fmla="*/ 1390107 w 2780214"/>
              <a:gd name="T13" fmla="*/ 2780214 h 2780214"/>
              <a:gd name="T14" fmla="*/ 2167329 w 2780214"/>
              <a:gd name="T15" fmla="*/ 2542806 h 2780214"/>
              <a:gd name="T16" fmla="*/ 2199950 w 2780214"/>
              <a:gd name="T17" fmla="*/ 2518412 h 2780214"/>
              <a:gd name="T18" fmla="*/ 2558000 w 2780214"/>
              <a:gd name="T19" fmla="*/ 2518412 h 2780214"/>
              <a:gd name="T20" fmla="*/ 2558000 w 2780214"/>
              <a:gd name="T21" fmla="*/ 2142319 h 2780214"/>
              <a:gd name="T22" fmla="*/ 2612436 w 2780214"/>
              <a:gd name="T23" fmla="*/ 2052714 h 2780214"/>
              <a:gd name="T24" fmla="*/ 2780214 w 2780214"/>
              <a:gd name="T25" fmla="*/ 1390107 h 2780214"/>
              <a:gd name="T26" fmla="*/ 2612436 w 2780214"/>
              <a:gd name="T27" fmla="*/ 727499 h 2780214"/>
              <a:gd name="T28" fmla="*/ 2558000 w 2780214"/>
              <a:gd name="T29" fmla="*/ 637895 h 2780214"/>
              <a:gd name="T30" fmla="*/ 2558000 w 2780214"/>
              <a:gd name="T31" fmla="*/ 270725 h 2780214"/>
              <a:gd name="T32" fmla="*/ 2211883 w 2780214"/>
              <a:gd name="T33" fmla="*/ 270725 h 2780214"/>
              <a:gd name="T34" fmla="*/ 2167329 w 2780214"/>
              <a:gd name="T35" fmla="*/ 237408 h 2780214"/>
              <a:gd name="T36" fmla="*/ 1390107 w 2780214"/>
              <a:gd name="T37" fmla="*/ 0 h 2780214"/>
              <a:gd name="T38" fmla="*/ 612885 w 2780214"/>
              <a:gd name="T39" fmla="*/ 237408 h 2780214"/>
              <a:gd name="T40" fmla="*/ 568331 w 2780214"/>
              <a:gd name="T41" fmla="*/ 270725 h 2780214"/>
              <a:gd name="T42" fmla="*/ 195461 w 2780214"/>
              <a:gd name="T43" fmla="*/ 270725 h 2780214"/>
              <a:gd name="T44" fmla="*/ 195461 w 2780214"/>
              <a:gd name="T45" fmla="*/ 681932 h 2780214"/>
              <a:gd name="T46" fmla="*/ 167778 w 2780214"/>
              <a:gd name="T47" fmla="*/ 727499 h 2780214"/>
              <a:gd name="T48" fmla="*/ 0 w 2780214"/>
              <a:gd name="T49" fmla="*/ 1390107 h 2780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80214" h="2780214">
                <a:moveTo>
                  <a:pt x="0" y="1390107"/>
                </a:moveTo>
                <a:cubicBezTo>
                  <a:pt x="0" y="1630024"/>
                  <a:pt x="60778" y="1855746"/>
                  <a:pt x="167778" y="2052714"/>
                </a:cubicBezTo>
                <a:lnTo>
                  <a:pt x="195461" y="2098282"/>
                </a:lnTo>
                <a:lnTo>
                  <a:pt x="195461" y="2518412"/>
                </a:lnTo>
                <a:lnTo>
                  <a:pt x="580264" y="2518412"/>
                </a:lnTo>
                <a:lnTo>
                  <a:pt x="612885" y="2542806"/>
                </a:lnTo>
                <a:cubicBezTo>
                  <a:pt x="834748" y="2692693"/>
                  <a:pt x="1102207" y="2780214"/>
                  <a:pt x="1390107" y="2780214"/>
                </a:cubicBezTo>
                <a:cubicBezTo>
                  <a:pt x="1678008" y="2780214"/>
                  <a:pt x="1945467" y="2692693"/>
                  <a:pt x="2167329" y="2542806"/>
                </a:cubicBezTo>
                <a:lnTo>
                  <a:pt x="2199950" y="2518412"/>
                </a:lnTo>
                <a:lnTo>
                  <a:pt x="2558000" y="2518412"/>
                </a:lnTo>
                <a:lnTo>
                  <a:pt x="2558000" y="2142319"/>
                </a:lnTo>
                <a:lnTo>
                  <a:pt x="2612436" y="2052714"/>
                </a:lnTo>
                <a:cubicBezTo>
                  <a:pt x="2719436" y="1855746"/>
                  <a:pt x="2780214" y="1630024"/>
                  <a:pt x="2780214" y="1390107"/>
                </a:cubicBezTo>
                <a:cubicBezTo>
                  <a:pt x="2780214" y="1150190"/>
                  <a:pt x="2719436" y="924468"/>
                  <a:pt x="2612436" y="727499"/>
                </a:cubicBezTo>
                <a:lnTo>
                  <a:pt x="2558000" y="637895"/>
                </a:lnTo>
                <a:lnTo>
                  <a:pt x="2558000" y="270725"/>
                </a:lnTo>
                <a:lnTo>
                  <a:pt x="2211883" y="270725"/>
                </a:lnTo>
                <a:lnTo>
                  <a:pt x="2167329" y="237408"/>
                </a:lnTo>
                <a:cubicBezTo>
                  <a:pt x="1945467" y="87521"/>
                  <a:pt x="1678008" y="0"/>
                  <a:pt x="1390107" y="0"/>
                </a:cubicBezTo>
                <a:cubicBezTo>
                  <a:pt x="1102207" y="0"/>
                  <a:pt x="834748" y="87521"/>
                  <a:pt x="612885" y="237408"/>
                </a:cubicBezTo>
                <a:lnTo>
                  <a:pt x="568331" y="270725"/>
                </a:lnTo>
                <a:lnTo>
                  <a:pt x="195461" y="270725"/>
                </a:lnTo>
                <a:lnTo>
                  <a:pt x="195461" y="681932"/>
                </a:lnTo>
                <a:lnTo>
                  <a:pt x="167778" y="727499"/>
                </a:lnTo>
                <a:cubicBezTo>
                  <a:pt x="60778" y="924468"/>
                  <a:pt x="0" y="1150190"/>
                  <a:pt x="0" y="1390107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8" name="Freeform 11"/>
          <p:cNvSpPr>
            <a:spLocks noEditPoints="1"/>
          </p:cNvSpPr>
          <p:nvPr/>
        </p:nvSpPr>
        <p:spPr bwMode="auto">
          <a:xfrm>
            <a:off x="5757964" y="3195441"/>
            <a:ext cx="650006" cy="700988"/>
          </a:xfrm>
          <a:custGeom>
            <a:avLst/>
            <a:gdLst>
              <a:gd name="T0" fmla="*/ 1027 w 1031"/>
              <a:gd name="T1" fmla="*/ 227 h 1107"/>
              <a:gd name="T2" fmla="*/ 1023 w 1031"/>
              <a:gd name="T3" fmla="*/ 205 h 1107"/>
              <a:gd name="T4" fmla="*/ 655 w 1031"/>
              <a:gd name="T5" fmla="*/ 7 h 1107"/>
              <a:gd name="T6" fmla="*/ 376 w 1031"/>
              <a:gd name="T7" fmla="*/ 7 h 1107"/>
              <a:gd name="T8" fmla="*/ 8 w 1031"/>
              <a:gd name="T9" fmla="*/ 205 h 1107"/>
              <a:gd name="T10" fmla="*/ 3 w 1031"/>
              <a:gd name="T11" fmla="*/ 227 h 1107"/>
              <a:gd name="T12" fmla="*/ 3 w 1031"/>
              <a:gd name="T13" fmla="*/ 592 h 1107"/>
              <a:gd name="T14" fmla="*/ 8 w 1031"/>
              <a:gd name="T15" fmla="*/ 614 h 1107"/>
              <a:gd name="T16" fmla="*/ 137 w 1031"/>
              <a:gd name="T17" fmla="*/ 876 h 1107"/>
              <a:gd name="T18" fmla="*/ 501 w 1031"/>
              <a:gd name="T19" fmla="*/ 1103 h 1107"/>
              <a:gd name="T20" fmla="*/ 530 w 1031"/>
              <a:gd name="T21" fmla="*/ 1103 h 1107"/>
              <a:gd name="T22" fmla="*/ 894 w 1031"/>
              <a:gd name="T23" fmla="*/ 876 h 1107"/>
              <a:gd name="T24" fmla="*/ 1023 w 1031"/>
              <a:gd name="T25" fmla="*/ 614 h 1107"/>
              <a:gd name="T26" fmla="*/ 1027 w 1031"/>
              <a:gd name="T27" fmla="*/ 592 h 1107"/>
              <a:gd name="T28" fmla="*/ 515 w 1031"/>
              <a:gd name="T29" fmla="*/ 594 h 1107"/>
              <a:gd name="T30" fmla="*/ 515 w 1031"/>
              <a:gd name="T31" fmla="*/ 225 h 1107"/>
              <a:gd name="T32" fmla="*/ 515 w 1031"/>
              <a:gd name="T33" fmla="*/ 594 h 1107"/>
              <a:gd name="T34" fmla="*/ 993 w 1031"/>
              <a:gd name="T35" fmla="*/ 222 h 1107"/>
              <a:gd name="T36" fmla="*/ 537 w 1031"/>
              <a:gd name="T37" fmla="*/ 204 h 1107"/>
              <a:gd name="T38" fmla="*/ 360 w 1031"/>
              <a:gd name="T39" fmla="*/ 35 h 1107"/>
              <a:gd name="T40" fmla="*/ 170 w 1031"/>
              <a:gd name="T41" fmla="*/ 390 h 1107"/>
              <a:gd name="T42" fmla="*/ 360 w 1031"/>
              <a:gd name="T43" fmla="*/ 35 h 1107"/>
              <a:gd name="T44" fmla="*/ 493 w 1031"/>
              <a:gd name="T45" fmla="*/ 615 h 1107"/>
              <a:gd name="T46" fmla="*/ 37 w 1031"/>
              <a:gd name="T47" fmla="*/ 597 h 1107"/>
              <a:gd name="T48" fmla="*/ 835 w 1031"/>
              <a:gd name="T49" fmla="*/ 859 h 1107"/>
              <a:gd name="T50" fmla="*/ 196 w 1031"/>
              <a:gd name="T51" fmla="*/ 859 h 1107"/>
              <a:gd name="T52" fmla="*/ 349 w 1031"/>
              <a:gd name="T53" fmla="*/ 828 h 1107"/>
              <a:gd name="T54" fmla="*/ 515 w 1031"/>
              <a:gd name="T55" fmla="*/ 658 h 1107"/>
              <a:gd name="T56" fmla="*/ 681 w 1031"/>
              <a:gd name="T57" fmla="*/ 828 h 1107"/>
              <a:gd name="T58" fmla="*/ 835 w 1031"/>
              <a:gd name="T59" fmla="*/ 859 h 1107"/>
              <a:gd name="T60" fmla="*/ 537 w 1031"/>
              <a:gd name="T61" fmla="*/ 615 h 1107"/>
              <a:gd name="T62" fmla="*/ 993 w 1031"/>
              <a:gd name="T63" fmla="*/ 597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1" h="1107">
                <a:moveTo>
                  <a:pt x="883" y="409"/>
                </a:moveTo>
                <a:cubicBezTo>
                  <a:pt x="1027" y="227"/>
                  <a:pt x="1027" y="227"/>
                  <a:pt x="1027" y="227"/>
                </a:cubicBezTo>
                <a:cubicBezTo>
                  <a:pt x="1030" y="224"/>
                  <a:pt x="1031" y="219"/>
                  <a:pt x="1030" y="215"/>
                </a:cubicBezTo>
                <a:cubicBezTo>
                  <a:pt x="1029" y="211"/>
                  <a:pt x="1026" y="207"/>
                  <a:pt x="1023" y="205"/>
                </a:cubicBezTo>
                <a:cubicBezTo>
                  <a:pt x="674" y="4"/>
                  <a:pt x="674" y="4"/>
                  <a:pt x="674" y="4"/>
                </a:cubicBezTo>
                <a:cubicBezTo>
                  <a:pt x="667" y="0"/>
                  <a:pt x="659" y="1"/>
                  <a:pt x="655" y="7"/>
                </a:cubicBezTo>
                <a:cubicBezTo>
                  <a:pt x="515" y="184"/>
                  <a:pt x="515" y="184"/>
                  <a:pt x="515" y="184"/>
                </a:cubicBezTo>
                <a:cubicBezTo>
                  <a:pt x="376" y="7"/>
                  <a:pt x="376" y="7"/>
                  <a:pt x="376" y="7"/>
                </a:cubicBezTo>
                <a:cubicBezTo>
                  <a:pt x="371" y="1"/>
                  <a:pt x="363" y="0"/>
                  <a:pt x="357" y="4"/>
                </a:cubicBezTo>
                <a:cubicBezTo>
                  <a:pt x="8" y="205"/>
                  <a:pt x="8" y="205"/>
                  <a:pt x="8" y="205"/>
                </a:cubicBezTo>
                <a:cubicBezTo>
                  <a:pt x="4" y="207"/>
                  <a:pt x="1" y="211"/>
                  <a:pt x="1" y="215"/>
                </a:cubicBezTo>
                <a:cubicBezTo>
                  <a:pt x="0" y="219"/>
                  <a:pt x="1" y="224"/>
                  <a:pt x="3" y="227"/>
                </a:cubicBezTo>
                <a:cubicBezTo>
                  <a:pt x="147" y="409"/>
                  <a:pt x="147" y="409"/>
                  <a:pt x="147" y="409"/>
                </a:cubicBezTo>
                <a:cubicBezTo>
                  <a:pt x="3" y="592"/>
                  <a:pt x="3" y="592"/>
                  <a:pt x="3" y="592"/>
                </a:cubicBezTo>
                <a:cubicBezTo>
                  <a:pt x="1" y="595"/>
                  <a:pt x="0" y="600"/>
                  <a:pt x="1" y="604"/>
                </a:cubicBezTo>
                <a:cubicBezTo>
                  <a:pt x="1" y="608"/>
                  <a:pt x="4" y="612"/>
                  <a:pt x="8" y="614"/>
                </a:cubicBezTo>
                <a:cubicBezTo>
                  <a:pt x="137" y="688"/>
                  <a:pt x="137" y="688"/>
                  <a:pt x="137" y="688"/>
                </a:cubicBezTo>
                <a:cubicBezTo>
                  <a:pt x="137" y="876"/>
                  <a:pt x="137" y="876"/>
                  <a:pt x="137" y="876"/>
                </a:cubicBezTo>
                <a:cubicBezTo>
                  <a:pt x="137" y="886"/>
                  <a:pt x="142" y="896"/>
                  <a:pt x="151" y="901"/>
                </a:cubicBezTo>
                <a:cubicBezTo>
                  <a:pt x="501" y="1103"/>
                  <a:pt x="501" y="1103"/>
                  <a:pt x="501" y="1103"/>
                </a:cubicBezTo>
                <a:cubicBezTo>
                  <a:pt x="505" y="1105"/>
                  <a:pt x="510" y="1107"/>
                  <a:pt x="515" y="1107"/>
                </a:cubicBezTo>
                <a:cubicBezTo>
                  <a:pt x="520" y="1107"/>
                  <a:pt x="525" y="1105"/>
                  <a:pt x="530" y="1103"/>
                </a:cubicBezTo>
                <a:cubicBezTo>
                  <a:pt x="879" y="901"/>
                  <a:pt x="879" y="901"/>
                  <a:pt x="879" y="901"/>
                </a:cubicBezTo>
                <a:cubicBezTo>
                  <a:pt x="888" y="896"/>
                  <a:pt x="894" y="886"/>
                  <a:pt x="894" y="876"/>
                </a:cubicBezTo>
                <a:cubicBezTo>
                  <a:pt x="894" y="688"/>
                  <a:pt x="894" y="688"/>
                  <a:pt x="894" y="688"/>
                </a:cubicBezTo>
                <a:cubicBezTo>
                  <a:pt x="1023" y="614"/>
                  <a:pt x="1023" y="614"/>
                  <a:pt x="1023" y="614"/>
                </a:cubicBezTo>
                <a:cubicBezTo>
                  <a:pt x="1026" y="612"/>
                  <a:pt x="1029" y="608"/>
                  <a:pt x="1030" y="604"/>
                </a:cubicBezTo>
                <a:cubicBezTo>
                  <a:pt x="1031" y="600"/>
                  <a:pt x="1030" y="595"/>
                  <a:pt x="1027" y="592"/>
                </a:cubicBezTo>
                <a:lnTo>
                  <a:pt x="883" y="409"/>
                </a:lnTo>
                <a:close/>
                <a:moveTo>
                  <a:pt x="515" y="594"/>
                </a:moveTo>
                <a:cubicBezTo>
                  <a:pt x="196" y="409"/>
                  <a:pt x="196" y="409"/>
                  <a:pt x="196" y="409"/>
                </a:cubicBezTo>
                <a:cubicBezTo>
                  <a:pt x="515" y="225"/>
                  <a:pt x="515" y="225"/>
                  <a:pt x="515" y="225"/>
                </a:cubicBezTo>
                <a:cubicBezTo>
                  <a:pt x="835" y="409"/>
                  <a:pt x="835" y="409"/>
                  <a:pt x="835" y="409"/>
                </a:cubicBezTo>
                <a:lnTo>
                  <a:pt x="515" y="594"/>
                </a:lnTo>
                <a:close/>
                <a:moveTo>
                  <a:pt x="670" y="35"/>
                </a:moveTo>
                <a:cubicBezTo>
                  <a:pt x="993" y="222"/>
                  <a:pt x="993" y="222"/>
                  <a:pt x="993" y="222"/>
                </a:cubicBezTo>
                <a:cubicBezTo>
                  <a:pt x="861" y="390"/>
                  <a:pt x="861" y="390"/>
                  <a:pt x="861" y="390"/>
                </a:cubicBezTo>
                <a:cubicBezTo>
                  <a:pt x="537" y="204"/>
                  <a:pt x="537" y="204"/>
                  <a:pt x="537" y="204"/>
                </a:cubicBezTo>
                <a:lnTo>
                  <a:pt x="670" y="35"/>
                </a:lnTo>
                <a:close/>
                <a:moveTo>
                  <a:pt x="360" y="35"/>
                </a:moveTo>
                <a:cubicBezTo>
                  <a:pt x="493" y="204"/>
                  <a:pt x="493" y="204"/>
                  <a:pt x="493" y="204"/>
                </a:cubicBezTo>
                <a:cubicBezTo>
                  <a:pt x="170" y="390"/>
                  <a:pt x="170" y="390"/>
                  <a:pt x="170" y="390"/>
                </a:cubicBezTo>
                <a:cubicBezTo>
                  <a:pt x="37" y="222"/>
                  <a:pt x="37" y="222"/>
                  <a:pt x="37" y="222"/>
                </a:cubicBezTo>
                <a:lnTo>
                  <a:pt x="360" y="35"/>
                </a:lnTo>
                <a:close/>
                <a:moveTo>
                  <a:pt x="170" y="428"/>
                </a:moveTo>
                <a:cubicBezTo>
                  <a:pt x="493" y="615"/>
                  <a:pt x="493" y="615"/>
                  <a:pt x="493" y="615"/>
                </a:cubicBezTo>
                <a:cubicBezTo>
                  <a:pt x="360" y="783"/>
                  <a:pt x="360" y="783"/>
                  <a:pt x="360" y="783"/>
                </a:cubicBezTo>
                <a:cubicBezTo>
                  <a:pt x="37" y="597"/>
                  <a:pt x="37" y="597"/>
                  <a:pt x="37" y="597"/>
                </a:cubicBezTo>
                <a:lnTo>
                  <a:pt x="170" y="428"/>
                </a:lnTo>
                <a:close/>
                <a:moveTo>
                  <a:pt x="835" y="859"/>
                </a:moveTo>
                <a:cubicBezTo>
                  <a:pt x="515" y="1043"/>
                  <a:pt x="515" y="1043"/>
                  <a:pt x="515" y="1043"/>
                </a:cubicBezTo>
                <a:cubicBezTo>
                  <a:pt x="196" y="859"/>
                  <a:pt x="196" y="859"/>
                  <a:pt x="196" y="859"/>
                </a:cubicBezTo>
                <a:cubicBezTo>
                  <a:pt x="196" y="739"/>
                  <a:pt x="196" y="739"/>
                  <a:pt x="196" y="739"/>
                </a:cubicBezTo>
                <a:cubicBezTo>
                  <a:pt x="349" y="828"/>
                  <a:pt x="349" y="828"/>
                  <a:pt x="349" y="828"/>
                </a:cubicBezTo>
                <a:cubicBezTo>
                  <a:pt x="362" y="835"/>
                  <a:pt x="378" y="832"/>
                  <a:pt x="387" y="821"/>
                </a:cubicBezTo>
                <a:cubicBezTo>
                  <a:pt x="515" y="658"/>
                  <a:pt x="515" y="658"/>
                  <a:pt x="515" y="658"/>
                </a:cubicBezTo>
                <a:cubicBezTo>
                  <a:pt x="643" y="821"/>
                  <a:pt x="643" y="821"/>
                  <a:pt x="643" y="821"/>
                </a:cubicBezTo>
                <a:cubicBezTo>
                  <a:pt x="652" y="832"/>
                  <a:pt x="668" y="835"/>
                  <a:pt x="681" y="828"/>
                </a:cubicBezTo>
                <a:cubicBezTo>
                  <a:pt x="835" y="739"/>
                  <a:pt x="835" y="739"/>
                  <a:pt x="835" y="739"/>
                </a:cubicBezTo>
                <a:lnTo>
                  <a:pt x="835" y="859"/>
                </a:lnTo>
                <a:close/>
                <a:moveTo>
                  <a:pt x="670" y="783"/>
                </a:moveTo>
                <a:cubicBezTo>
                  <a:pt x="537" y="615"/>
                  <a:pt x="537" y="615"/>
                  <a:pt x="537" y="615"/>
                </a:cubicBezTo>
                <a:cubicBezTo>
                  <a:pt x="861" y="428"/>
                  <a:pt x="861" y="428"/>
                  <a:pt x="861" y="428"/>
                </a:cubicBezTo>
                <a:cubicBezTo>
                  <a:pt x="993" y="597"/>
                  <a:pt x="993" y="597"/>
                  <a:pt x="993" y="597"/>
                </a:cubicBezTo>
                <a:lnTo>
                  <a:pt x="670" y="7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框 56"/>
          <p:cNvSpPr txBox="1">
            <a:spLocks noChangeArrowheads="1"/>
          </p:cNvSpPr>
          <p:nvPr/>
        </p:nvSpPr>
        <p:spPr bwMode="auto">
          <a:xfrm>
            <a:off x="5182594" y="3974610"/>
            <a:ext cx="1839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62"/>
          <p:cNvCxnSpPr>
            <a:cxnSpLocks noChangeShapeType="1"/>
          </p:cNvCxnSpPr>
          <p:nvPr/>
        </p:nvCxnSpPr>
        <p:spPr bwMode="auto">
          <a:xfrm>
            <a:off x="8566432" y="2225211"/>
            <a:ext cx="2335359" cy="0"/>
          </a:xfrm>
          <a:prstGeom prst="line">
            <a:avLst/>
          </a:prstGeom>
          <a:noFill/>
          <a:ln w="6350" cmpd="sng">
            <a:solidFill>
              <a:schemeClr val="bg1">
                <a:alpha val="70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63"/>
          <p:cNvCxnSpPr>
            <a:cxnSpLocks noChangeShapeType="1"/>
          </p:cNvCxnSpPr>
          <p:nvPr/>
        </p:nvCxnSpPr>
        <p:spPr bwMode="auto">
          <a:xfrm>
            <a:off x="1261708" y="2225211"/>
            <a:ext cx="2335359" cy="0"/>
          </a:xfrm>
          <a:prstGeom prst="line">
            <a:avLst/>
          </a:prstGeom>
          <a:noFill/>
          <a:ln w="6350" cmpd="sng">
            <a:solidFill>
              <a:schemeClr val="bg1">
                <a:alpha val="70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64"/>
          <p:cNvCxnSpPr>
            <a:cxnSpLocks noChangeShapeType="1"/>
          </p:cNvCxnSpPr>
          <p:nvPr/>
        </p:nvCxnSpPr>
        <p:spPr bwMode="auto">
          <a:xfrm>
            <a:off x="8566432" y="4739488"/>
            <a:ext cx="2335359" cy="0"/>
          </a:xfrm>
          <a:prstGeom prst="line">
            <a:avLst/>
          </a:prstGeom>
          <a:noFill/>
          <a:ln w="6350" cmpd="sng">
            <a:solidFill>
              <a:schemeClr val="bg1">
                <a:alpha val="70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65"/>
          <p:cNvCxnSpPr>
            <a:cxnSpLocks noChangeShapeType="1"/>
          </p:cNvCxnSpPr>
          <p:nvPr/>
        </p:nvCxnSpPr>
        <p:spPr bwMode="auto">
          <a:xfrm>
            <a:off x="1261708" y="4739488"/>
            <a:ext cx="2335359" cy="0"/>
          </a:xfrm>
          <a:prstGeom prst="line">
            <a:avLst/>
          </a:prstGeom>
          <a:noFill/>
          <a:ln w="6350" cmpd="sng">
            <a:solidFill>
              <a:schemeClr val="bg1">
                <a:alpha val="70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任意多边形 66"/>
          <p:cNvSpPr/>
          <p:nvPr/>
        </p:nvSpPr>
        <p:spPr bwMode="auto">
          <a:xfrm>
            <a:off x="3325326" y="1852027"/>
            <a:ext cx="271741" cy="270396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2" name="任意多边形 74"/>
          <p:cNvSpPr/>
          <p:nvPr/>
        </p:nvSpPr>
        <p:spPr bwMode="auto">
          <a:xfrm>
            <a:off x="3325326" y="4382989"/>
            <a:ext cx="271741" cy="270395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" name="任意多边形 79"/>
          <p:cNvSpPr/>
          <p:nvPr/>
        </p:nvSpPr>
        <p:spPr bwMode="auto">
          <a:xfrm>
            <a:off x="8566432" y="1852027"/>
            <a:ext cx="271741" cy="270396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2" name="任意多边形 84"/>
          <p:cNvSpPr/>
          <p:nvPr/>
        </p:nvSpPr>
        <p:spPr bwMode="auto">
          <a:xfrm>
            <a:off x="8566432" y="4382989"/>
            <a:ext cx="271741" cy="270395"/>
          </a:xfrm>
          <a:custGeom>
            <a:avLst/>
            <a:gdLst>
              <a:gd name="T0" fmla="*/ 154927 w 406684"/>
              <a:gd name="T1" fmla="*/ 127389 h 406684"/>
              <a:gd name="T2" fmla="*/ 154927 w 406684"/>
              <a:gd name="T3" fmla="*/ 289314 h 406684"/>
              <a:gd name="T4" fmla="*/ 294518 w 406684"/>
              <a:gd name="T5" fmla="*/ 208352 h 406684"/>
              <a:gd name="T6" fmla="*/ 154927 w 406684"/>
              <a:gd name="T7" fmla="*/ 127389 h 406684"/>
              <a:gd name="T8" fmla="*/ 203342 w 406684"/>
              <a:gd name="T9" fmla="*/ 0 h 406684"/>
              <a:gd name="T10" fmla="*/ 406684 w 406684"/>
              <a:gd name="T11" fmla="*/ 203342 h 406684"/>
              <a:gd name="T12" fmla="*/ 203342 w 406684"/>
              <a:gd name="T13" fmla="*/ 406684 h 406684"/>
              <a:gd name="T14" fmla="*/ 0 w 406684"/>
              <a:gd name="T15" fmla="*/ 203342 h 406684"/>
              <a:gd name="T16" fmla="*/ 203342 w 406684"/>
              <a:gd name="T17" fmla="*/ 0 h 406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684" h="406684">
                <a:moveTo>
                  <a:pt x="154927" y="127389"/>
                </a:moveTo>
                <a:lnTo>
                  <a:pt x="154927" y="289314"/>
                </a:lnTo>
                <a:lnTo>
                  <a:pt x="294518" y="208352"/>
                </a:lnTo>
                <a:lnTo>
                  <a:pt x="154927" y="127389"/>
                </a:lnTo>
                <a:close/>
                <a:moveTo>
                  <a:pt x="203342" y="0"/>
                </a:moveTo>
                <a:cubicBezTo>
                  <a:pt x="315645" y="0"/>
                  <a:pt x="406684" y="91039"/>
                  <a:pt x="406684" y="203342"/>
                </a:cubicBezTo>
                <a:cubicBezTo>
                  <a:pt x="406684" y="315645"/>
                  <a:pt x="315645" y="406684"/>
                  <a:pt x="203342" y="406684"/>
                </a:cubicBezTo>
                <a:cubicBezTo>
                  <a:pt x="91039" y="406684"/>
                  <a:pt x="0" y="315645"/>
                  <a:pt x="0" y="203342"/>
                </a:cubicBezTo>
                <a:cubicBezTo>
                  <a:pt x="0" y="91039"/>
                  <a:pt x="91039" y="0"/>
                  <a:pt x="2033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5" name="TextBox 13"/>
          <p:cNvSpPr txBox="1"/>
          <p:nvPr/>
        </p:nvSpPr>
        <p:spPr>
          <a:xfrm>
            <a:off x="9024482" y="438586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8632349" y="4872180"/>
            <a:ext cx="2269442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9038468" y="185222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8646335" y="2341606"/>
            <a:ext cx="2269442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710857" y="4351338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1318724" y="4872180"/>
            <a:ext cx="2269442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728738" y="185222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1336605" y="2341606"/>
            <a:ext cx="2269442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39661" y="1869985"/>
            <a:ext cx="2572276" cy="3877725"/>
            <a:chOff x="739661" y="1869985"/>
            <a:chExt cx="2572276" cy="3877725"/>
          </a:xfrm>
        </p:grpSpPr>
        <p:sp>
          <p:nvSpPr>
            <p:cNvPr id="20" name="任意多边形 17"/>
            <p:cNvSpPr/>
            <p:nvPr/>
          </p:nvSpPr>
          <p:spPr bwMode="auto">
            <a:xfrm>
              <a:off x="739661" y="2876852"/>
              <a:ext cx="2572276" cy="2870858"/>
            </a:xfrm>
            <a:custGeom>
              <a:avLst/>
              <a:gdLst>
                <a:gd name="T0" fmla="*/ 0 w 2735895"/>
                <a:gd name="T1" fmla="*/ 0 h 3052049"/>
                <a:gd name="T2" fmla="*/ 2735895 w 2735895"/>
                <a:gd name="T3" fmla="*/ 0 h 3052049"/>
                <a:gd name="T4" fmla="*/ 2735895 w 2735895"/>
                <a:gd name="T5" fmla="*/ 2897006 h 3052049"/>
                <a:gd name="T6" fmla="*/ 2580852 w 2735895"/>
                <a:gd name="T7" fmla="*/ 3052049 h 3052049"/>
                <a:gd name="T8" fmla="*/ 155043 w 2735895"/>
                <a:gd name="T9" fmla="*/ 3052049 h 3052049"/>
                <a:gd name="T10" fmla="*/ 0 w 2735895"/>
                <a:gd name="T11" fmla="*/ 2897006 h 3052049"/>
                <a:gd name="T12" fmla="*/ 0 w 2735895"/>
                <a:gd name="T13" fmla="*/ 0 h 305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" name="任意多边形 16"/>
            <p:cNvSpPr/>
            <p:nvPr/>
          </p:nvSpPr>
          <p:spPr bwMode="auto">
            <a:xfrm>
              <a:off x="739661" y="1869985"/>
              <a:ext cx="2572276" cy="1010697"/>
            </a:xfrm>
            <a:custGeom>
              <a:avLst/>
              <a:gdLst>
                <a:gd name="T0" fmla="*/ 155043 w 2735895"/>
                <a:gd name="T1" fmla="*/ 0 h 1075451"/>
                <a:gd name="T2" fmla="*/ 2580852 w 2735895"/>
                <a:gd name="T3" fmla="*/ 0 h 1075451"/>
                <a:gd name="T4" fmla="*/ 2735895 w 2735895"/>
                <a:gd name="T5" fmla="*/ 155043 h 1075451"/>
                <a:gd name="T6" fmla="*/ 2735895 w 2735895"/>
                <a:gd name="T7" fmla="*/ 1075451 h 1075451"/>
                <a:gd name="T8" fmla="*/ 0 w 2735895"/>
                <a:gd name="T9" fmla="*/ 1075451 h 1075451"/>
                <a:gd name="T10" fmla="*/ 0 w 2735895"/>
                <a:gd name="T11" fmla="*/ 155043 h 1075451"/>
                <a:gd name="T12" fmla="*/ 155043 w 2735895"/>
                <a:gd name="T13" fmla="*/ 0 h 1075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文本框 34"/>
          <p:cNvSpPr txBox="1">
            <a:spLocks noChangeArrowheads="1"/>
          </p:cNvSpPr>
          <p:nvPr/>
        </p:nvSpPr>
        <p:spPr bwMode="auto">
          <a:xfrm>
            <a:off x="1574406" y="1959835"/>
            <a:ext cx="902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4800" b="1" dirty="0">
                <a:blipFill>
                  <a:blip r:embed="rId2" cstate="email"/>
                  <a:stretch>
                    <a:fillRect/>
                  </a:stretch>
                </a:blip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01</a:t>
            </a:r>
            <a:endParaRPr lang="zh-CN" altLang="en-US" sz="4800" b="1" dirty="0">
              <a:blipFill>
                <a:blip r:embed="rId2" cstate="email"/>
                <a:stretch>
                  <a:fillRect/>
                </a:stretch>
              </a:blip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38390" y="4798223"/>
            <a:ext cx="774817" cy="773325"/>
            <a:chOff x="1638390" y="4798223"/>
            <a:chExt cx="774817" cy="773325"/>
          </a:xfrm>
        </p:grpSpPr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1750685" y="4926255"/>
              <a:ext cx="540311" cy="45469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椭圆 61"/>
            <p:cNvSpPr>
              <a:spLocks noChangeArrowheads="1"/>
            </p:cNvSpPr>
            <p:nvPr/>
          </p:nvSpPr>
          <p:spPr bwMode="auto">
            <a:xfrm>
              <a:off x="1638390" y="4798223"/>
              <a:ext cx="774817" cy="773325"/>
            </a:xfrm>
            <a:prstGeom prst="ellipse">
              <a:avLst/>
            </a:prstGeom>
            <a:noFill/>
            <a:ln w="1587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47792" y="1869985"/>
            <a:ext cx="2573769" cy="3877725"/>
            <a:chOff x="3447792" y="1869985"/>
            <a:chExt cx="2573769" cy="3877725"/>
          </a:xfrm>
        </p:grpSpPr>
        <p:sp>
          <p:nvSpPr>
            <p:cNvPr id="35" name="任意多边形 19"/>
            <p:cNvSpPr/>
            <p:nvPr/>
          </p:nvSpPr>
          <p:spPr bwMode="auto">
            <a:xfrm>
              <a:off x="3447792" y="2876852"/>
              <a:ext cx="2573769" cy="2870858"/>
            </a:xfrm>
            <a:custGeom>
              <a:avLst/>
              <a:gdLst>
                <a:gd name="T0" fmla="*/ 0 w 2735895"/>
                <a:gd name="T1" fmla="*/ 0 h 3052049"/>
                <a:gd name="T2" fmla="*/ 2735895 w 2735895"/>
                <a:gd name="T3" fmla="*/ 0 h 3052049"/>
                <a:gd name="T4" fmla="*/ 2735895 w 2735895"/>
                <a:gd name="T5" fmla="*/ 2897006 h 3052049"/>
                <a:gd name="T6" fmla="*/ 2580852 w 2735895"/>
                <a:gd name="T7" fmla="*/ 3052049 h 3052049"/>
                <a:gd name="T8" fmla="*/ 155043 w 2735895"/>
                <a:gd name="T9" fmla="*/ 3052049 h 3052049"/>
                <a:gd name="T10" fmla="*/ 0 w 2735895"/>
                <a:gd name="T11" fmla="*/ 2897006 h 3052049"/>
                <a:gd name="T12" fmla="*/ 0 w 2735895"/>
                <a:gd name="T13" fmla="*/ 0 h 305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" name="任意多边形 20"/>
            <p:cNvSpPr/>
            <p:nvPr/>
          </p:nvSpPr>
          <p:spPr bwMode="auto">
            <a:xfrm>
              <a:off x="3447792" y="1869985"/>
              <a:ext cx="2573769" cy="1010697"/>
            </a:xfrm>
            <a:custGeom>
              <a:avLst/>
              <a:gdLst>
                <a:gd name="T0" fmla="*/ 155043 w 2735895"/>
                <a:gd name="T1" fmla="*/ 0 h 1075451"/>
                <a:gd name="T2" fmla="*/ 2580852 w 2735895"/>
                <a:gd name="T3" fmla="*/ 0 h 1075451"/>
                <a:gd name="T4" fmla="*/ 2735895 w 2735895"/>
                <a:gd name="T5" fmla="*/ 155043 h 1075451"/>
                <a:gd name="T6" fmla="*/ 2735895 w 2735895"/>
                <a:gd name="T7" fmla="*/ 1075451 h 1075451"/>
                <a:gd name="T8" fmla="*/ 0 w 2735895"/>
                <a:gd name="T9" fmla="*/ 1075451 h 1075451"/>
                <a:gd name="T10" fmla="*/ 0 w 2735895"/>
                <a:gd name="T11" fmla="*/ 155043 h 1075451"/>
                <a:gd name="T12" fmla="*/ 155043 w 2735895"/>
                <a:gd name="T13" fmla="*/ 0 h 1075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文本框 28"/>
          <p:cNvSpPr txBox="1">
            <a:spLocks noChangeArrowheads="1"/>
          </p:cNvSpPr>
          <p:nvPr/>
        </p:nvSpPr>
        <p:spPr bwMode="auto">
          <a:xfrm>
            <a:off x="4283021" y="1959835"/>
            <a:ext cx="9033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4800" b="1" dirty="0">
                <a:blipFill>
                  <a:blip r:embed="rId2" cstate="email"/>
                  <a:stretch>
                    <a:fillRect/>
                  </a:stretch>
                </a:blip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02</a:t>
            </a:r>
            <a:endParaRPr lang="zh-CN" altLang="en-US" sz="4800" b="1" dirty="0">
              <a:blipFill>
                <a:blip r:embed="rId2" cstate="email"/>
                <a:stretch>
                  <a:fillRect/>
                </a:stretch>
              </a:blip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48014" y="4798223"/>
            <a:ext cx="773325" cy="773325"/>
            <a:chOff x="4348014" y="4798223"/>
            <a:chExt cx="773325" cy="773325"/>
          </a:xfrm>
        </p:grpSpPr>
        <p:pic>
          <p:nvPicPr>
            <p:cNvPr id="31" name="组合 51"/>
            <p:cNvPicPr>
              <a:picLocks noChangeArrowheads="1"/>
            </p:cNvPicPr>
            <p:nvPr/>
          </p:nvPicPr>
          <p:blipFill>
            <a:blip r:embed="rId3" cstate="email">
              <a:biLevel thresh="25000"/>
            </a:blip>
            <a:srcRect/>
            <a:stretch>
              <a:fillRect/>
            </a:stretch>
          </p:blipFill>
          <p:spPr bwMode="auto">
            <a:xfrm>
              <a:off x="4460638" y="4884512"/>
              <a:ext cx="556077" cy="53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4348014" y="4798223"/>
              <a:ext cx="773325" cy="773325"/>
            </a:xfrm>
            <a:prstGeom prst="ellipse">
              <a:avLst/>
            </a:prstGeom>
            <a:noFill/>
            <a:ln w="1587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55923" y="1869985"/>
            <a:ext cx="2573769" cy="3877725"/>
            <a:chOff x="6155923" y="1869985"/>
            <a:chExt cx="2573769" cy="3877725"/>
          </a:xfrm>
        </p:grpSpPr>
        <p:sp>
          <p:nvSpPr>
            <p:cNvPr id="48" name="任意多边形 22"/>
            <p:cNvSpPr/>
            <p:nvPr/>
          </p:nvSpPr>
          <p:spPr bwMode="auto">
            <a:xfrm>
              <a:off x="6155923" y="2876852"/>
              <a:ext cx="2573769" cy="2870858"/>
            </a:xfrm>
            <a:custGeom>
              <a:avLst/>
              <a:gdLst>
                <a:gd name="T0" fmla="*/ 0 w 2735895"/>
                <a:gd name="T1" fmla="*/ 0 h 3052049"/>
                <a:gd name="T2" fmla="*/ 2735895 w 2735895"/>
                <a:gd name="T3" fmla="*/ 0 h 3052049"/>
                <a:gd name="T4" fmla="*/ 2735895 w 2735895"/>
                <a:gd name="T5" fmla="*/ 2897006 h 3052049"/>
                <a:gd name="T6" fmla="*/ 2580852 w 2735895"/>
                <a:gd name="T7" fmla="*/ 3052049 h 3052049"/>
                <a:gd name="T8" fmla="*/ 155043 w 2735895"/>
                <a:gd name="T9" fmla="*/ 3052049 h 3052049"/>
                <a:gd name="T10" fmla="*/ 0 w 2735895"/>
                <a:gd name="T11" fmla="*/ 2897006 h 3052049"/>
                <a:gd name="T12" fmla="*/ 0 w 2735895"/>
                <a:gd name="T13" fmla="*/ 0 h 305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9" name="任意多边形 23"/>
            <p:cNvSpPr/>
            <p:nvPr/>
          </p:nvSpPr>
          <p:spPr bwMode="auto">
            <a:xfrm>
              <a:off x="6155923" y="1869985"/>
              <a:ext cx="2573769" cy="1010697"/>
            </a:xfrm>
            <a:custGeom>
              <a:avLst/>
              <a:gdLst>
                <a:gd name="T0" fmla="*/ 155043 w 2735895"/>
                <a:gd name="T1" fmla="*/ 0 h 1075451"/>
                <a:gd name="T2" fmla="*/ 2580852 w 2735895"/>
                <a:gd name="T3" fmla="*/ 0 h 1075451"/>
                <a:gd name="T4" fmla="*/ 2735895 w 2735895"/>
                <a:gd name="T5" fmla="*/ 155043 h 1075451"/>
                <a:gd name="T6" fmla="*/ 2735895 w 2735895"/>
                <a:gd name="T7" fmla="*/ 1075451 h 1075451"/>
                <a:gd name="T8" fmla="*/ 0 w 2735895"/>
                <a:gd name="T9" fmla="*/ 1075451 h 1075451"/>
                <a:gd name="T10" fmla="*/ 0 w 2735895"/>
                <a:gd name="T11" fmla="*/ 155043 h 1075451"/>
                <a:gd name="T12" fmla="*/ 155043 w 2735895"/>
                <a:gd name="T13" fmla="*/ 0 h 1075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文本框 37"/>
          <p:cNvSpPr txBox="1">
            <a:spLocks noChangeArrowheads="1"/>
          </p:cNvSpPr>
          <p:nvPr/>
        </p:nvSpPr>
        <p:spPr bwMode="auto">
          <a:xfrm>
            <a:off x="6991153" y="1959835"/>
            <a:ext cx="903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4800" b="1" dirty="0">
                <a:blipFill>
                  <a:blip r:embed="rId2" cstate="email"/>
                  <a:stretch>
                    <a:fillRect/>
                  </a:stretch>
                </a:blip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03</a:t>
            </a:r>
            <a:endParaRPr lang="zh-CN" altLang="en-US" sz="4800" b="1" dirty="0">
              <a:blipFill>
                <a:blip r:embed="rId2" cstate="email"/>
                <a:stretch>
                  <a:fillRect/>
                </a:stretch>
              </a:blip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56145" y="4798223"/>
            <a:ext cx="773325" cy="773325"/>
            <a:chOff x="7056145" y="4798223"/>
            <a:chExt cx="773325" cy="773325"/>
          </a:xfrm>
        </p:grpSpPr>
        <p:sp>
          <p:nvSpPr>
            <p:cNvPr id="44" name="Freeform 11"/>
            <p:cNvSpPr>
              <a:spLocks noEditPoints="1"/>
            </p:cNvSpPr>
            <p:nvPr/>
          </p:nvSpPr>
          <p:spPr bwMode="auto">
            <a:xfrm>
              <a:off x="7191529" y="4920442"/>
              <a:ext cx="530227" cy="571615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椭圆 63"/>
            <p:cNvSpPr>
              <a:spLocks noChangeArrowheads="1"/>
            </p:cNvSpPr>
            <p:nvPr/>
          </p:nvSpPr>
          <p:spPr bwMode="auto">
            <a:xfrm>
              <a:off x="7056145" y="4798223"/>
              <a:ext cx="773325" cy="773325"/>
            </a:xfrm>
            <a:prstGeom prst="ellipse">
              <a:avLst/>
            </a:prstGeom>
            <a:noFill/>
            <a:ln w="1587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65546" y="1869985"/>
            <a:ext cx="2572277" cy="3877725"/>
            <a:chOff x="8865546" y="1869985"/>
            <a:chExt cx="2572277" cy="3877725"/>
          </a:xfrm>
        </p:grpSpPr>
        <p:sp>
          <p:nvSpPr>
            <p:cNvPr id="61" name="任意多边形 25"/>
            <p:cNvSpPr/>
            <p:nvPr/>
          </p:nvSpPr>
          <p:spPr bwMode="auto">
            <a:xfrm>
              <a:off x="8865546" y="2876852"/>
              <a:ext cx="2572277" cy="2870858"/>
            </a:xfrm>
            <a:custGeom>
              <a:avLst/>
              <a:gdLst>
                <a:gd name="T0" fmla="*/ 0 w 2735895"/>
                <a:gd name="T1" fmla="*/ 0 h 3052049"/>
                <a:gd name="T2" fmla="*/ 2735895 w 2735895"/>
                <a:gd name="T3" fmla="*/ 0 h 3052049"/>
                <a:gd name="T4" fmla="*/ 2735895 w 2735895"/>
                <a:gd name="T5" fmla="*/ 2897006 h 3052049"/>
                <a:gd name="T6" fmla="*/ 2580852 w 2735895"/>
                <a:gd name="T7" fmla="*/ 3052049 h 3052049"/>
                <a:gd name="T8" fmla="*/ 155043 w 2735895"/>
                <a:gd name="T9" fmla="*/ 3052049 h 3052049"/>
                <a:gd name="T10" fmla="*/ 0 w 2735895"/>
                <a:gd name="T11" fmla="*/ 2897006 h 3052049"/>
                <a:gd name="T12" fmla="*/ 0 w 2735895"/>
                <a:gd name="T13" fmla="*/ 0 h 305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5895" h="3052049">
                  <a:moveTo>
                    <a:pt x="0" y="0"/>
                  </a:moveTo>
                  <a:lnTo>
                    <a:pt x="2735895" y="0"/>
                  </a:lnTo>
                  <a:lnTo>
                    <a:pt x="2735895" y="2897006"/>
                  </a:lnTo>
                  <a:cubicBezTo>
                    <a:pt x="2735895" y="2982634"/>
                    <a:pt x="2666480" y="3052049"/>
                    <a:pt x="2580852" y="3052049"/>
                  </a:cubicBezTo>
                  <a:lnTo>
                    <a:pt x="155043" y="3052049"/>
                  </a:lnTo>
                  <a:cubicBezTo>
                    <a:pt x="69415" y="3052049"/>
                    <a:pt x="0" y="2982634"/>
                    <a:pt x="0" y="28970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2" name="任意多边形 26"/>
            <p:cNvSpPr/>
            <p:nvPr/>
          </p:nvSpPr>
          <p:spPr bwMode="auto">
            <a:xfrm>
              <a:off x="8865546" y="1869985"/>
              <a:ext cx="2572277" cy="1010697"/>
            </a:xfrm>
            <a:custGeom>
              <a:avLst/>
              <a:gdLst>
                <a:gd name="T0" fmla="*/ 155043 w 2735895"/>
                <a:gd name="T1" fmla="*/ 0 h 1075451"/>
                <a:gd name="T2" fmla="*/ 2580852 w 2735895"/>
                <a:gd name="T3" fmla="*/ 0 h 1075451"/>
                <a:gd name="T4" fmla="*/ 2735895 w 2735895"/>
                <a:gd name="T5" fmla="*/ 155043 h 1075451"/>
                <a:gd name="T6" fmla="*/ 2735895 w 2735895"/>
                <a:gd name="T7" fmla="*/ 1075451 h 1075451"/>
                <a:gd name="T8" fmla="*/ 0 w 2735895"/>
                <a:gd name="T9" fmla="*/ 1075451 h 1075451"/>
                <a:gd name="T10" fmla="*/ 0 w 2735895"/>
                <a:gd name="T11" fmla="*/ 155043 h 1075451"/>
                <a:gd name="T12" fmla="*/ 155043 w 2735895"/>
                <a:gd name="T13" fmla="*/ 0 h 1075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5895" h="1075451">
                  <a:moveTo>
                    <a:pt x="155043" y="0"/>
                  </a:moveTo>
                  <a:lnTo>
                    <a:pt x="2580852" y="0"/>
                  </a:lnTo>
                  <a:cubicBezTo>
                    <a:pt x="2666480" y="0"/>
                    <a:pt x="2735895" y="69415"/>
                    <a:pt x="2735895" y="155043"/>
                  </a:cubicBezTo>
                  <a:lnTo>
                    <a:pt x="2735895" y="1075451"/>
                  </a:lnTo>
                  <a:lnTo>
                    <a:pt x="0" y="1075451"/>
                  </a:lnTo>
                  <a:lnTo>
                    <a:pt x="0" y="155043"/>
                  </a:lnTo>
                  <a:cubicBezTo>
                    <a:pt x="0" y="69415"/>
                    <a:pt x="69415" y="0"/>
                    <a:pt x="155043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文本框 31"/>
          <p:cNvSpPr txBox="1">
            <a:spLocks noChangeArrowheads="1"/>
          </p:cNvSpPr>
          <p:nvPr/>
        </p:nvSpPr>
        <p:spPr bwMode="auto">
          <a:xfrm>
            <a:off x="9700292" y="1959835"/>
            <a:ext cx="9027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4800" b="1" dirty="0">
                <a:blipFill>
                  <a:blip r:embed="rId2" cstate="email"/>
                  <a:stretch>
                    <a:fillRect/>
                  </a:stretch>
                </a:blip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04</a:t>
            </a:r>
            <a:endParaRPr lang="zh-CN" altLang="en-US" sz="4800" b="1" dirty="0">
              <a:blipFill>
                <a:blip r:embed="rId2" cstate="email"/>
                <a:stretch>
                  <a:fillRect/>
                </a:stretch>
              </a:blip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764275" y="4798223"/>
            <a:ext cx="774818" cy="773325"/>
            <a:chOff x="9764275" y="4798223"/>
            <a:chExt cx="774818" cy="773325"/>
          </a:xfrm>
        </p:grpSpPr>
        <p:pic>
          <p:nvPicPr>
            <p:cNvPr id="57" name="组合 56"/>
            <p:cNvPicPr>
              <a:picLocks noChangeArrowheads="1"/>
            </p:cNvPicPr>
            <p:nvPr/>
          </p:nvPicPr>
          <p:blipFill>
            <a:blip r:embed="rId4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92" y="4913176"/>
              <a:ext cx="538879" cy="5388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椭圆 64"/>
            <p:cNvSpPr>
              <a:spLocks noChangeArrowheads="1"/>
            </p:cNvSpPr>
            <p:nvPr/>
          </p:nvSpPr>
          <p:spPr bwMode="auto">
            <a:xfrm>
              <a:off x="9764275" y="4798223"/>
              <a:ext cx="774818" cy="773325"/>
            </a:xfrm>
            <a:prstGeom prst="ellipse">
              <a:avLst/>
            </a:prstGeom>
            <a:noFill/>
            <a:ln w="15875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TextBox 13"/>
          <p:cNvSpPr txBox="1"/>
          <p:nvPr/>
        </p:nvSpPr>
        <p:spPr>
          <a:xfrm>
            <a:off x="1320809" y="3459666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1216603" y="3878547"/>
            <a:ext cx="161839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4029686" y="3459666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3925480" y="3878547"/>
            <a:ext cx="161839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6737817" y="3459666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6633611" y="3878547"/>
            <a:ext cx="161839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9446694" y="3459666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9342488" y="3878547"/>
            <a:ext cx="161839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72211" y="320592"/>
            <a:ext cx="2876550" cy="465179"/>
            <a:chOff x="272211" y="320592"/>
            <a:chExt cx="2876550" cy="465179"/>
          </a:xfrm>
        </p:grpSpPr>
        <p:sp>
          <p:nvSpPr>
            <p:cNvPr id="37" name="文本框 36"/>
            <p:cNvSpPr txBox="1"/>
            <p:nvPr/>
          </p:nvSpPr>
          <p:spPr>
            <a:xfrm>
              <a:off x="272211" y="322349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双括号 37"/>
            <p:cNvSpPr/>
            <p:nvPr/>
          </p:nvSpPr>
          <p:spPr>
            <a:xfrm>
              <a:off x="323812" y="320592"/>
              <a:ext cx="2773349" cy="465179"/>
            </a:xfrm>
            <a:prstGeom prst="bracketPair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3" grpId="0"/>
      <p:bldP spid="33" grpId="1"/>
      <p:bldP spid="46" grpId="0"/>
      <p:bldP spid="46" grpId="1"/>
      <p:bldP spid="59" grpId="0"/>
      <p:bldP spid="59" grpId="1"/>
      <p:bldP spid="64" grpId="0"/>
      <p:bldP spid="65" grpId="0"/>
      <p:bldP spid="67" grpId="0"/>
      <p:bldP spid="68" grpId="0"/>
      <p:bldP spid="70" grpId="0"/>
      <p:bldP spid="71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组合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2438" y="2237551"/>
            <a:ext cx="6207125" cy="74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615604" y="3324989"/>
            <a:ext cx="619125" cy="619125"/>
            <a:chOff x="615604" y="3324989"/>
            <a:chExt cx="619125" cy="619125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615604" y="3324989"/>
              <a:ext cx="619125" cy="619125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32738" y="3496047"/>
              <a:ext cx="384857" cy="325122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5604" y="1945451"/>
            <a:ext cx="619125" cy="619125"/>
            <a:chOff x="615604" y="1945451"/>
            <a:chExt cx="619125" cy="619125"/>
          </a:xfrm>
        </p:grpSpPr>
        <p:sp>
          <p:nvSpPr>
            <p:cNvPr id="14" name="椭圆 5"/>
            <p:cNvSpPr>
              <a:spLocks noChangeArrowheads="1"/>
            </p:cNvSpPr>
            <p:nvPr/>
          </p:nvSpPr>
          <p:spPr bwMode="auto">
            <a:xfrm>
              <a:off x="615604" y="1945451"/>
              <a:ext cx="619125" cy="619125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5" name="组合 20"/>
            <p:cNvPicPr>
              <a:picLocks noChangeArrowheads="1"/>
            </p:cNvPicPr>
            <p:nvPr/>
          </p:nvPicPr>
          <p:blipFill>
            <a:blip r:embed="rId3" cstate="email">
              <a:biLevel thresh="25000"/>
            </a:blip>
            <a:srcRect/>
            <a:stretch>
              <a:fillRect/>
            </a:stretch>
          </p:blipFill>
          <p:spPr bwMode="auto">
            <a:xfrm>
              <a:off x="723681" y="2042352"/>
              <a:ext cx="402336" cy="38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9159529" y="1945451"/>
            <a:ext cx="619125" cy="619125"/>
            <a:chOff x="9159529" y="1945451"/>
            <a:chExt cx="619125" cy="619125"/>
          </a:xfrm>
        </p:grpSpPr>
        <p:sp>
          <p:nvSpPr>
            <p:cNvPr id="17" name="椭圆 17"/>
            <p:cNvSpPr>
              <a:spLocks noChangeArrowheads="1"/>
            </p:cNvSpPr>
            <p:nvPr/>
          </p:nvSpPr>
          <p:spPr bwMode="auto">
            <a:xfrm>
              <a:off x="9159529" y="1945451"/>
              <a:ext cx="619125" cy="619125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8" name="组合 25"/>
            <p:cNvPicPr>
              <a:picLocks noChangeArrowheads="1"/>
            </p:cNvPicPr>
            <p:nvPr/>
          </p:nvPicPr>
          <p:blipFill>
            <a:blip r:embed="rId4" cstate="email">
              <a:biLevel thresh="25000"/>
            </a:blip>
            <a:srcRect/>
            <a:stretch>
              <a:fillRect/>
            </a:stretch>
          </p:blipFill>
          <p:spPr bwMode="auto">
            <a:xfrm>
              <a:off x="9294657" y="2078928"/>
              <a:ext cx="347472" cy="34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9159529" y="3324989"/>
            <a:ext cx="619125" cy="619125"/>
            <a:chOff x="9159529" y="3324989"/>
            <a:chExt cx="619125" cy="619125"/>
          </a:xfrm>
        </p:grpSpPr>
        <p:sp>
          <p:nvSpPr>
            <p:cNvPr id="20" name="椭圆 18"/>
            <p:cNvSpPr>
              <a:spLocks noChangeArrowheads="1"/>
            </p:cNvSpPr>
            <p:nvPr/>
          </p:nvSpPr>
          <p:spPr bwMode="auto">
            <a:xfrm>
              <a:off x="9159529" y="3324989"/>
              <a:ext cx="619125" cy="619125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1" name="组合 30"/>
            <p:cNvPicPr>
              <a:picLocks noChangeArrowheads="1"/>
            </p:cNvPicPr>
            <p:nvPr/>
          </p:nvPicPr>
          <p:blipFill>
            <a:blip r:embed="rId5" cstate="email">
              <a:biLevel thresh="25000"/>
            </a:blip>
            <a:srcRect/>
            <a:stretch>
              <a:fillRect/>
            </a:stretch>
          </p:blipFill>
          <p:spPr bwMode="auto">
            <a:xfrm>
              <a:off x="9270273" y="3487104"/>
              <a:ext cx="396240" cy="31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13"/>
          <p:cNvSpPr txBox="1"/>
          <p:nvPr/>
        </p:nvSpPr>
        <p:spPr>
          <a:xfrm>
            <a:off x="1401051" y="3324989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401051" y="3743870"/>
            <a:ext cx="161839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1401051" y="194545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401051" y="2364332"/>
            <a:ext cx="161839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958004" y="1947969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9958004" y="2366850"/>
            <a:ext cx="161839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9958004" y="3324989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9958004" y="3743870"/>
            <a:ext cx="161839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72211" y="320592"/>
            <a:ext cx="2876550" cy="465179"/>
            <a:chOff x="272211" y="320592"/>
            <a:chExt cx="2876550" cy="465179"/>
          </a:xfrm>
        </p:grpSpPr>
        <p:sp>
          <p:nvSpPr>
            <p:cNvPr id="24" name="文本框 23"/>
            <p:cNvSpPr txBox="1"/>
            <p:nvPr/>
          </p:nvSpPr>
          <p:spPr>
            <a:xfrm>
              <a:off x="272211" y="322349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双括号 24"/>
            <p:cNvSpPr/>
            <p:nvPr/>
          </p:nvSpPr>
          <p:spPr>
            <a:xfrm>
              <a:off x="323812" y="320592"/>
              <a:ext cx="2773349" cy="465179"/>
            </a:xfrm>
            <a:prstGeom prst="bracketPair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8664915" y="4427740"/>
            <a:ext cx="729056" cy="698518"/>
            <a:chOff x="8451360" y="4146252"/>
            <a:chExt cx="1006738" cy="964568"/>
          </a:xfrm>
        </p:grpSpPr>
        <p:sp>
          <p:nvSpPr>
            <p:cNvPr id="48" name="等腰三角形 47"/>
            <p:cNvSpPr/>
            <p:nvPr/>
          </p:nvSpPr>
          <p:spPr>
            <a:xfrm rot="19919656" flipH="1">
              <a:off x="9150807" y="4483276"/>
              <a:ext cx="307291" cy="496933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647120">
              <a:off x="8718997" y="4727593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2215845">
              <a:off x="8631002" y="4146252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2215845">
              <a:off x="8451360" y="4600378"/>
              <a:ext cx="222775" cy="185411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98030" y="1731743"/>
            <a:ext cx="729056" cy="698518"/>
            <a:chOff x="2733902" y="1747181"/>
            <a:chExt cx="1006738" cy="964568"/>
          </a:xfrm>
        </p:grpSpPr>
        <p:sp>
          <p:nvSpPr>
            <p:cNvPr id="28" name="等腰三角形 27"/>
            <p:cNvSpPr/>
            <p:nvPr/>
          </p:nvSpPr>
          <p:spPr>
            <a:xfrm rot="19919656" flipV="1">
              <a:off x="2733902" y="1877792"/>
              <a:ext cx="307291" cy="496933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647120" flipH="1" flipV="1">
              <a:off x="3012548" y="1747181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2215845" flipH="1" flipV="1">
              <a:off x="3100543" y="2328522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2215845" flipH="1" flipV="1">
              <a:off x="3517865" y="2072212"/>
              <a:ext cx="222775" cy="185411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等腰三角形 4"/>
          <p:cNvSpPr/>
          <p:nvPr/>
        </p:nvSpPr>
        <p:spPr>
          <a:xfrm rot="16200000">
            <a:off x="9818395" y="1633130"/>
            <a:ext cx="4166419" cy="3591741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5400000" flipH="1">
            <a:off x="-1792814" y="1633130"/>
            <a:ext cx="4166419" cy="3591741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293724" y="2486994"/>
            <a:ext cx="1604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</a:rPr>
              <a:t>03 </a:t>
            </a:r>
            <a:endParaRPr lang="zh-CN" altLang="en-US" sz="880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378217" y="3909342"/>
            <a:ext cx="343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单击此处添加您的标题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4588592" y="3833920"/>
            <a:ext cx="301481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56" grpId="0"/>
      <p:bldP spid="56" grpId="1"/>
      <p:bldP spid="57" grpId="0"/>
      <p:bldP spid="5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9" name="Group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7156" y="2463094"/>
            <a:ext cx="2699357" cy="269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747480" y="2125529"/>
            <a:ext cx="3326598" cy="3374487"/>
            <a:chOff x="1747480" y="2125529"/>
            <a:chExt cx="3326598" cy="3374487"/>
          </a:xfrm>
        </p:grpSpPr>
        <p:sp>
          <p:nvSpPr>
            <p:cNvPr id="10" name="弧形 8"/>
            <p:cNvSpPr/>
            <p:nvPr/>
          </p:nvSpPr>
          <p:spPr bwMode="auto">
            <a:xfrm>
              <a:off x="1747480" y="2175754"/>
              <a:ext cx="3275203" cy="3274036"/>
            </a:xfrm>
            <a:custGeom>
              <a:avLst/>
              <a:gdLst>
                <a:gd name="T0" fmla="*/ 585303 w 4451350"/>
                <a:gd name="T1" fmla="*/ 721155 h 4449763"/>
                <a:gd name="T2" fmla="*/ 3028648 w 4451350"/>
                <a:gd name="T3" fmla="*/ 149841 h 4449763"/>
                <a:gd name="T4" fmla="*/ 4451337 w 4451350"/>
                <a:gd name="T5" fmla="*/ 2217040 h 4449763"/>
                <a:gd name="T6" fmla="*/ 3043250 w 4451350"/>
                <a:gd name="T7" fmla="*/ 4294216 h 4449763"/>
                <a:gd name="T8" fmla="*/ 595943 w 4451350"/>
                <a:gd name="T9" fmla="*/ 3740125 h 4449763"/>
                <a:gd name="T10" fmla="*/ 2225675 w 4451350"/>
                <a:gd name="T11" fmla="*/ 2224882 h 4449763"/>
                <a:gd name="T12" fmla="*/ 585303 w 4451350"/>
                <a:gd name="T13" fmla="*/ 721155 h 4449763"/>
                <a:gd name="T14" fmla="*/ 585303 w 4451350"/>
                <a:gd name="T15" fmla="*/ 721155 h 4449763"/>
                <a:gd name="T16" fmla="*/ 3028648 w 4451350"/>
                <a:gd name="T17" fmla="*/ 149841 h 4449763"/>
                <a:gd name="T18" fmla="*/ 4451337 w 4451350"/>
                <a:gd name="T19" fmla="*/ 2217040 h 4449763"/>
                <a:gd name="T20" fmla="*/ 3043250 w 4451350"/>
                <a:gd name="T21" fmla="*/ 4294216 h 4449763"/>
                <a:gd name="T22" fmla="*/ 595943 w 4451350"/>
                <a:gd name="T23" fmla="*/ 3740125 h 4449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51350" h="4449763" stroke="0">
                  <a:moveTo>
                    <a:pt x="585303" y="721155"/>
                  </a:moveTo>
                  <a:cubicBezTo>
                    <a:pt x="1204501" y="46171"/>
                    <a:pt x="2174197" y="-180568"/>
                    <a:pt x="3028648" y="149841"/>
                  </a:cubicBezTo>
                  <a:cubicBezTo>
                    <a:pt x="3883414" y="480371"/>
                    <a:pt x="4448107" y="1300883"/>
                    <a:pt x="4451337" y="2217040"/>
                  </a:cubicBezTo>
                  <a:cubicBezTo>
                    <a:pt x="4454567" y="3133201"/>
                    <a:pt x="3895669" y="3957674"/>
                    <a:pt x="3043250" y="4294216"/>
                  </a:cubicBezTo>
                  <a:cubicBezTo>
                    <a:pt x="2191151" y="4630632"/>
                    <a:pt x="1219882" y="4410729"/>
                    <a:pt x="595943" y="3740125"/>
                  </a:cubicBezTo>
                  <a:lnTo>
                    <a:pt x="2225675" y="2224882"/>
                  </a:lnTo>
                  <a:lnTo>
                    <a:pt x="585303" y="721155"/>
                  </a:lnTo>
                  <a:close/>
                </a:path>
                <a:path w="4451350" h="4449763" fill="none">
                  <a:moveTo>
                    <a:pt x="585303" y="721155"/>
                  </a:moveTo>
                  <a:cubicBezTo>
                    <a:pt x="1204501" y="46171"/>
                    <a:pt x="2174197" y="-180568"/>
                    <a:pt x="3028648" y="149841"/>
                  </a:cubicBezTo>
                  <a:cubicBezTo>
                    <a:pt x="3883414" y="480371"/>
                    <a:pt x="4448107" y="1300883"/>
                    <a:pt x="4451337" y="2217040"/>
                  </a:cubicBezTo>
                  <a:cubicBezTo>
                    <a:pt x="4454567" y="3133201"/>
                    <a:pt x="3895669" y="3957674"/>
                    <a:pt x="3043250" y="4294216"/>
                  </a:cubicBezTo>
                  <a:cubicBezTo>
                    <a:pt x="2191151" y="4630632"/>
                    <a:pt x="1219882" y="4410729"/>
                    <a:pt x="595943" y="3740125"/>
                  </a:cubicBezTo>
                </a:path>
              </a:pathLst>
            </a:custGeom>
            <a:noFill/>
            <a:ln w="146050" cap="rnd" cmpd="sng">
              <a:solidFill>
                <a:schemeClr val="bg1">
                  <a:alpha val="7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2128263" y="2660494"/>
              <a:ext cx="99284" cy="99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6"/>
            <p:cNvSpPr>
              <a:spLocks noChangeArrowheads="1"/>
            </p:cNvSpPr>
            <p:nvPr/>
          </p:nvSpPr>
          <p:spPr bwMode="auto">
            <a:xfrm>
              <a:off x="3334856" y="2125529"/>
              <a:ext cx="100452" cy="1004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7"/>
            <p:cNvSpPr>
              <a:spLocks noChangeArrowheads="1"/>
            </p:cNvSpPr>
            <p:nvPr/>
          </p:nvSpPr>
          <p:spPr bwMode="auto">
            <a:xfrm>
              <a:off x="4591675" y="2711888"/>
              <a:ext cx="99284" cy="99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8"/>
            <p:cNvSpPr>
              <a:spLocks noChangeArrowheads="1"/>
            </p:cNvSpPr>
            <p:nvPr/>
          </p:nvSpPr>
          <p:spPr bwMode="auto">
            <a:xfrm>
              <a:off x="4974794" y="3763130"/>
              <a:ext cx="99284" cy="99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9"/>
            <p:cNvSpPr>
              <a:spLocks noChangeArrowheads="1"/>
            </p:cNvSpPr>
            <p:nvPr/>
          </p:nvSpPr>
          <p:spPr bwMode="auto">
            <a:xfrm>
              <a:off x="4633724" y="4761810"/>
              <a:ext cx="100452" cy="99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20"/>
            <p:cNvSpPr>
              <a:spLocks noChangeArrowheads="1"/>
            </p:cNvSpPr>
            <p:nvPr/>
          </p:nvSpPr>
          <p:spPr bwMode="auto">
            <a:xfrm>
              <a:off x="3334856" y="5400732"/>
              <a:ext cx="100452" cy="99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21"/>
            <p:cNvSpPr>
              <a:spLocks noChangeArrowheads="1"/>
            </p:cNvSpPr>
            <p:nvPr/>
          </p:nvSpPr>
          <p:spPr bwMode="auto">
            <a:xfrm>
              <a:off x="2136440" y="4876279"/>
              <a:ext cx="99284" cy="99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3539264" y="1818332"/>
            <a:ext cx="288508" cy="242954"/>
          </a:xfrm>
          <a:custGeom>
            <a:avLst/>
            <a:gdLst>
              <a:gd name="T0" fmla="*/ 1050 w 1051"/>
              <a:gd name="T1" fmla="*/ 533 h 884"/>
              <a:gd name="T2" fmla="*/ 1048 w 1051"/>
              <a:gd name="T3" fmla="*/ 520 h 884"/>
              <a:gd name="T4" fmla="*/ 1046 w 1051"/>
              <a:gd name="T5" fmla="*/ 505 h 884"/>
              <a:gd name="T6" fmla="*/ 1042 w 1051"/>
              <a:gd name="T7" fmla="*/ 489 h 884"/>
              <a:gd name="T8" fmla="*/ 1040 w 1051"/>
              <a:gd name="T9" fmla="*/ 479 h 884"/>
              <a:gd name="T10" fmla="*/ 1034 w 1051"/>
              <a:gd name="T11" fmla="*/ 460 h 884"/>
              <a:gd name="T12" fmla="*/ 1034 w 1051"/>
              <a:gd name="T13" fmla="*/ 459 h 884"/>
              <a:gd name="T14" fmla="*/ 894 w 1051"/>
              <a:gd name="T15" fmla="*/ 287 h 884"/>
              <a:gd name="T16" fmla="*/ 889 w 1051"/>
              <a:gd name="T17" fmla="*/ 284 h 884"/>
              <a:gd name="T18" fmla="*/ 873 w 1051"/>
              <a:gd name="T19" fmla="*/ 275 h 884"/>
              <a:gd name="T20" fmla="*/ 863 w 1051"/>
              <a:gd name="T21" fmla="*/ 271 h 884"/>
              <a:gd name="T22" fmla="*/ 848 w 1051"/>
              <a:gd name="T23" fmla="*/ 264 h 884"/>
              <a:gd name="T24" fmla="*/ 837 w 1051"/>
              <a:gd name="T25" fmla="*/ 260 h 884"/>
              <a:gd name="T26" fmla="*/ 821 w 1051"/>
              <a:gd name="T27" fmla="*/ 255 h 884"/>
              <a:gd name="T28" fmla="*/ 819 w 1051"/>
              <a:gd name="T29" fmla="*/ 254 h 884"/>
              <a:gd name="T30" fmla="*/ 511 w 1051"/>
              <a:gd name="T31" fmla="*/ 0 h 884"/>
              <a:gd name="T32" fmla="*/ 196 w 1051"/>
              <a:gd name="T33" fmla="*/ 315 h 884"/>
              <a:gd name="T34" fmla="*/ 197 w 1051"/>
              <a:gd name="T35" fmla="*/ 330 h 884"/>
              <a:gd name="T36" fmla="*/ 0 w 1051"/>
              <a:gd name="T37" fmla="*/ 600 h 884"/>
              <a:gd name="T38" fmla="*/ 283 w 1051"/>
              <a:gd name="T39" fmla="*/ 884 h 884"/>
              <a:gd name="T40" fmla="*/ 730 w 1051"/>
              <a:gd name="T41" fmla="*/ 884 h 884"/>
              <a:gd name="T42" fmla="*/ 1051 w 1051"/>
              <a:gd name="T43" fmla="*/ 562 h 884"/>
              <a:gd name="T44" fmla="*/ 1050 w 1051"/>
              <a:gd name="T45" fmla="*/ 533 h 884"/>
              <a:gd name="T46" fmla="*/ 730 w 1051"/>
              <a:gd name="T47" fmla="*/ 825 h 884"/>
              <a:gd name="T48" fmla="*/ 283 w 1051"/>
              <a:gd name="T49" fmla="*/ 825 h 884"/>
              <a:gd name="T50" fmla="*/ 59 w 1051"/>
              <a:gd name="T51" fmla="*/ 600 h 884"/>
              <a:gd name="T52" fmla="*/ 205 w 1051"/>
              <a:gd name="T53" fmla="*/ 389 h 884"/>
              <a:gd name="T54" fmla="*/ 265 w 1051"/>
              <a:gd name="T55" fmla="*/ 512 h 884"/>
              <a:gd name="T56" fmla="*/ 288 w 1051"/>
              <a:gd name="T57" fmla="*/ 523 h 884"/>
              <a:gd name="T58" fmla="*/ 307 w 1051"/>
              <a:gd name="T59" fmla="*/ 516 h 884"/>
              <a:gd name="T60" fmla="*/ 311 w 1051"/>
              <a:gd name="T61" fmla="*/ 475 h 884"/>
              <a:gd name="T62" fmla="*/ 257 w 1051"/>
              <a:gd name="T63" fmla="*/ 348 h 884"/>
              <a:gd name="T64" fmla="*/ 257 w 1051"/>
              <a:gd name="T65" fmla="*/ 348 h 884"/>
              <a:gd name="T66" fmla="*/ 255 w 1051"/>
              <a:gd name="T67" fmla="*/ 331 h 884"/>
              <a:gd name="T68" fmla="*/ 255 w 1051"/>
              <a:gd name="T69" fmla="*/ 315 h 884"/>
              <a:gd name="T70" fmla="*/ 511 w 1051"/>
              <a:gd name="T71" fmla="*/ 59 h 884"/>
              <a:gd name="T72" fmla="*/ 756 w 1051"/>
              <a:gd name="T73" fmla="*/ 243 h 884"/>
              <a:gd name="T74" fmla="*/ 730 w 1051"/>
              <a:gd name="T75" fmla="*/ 241 h 884"/>
              <a:gd name="T76" fmla="*/ 532 w 1051"/>
              <a:gd name="T77" fmla="*/ 310 h 884"/>
              <a:gd name="T78" fmla="*/ 527 w 1051"/>
              <a:gd name="T79" fmla="*/ 351 h 884"/>
              <a:gd name="T80" fmla="*/ 568 w 1051"/>
              <a:gd name="T81" fmla="*/ 356 h 884"/>
              <a:gd name="T82" fmla="*/ 730 w 1051"/>
              <a:gd name="T83" fmla="*/ 300 h 884"/>
              <a:gd name="T84" fmla="*/ 792 w 1051"/>
              <a:gd name="T85" fmla="*/ 307 h 884"/>
              <a:gd name="T86" fmla="*/ 846 w 1051"/>
              <a:gd name="T87" fmla="*/ 327 h 884"/>
              <a:gd name="T88" fmla="*/ 851 w 1051"/>
              <a:gd name="T89" fmla="*/ 330 h 884"/>
              <a:gd name="T90" fmla="*/ 866 w 1051"/>
              <a:gd name="T91" fmla="*/ 338 h 884"/>
              <a:gd name="T92" fmla="*/ 871 w 1051"/>
              <a:gd name="T93" fmla="*/ 341 h 884"/>
              <a:gd name="T94" fmla="*/ 886 w 1051"/>
              <a:gd name="T95" fmla="*/ 352 h 884"/>
              <a:gd name="T96" fmla="*/ 888 w 1051"/>
              <a:gd name="T97" fmla="*/ 353 h 884"/>
              <a:gd name="T98" fmla="*/ 977 w 1051"/>
              <a:gd name="T99" fmla="*/ 473 h 884"/>
              <a:gd name="T100" fmla="*/ 978 w 1051"/>
              <a:gd name="T101" fmla="*/ 476 h 884"/>
              <a:gd name="T102" fmla="*/ 983 w 1051"/>
              <a:gd name="T103" fmla="*/ 493 h 884"/>
              <a:gd name="T104" fmla="*/ 985 w 1051"/>
              <a:gd name="T105" fmla="*/ 500 h 884"/>
              <a:gd name="T106" fmla="*/ 988 w 1051"/>
              <a:gd name="T107" fmla="*/ 515 h 884"/>
              <a:gd name="T108" fmla="*/ 990 w 1051"/>
              <a:gd name="T109" fmla="*/ 527 h 884"/>
              <a:gd name="T110" fmla="*/ 991 w 1051"/>
              <a:gd name="T111" fmla="*/ 538 h 884"/>
              <a:gd name="T112" fmla="*/ 993 w 1051"/>
              <a:gd name="T113" fmla="*/ 562 h 884"/>
              <a:gd name="T114" fmla="*/ 730 w 1051"/>
              <a:gd name="T115" fmla="*/ 825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1" h="884">
                <a:moveTo>
                  <a:pt x="1050" y="533"/>
                </a:moveTo>
                <a:cubicBezTo>
                  <a:pt x="1049" y="529"/>
                  <a:pt x="1049" y="525"/>
                  <a:pt x="1048" y="520"/>
                </a:cubicBezTo>
                <a:cubicBezTo>
                  <a:pt x="1048" y="515"/>
                  <a:pt x="1047" y="510"/>
                  <a:pt x="1046" y="505"/>
                </a:cubicBezTo>
                <a:cubicBezTo>
                  <a:pt x="1045" y="500"/>
                  <a:pt x="1044" y="494"/>
                  <a:pt x="1042" y="489"/>
                </a:cubicBezTo>
                <a:cubicBezTo>
                  <a:pt x="1042" y="485"/>
                  <a:pt x="1041" y="482"/>
                  <a:pt x="1040" y="479"/>
                </a:cubicBezTo>
                <a:cubicBezTo>
                  <a:pt x="1038" y="473"/>
                  <a:pt x="1036" y="466"/>
                  <a:pt x="1034" y="460"/>
                </a:cubicBezTo>
                <a:cubicBezTo>
                  <a:pt x="1034" y="459"/>
                  <a:pt x="1034" y="459"/>
                  <a:pt x="1034" y="459"/>
                </a:cubicBezTo>
                <a:cubicBezTo>
                  <a:pt x="1009" y="386"/>
                  <a:pt x="959" y="326"/>
                  <a:pt x="894" y="287"/>
                </a:cubicBezTo>
                <a:cubicBezTo>
                  <a:pt x="893" y="286"/>
                  <a:pt x="891" y="285"/>
                  <a:pt x="889" y="284"/>
                </a:cubicBezTo>
                <a:cubicBezTo>
                  <a:pt x="884" y="281"/>
                  <a:pt x="878" y="278"/>
                  <a:pt x="873" y="275"/>
                </a:cubicBezTo>
                <a:cubicBezTo>
                  <a:pt x="870" y="274"/>
                  <a:pt x="867" y="272"/>
                  <a:pt x="863" y="271"/>
                </a:cubicBezTo>
                <a:cubicBezTo>
                  <a:pt x="858" y="268"/>
                  <a:pt x="853" y="266"/>
                  <a:pt x="848" y="264"/>
                </a:cubicBezTo>
                <a:cubicBezTo>
                  <a:pt x="844" y="262"/>
                  <a:pt x="840" y="261"/>
                  <a:pt x="837" y="260"/>
                </a:cubicBezTo>
                <a:cubicBezTo>
                  <a:pt x="831" y="258"/>
                  <a:pt x="826" y="256"/>
                  <a:pt x="821" y="255"/>
                </a:cubicBezTo>
                <a:cubicBezTo>
                  <a:pt x="820" y="254"/>
                  <a:pt x="819" y="254"/>
                  <a:pt x="819" y="254"/>
                </a:cubicBezTo>
                <a:cubicBezTo>
                  <a:pt x="790" y="108"/>
                  <a:pt x="661" y="0"/>
                  <a:pt x="511" y="0"/>
                </a:cubicBezTo>
                <a:cubicBezTo>
                  <a:pt x="337" y="0"/>
                  <a:pt x="196" y="141"/>
                  <a:pt x="196" y="315"/>
                </a:cubicBezTo>
                <a:cubicBezTo>
                  <a:pt x="196" y="320"/>
                  <a:pt x="196" y="325"/>
                  <a:pt x="197" y="330"/>
                </a:cubicBezTo>
                <a:cubicBezTo>
                  <a:pt x="81" y="367"/>
                  <a:pt x="0" y="477"/>
                  <a:pt x="0" y="600"/>
                </a:cubicBezTo>
                <a:cubicBezTo>
                  <a:pt x="0" y="756"/>
                  <a:pt x="127" y="884"/>
                  <a:pt x="283" y="884"/>
                </a:cubicBezTo>
                <a:cubicBezTo>
                  <a:pt x="730" y="884"/>
                  <a:pt x="730" y="884"/>
                  <a:pt x="730" y="884"/>
                </a:cubicBezTo>
                <a:cubicBezTo>
                  <a:pt x="907" y="884"/>
                  <a:pt x="1051" y="739"/>
                  <a:pt x="1051" y="562"/>
                </a:cubicBezTo>
                <a:cubicBezTo>
                  <a:pt x="1051" y="552"/>
                  <a:pt x="1051" y="543"/>
                  <a:pt x="1050" y="533"/>
                </a:cubicBezTo>
                <a:close/>
                <a:moveTo>
                  <a:pt x="730" y="825"/>
                </a:moveTo>
                <a:cubicBezTo>
                  <a:pt x="283" y="825"/>
                  <a:pt x="283" y="825"/>
                  <a:pt x="283" y="825"/>
                </a:cubicBezTo>
                <a:cubicBezTo>
                  <a:pt x="159" y="825"/>
                  <a:pt x="59" y="724"/>
                  <a:pt x="59" y="600"/>
                </a:cubicBezTo>
                <a:cubicBezTo>
                  <a:pt x="59" y="506"/>
                  <a:pt x="119" y="421"/>
                  <a:pt x="205" y="389"/>
                </a:cubicBezTo>
                <a:cubicBezTo>
                  <a:pt x="216" y="434"/>
                  <a:pt x="236" y="476"/>
                  <a:pt x="265" y="512"/>
                </a:cubicBezTo>
                <a:cubicBezTo>
                  <a:pt x="271" y="519"/>
                  <a:pt x="280" y="523"/>
                  <a:pt x="288" y="523"/>
                </a:cubicBezTo>
                <a:cubicBezTo>
                  <a:pt x="295" y="523"/>
                  <a:pt x="301" y="520"/>
                  <a:pt x="307" y="516"/>
                </a:cubicBezTo>
                <a:cubicBezTo>
                  <a:pt x="319" y="506"/>
                  <a:pt x="321" y="487"/>
                  <a:pt x="311" y="475"/>
                </a:cubicBezTo>
                <a:cubicBezTo>
                  <a:pt x="281" y="438"/>
                  <a:pt x="263" y="395"/>
                  <a:pt x="257" y="348"/>
                </a:cubicBezTo>
                <a:cubicBezTo>
                  <a:pt x="257" y="348"/>
                  <a:pt x="257" y="348"/>
                  <a:pt x="257" y="348"/>
                </a:cubicBezTo>
                <a:cubicBezTo>
                  <a:pt x="256" y="342"/>
                  <a:pt x="256" y="336"/>
                  <a:pt x="255" y="331"/>
                </a:cubicBezTo>
                <a:cubicBezTo>
                  <a:pt x="255" y="326"/>
                  <a:pt x="255" y="320"/>
                  <a:pt x="255" y="315"/>
                </a:cubicBezTo>
                <a:cubicBezTo>
                  <a:pt x="255" y="174"/>
                  <a:pt x="369" y="59"/>
                  <a:pt x="511" y="59"/>
                </a:cubicBezTo>
                <a:cubicBezTo>
                  <a:pt x="625" y="59"/>
                  <a:pt x="724" y="136"/>
                  <a:pt x="756" y="243"/>
                </a:cubicBezTo>
                <a:cubicBezTo>
                  <a:pt x="747" y="242"/>
                  <a:pt x="739" y="241"/>
                  <a:pt x="730" y="241"/>
                </a:cubicBezTo>
                <a:cubicBezTo>
                  <a:pt x="657" y="241"/>
                  <a:pt x="589" y="265"/>
                  <a:pt x="532" y="310"/>
                </a:cubicBezTo>
                <a:cubicBezTo>
                  <a:pt x="519" y="320"/>
                  <a:pt x="517" y="338"/>
                  <a:pt x="527" y="351"/>
                </a:cubicBezTo>
                <a:cubicBezTo>
                  <a:pt x="537" y="364"/>
                  <a:pt x="555" y="366"/>
                  <a:pt x="568" y="356"/>
                </a:cubicBezTo>
                <a:cubicBezTo>
                  <a:pt x="615" y="319"/>
                  <a:pt x="671" y="300"/>
                  <a:pt x="730" y="300"/>
                </a:cubicBezTo>
                <a:cubicBezTo>
                  <a:pt x="751" y="300"/>
                  <a:pt x="772" y="303"/>
                  <a:pt x="792" y="307"/>
                </a:cubicBezTo>
                <a:cubicBezTo>
                  <a:pt x="811" y="312"/>
                  <a:pt x="829" y="319"/>
                  <a:pt x="846" y="327"/>
                </a:cubicBezTo>
                <a:cubicBezTo>
                  <a:pt x="848" y="328"/>
                  <a:pt x="849" y="329"/>
                  <a:pt x="851" y="330"/>
                </a:cubicBezTo>
                <a:cubicBezTo>
                  <a:pt x="856" y="332"/>
                  <a:pt x="861" y="335"/>
                  <a:pt x="866" y="338"/>
                </a:cubicBezTo>
                <a:cubicBezTo>
                  <a:pt x="868" y="339"/>
                  <a:pt x="869" y="340"/>
                  <a:pt x="871" y="341"/>
                </a:cubicBezTo>
                <a:cubicBezTo>
                  <a:pt x="876" y="344"/>
                  <a:pt x="881" y="348"/>
                  <a:pt x="886" y="352"/>
                </a:cubicBezTo>
                <a:cubicBezTo>
                  <a:pt x="887" y="352"/>
                  <a:pt x="888" y="353"/>
                  <a:pt x="888" y="353"/>
                </a:cubicBezTo>
                <a:cubicBezTo>
                  <a:pt x="928" y="384"/>
                  <a:pt x="959" y="425"/>
                  <a:pt x="977" y="473"/>
                </a:cubicBezTo>
                <a:cubicBezTo>
                  <a:pt x="977" y="474"/>
                  <a:pt x="977" y="475"/>
                  <a:pt x="978" y="476"/>
                </a:cubicBezTo>
                <a:cubicBezTo>
                  <a:pt x="980" y="481"/>
                  <a:pt x="981" y="487"/>
                  <a:pt x="983" y="493"/>
                </a:cubicBezTo>
                <a:cubicBezTo>
                  <a:pt x="984" y="495"/>
                  <a:pt x="984" y="498"/>
                  <a:pt x="985" y="500"/>
                </a:cubicBezTo>
                <a:cubicBezTo>
                  <a:pt x="986" y="505"/>
                  <a:pt x="987" y="510"/>
                  <a:pt x="988" y="515"/>
                </a:cubicBezTo>
                <a:cubicBezTo>
                  <a:pt x="989" y="519"/>
                  <a:pt x="989" y="523"/>
                  <a:pt x="990" y="527"/>
                </a:cubicBezTo>
                <a:cubicBezTo>
                  <a:pt x="990" y="530"/>
                  <a:pt x="991" y="534"/>
                  <a:pt x="991" y="538"/>
                </a:cubicBezTo>
                <a:cubicBezTo>
                  <a:pt x="992" y="546"/>
                  <a:pt x="993" y="554"/>
                  <a:pt x="993" y="562"/>
                </a:cubicBezTo>
                <a:cubicBezTo>
                  <a:pt x="993" y="707"/>
                  <a:pt x="875" y="825"/>
                  <a:pt x="730" y="8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>
            <a:off x="5189715" y="3660342"/>
            <a:ext cx="283835" cy="304860"/>
          </a:xfrm>
          <a:custGeom>
            <a:avLst/>
            <a:gdLst>
              <a:gd name="T0" fmla="*/ 1027 w 1031"/>
              <a:gd name="T1" fmla="*/ 227 h 1107"/>
              <a:gd name="T2" fmla="*/ 1023 w 1031"/>
              <a:gd name="T3" fmla="*/ 205 h 1107"/>
              <a:gd name="T4" fmla="*/ 655 w 1031"/>
              <a:gd name="T5" fmla="*/ 7 h 1107"/>
              <a:gd name="T6" fmla="*/ 376 w 1031"/>
              <a:gd name="T7" fmla="*/ 7 h 1107"/>
              <a:gd name="T8" fmla="*/ 8 w 1031"/>
              <a:gd name="T9" fmla="*/ 205 h 1107"/>
              <a:gd name="T10" fmla="*/ 3 w 1031"/>
              <a:gd name="T11" fmla="*/ 227 h 1107"/>
              <a:gd name="T12" fmla="*/ 3 w 1031"/>
              <a:gd name="T13" fmla="*/ 592 h 1107"/>
              <a:gd name="T14" fmla="*/ 8 w 1031"/>
              <a:gd name="T15" fmla="*/ 614 h 1107"/>
              <a:gd name="T16" fmla="*/ 137 w 1031"/>
              <a:gd name="T17" fmla="*/ 876 h 1107"/>
              <a:gd name="T18" fmla="*/ 501 w 1031"/>
              <a:gd name="T19" fmla="*/ 1103 h 1107"/>
              <a:gd name="T20" fmla="*/ 530 w 1031"/>
              <a:gd name="T21" fmla="*/ 1103 h 1107"/>
              <a:gd name="T22" fmla="*/ 894 w 1031"/>
              <a:gd name="T23" fmla="*/ 876 h 1107"/>
              <a:gd name="T24" fmla="*/ 1023 w 1031"/>
              <a:gd name="T25" fmla="*/ 614 h 1107"/>
              <a:gd name="T26" fmla="*/ 1027 w 1031"/>
              <a:gd name="T27" fmla="*/ 592 h 1107"/>
              <a:gd name="T28" fmla="*/ 515 w 1031"/>
              <a:gd name="T29" fmla="*/ 594 h 1107"/>
              <a:gd name="T30" fmla="*/ 515 w 1031"/>
              <a:gd name="T31" fmla="*/ 225 h 1107"/>
              <a:gd name="T32" fmla="*/ 515 w 1031"/>
              <a:gd name="T33" fmla="*/ 594 h 1107"/>
              <a:gd name="T34" fmla="*/ 993 w 1031"/>
              <a:gd name="T35" fmla="*/ 222 h 1107"/>
              <a:gd name="T36" fmla="*/ 537 w 1031"/>
              <a:gd name="T37" fmla="*/ 204 h 1107"/>
              <a:gd name="T38" fmla="*/ 360 w 1031"/>
              <a:gd name="T39" fmla="*/ 35 h 1107"/>
              <a:gd name="T40" fmla="*/ 170 w 1031"/>
              <a:gd name="T41" fmla="*/ 390 h 1107"/>
              <a:gd name="T42" fmla="*/ 360 w 1031"/>
              <a:gd name="T43" fmla="*/ 35 h 1107"/>
              <a:gd name="T44" fmla="*/ 493 w 1031"/>
              <a:gd name="T45" fmla="*/ 615 h 1107"/>
              <a:gd name="T46" fmla="*/ 37 w 1031"/>
              <a:gd name="T47" fmla="*/ 597 h 1107"/>
              <a:gd name="T48" fmla="*/ 835 w 1031"/>
              <a:gd name="T49" fmla="*/ 859 h 1107"/>
              <a:gd name="T50" fmla="*/ 196 w 1031"/>
              <a:gd name="T51" fmla="*/ 859 h 1107"/>
              <a:gd name="T52" fmla="*/ 349 w 1031"/>
              <a:gd name="T53" fmla="*/ 828 h 1107"/>
              <a:gd name="T54" fmla="*/ 515 w 1031"/>
              <a:gd name="T55" fmla="*/ 658 h 1107"/>
              <a:gd name="T56" fmla="*/ 681 w 1031"/>
              <a:gd name="T57" fmla="*/ 828 h 1107"/>
              <a:gd name="T58" fmla="*/ 835 w 1031"/>
              <a:gd name="T59" fmla="*/ 859 h 1107"/>
              <a:gd name="T60" fmla="*/ 537 w 1031"/>
              <a:gd name="T61" fmla="*/ 615 h 1107"/>
              <a:gd name="T62" fmla="*/ 993 w 1031"/>
              <a:gd name="T63" fmla="*/ 597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1" h="1107">
                <a:moveTo>
                  <a:pt x="883" y="409"/>
                </a:moveTo>
                <a:cubicBezTo>
                  <a:pt x="1027" y="227"/>
                  <a:pt x="1027" y="227"/>
                  <a:pt x="1027" y="227"/>
                </a:cubicBezTo>
                <a:cubicBezTo>
                  <a:pt x="1030" y="224"/>
                  <a:pt x="1031" y="219"/>
                  <a:pt x="1030" y="215"/>
                </a:cubicBezTo>
                <a:cubicBezTo>
                  <a:pt x="1029" y="211"/>
                  <a:pt x="1026" y="207"/>
                  <a:pt x="1023" y="205"/>
                </a:cubicBezTo>
                <a:cubicBezTo>
                  <a:pt x="674" y="4"/>
                  <a:pt x="674" y="4"/>
                  <a:pt x="674" y="4"/>
                </a:cubicBezTo>
                <a:cubicBezTo>
                  <a:pt x="667" y="0"/>
                  <a:pt x="659" y="1"/>
                  <a:pt x="655" y="7"/>
                </a:cubicBezTo>
                <a:cubicBezTo>
                  <a:pt x="515" y="184"/>
                  <a:pt x="515" y="184"/>
                  <a:pt x="515" y="184"/>
                </a:cubicBezTo>
                <a:cubicBezTo>
                  <a:pt x="376" y="7"/>
                  <a:pt x="376" y="7"/>
                  <a:pt x="376" y="7"/>
                </a:cubicBezTo>
                <a:cubicBezTo>
                  <a:pt x="371" y="1"/>
                  <a:pt x="363" y="0"/>
                  <a:pt x="357" y="4"/>
                </a:cubicBezTo>
                <a:cubicBezTo>
                  <a:pt x="8" y="205"/>
                  <a:pt x="8" y="205"/>
                  <a:pt x="8" y="205"/>
                </a:cubicBezTo>
                <a:cubicBezTo>
                  <a:pt x="4" y="207"/>
                  <a:pt x="1" y="211"/>
                  <a:pt x="1" y="215"/>
                </a:cubicBezTo>
                <a:cubicBezTo>
                  <a:pt x="0" y="219"/>
                  <a:pt x="1" y="224"/>
                  <a:pt x="3" y="227"/>
                </a:cubicBezTo>
                <a:cubicBezTo>
                  <a:pt x="147" y="409"/>
                  <a:pt x="147" y="409"/>
                  <a:pt x="147" y="409"/>
                </a:cubicBezTo>
                <a:cubicBezTo>
                  <a:pt x="3" y="592"/>
                  <a:pt x="3" y="592"/>
                  <a:pt x="3" y="592"/>
                </a:cubicBezTo>
                <a:cubicBezTo>
                  <a:pt x="1" y="595"/>
                  <a:pt x="0" y="600"/>
                  <a:pt x="1" y="604"/>
                </a:cubicBezTo>
                <a:cubicBezTo>
                  <a:pt x="1" y="608"/>
                  <a:pt x="4" y="612"/>
                  <a:pt x="8" y="614"/>
                </a:cubicBezTo>
                <a:cubicBezTo>
                  <a:pt x="137" y="688"/>
                  <a:pt x="137" y="688"/>
                  <a:pt x="137" y="688"/>
                </a:cubicBezTo>
                <a:cubicBezTo>
                  <a:pt x="137" y="876"/>
                  <a:pt x="137" y="876"/>
                  <a:pt x="137" y="876"/>
                </a:cubicBezTo>
                <a:cubicBezTo>
                  <a:pt x="137" y="886"/>
                  <a:pt x="142" y="896"/>
                  <a:pt x="151" y="901"/>
                </a:cubicBezTo>
                <a:cubicBezTo>
                  <a:pt x="501" y="1103"/>
                  <a:pt x="501" y="1103"/>
                  <a:pt x="501" y="1103"/>
                </a:cubicBezTo>
                <a:cubicBezTo>
                  <a:pt x="505" y="1105"/>
                  <a:pt x="510" y="1107"/>
                  <a:pt x="515" y="1107"/>
                </a:cubicBezTo>
                <a:cubicBezTo>
                  <a:pt x="520" y="1107"/>
                  <a:pt x="525" y="1105"/>
                  <a:pt x="530" y="1103"/>
                </a:cubicBezTo>
                <a:cubicBezTo>
                  <a:pt x="879" y="901"/>
                  <a:pt x="879" y="901"/>
                  <a:pt x="879" y="901"/>
                </a:cubicBezTo>
                <a:cubicBezTo>
                  <a:pt x="888" y="896"/>
                  <a:pt x="894" y="886"/>
                  <a:pt x="894" y="876"/>
                </a:cubicBezTo>
                <a:cubicBezTo>
                  <a:pt x="894" y="688"/>
                  <a:pt x="894" y="688"/>
                  <a:pt x="894" y="688"/>
                </a:cubicBezTo>
                <a:cubicBezTo>
                  <a:pt x="1023" y="614"/>
                  <a:pt x="1023" y="614"/>
                  <a:pt x="1023" y="614"/>
                </a:cubicBezTo>
                <a:cubicBezTo>
                  <a:pt x="1026" y="612"/>
                  <a:pt x="1029" y="608"/>
                  <a:pt x="1030" y="604"/>
                </a:cubicBezTo>
                <a:cubicBezTo>
                  <a:pt x="1031" y="600"/>
                  <a:pt x="1030" y="595"/>
                  <a:pt x="1027" y="592"/>
                </a:cubicBezTo>
                <a:lnTo>
                  <a:pt x="883" y="409"/>
                </a:lnTo>
                <a:close/>
                <a:moveTo>
                  <a:pt x="515" y="594"/>
                </a:moveTo>
                <a:cubicBezTo>
                  <a:pt x="196" y="409"/>
                  <a:pt x="196" y="409"/>
                  <a:pt x="196" y="409"/>
                </a:cubicBezTo>
                <a:cubicBezTo>
                  <a:pt x="515" y="225"/>
                  <a:pt x="515" y="225"/>
                  <a:pt x="515" y="225"/>
                </a:cubicBezTo>
                <a:cubicBezTo>
                  <a:pt x="835" y="409"/>
                  <a:pt x="835" y="409"/>
                  <a:pt x="835" y="409"/>
                </a:cubicBezTo>
                <a:lnTo>
                  <a:pt x="515" y="594"/>
                </a:lnTo>
                <a:close/>
                <a:moveTo>
                  <a:pt x="670" y="35"/>
                </a:moveTo>
                <a:cubicBezTo>
                  <a:pt x="993" y="222"/>
                  <a:pt x="993" y="222"/>
                  <a:pt x="993" y="222"/>
                </a:cubicBezTo>
                <a:cubicBezTo>
                  <a:pt x="861" y="390"/>
                  <a:pt x="861" y="390"/>
                  <a:pt x="861" y="390"/>
                </a:cubicBezTo>
                <a:cubicBezTo>
                  <a:pt x="537" y="204"/>
                  <a:pt x="537" y="204"/>
                  <a:pt x="537" y="204"/>
                </a:cubicBezTo>
                <a:lnTo>
                  <a:pt x="670" y="35"/>
                </a:lnTo>
                <a:close/>
                <a:moveTo>
                  <a:pt x="360" y="35"/>
                </a:moveTo>
                <a:cubicBezTo>
                  <a:pt x="493" y="204"/>
                  <a:pt x="493" y="204"/>
                  <a:pt x="493" y="204"/>
                </a:cubicBezTo>
                <a:cubicBezTo>
                  <a:pt x="170" y="390"/>
                  <a:pt x="170" y="390"/>
                  <a:pt x="170" y="390"/>
                </a:cubicBezTo>
                <a:cubicBezTo>
                  <a:pt x="37" y="222"/>
                  <a:pt x="37" y="222"/>
                  <a:pt x="37" y="222"/>
                </a:cubicBezTo>
                <a:lnTo>
                  <a:pt x="360" y="35"/>
                </a:lnTo>
                <a:close/>
                <a:moveTo>
                  <a:pt x="170" y="428"/>
                </a:moveTo>
                <a:cubicBezTo>
                  <a:pt x="493" y="615"/>
                  <a:pt x="493" y="615"/>
                  <a:pt x="493" y="615"/>
                </a:cubicBezTo>
                <a:cubicBezTo>
                  <a:pt x="360" y="783"/>
                  <a:pt x="360" y="783"/>
                  <a:pt x="360" y="783"/>
                </a:cubicBezTo>
                <a:cubicBezTo>
                  <a:pt x="37" y="597"/>
                  <a:pt x="37" y="597"/>
                  <a:pt x="37" y="597"/>
                </a:cubicBezTo>
                <a:lnTo>
                  <a:pt x="170" y="428"/>
                </a:lnTo>
                <a:close/>
                <a:moveTo>
                  <a:pt x="835" y="859"/>
                </a:moveTo>
                <a:cubicBezTo>
                  <a:pt x="515" y="1043"/>
                  <a:pt x="515" y="1043"/>
                  <a:pt x="515" y="1043"/>
                </a:cubicBezTo>
                <a:cubicBezTo>
                  <a:pt x="196" y="859"/>
                  <a:pt x="196" y="859"/>
                  <a:pt x="196" y="859"/>
                </a:cubicBezTo>
                <a:cubicBezTo>
                  <a:pt x="196" y="739"/>
                  <a:pt x="196" y="739"/>
                  <a:pt x="196" y="739"/>
                </a:cubicBezTo>
                <a:cubicBezTo>
                  <a:pt x="349" y="828"/>
                  <a:pt x="349" y="828"/>
                  <a:pt x="349" y="828"/>
                </a:cubicBezTo>
                <a:cubicBezTo>
                  <a:pt x="362" y="835"/>
                  <a:pt x="378" y="832"/>
                  <a:pt x="387" y="821"/>
                </a:cubicBezTo>
                <a:cubicBezTo>
                  <a:pt x="515" y="658"/>
                  <a:pt x="515" y="658"/>
                  <a:pt x="515" y="658"/>
                </a:cubicBezTo>
                <a:cubicBezTo>
                  <a:pt x="643" y="821"/>
                  <a:pt x="643" y="821"/>
                  <a:pt x="643" y="821"/>
                </a:cubicBezTo>
                <a:cubicBezTo>
                  <a:pt x="652" y="832"/>
                  <a:pt x="668" y="835"/>
                  <a:pt x="681" y="828"/>
                </a:cubicBezTo>
                <a:cubicBezTo>
                  <a:pt x="835" y="739"/>
                  <a:pt x="835" y="739"/>
                  <a:pt x="835" y="739"/>
                </a:cubicBezTo>
                <a:lnTo>
                  <a:pt x="835" y="859"/>
                </a:lnTo>
                <a:close/>
                <a:moveTo>
                  <a:pt x="670" y="783"/>
                </a:moveTo>
                <a:cubicBezTo>
                  <a:pt x="537" y="615"/>
                  <a:pt x="537" y="615"/>
                  <a:pt x="537" y="615"/>
                </a:cubicBezTo>
                <a:cubicBezTo>
                  <a:pt x="861" y="428"/>
                  <a:pt x="861" y="428"/>
                  <a:pt x="861" y="428"/>
                </a:cubicBezTo>
                <a:cubicBezTo>
                  <a:pt x="993" y="597"/>
                  <a:pt x="993" y="597"/>
                  <a:pt x="993" y="597"/>
                </a:cubicBezTo>
                <a:lnTo>
                  <a:pt x="670" y="7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" name="组合 3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6452" y="2471271"/>
            <a:ext cx="296684" cy="2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组合 38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6452" y="4718593"/>
            <a:ext cx="255803" cy="25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组合 39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72686" y="5566595"/>
            <a:ext cx="290843" cy="2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41"/>
          <p:cNvCxnSpPr>
            <a:cxnSpLocks noChangeShapeType="1"/>
          </p:cNvCxnSpPr>
          <p:nvPr/>
        </p:nvCxnSpPr>
        <p:spPr bwMode="auto">
          <a:xfrm>
            <a:off x="5773738" y="1876151"/>
            <a:ext cx="0" cy="3861563"/>
          </a:xfrm>
          <a:prstGeom prst="line">
            <a:avLst/>
          </a:prstGeom>
          <a:noFill/>
          <a:ln w="25400" cmpd="sng">
            <a:solidFill>
              <a:schemeClr val="bg1">
                <a:alpha val="2999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3"/>
          <p:cNvSpPr txBox="1"/>
          <p:nvPr/>
        </p:nvSpPr>
        <p:spPr>
          <a:xfrm>
            <a:off x="6086705" y="196889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086704" y="2292895"/>
            <a:ext cx="422213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086705" y="342333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086704" y="3747336"/>
            <a:ext cx="422213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086705" y="487777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6086704" y="5201777"/>
            <a:ext cx="422213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/>
      <p:bldP spid="25" grpId="0"/>
      <p:bldP spid="27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3"/>
          <p:cNvSpPr txBox="1"/>
          <p:nvPr/>
        </p:nvSpPr>
        <p:spPr>
          <a:xfrm>
            <a:off x="8289152" y="3701063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289152" y="398696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488270" y="406162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554333" y="4347532"/>
            <a:ext cx="2333999" cy="11449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单击此处可编辑内容，根据您的需要自由拉伸文本框大小。单击此处可编辑内容，根据您的需要自由拉伸文本框大小。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71112" y="224684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1112" y="253274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65255" y="1959191"/>
            <a:ext cx="1658049" cy="1657982"/>
            <a:chOff x="5565255" y="1959191"/>
            <a:chExt cx="1658049" cy="1657982"/>
          </a:xfrm>
        </p:grpSpPr>
        <p:sp>
          <p:nvSpPr>
            <p:cNvPr id="16" name="Shape 727"/>
            <p:cNvSpPr/>
            <p:nvPr/>
          </p:nvSpPr>
          <p:spPr>
            <a:xfrm>
              <a:off x="5565255" y="1959191"/>
              <a:ext cx="1658049" cy="165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3"/>
                    <a:pt x="7872" y="5499"/>
                    <a:pt x="10800" y="5499"/>
                  </a:cubicBezTo>
                  <a:cubicBezTo>
                    <a:pt x="13728" y="5499"/>
                    <a:pt x="16100" y="7873"/>
                    <a:pt x="16100" y="10800"/>
                  </a:cubicBezTo>
                  <a:cubicBezTo>
                    <a:pt x="16100" y="13728"/>
                    <a:pt x="13728" y="16102"/>
                    <a:pt x="10800" y="16102"/>
                  </a:cubicBezTo>
                  <a:cubicBezTo>
                    <a:pt x="7872" y="16102"/>
                    <a:pt x="5499" y="13728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4"/>
                    <a:pt x="397" y="12601"/>
                    <a:pt x="881" y="12601"/>
                  </a:cubicBezTo>
                  <a:lnTo>
                    <a:pt x="1963" y="12601"/>
                  </a:lnTo>
                  <a:cubicBezTo>
                    <a:pt x="2448" y="12601"/>
                    <a:pt x="2966" y="12979"/>
                    <a:pt x="3113" y="13440"/>
                  </a:cubicBezTo>
                  <a:lnTo>
                    <a:pt x="3495" y="14370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3"/>
                    <a:pt x="2171" y="17445"/>
                    <a:pt x="2514" y="17788"/>
                  </a:cubicBezTo>
                  <a:lnTo>
                    <a:pt x="3813" y="19087"/>
                  </a:lnTo>
                  <a:cubicBezTo>
                    <a:pt x="4155" y="19429"/>
                    <a:pt x="4717" y="19429"/>
                    <a:pt x="5060" y="19087"/>
                  </a:cubicBezTo>
                  <a:lnTo>
                    <a:pt x="5825" y="18321"/>
                  </a:lnTo>
                  <a:cubicBezTo>
                    <a:pt x="6167" y="17979"/>
                    <a:pt x="6800" y="17881"/>
                    <a:pt x="7230" y="18105"/>
                  </a:cubicBezTo>
                  <a:lnTo>
                    <a:pt x="8160" y="18487"/>
                  </a:lnTo>
                  <a:cubicBezTo>
                    <a:pt x="8622" y="18635"/>
                    <a:pt x="9000" y="19153"/>
                    <a:pt x="9000" y="19638"/>
                  </a:cubicBezTo>
                  <a:lnTo>
                    <a:pt x="9000" y="20720"/>
                  </a:lnTo>
                  <a:cubicBezTo>
                    <a:pt x="9000" y="21204"/>
                    <a:pt x="9397" y="21600"/>
                    <a:pt x="9881" y="21600"/>
                  </a:cubicBezTo>
                  <a:lnTo>
                    <a:pt x="11719" y="21600"/>
                  </a:lnTo>
                  <a:cubicBezTo>
                    <a:pt x="12203" y="21600"/>
                    <a:pt x="12600" y="21204"/>
                    <a:pt x="12600" y="20720"/>
                  </a:cubicBezTo>
                  <a:lnTo>
                    <a:pt x="12600" y="19638"/>
                  </a:lnTo>
                  <a:cubicBezTo>
                    <a:pt x="12600" y="19153"/>
                    <a:pt x="12978" y="18635"/>
                    <a:pt x="13439" y="18487"/>
                  </a:cubicBezTo>
                  <a:lnTo>
                    <a:pt x="14370" y="18105"/>
                  </a:lnTo>
                  <a:cubicBezTo>
                    <a:pt x="14801" y="17881"/>
                    <a:pt x="15432" y="17979"/>
                    <a:pt x="15775" y="18321"/>
                  </a:cubicBezTo>
                  <a:lnTo>
                    <a:pt x="16540" y="19087"/>
                  </a:lnTo>
                  <a:cubicBezTo>
                    <a:pt x="16883" y="19429"/>
                    <a:pt x="17444" y="19429"/>
                    <a:pt x="17787" y="19087"/>
                  </a:cubicBezTo>
                  <a:lnTo>
                    <a:pt x="19086" y="17788"/>
                  </a:lnTo>
                  <a:cubicBezTo>
                    <a:pt x="19429" y="17445"/>
                    <a:pt x="19429" y="16883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0" y="14800"/>
                    <a:pt x="18104" y="14370"/>
                  </a:cubicBezTo>
                  <a:lnTo>
                    <a:pt x="18487" y="13440"/>
                  </a:lnTo>
                  <a:cubicBezTo>
                    <a:pt x="18634" y="12979"/>
                    <a:pt x="19152" y="12601"/>
                    <a:pt x="19637" y="12601"/>
                  </a:cubicBezTo>
                  <a:lnTo>
                    <a:pt x="20718" y="12601"/>
                  </a:lnTo>
                  <a:cubicBezTo>
                    <a:pt x="21203" y="12601"/>
                    <a:pt x="21600" y="12204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7" y="8160"/>
                  </a:cubicBezTo>
                  <a:lnTo>
                    <a:pt x="18104" y="7230"/>
                  </a:lnTo>
                  <a:cubicBezTo>
                    <a:pt x="17880" y="6800"/>
                    <a:pt x="17978" y="6168"/>
                    <a:pt x="18321" y="5824"/>
                  </a:cubicBezTo>
                  <a:lnTo>
                    <a:pt x="19086" y="5060"/>
                  </a:lnTo>
                  <a:cubicBezTo>
                    <a:pt x="19429" y="4717"/>
                    <a:pt x="19429" y="4156"/>
                    <a:pt x="19086" y="3813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1" y="3719"/>
                    <a:pt x="14370" y="3495"/>
                  </a:cubicBezTo>
                  <a:lnTo>
                    <a:pt x="13439" y="3113"/>
                  </a:lnTo>
                  <a:cubicBezTo>
                    <a:pt x="12978" y="2966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7"/>
                    <a:pt x="12203" y="0"/>
                    <a:pt x="11719" y="0"/>
                  </a:cubicBezTo>
                  <a:lnTo>
                    <a:pt x="9881" y="0"/>
                  </a:lnTo>
                  <a:cubicBezTo>
                    <a:pt x="9397" y="0"/>
                    <a:pt x="9000" y="397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6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7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3" y="2514"/>
                  </a:cubicBezTo>
                  <a:lnTo>
                    <a:pt x="2514" y="3813"/>
                  </a:lnTo>
                  <a:cubicBezTo>
                    <a:pt x="2171" y="4156"/>
                    <a:pt x="2171" y="4717"/>
                    <a:pt x="2514" y="5060"/>
                  </a:cubicBezTo>
                  <a:lnTo>
                    <a:pt x="3279" y="5824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0"/>
                  </a:lnTo>
                  <a:cubicBezTo>
                    <a:pt x="2966" y="8622"/>
                    <a:pt x="2448" y="9000"/>
                    <a:pt x="1963" y="9000"/>
                  </a:cubicBezTo>
                  <a:lnTo>
                    <a:pt x="881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19" name="Shape 735"/>
            <p:cNvSpPr/>
            <p:nvPr/>
          </p:nvSpPr>
          <p:spPr>
            <a:xfrm>
              <a:off x="5987933" y="2382702"/>
              <a:ext cx="812694" cy="812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algn="ctr"/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20" name="Shape 736"/>
            <p:cNvSpPr/>
            <p:nvPr/>
          </p:nvSpPr>
          <p:spPr>
            <a:xfrm>
              <a:off x="6202727" y="2643049"/>
              <a:ext cx="383104" cy="29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2" y="19451"/>
                  </a:moveTo>
                  <a:cubicBezTo>
                    <a:pt x="17963" y="19995"/>
                    <a:pt x="19395" y="20889"/>
                    <a:pt x="19531" y="19300"/>
                  </a:cubicBezTo>
                  <a:cubicBezTo>
                    <a:pt x="20147" y="12135"/>
                    <a:pt x="19089" y="10074"/>
                    <a:pt x="19089" y="10074"/>
                  </a:cubicBezTo>
                  <a:lnTo>
                    <a:pt x="17607" y="11177"/>
                  </a:lnTo>
                  <a:cubicBezTo>
                    <a:pt x="17607" y="11176"/>
                    <a:pt x="18864" y="12766"/>
                    <a:pt x="18032" y="19451"/>
                  </a:cubicBezTo>
                  <a:close/>
                  <a:moveTo>
                    <a:pt x="20735" y="6972"/>
                  </a:moveTo>
                  <a:lnTo>
                    <a:pt x="11888" y="386"/>
                  </a:lnTo>
                  <a:cubicBezTo>
                    <a:pt x="11196" y="-129"/>
                    <a:pt x="10061" y="-129"/>
                    <a:pt x="9368" y="386"/>
                  </a:cubicBezTo>
                  <a:lnTo>
                    <a:pt x="520" y="6972"/>
                  </a:lnTo>
                  <a:cubicBezTo>
                    <a:pt x="-173" y="7488"/>
                    <a:pt x="-173" y="8332"/>
                    <a:pt x="520" y="8848"/>
                  </a:cubicBezTo>
                  <a:lnTo>
                    <a:pt x="9367" y="15434"/>
                  </a:lnTo>
                  <a:cubicBezTo>
                    <a:pt x="10060" y="15949"/>
                    <a:pt x="11195" y="15949"/>
                    <a:pt x="11887" y="15434"/>
                  </a:cubicBezTo>
                  <a:lnTo>
                    <a:pt x="17607" y="11176"/>
                  </a:lnTo>
                  <a:lnTo>
                    <a:pt x="11405" y="9245"/>
                  </a:lnTo>
                  <a:cubicBezTo>
                    <a:pt x="11166" y="9323"/>
                    <a:pt x="10903" y="9366"/>
                    <a:pt x="10628" y="9366"/>
                  </a:cubicBezTo>
                  <a:cubicBezTo>
                    <a:pt x="9510" y="9366"/>
                    <a:pt x="8605" y="8652"/>
                    <a:pt x="8605" y="7769"/>
                  </a:cubicBezTo>
                  <a:cubicBezTo>
                    <a:pt x="8605" y="6883"/>
                    <a:pt x="9511" y="6168"/>
                    <a:pt x="10628" y="6168"/>
                  </a:cubicBezTo>
                  <a:cubicBezTo>
                    <a:pt x="11495" y="6168"/>
                    <a:pt x="12233" y="6602"/>
                    <a:pt x="12520" y="7205"/>
                  </a:cubicBezTo>
                  <a:lnTo>
                    <a:pt x="19089" y="10071"/>
                  </a:lnTo>
                  <a:lnTo>
                    <a:pt x="20735" y="8847"/>
                  </a:lnTo>
                  <a:cubicBezTo>
                    <a:pt x="21427" y="8332"/>
                    <a:pt x="21427" y="7488"/>
                    <a:pt x="20735" y="6972"/>
                  </a:cubicBezTo>
                  <a:close/>
                  <a:moveTo>
                    <a:pt x="3510" y="13897"/>
                  </a:moveTo>
                  <a:cubicBezTo>
                    <a:pt x="4003" y="16551"/>
                    <a:pt x="4630" y="17712"/>
                    <a:pt x="6722" y="18928"/>
                  </a:cubicBezTo>
                  <a:cubicBezTo>
                    <a:pt x="8814" y="20143"/>
                    <a:pt x="9808" y="21471"/>
                    <a:pt x="10628" y="21471"/>
                  </a:cubicBezTo>
                  <a:cubicBezTo>
                    <a:pt x="11448" y="21471"/>
                    <a:pt x="12379" y="20310"/>
                    <a:pt x="14471" y="19092"/>
                  </a:cubicBezTo>
                  <a:cubicBezTo>
                    <a:pt x="16563" y="17876"/>
                    <a:pt x="16004" y="17506"/>
                    <a:pt x="16497" y="14852"/>
                  </a:cubicBezTo>
                  <a:lnTo>
                    <a:pt x="10628" y="18646"/>
                  </a:lnTo>
                  <a:cubicBezTo>
                    <a:pt x="10628" y="18646"/>
                    <a:pt x="3510" y="13897"/>
                    <a:pt x="3510" y="138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78862" y="3519226"/>
            <a:ext cx="1292250" cy="1292256"/>
            <a:chOff x="6478862" y="3519226"/>
            <a:chExt cx="1292250" cy="1292256"/>
          </a:xfrm>
        </p:grpSpPr>
        <p:sp>
          <p:nvSpPr>
            <p:cNvPr id="15" name="Shape 726"/>
            <p:cNvSpPr/>
            <p:nvPr/>
          </p:nvSpPr>
          <p:spPr>
            <a:xfrm>
              <a:off x="6478862" y="3519226"/>
              <a:ext cx="1292250" cy="129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500"/>
                    <a:pt x="10800" y="5500"/>
                  </a:cubicBezTo>
                  <a:cubicBezTo>
                    <a:pt x="13728" y="5500"/>
                    <a:pt x="16101" y="7872"/>
                    <a:pt x="16101" y="10800"/>
                  </a:cubicBezTo>
                  <a:cubicBezTo>
                    <a:pt x="16101" y="13728"/>
                    <a:pt x="13728" y="16101"/>
                    <a:pt x="10800" y="16101"/>
                  </a:cubicBezTo>
                  <a:cubicBezTo>
                    <a:pt x="7872" y="16101"/>
                    <a:pt x="5499" y="13728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4"/>
                    <a:pt x="397" y="12601"/>
                    <a:pt x="882" y="12601"/>
                  </a:cubicBezTo>
                  <a:lnTo>
                    <a:pt x="1963" y="12601"/>
                  </a:lnTo>
                  <a:cubicBezTo>
                    <a:pt x="2448" y="12601"/>
                    <a:pt x="2965" y="12978"/>
                    <a:pt x="3113" y="13439"/>
                  </a:cubicBezTo>
                  <a:lnTo>
                    <a:pt x="3495" y="14371"/>
                  </a:lnTo>
                  <a:cubicBezTo>
                    <a:pt x="3719" y="14800"/>
                    <a:pt x="3621" y="15433"/>
                    <a:pt x="3279" y="15776"/>
                  </a:cubicBezTo>
                  <a:lnTo>
                    <a:pt x="2514" y="16541"/>
                  </a:lnTo>
                  <a:cubicBezTo>
                    <a:pt x="2170" y="16884"/>
                    <a:pt x="2170" y="17444"/>
                    <a:pt x="2514" y="17787"/>
                  </a:cubicBezTo>
                  <a:lnTo>
                    <a:pt x="3812" y="19087"/>
                  </a:lnTo>
                  <a:cubicBezTo>
                    <a:pt x="4156" y="19430"/>
                    <a:pt x="4716" y="19430"/>
                    <a:pt x="5059" y="19087"/>
                  </a:cubicBezTo>
                  <a:lnTo>
                    <a:pt x="5824" y="18321"/>
                  </a:lnTo>
                  <a:cubicBezTo>
                    <a:pt x="6167" y="17979"/>
                    <a:pt x="6800" y="17882"/>
                    <a:pt x="7230" y="18105"/>
                  </a:cubicBezTo>
                  <a:lnTo>
                    <a:pt x="8160" y="18487"/>
                  </a:lnTo>
                  <a:cubicBezTo>
                    <a:pt x="8622" y="18635"/>
                    <a:pt x="9001" y="19152"/>
                    <a:pt x="9001" y="19637"/>
                  </a:cubicBezTo>
                  <a:lnTo>
                    <a:pt x="9001" y="20718"/>
                  </a:lnTo>
                  <a:cubicBezTo>
                    <a:pt x="9001" y="21203"/>
                    <a:pt x="9398" y="21600"/>
                    <a:pt x="9882" y="21600"/>
                  </a:cubicBezTo>
                  <a:lnTo>
                    <a:pt x="11718" y="21600"/>
                  </a:lnTo>
                  <a:cubicBezTo>
                    <a:pt x="12204" y="21600"/>
                    <a:pt x="12601" y="21203"/>
                    <a:pt x="12601" y="20718"/>
                  </a:cubicBezTo>
                  <a:lnTo>
                    <a:pt x="12601" y="19637"/>
                  </a:lnTo>
                  <a:cubicBezTo>
                    <a:pt x="12601" y="19152"/>
                    <a:pt x="12978" y="18635"/>
                    <a:pt x="13440" y="18487"/>
                  </a:cubicBezTo>
                  <a:lnTo>
                    <a:pt x="14370" y="18105"/>
                  </a:lnTo>
                  <a:cubicBezTo>
                    <a:pt x="14800" y="17882"/>
                    <a:pt x="15433" y="17979"/>
                    <a:pt x="15775" y="18321"/>
                  </a:cubicBezTo>
                  <a:lnTo>
                    <a:pt x="16541" y="19087"/>
                  </a:lnTo>
                  <a:cubicBezTo>
                    <a:pt x="16884" y="19430"/>
                    <a:pt x="17444" y="19430"/>
                    <a:pt x="17788" y="19087"/>
                  </a:cubicBezTo>
                  <a:lnTo>
                    <a:pt x="19087" y="17787"/>
                  </a:lnTo>
                  <a:cubicBezTo>
                    <a:pt x="19430" y="17444"/>
                    <a:pt x="19430" y="16884"/>
                    <a:pt x="19087" y="16541"/>
                  </a:cubicBezTo>
                  <a:lnTo>
                    <a:pt x="18321" y="15776"/>
                  </a:lnTo>
                  <a:cubicBezTo>
                    <a:pt x="17979" y="15433"/>
                    <a:pt x="17882" y="14801"/>
                    <a:pt x="18105" y="14371"/>
                  </a:cubicBezTo>
                  <a:lnTo>
                    <a:pt x="18487" y="13439"/>
                  </a:lnTo>
                  <a:cubicBezTo>
                    <a:pt x="18635" y="12978"/>
                    <a:pt x="19152" y="12601"/>
                    <a:pt x="19637" y="12601"/>
                  </a:cubicBezTo>
                  <a:lnTo>
                    <a:pt x="20718" y="12601"/>
                  </a:lnTo>
                  <a:cubicBezTo>
                    <a:pt x="21203" y="12601"/>
                    <a:pt x="21600" y="12204"/>
                    <a:pt x="21600" y="11719"/>
                  </a:cubicBezTo>
                  <a:lnTo>
                    <a:pt x="21600" y="9882"/>
                  </a:lnTo>
                  <a:cubicBezTo>
                    <a:pt x="21600" y="9396"/>
                    <a:pt x="21203" y="8999"/>
                    <a:pt x="20718" y="8999"/>
                  </a:cubicBezTo>
                  <a:lnTo>
                    <a:pt x="19637" y="8999"/>
                  </a:lnTo>
                  <a:cubicBezTo>
                    <a:pt x="19152" y="8999"/>
                    <a:pt x="18635" y="8623"/>
                    <a:pt x="18487" y="8161"/>
                  </a:cubicBezTo>
                  <a:lnTo>
                    <a:pt x="18105" y="7229"/>
                  </a:lnTo>
                  <a:cubicBezTo>
                    <a:pt x="17882" y="6800"/>
                    <a:pt x="17979" y="6167"/>
                    <a:pt x="18321" y="5825"/>
                  </a:cubicBezTo>
                  <a:lnTo>
                    <a:pt x="19087" y="5060"/>
                  </a:lnTo>
                  <a:cubicBezTo>
                    <a:pt x="19430" y="4718"/>
                    <a:pt x="19430" y="4156"/>
                    <a:pt x="19087" y="3813"/>
                  </a:cubicBezTo>
                  <a:lnTo>
                    <a:pt x="17788" y="2514"/>
                  </a:lnTo>
                  <a:cubicBezTo>
                    <a:pt x="17444" y="2171"/>
                    <a:pt x="16884" y="2171"/>
                    <a:pt x="16541" y="2514"/>
                  </a:cubicBezTo>
                  <a:lnTo>
                    <a:pt x="15775" y="3279"/>
                  </a:lnTo>
                  <a:cubicBezTo>
                    <a:pt x="15433" y="3621"/>
                    <a:pt x="14800" y="3718"/>
                    <a:pt x="14370" y="3495"/>
                  </a:cubicBezTo>
                  <a:lnTo>
                    <a:pt x="13440" y="3114"/>
                  </a:lnTo>
                  <a:cubicBezTo>
                    <a:pt x="12978" y="2965"/>
                    <a:pt x="12601" y="2448"/>
                    <a:pt x="12601" y="1963"/>
                  </a:cubicBezTo>
                  <a:lnTo>
                    <a:pt x="12601" y="882"/>
                  </a:lnTo>
                  <a:cubicBezTo>
                    <a:pt x="12601" y="397"/>
                    <a:pt x="12204" y="0"/>
                    <a:pt x="11718" y="0"/>
                  </a:cubicBezTo>
                  <a:lnTo>
                    <a:pt x="9882" y="0"/>
                  </a:lnTo>
                  <a:cubicBezTo>
                    <a:pt x="9398" y="0"/>
                    <a:pt x="9001" y="397"/>
                    <a:pt x="9001" y="882"/>
                  </a:cubicBezTo>
                  <a:lnTo>
                    <a:pt x="9001" y="1963"/>
                  </a:lnTo>
                  <a:cubicBezTo>
                    <a:pt x="9001" y="2448"/>
                    <a:pt x="8622" y="2965"/>
                    <a:pt x="8160" y="3114"/>
                  </a:cubicBezTo>
                  <a:lnTo>
                    <a:pt x="7230" y="3495"/>
                  </a:lnTo>
                  <a:cubicBezTo>
                    <a:pt x="6800" y="3718"/>
                    <a:pt x="6167" y="3621"/>
                    <a:pt x="5824" y="3279"/>
                  </a:cubicBezTo>
                  <a:lnTo>
                    <a:pt x="5059" y="2514"/>
                  </a:lnTo>
                  <a:cubicBezTo>
                    <a:pt x="4716" y="2171"/>
                    <a:pt x="4156" y="2171"/>
                    <a:pt x="3812" y="2514"/>
                  </a:cubicBezTo>
                  <a:lnTo>
                    <a:pt x="2514" y="3813"/>
                  </a:lnTo>
                  <a:cubicBezTo>
                    <a:pt x="2170" y="4156"/>
                    <a:pt x="2170" y="4718"/>
                    <a:pt x="2514" y="5060"/>
                  </a:cubicBezTo>
                  <a:lnTo>
                    <a:pt x="3279" y="5825"/>
                  </a:lnTo>
                  <a:cubicBezTo>
                    <a:pt x="3621" y="6167"/>
                    <a:pt x="3719" y="6800"/>
                    <a:pt x="3495" y="7229"/>
                  </a:cubicBezTo>
                  <a:lnTo>
                    <a:pt x="3113" y="8161"/>
                  </a:lnTo>
                  <a:cubicBezTo>
                    <a:pt x="2965" y="8623"/>
                    <a:pt x="2448" y="8999"/>
                    <a:pt x="1963" y="8999"/>
                  </a:cubicBezTo>
                  <a:lnTo>
                    <a:pt x="882" y="8999"/>
                  </a:lnTo>
                  <a:cubicBezTo>
                    <a:pt x="397" y="8999"/>
                    <a:pt x="0" y="9396"/>
                    <a:pt x="0" y="988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22" name="Shape 738"/>
            <p:cNvSpPr/>
            <p:nvPr/>
          </p:nvSpPr>
          <p:spPr>
            <a:xfrm>
              <a:off x="6800877" y="3841246"/>
              <a:ext cx="648239" cy="64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4"/>
                    <a:pt x="4836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cubicBezTo>
                    <a:pt x="4836" y="0"/>
                    <a:pt x="0" y="4836"/>
                    <a:pt x="0" y="10800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algn="ctr"/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23" name="Shape 739"/>
            <p:cNvSpPr/>
            <p:nvPr/>
          </p:nvSpPr>
          <p:spPr>
            <a:xfrm>
              <a:off x="7049269" y="4021376"/>
              <a:ext cx="151453" cy="29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13265" y="19105"/>
                  </a:moveTo>
                  <a:lnTo>
                    <a:pt x="13265" y="21214"/>
                  </a:lnTo>
                  <a:cubicBezTo>
                    <a:pt x="13265" y="21431"/>
                    <a:pt x="12941" y="21600"/>
                    <a:pt x="12525" y="21600"/>
                  </a:cubicBezTo>
                  <a:lnTo>
                    <a:pt x="9407" y="21600"/>
                  </a:lnTo>
                  <a:cubicBezTo>
                    <a:pt x="9014" y="21600"/>
                    <a:pt x="8667" y="21431"/>
                    <a:pt x="8667" y="21214"/>
                  </a:cubicBezTo>
                  <a:lnTo>
                    <a:pt x="8667" y="19105"/>
                  </a:lnTo>
                  <a:cubicBezTo>
                    <a:pt x="3262" y="18707"/>
                    <a:pt x="305" y="17020"/>
                    <a:pt x="189" y="16947"/>
                  </a:cubicBezTo>
                  <a:cubicBezTo>
                    <a:pt x="-42" y="16803"/>
                    <a:pt x="-65" y="16598"/>
                    <a:pt x="143" y="16453"/>
                  </a:cubicBezTo>
                  <a:lnTo>
                    <a:pt x="2522" y="14826"/>
                  </a:lnTo>
                  <a:cubicBezTo>
                    <a:pt x="2638" y="14742"/>
                    <a:pt x="2846" y="14693"/>
                    <a:pt x="3054" y="14681"/>
                  </a:cubicBezTo>
                  <a:cubicBezTo>
                    <a:pt x="3262" y="14669"/>
                    <a:pt x="3470" y="14705"/>
                    <a:pt x="3608" y="14790"/>
                  </a:cubicBezTo>
                  <a:cubicBezTo>
                    <a:pt x="3654" y="14802"/>
                    <a:pt x="6889" y="16417"/>
                    <a:pt x="10978" y="16417"/>
                  </a:cubicBezTo>
                  <a:cubicBezTo>
                    <a:pt x="13242" y="16417"/>
                    <a:pt x="15690" y="15790"/>
                    <a:pt x="15690" y="14428"/>
                  </a:cubicBezTo>
                  <a:cubicBezTo>
                    <a:pt x="15690" y="13271"/>
                    <a:pt x="12964" y="12704"/>
                    <a:pt x="9846" y="12054"/>
                  </a:cubicBezTo>
                  <a:cubicBezTo>
                    <a:pt x="5687" y="11198"/>
                    <a:pt x="513" y="10113"/>
                    <a:pt x="513" y="7087"/>
                  </a:cubicBezTo>
                  <a:cubicBezTo>
                    <a:pt x="513" y="4870"/>
                    <a:pt x="3839" y="3037"/>
                    <a:pt x="8667" y="2555"/>
                  </a:cubicBezTo>
                  <a:lnTo>
                    <a:pt x="8667" y="386"/>
                  </a:lnTo>
                  <a:cubicBezTo>
                    <a:pt x="8667" y="169"/>
                    <a:pt x="9014" y="0"/>
                    <a:pt x="9407" y="0"/>
                  </a:cubicBezTo>
                  <a:lnTo>
                    <a:pt x="12525" y="0"/>
                  </a:lnTo>
                  <a:cubicBezTo>
                    <a:pt x="12941" y="0"/>
                    <a:pt x="13265" y="169"/>
                    <a:pt x="13265" y="386"/>
                  </a:cubicBezTo>
                  <a:lnTo>
                    <a:pt x="13265" y="2507"/>
                  </a:lnTo>
                  <a:cubicBezTo>
                    <a:pt x="17954" y="2784"/>
                    <a:pt x="20449" y="4110"/>
                    <a:pt x="20542" y="4158"/>
                  </a:cubicBezTo>
                  <a:cubicBezTo>
                    <a:pt x="20773" y="4291"/>
                    <a:pt x="20819" y="4472"/>
                    <a:pt x="20657" y="4617"/>
                  </a:cubicBezTo>
                  <a:lnTo>
                    <a:pt x="18786" y="6376"/>
                  </a:lnTo>
                  <a:cubicBezTo>
                    <a:pt x="18670" y="6485"/>
                    <a:pt x="18486" y="6557"/>
                    <a:pt x="18255" y="6569"/>
                  </a:cubicBezTo>
                  <a:cubicBezTo>
                    <a:pt x="18024" y="6593"/>
                    <a:pt x="17816" y="6557"/>
                    <a:pt x="17631" y="6485"/>
                  </a:cubicBezTo>
                  <a:cubicBezTo>
                    <a:pt x="17608" y="6473"/>
                    <a:pt x="14812" y="5183"/>
                    <a:pt x="11347" y="5183"/>
                  </a:cubicBezTo>
                  <a:cubicBezTo>
                    <a:pt x="8413" y="5183"/>
                    <a:pt x="6380" y="5942"/>
                    <a:pt x="6380" y="7039"/>
                  </a:cubicBezTo>
                  <a:cubicBezTo>
                    <a:pt x="6380" y="8317"/>
                    <a:pt x="9199" y="8883"/>
                    <a:pt x="12479" y="9546"/>
                  </a:cubicBezTo>
                  <a:cubicBezTo>
                    <a:pt x="16730" y="10402"/>
                    <a:pt x="21535" y="11379"/>
                    <a:pt x="21535" y="14283"/>
                  </a:cubicBezTo>
                  <a:cubicBezTo>
                    <a:pt x="21535" y="16742"/>
                    <a:pt x="18162" y="18683"/>
                    <a:pt x="13265" y="1910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10427" y="3582200"/>
            <a:ext cx="2072490" cy="2072474"/>
            <a:chOff x="4410427" y="3582200"/>
            <a:chExt cx="2072490" cy="2072474"/>
          </a:xfrm>
        </p:grpSpPr>
        <p:sp>
          <p:nvSpPr>
            <p:cNvPr id="17" name="Shape 728"/>
            <p:cNvSpPr/>
            <p:nvPr/>
          </p:nvSpPr>
          <p:spPr>
            <a:xfrm>
              <a:off x="4410427" y="3582200"/>
              <a:ext cx="2072490" cy="2072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499"/>
                    <a:pt x="10800" y="5499"/>
                  </a:cubicBezTo>
                  <a:cubicBezTo>
                    <a:pt x="13727" y="5499"/>
                    <a:pt x="16101" y="7872"/>
                    <a:pt x="16101" y="10800"/>
                  </a:cubicBezTo>
                  <a:cubicBezTo>
                    <a:pt x="16101" y="13727"/>
                    <a:pt x="13727" y="16101"/>
                    <a:pt x="10800" y="16101"/>
                  </a:cubicBezTo>
                  <a:cubicBezTo>
                    <a:pt x="7872" y="16101"/>
                    <a:pt x="5499" y="13727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3"/>
                    <a:pt x="397" y="12600"/>
                    <a:pt x="882" y="12600"/>
                  </a:cubicBezTo>
                  <a:lnTo>
                    <a:pt x="1963" y="12600"/>
                  </a:lnTo>
                  <a:cubicBezTo>
                    <a:pt x="2448" y="12600"/>
                    <a:pt x="2965" y="12978"/>
                    <a:pt x="3113" y="13440"/>
                  </a:cubicBezTo>
                  <a:lnTo>
                    <a:pt x="3495" y="14369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4"/>
                    <a:pt x="2171" y="17444"/>
                    <a:pt x="2514" y="17788"/>
                  </a:cubicBezTo>
                  <a:lnTo>
                    <a:pt x="3812" y="19086"/>
                  </a:lnTo>
                  <a:cubicBezTo>
                    <a:pt x="4155" y="19429"/>
                    <a:pt x="4717" y="19429"/>
                    <a:pt x="5060" y="19086"/>
                  </a:cubicBezTo>
                  <a:lnTo>
                    <a:pt x="5825" y="18321"/>
                  </a:lnTo>
                  <a:cubicBezTo>
                    <a:pt x="6168" y="17978"/>
                    <a:pt x="6800" y="17880"/>
                    <a:pt x="7230" y="18105"/>
                  </a:cubicBezTo>
                  <a:lnTo>
                    <a:pt x="8160" y="18487"/>
                  </a:lnTo>
                  <a:cubicBezTo>
                    <a:pt x="8622" y="18634"/>
                    <a:pt x="9000" y="19152"/>
                    <a:pt x="9000" y="19637"/>
                  </a:cubicBezTo>
                  <a:lnTo>
                    <a:pt x="9000" y="20719"/>
                  </a:lnTo>
                  <a:cubicBezTo>
                    <a:pt x="9000" y="21203"/>
                    <a:pt x="9396" y="21600"/>
                    <a:pt x="9881" y="21600"/>
                  </a:cubicBezTo>
                  <a:lnTo>
                    <a:pt x="11718" y="21600"/>
                  </a:lnTo>
                  <a:cubicBezTo>
                    <a:pt x="12203" y="21600"/>
                    <a:pt x="12600" y="21203"/>
                    <a:pt x="12600" y="20719"/>
                  </a:cubicBezTo>
                  <a:lnTo>
                    <a:pt x="12600" y="19637"/>
                  </a:lnTo>
                  <a:cubicBezTo>
                    <a:pt x="12600" y="19152"/>
                    <a:pt x="12978" y="18634"/>
                    <a:pt x="13439" y="18487"/>
                  </a:cubicBezTo>
                  <a:lnTo>
                    <a:pt x="14370" y="18105"/>
                  </a:lnTo>
                  <a:cubicBezTo>
                    <a:pt x="14800" y="17880"/>
                    <a:pt x="15432" y="17978"/>
                    <a:pt x="15775" y="18321"/>
                  </a:cubicBezTo>
                  <a:lnTo>
                    <a:pt x="16540" y="19086"/>
                  </a:lnTo>
                  <a:cubicBezTo>
                    <a:pt x="16883" y="19429"/>
                    <a:pt x="17444" y="19429"/>
                    <a:pt x="17787" y="19086"/>
                  </a:cubicBezTo>
                  <a:lnTo>
                    <a:pt x="19086" y="17788"/>
                  </a:lnTo>
                  <a:cubicBezTo>
                    <a:pt x="19429" y="17444"/>
                    <a:pt x="19429" y="16884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1" y="14800"/>
                    <a:pt x="18105" y="14369"/>
                  </a:cubicBezTo>
                  <a:lnTo>
                    <a:pt x="18486" y="13440"/>
                  </a:lnTo>
                  <a:cubicBezTo>
                    <a:pt x="18634" y="12978"/>
                    <a:pt x="19152" y="12600"/>
                    <a:pt x="19637" y="12600"/>
                  </a:cubicBezTo>
                  <a:lnTo>
                    <a:pt x="20718" y="12600"/>
                  </a:lnTo>
                  <a:cubicBezTo>
                    <a:pt x="21203" y="12600"/>
                    <a:pt x="21600" y="12203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6" y="8161"/>
                  </a:cubicBezTo>
                  <a:lnTo>
                    <a:pt x="18105" y="7230"/>
                  </a:lnTo>
                  <a:cubicBezTo>
                    <a:pt x="17881" y="6800"/>
                    <a:pt x="17978" y="6168"/>
                    <a:pt x="18321" y="5825"/>
                  </a:cubicBezTo>
                  <a:lnTo>
                    <a:pt x="19086" y="5059"/>
                  </a:lnTo>
                  <a:cubicBezTo>
                    <a:pt x="19429" y="4717"/>
                    <a:pt x="19429" y="4156"/>
                    <a:pt x="19086" y="3812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0" y="3719"/>
                    <a:pt x="14370" y="3495"/>
                  </a:cubicBezTo>
                  <a:lnTo>
                    <a:pt x="13439" y="3113"/>
                  </a:lnTo>
                  <a:cubicBezTo>
                    <a:pt x="12978" y="2965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6"/>
                    <a:pt x="12203" y="0"/>
                    <a:pt x="11718" y="0"/>
                  </a:cubicBezTo>
                  <a:lnTo>
                    <a:pt x="9881" y="0"/>
                  </a:lnTo>
                  <a:cubicBezTo>
                    <a:pt x="9396" y="0"/>
                    <a:pt x="9000" y="396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5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8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2" y="2514"/>
                  </a:cubicBezTo>
                  <a:lnTo>
                    <a:pt x="2514" y="3812"/>
                  </a:lnTo>
                  <a:cubicBezTo>
                    <a:pt x="2171" y="4156"/>
                    <a:pt x="2171" y="4717"/>
                    <a:pt x="2514" y="5059"/>
                  </a:cubicBezTo>
                  <a:lnTo>
                    <a:pt x="3279" y="5825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1"/>
                  </a:lnTo>
                  <a:cubicBezTo>
                    <a:pt x="2965" y="8622"/>
                    <a:pt x="2448" y="9000"/>
                    <a:pt x="1963" y="9000"/>
                  </a:cubicBezTo>
                  <a:lnTo>
                    <a:pt x="882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25" name="Shape 741"/>
            <p:cNvSpPr/>
            <p:nvPr/>
          </p:nvSpPr>
          <p:spPr>
            <a:xfrm>
              <a:off x="4932522" y="4104284"/>
              <a:ext cx="1028300" cy="102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algn="ctr"/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27" name="Shape 742"/>
            <p:cNvSpPr/>
            <p:nvPr/>
          </p:nvSpPr>
          <p:spPr>
            <a:xfrm>
              <a:off x="5228311" y="4472860"/>
              <a:ext cx="436723" cy="29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0" y="19710"/>
                  </a:moveTo>
                  <a:cubicBezTo>
                    <a:pt x="11880" y="19558"/>
                    <a:pt x="11801" y="19440"/>
                    <a:pt x="11700" y="19440"/>
                  </a:cubicBezTo>
                  <a:lnTo>
                    <a:pt x="9900" y="19440"/>
                  </a:lnTo>
                  <a:cubicBezTo>
                    <a:pt x="9799" y="19440"/>
                    <a:pt x="9720" y="19558"/>
                    <a:pt x="9720" y="19710"/>
                  </a:cubicBezTo>
                  <a:cubicBezTo>
                    <a:pt x="9720" y="19862"/>
                    <a:pt x="9799" y="19980"/>
                    <a:pt x="9900" y="19980"/>
                  </a:cubicBezTo>
                  <a:lnTo>
                    <a:pt x="11700" y="19980"/>
                  </a:lnTo>
                  <a:cubicBezTo>
                    <a:pt x="11801" y="19980"/>
                    <a:pt x="11880" y="19862"/>
                    <a:pt x="11880" y="19710"/>
                  </a:cubicBezTo>
                  <a:close/>
                  <a:moveTo>
                    <a:pt x="4320" y="14580"/>
                  </a:moveTo>
                  <a:cubicBezTo>
                    <a:pt x="4320" y="14867"/>
                    <a:pt x="4489" y="15120"/>
                    <a:pt x="4680" y="15120"/>
                  </a:cubicBezTo>
                  <a:lnTo>
                    <a:pt x="16920" y="15120"/>
                  </a:lnTo>
                  <a:cubicBezTo>
                    <a:pt x="17111" y="15120"/>
                    <a:pt x="17280" y="14867"/>
                    <a:pt x="17280" y="14580"/>
                  </a:cubicBezTo>
                  <a:lnTo>
                    <a:pt x="17280" y="2700"/>
                  </a:lnTo>
                  <a:cubicBezTo>
                    <a:pt x="17280" y="2413"/>
                    <a:pt x="17111" y="2160"/>
                    <a:pt x="16920" y="2160"/>
                  </a:cubicBezTo>
                  <a:lnTo>
                    <a:pt x="4680" y="2160"/>
                  </a:lnTo>
                  <a:cubicBezTo>
                    <a:pt x="4489" y="2160"/>
                    <a:pt x="4320" y="2413"/>
                    <a:pt x="4320" y="2700"/>
                  </a:cubicBezTo>
                  <a:cubicBezTo>
                    <a:pt x="4320" y="2700"/>
                    <a:pt x="4320" y="14580"/>
                    <a:pt x="4320" y="14580"/>
                  </a:cubicBezTo>
                  <a:close/>
                  <a:moveTo>
                    <a:pt x="2880" y="14580"/>
                  </a:moveTo>
                  <a:lnTo>
                    <a:pt x="2880" y="2700"/>
                  </a:lnTo>
                  <a:cubicBezTo>
                    <a:pt x="2880" y="1215"/>
                    <a:pt x="3690" y="0"/>
                    <a:pt x="4680" y="0"/>
                  </a:cubicBezTo>
                  <a:lnTo>
                    <a:pt x="16920" y="0"/>
                  </a:lnTo>
                  <a:cubicBezTo>
                    <a:pt x="17910" y="0"/>
                    <a:pt x="18720" y="1215"/>
                    <a:pt x="18720" y="2700"/>
                  </a:cubicBezTo>
                  <a:lnTo>
                    <a:pt x="18720" y="14580"/>
                  </a:lnTo>
                  <a:cubicBezTo>
                    <a:pt x="18720" y="16065"/>
                    <a:pt x="17910" y="17280"/>
                    <a:pt x="16920" y="17280"/>
                  </a:cubicBezTo>
                  <a:lnTo>
                    <a:pt x="4680" y="17280"/>
                  </a:lnTo>
                  <a:cubicBezTo>
                    <a:pt x="3690" y="17280"/>
                    <a:pt x="2880" y="16065"/>
                    <a:pt x="2880" y="14580"/>
                  </a:cubicBezTo>
                  <a:close/>
                  <a:moveTo>
                    <a:pt x="21600" y="18360"/>
                  </a:moveTo>
                  <a:lnTo>
                    <a:pt x="21600" y="19980"/>
                  </a:lnTo>
                  <a:cubicBezTo>
                    <a:pt x="21600" y="20874"/>
                    <a:pt x="20790" y="21600"/>
                    <a:pt x="19800" y="21600"/>
                  </a:cubicBezTo>
                  <a:lnTo>
                    <a:pt x="1800" y="21600"/>
                  </a:lnTo>
                  <a:cubicBezTo>
                    <a:pt x="810" y="21600"/>
                    <a:pt x="0" y="20874"/>
                    <a:pt x="0" y="19980"/>
                  </a:cubicBezTo>
                  <a:lnTo>
                    <a:pt x="0" y="18360"/>
                  </a:lnTo>
                  <a:lnTo>
                    <a:pt x="1800" y="18360"/>
                  </a:lnTo>
                  <a:lnTo>
                    <a:pt x="19800" y="18360"/>
                  </a:lnTo>
                  <a:cubicBezTo>
                    <a:pt x="19800" y="18360"/>
                    <a:pt x="21600" y="18360"/>
                    <a:pt x="21600" y="183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2211" y="320592"/>
            <a:ext cx="2876550" cy="465179"/>
            <a:chOff x="272211" y="320592"/>
            <a:chExt cx="2876550" cy="465179"/>
          </a:xfrm>
        </p:grpSpPr>
        <p:sp>
          <p:nvSpPr>
            <p:cNvPr id="30" name="文本框 29"/>
            <p:cNvSpPr txBox="1"/>
            <p:nvPr/>
          </p:nvSpPr>
          <p:spPr>
            <a:xfrm>
              <a:off x="272211" y="322349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双括号 30"/>
            <p:cNvSpPr/>
            <p:nvPr/>
          </p:nvSpPr>
          <p:spPr>
            <a:xfrm>
              <a:off x="323812" y="320592"/>
              <a:ext cx="2773349" cy="465179"/>
            </a:xfrm>
            <a:prstGeom prst="bracketPair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stCxn id="16" idx="6"/>
            <a:endCxn id="23" idx="2"/>
          </p:cNvCxnSpPr>
          <p:nvPr/>
        </p:nvCxnSpPr>
        <p:spPr>
          <a:xfrm flipV="1">
            <a:off x="5026613" y="3820107"/>
            <a:ext cx="2029736" cy="9044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5" idx="7"/>
            <a:endCxn id="16" idx="3"/>
          </p:cNvCxnSpPr>
          <p:nvPr/>
        </p:nvCxnSpPr>
        <p:spPr>
          <a:xfrm flipV="1">
            <a:off x="3359675" y="3895984"/>
            <a:ext cx="1505587" cy="1224354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3198324" y="5092654"/>
            <a:ext cx="189035" cy="189035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37578" y="3734633"/>
            <a:ext cx="189035" cy="189035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056349" y="3725589"/>
            <a:ext cx="189035" cy="189035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连接符 23"/>
          <p:cNvCxnSpPr>
            <a:stCxn id="23" idx="7"/>
            <a:endCxn id="30" idx="3"/>
          </p:cNvCxnSpPr>
          <p:nvPr/>
        </p:nvCxnSpPr>
        <p:spPr>
          <a:xfrm flipV="1">
            <a:off x="7217700" y="2525060"/>
            <a:ext cx="1560490" cy="1228213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8750506" y="2363709"/>
            <a:ext cx="189035" cy="189035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99961" y="3494452"/>
            <a:ext cx="1185764" cy="1441974"/>
            <a:chOff x="2699961" y="3494452"/>
            <a:chExt cx="1185764" cy="1441974"/>
          </a:xfrm>
        </p:grpSpPr>
        <p:sp>
          <p:nvSpPr>
            <p:cNvPr id="45" name="任意多边形 44"/>
            <p:cNvSpPr/>
            <p:nvPr/>
          </p:nvSpPr>
          <p:spPr>
            <a:xfrm>
              <a:off x="2699961" y="3494452"/>
              <a:ext cx="1185764" cy="1441974"/>
            </a:xfrm>
            <a:custGeom>
              <a:avLst/>
              <a:gdLst>
                <a:gd name="connsiteX0" fmla="*/ 671209 w 1342418"/>
                <a:gd name="connsiteY0" fmla="*/ 0 h 1632477"/>
                <a:gd name="connsiteX1" fmla="*/ 1342418 w 1342418"/>
                <a:gd name="connsiteY1" fmla="*/ 671209 h 1632477"/>
                <a:gd name="connsiteX2" fmla="*/ 806481 w 1342418"/>
                <a:gd name="connsiteY2" fmla="*/ 1328782 h 1632477"/>
                <a:gd name="connsiteX3" fmla="*/ 774495 w 1342418"/>
                <a:gd name="connsiteY3" fmla="*/ 1332006 h 1632477"/>
                <a:gd name="connsiteX4" fmla="*/ 671207 w 1342418"/>
                <a:gd name="connsiteY4" fmla="*/ 1632477 h 1632477"/>
                <a:gd name="connsiteX5" fmla="*/ 567920 w 1342418"/>
                <a:gd name="connsiteY5" fmla="*/ 1332006 h 1632477"/>
                <a:gd name="connsiteX6" fmla="*/ 535937 w 1342418"/>
                <a:gd name="connsiteY6" fmla="*/ 1328782 h 1632477"/>
                <a:gd name="connsiteX7" fmla="*/ 0 w 1342418"/>
                <a:gd name="connsiteY7" fmla="*/ 671209 h 1632477"/>
                <a:gd name="connsiteX8" fmla="*/ 671209 w 1342418"/>
                <a:gd name="connsiteY8" fmla="*/ 0 h 163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418" h="1632477">
                  <a:moveTo>
                    <a:pt x="671209" y="0"/>
                  </a:moveTo>
                  <a:cubicBezTo>
                    <a:pt x="1041907" y="0"/>
                    <a:pt x="1342418" y="300511"/>
                    <a:pt x="1342418" y="671209"/>
                  </a:cubicBezTo>
                  <a:cubicBezTo>
                    <a:pt x="1342418" y="995570"/>
                    <a:pt x="1112339" y="1266194"/>
                    <a:pt x="806481" y="1328782"/>
                  </a:cubicBezTo>
                  <a:lnTo>
                    <a:pt x="774495" y="1332006"/>
                  </a:lnTo>
                  <a:lnTo>
                    <a:pt x="671207" y="1632477"/>
                  </a:lnTo>
                  <a:lnTo>
                    <a:pt x="567920" y="1332006"/>
                  </a:lnTo>
                  <a:lnTo>
                    <a:pt x="535937" y="1328782"/>
                  </a:lnTo>
                  <a:cubicBezTo>
                    <a:pt x="230079" y="1266194"/>
                    <a:pt x="0" y="995570"/>
                    <a:pt x="0" y="671209"/>
                  </a:cubicBezTo>
                  <a:cubicBezTo>
                    <a:pt x="0" y="300511"/>
                    <a:pt x="300511" y="0"/>
                    <a:pt x="671209" y="0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911" y="3714733"/>
              <a:ext cx="717860" cy="71786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339216" y="4045150"/>
            <a:ext cx="1185764" cy="1441974"/>
            <a:chOff x="4339216" y="4045150"/>
            <a:chExt cx="1185764" cy="1441974"/>
          </a:xfrm>
        </p:grpSpPr>
        <p:sp>
          <p:nvSpPr>
            <p:cNvPr id="46" name="任意多边形 45"/>
            <p:cNvSpPr/>
            <p:nvPr/>
          </p:nvSpPr>
          <p:spPr>
            <a:xfrm>
              <a:off x="4339216" y="4045150"/>
              <a:ext cx="1185764" cy="1441974"/>
            </a:xfrm>
            <a:custGeom>
              <a:avLst/>
              <a:gdLst>
                <a:gd name="connsiteX0" fmla="*/ 671211 w 1342418"/>
                <a:gd name="connsiteY0" fmla="*/ 0 h 1632477"/>
                <a:gd name="connsiteX1" fmla="*/ 774498 w 1342418"/>
                <a:gd name="connsiteY1" fmla="*/ 300472 h 1632477"/>
                <a:gd name="connsiteX2" fmla="*/ 806481 w 1342418"/>
                <a:gd name="connsiteY2" fmla="*/ 303696 h 1632477"/>
                <a:gd name="connsiteX3" fmla="*/ 1342418 w 1342418"/>
                <a:gd name="connsiteY3" fmla="*/ 961268 h 1632477"/>
                <a:gd name="connsiteX4" fmla="*/ 671209 w 1342418"/>
                <a:gd name="connsiteY4" fmla="*/ 1632477 h 1632477"/>
                <a:gd name="connsiteX5" fmla="*/ 0 w 1342418"/>
                <a:gd name="connsiteY5" fmla="*/ 961268 h 1632477"/>
                <a:gd name="connsiteX6" fmla="*/ 535937 w 1342418"/>
                <a:gd name="connsiteY6" fmla="*/ 303696 h 1632477"/>
                <a:gd name="connsiteX7" fmla="*/ 567924 w 1342418"/>
                <a:gd name="connsiteY7" fmla="*/ 300471 h 163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2418" h="1632477">
                  <a:moveTo>
                    <a:pt x="671211" y="0"/>
                  </a:moveTo>
                  <a:lnTo>
                    <a:pt x="774498" y="300472"/>
                  </a:lnTo>
                  <a:lnTo>
                    <a:pt x="806481" y="303696"/>
                  </a:lnTo>
                  <a:cubicBezTo>
                    <a:pt x="1112340" y="366284"/>
                    <a:pt x="1342418" y="636908"/>
                    <a:pt x="1342418" y="961268"/>
                  </a:cubicBezTo>
                  <a:cubicBezTo>
                    <a:pt x="1342418" y="1331966"/>
                    <a:pt x="1041907" y="1632477"/>
                    <a:pt x="671209" y="1632477"/>
                  </a:cubicBezTo>
                  <a:cubicBezTo>
                    <a:pt x="300511" y="1632477"/>
                    <a:pt x="0" y="1331966"/>
                    <a:pt x="0" y="961268"/>
                  </a:cubicBezTo>
                  <a:cubicBezTo>
                    <a:pt x="0" y="636908"/>
                    <a:pt x="230078" y="366284"/>
                    <a:pt x="535937" y="303696"/>
                  </a:cubicBezTo>
                  <a:lnTo>
                    <a:pt x="567924" y="300471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171" y="4530360"/>
              <a:ext cx="717860" cy="71786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6557984" y="2105002"/>
            <a:ext cx="1185764" cy="1441974"/>
            <a:chOff x="6557984" y="2105002"/>
            <a:chExt cx="1185764" cy="1441974"/>
          </a:xfrm>
        </p:grpSpPr>
        <p:sp>
          <p:nvSpPr>
            <p:cNvPr id="44" name="任意多边形 43"/>
            <p:cNvSpPr/>
            <p:nvPr/>
          </p:nvSpPr>
          <p:spPr>
            <a:xfrm>
              <a:off x="6557984" y="2105002"/>
              <a:ext cx="1185764" cy="1441974"/>
            </a:xfrm>
            <a:custGeom>
              <a:avLst/>
              <a:gdLst>
                <a:gd name="connsiteX0" fmla="*/ 671209 w 1342418"/>
                <a:gd name="connsiteY0" fmla="*/ 0 h 1632477"/>
                <a:gd name="connsiteX1" fmla="*/ 1342418 w 1342418"/>
                <a:gd name="connsiteY1" fmla="*/ 671209 h 1632477"/>
                <a:gd name="connsiteX2" fmla="*/ 806481 w 1342418"/>
                <a:gd name="connsiteY2" fmla="*/ 1328782 h 1632477"/>
                <a:gd name="connsiteX3" fmla="*/ 774495 w 1342418"/>
                <a:gd name="connsiteY3" fmla="*/ 1332006 h 1632477"/>
                <a:gd name="connsiteX4" fmla="*/ 671207 w 1342418"/>
                <a:gd name="connsiteY4" fmla="*/ 1632477 h 1632477"/>
                <a:gd name="connsiteX5" fmla="*/ 567920 w 1342418"/>
                <a:gd name="connsiteY5" fmla="*/ 1332006 h 1632477"/>
                <a:gd name="connsiteX6" fmla="*/ 535937 w 1342418"/>
                <a:gd name="connsiteY6" fmla="*/ 1328782 h 1632477"/>
                <a:gd name="connsiteX7" fmla="*/ 0 w 1342418"/>
                <a:gd name="connsiteY7" fmla="*/ 671209 h 1632477"/>
                <a:gd name="connsiteX8" fmla="*/ 671209 w 1342418"/>
                <a:gd name="connsiteY8" fmla="*/ 0 h 163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418" h="1632477">
                  <a:moveTo>
                    <a:pt x="671209" y="0"/>
                  </a:moveTo>
                  <a:cubicBezTo>
                    <a:pt x="1041907" y="0"/>
                    <a:pt x="1342418" y="300511"/>
                    <a:pt x="1342418" y="671209"/>
                  </a:cubicBezTo>
                  <a:cubicBezTo>
                    <a:pt x="1342418" y="995570"/>
                    <a:pt x="1112340" y="1266194"/>
                    <a:pt x="806481" y="1328782"/>
                  </a:cubicBezTo>
                  <a:lnTo>
                    <a:pt x="774495" y="1332006"/>
                  </a:lnTo>
                  <a:lnTo>
                    <a:pt x="671207" y="1632477"/>
                  </a:lnTo>
                  <a:lnTo>
                    <a:pt x="567920" y="1332006"/>
                  </a:lnTo>
                  <a:lnTo>
                    <a:pt x="535937" y="1328782"/>
                  </a:lnTo>
                  <a:cubicBezTo>
                    <a:pt x="230079" y="1266194"/>
                    <a:pt x="0" y="995570"/>
                    <a:pt x="0" y="671209"/>
                  </a:cubicBezTo>
                  <a:cubicBezTo>
                    <a:pt x="0" y="300511"/>
                    <a:pt x="300511" y="0"/>
                    <a:pt x="671209" y="0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937" y="2348559"/>
              <a:ext cx="717860" cy="717860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8252141" y="2704724"/>
            <a:ext cx="1185764" cy="1441974"/>
            <a:chOff x="8252141" y="2704724"/>
            <a:chExt cx="1185764" cy="1441974"/>
          </a:xfrm>
        </p:grpSpPr>
        <p:sp>
          <p:nvSpPr>
            <p:cNvPr id="43" name="任意多边形 42"/>
            <p:cNvSpPr/>
            <p:nvPr/>
          </p:nvSpPr>
          <p:spPr>
            <a:xfrm rot="10800000">
              <a:off x="8252141" y="2704724"/>
              <a:ext cx="1185764" cy="1441974"/>
            </a:xfrm>
            <a:custGeom>
              <a:avLst/>
              <a:gdLst>
                <a:gd name="connsiteX0" fmla="*/ 671207 w 1342418"/>
                <a:gd name="connsiteY0" fmla="*/ 1632477 h 1632477"/>
                <a:gd name="connsiteX1" fmla="*/ 567920 w 1342418"/>
                <a:gd name="connsiteY1" fmla="*/ 1332006 h 1632477"/>
                <a:gd name="connsiteX2" fmla="*/ 535937 w 1342418"/>
                <a:gd name="connsiteY2" fmla="*/ 1328781 h 1632477"/>
                <a:gd name="connsiteX3" fmla="*/ 0 w 1342418"/>
                <a:gd name="connsiteY3" fmla="*/ 671209 h 1632477"/>
                <a:gd name="connsiteX4" fmla="*/ 671209 w 1342418"/>
                <a:gd name="connsiteY4" fmla="*/ 0 h 1632477"/>
                <a:gd name="connsiteX5" fmla="*/ 1342418 w 1342418"/>
                <a:gd name="connsiteY5" fmla="*/ 671209 h 1632477"/>
                <a:gd name="connsiteX6" fmla="*/ 806481 w 1342418"/>
                <a:gd name="connsiteY6" fmla="*/ 1328781 h 1632477"/>
                <a:gd name="connsiteX7" fmla="*/ 774494 w 1342418"/>
                <a:gd name="connsiteY7" fmla="*/ 1332006 h 163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2418" h="1632477">
                  <a:moveTo>
                    <a:pt x="671207" y="1632477"/>
                  </a:moveTo>
                  <a:lnTo>
                    <a:pt x="567920" y="1332006"/>
                  </a:lnTo>
                  <a:lnTo>
                    <a:pt x="535937" y="1328781"/>
                  </a:lnTo>
                  <a:cubicBezTo>
                    <a:pt x="230079" y="1266194"/>
                    <a:pt x="0" y="995570"/>
                    <a:pt x="0" y="671209"/>
                  </a:cubicBezTo>
                  <a:cubicBezTo>
                    <a:pt x="0" y="300511"/>
                    <a:pt x="300511" y="0"/>
                    <a:pt x="671209" y="0"/>
                  </a:cubicBezTo>
                  <a:cubicBezTo>
                    <a:pt x="1041907" y="0"/>
                    <a:pt x="1342418" y="300511"/>
                    <a:pt x="1342418" y="671209"/>
                  </a:cubicBezTo>
                  <a:cubicBezTo>
                    <a:pt x="1342418" y="995570"/>
                    <a:pt x="1112339" y="1266194"/>
                    <a:pt x="806481" y="1328781"/>
                  </a:cubicBezTo>
                  <a:lnTo>
                    <a:pt x="774494" y="1332006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093" y="3187954"/>
              <a:ext cx="717860" cy="717860"/>
            </a:xfrm>
            <a:prstGeom prst="rect">
              <a:avLst/>
            </a:prstGeom>
          </p:spPr>
        </p:pic>
      </p:grpSp>
      <p:sp>
        <p:nvSpPr>
          <p:cNvPr id="47" name="TextBox 13"/>
          <p:cNvSpPr txBox="1"/>
          <p:nvPr/>
        </p:nvSpPr>
        <p:spPr>
          <a:xfrm>
            <a:off x="8266303" y="4275891"/>
            <a:ext cx="1236680" cy="2385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7686195" y="4593782"/>
            <a:ext cx="239689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6532524" y="1254331"/>
            <a:ext cx="1236680" cy="2385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5952416" y="1572222"/>
            <a:ext cx="239689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4313756" y="5642885"/>
            <a:ext cx="1236680" cy="2385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3733648" y="5960776"/>
            <a:ext cx="239689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2674499" y="2597882"/>
            <a:ext cx="1236680" cy="2385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2094391" y="2915773"/>
            <a:ext cx="239689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72211" y="320592"/>
            <a:ext cx="2876550" cy="465179"/>
            <a:chOff x="272211" y="320592"/>
            <a:chExt cx="2876550" cy="465179"/>
          </a:xfrm>
        </p:grpSpPr>
        <p:sp>
          <p:nvSpPr>
            <p:cNvPr id="35" name="文本框 34"/>
            <p:cNvSpPr txBox="1"/>
            <p:nvPr/>
          </p:nvSpPr>
          <p:spPr>
            <a:xfrm>
              <a:off x="272211" y="322349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双括号 35"/>
            <p:cNvSpPr/>
            <p:nvPr/>
          </p:nvSpPr>
          <p:spPr>
            <a:xfrm>
              <a:off x="323812" y="320592"/>
              <a:ext cx="2773349" cy="465179"/>
            </a:xfrm>
            <a:prstGeom prst="bracketPair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30" grpId="0" animBg="1"/>
      <p:bldP spid="47" grpId="0"/>
      <p:bldP spid="48" grpId="0"/>
      <p:bldP spid="50" grpId="0"/>
      <p:bldP spid="51" grpId="0"/>
      <p:bldP spid="57" grpId="0"/>
      <p:bldP spid="58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9120143" y="2975124"/>
            <a:ext cx="157633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820866" y="4262687"/>
            <a:ext cx="157633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481006" y="3650762"/>
            <a:ext cx="1620292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1970946" y="2523438"/>
            <a:ext cx="1620292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6248956" y="4126225"/>
            <a:ext cx="2376561" cy="1127324"/>
          </a:xfrm>
          <a:custGeom>
            <a:avLst/>
            <a:gdLst/>
            <a:ahLst/>
            <a:cxnLst/>
            <a:rect l="l" t="t" r="r" b="b"/>
            <a:pathLst>
              <a:path w="1722489" h="1244867">
                <a:moveTo>
                  <a:pt x="377032" y="0"/>
                </a:moveTo>
                <a:lnTo>
                  <a:pt x="1345457" y="0"/>
                </a:lnTo>
                <a:cubicBezTo>
                  <a:pt x="1553686" y="0"/>
                  <a:pt x="1722489" y="168803"/>
                  <a:pt x="1722489" y="377032"/>
                </a:cubicBezTo>
                <a:lnTo>
                  <a:pt x="1722488" y="377032"/>
                </a:lnTo>
                <a:cubicBezTo>
                  <a:pt x="1722488" y="585261"/>
                  <a:pt x="1553685" y="754064"/>
                  <a:pt x="1345456" y="754064"/>
                </a:cubicBezTo>
                <a:lnTo>
                  <a:pt x="377032" y="754063"/>
                </a:lnTo>
                <a:lnTo>
                  <a:pt x="362059" y="752861"/>
                </a:lnTo>
                <a:cubicBezTo>
                  <a:pt x="175475" y="825529"/>
                  <a:pt x="34842" y="1013137"/>
                  <a:pt x="1" y="1244867"/>
                </a:cubicBezTo>
                <a:lnTo>
                  <a:pt x="1" y="735013"/>
                </a:lnTo>
                <a:lnTo>
                  <a:pt x="0" y="735013"/>
                </a:lnTo>
                <a:lnTo>
                  <a:pt x="0" y="377032"/>
                </a:lnTo>
                <a:lnTo>
                  <a:pt x="0" y="377031"/>
                </a:lnTo>
                <a:cubicBezTo>
                  <a:pt x="1" y="168802"/>
                  <a:pt x="168804" y="0"/>
                  <a:pt x="377032" y="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635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33680" indent="-233680" fontAlgn="auto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kumimoji="0" lang="zh-TW" altLang="en-US" sz="3200" b="0" kern="0">
              <a:solidFill>
                <a:prstClr val="black"/>
              </a:solidFill>
              <a:latin typeface="Arial" panose="020B0604020202020204"/>
              <a:ea typeface="Microsoft JhengHei" panose="020B0604030504040204" charset="-120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6248956" y="2770013"/>
            <a:ext cx="2673611" cy="1356211"/>
          </a:xfrm>
          <a:custGeom>
            <a:avLst/>
            <a:gdLst/>
            <a:ahLst/>
            <a:cxnLst/>
            <a:rect l="l" t="t" r="r" b="b"/>
            <a:pathLst>
              <a:path w="1722489" h="1244867">
                <a:moveTo>
                  <a:pt x="377032" y="0"/>
                </a:moveTo>
                <a:lnTo>
                  <a:pt x="1345457" y="0"/>
                </a:lnTo>
                <a:cubicBezTo>
                  <a:pt x="1553686" y="0"/>
                  <a:pt x="1722489" y="168803"/>
                  <a:pt x="1722489" y="377032"/>
                </a:cubicBezTo>
                <a:lnTo>
                  <a:pt x="1722488" y="377032"/>
                </a:lnTo>
                <a:cubicBezTo>
                  <a:pt x="1722488" y="585261"/>
                  <a:pt x="1553685" y="754064"/>
                  <a:pt x="1345456" y="754064"/>
                </a:cubicBezTo>
                <a:lnTo>
                  <a:pt x="377032" y="754063"/>
                </a:lnTo>
                <a:lnTo>
                  <a:pt x="362059" y="752861"/>
                </a:lnTo>
                <a:cubicBezTo>
                  <a:pt x="175475" y="825529"/>
                  <a:pt x="34842" y="1013137"/>
                  <a:pt x="1" y="1244867"/>
                </a:cubicBezTo>
                <a:lnTo>
                  <a:pt x="1" y="735013"/>
                </a:lnTo>
                <a:lnTo>
                  <a:pt x="0" y="735013"/>
                </a:lnTo>
                <a:lnTo>
                  <a:pt x="0" y="377032"/>
                </a:lnTo>
                <a:lnTo>
                  <a:pt x="0" y="377031"/>
                </a:lnTo>
                <a:cubicBezTo>
                  <a:pt x="1" y="168802"/>
                  <a:pt x="168804" y="0"/>
                  <a:pt x="377032" y="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635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33680" indent="-233680" fontAlgn="auto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kumimoji="0" lang="zh-TW" altLang="en-US" sz="3200" b="0" kern="0">
              <a:solidFill>
                <a:prstClr val="black"/>
              </a:solidFill>
              <a:latin typeface="Arial" panose="020B0604020202020204"/>
              <a:ea typeface="Microsoft JhengHei" panose="020B0604030504040204" charset="-120"/>
            </a:endParaRPr>
          </a:p>
        </p:txBody>
      </p:sp>
      <p:sp>
        <p:nvSpPr>
          <p:cNvPr id="12" name="Freeform 7"/>
          <p:cNvSpPr/>
          <p:nvPr/>
        </p:nvSpPr>
        <p:spPr bwMode="auto">
          <a:xfrm flipH="1">
            <a:off x="3420810" y="3532080"/>
            <a:ext cx="2826878" cy="1207458"/>
          </a:xfrm>
          <a:custGeom>
            <a:avLst/>
            <a:gdLst/>
            <a:ahLst/>
            <a:cxnLst/>
            <a:rect l="l" t="t" r="r" b="b"/>
            <a:pathLst>
              <a:path w="1722489" h="1244867">
                <a:moveTo>
                  <a:pt x="377032" y="0"/>
                </a:moveTo>
                <a:lnTo>
                  <a:pt x="1345457" y="0"/>
                </a:lnTo>
                <a:cubicBezTo>
                  <a:pt x="1553686" y="0"/>
                  <a:pt x="1722489" y="168803"/>
                  <a:pt x="1722489" y="377032"/>
                </a:cubicBezTo>
                <a:lnTo>
                  <a:pt x="1722488" y="377032"/>
                </a:lnTo>
                <a:cubicBezTo>
                  <a:pt x="1722488" y="585261"/>
                  <a:pt x="1553685" y="754064"/>
                  <a:pt x="1345456" y="754064"/>
                </a:cubicBezTo>
                <a:lnTo>
                  <a:pt x="377032" y="754063"/>
                </a:lnTo>
                <a:lnTo>
                  <a:pt x="362059" y="752861"/>
                </a:lnTo>
                <a:cubicBezTo>
                  <a:pt x="175475" y="825529"/>
                  <a:pt x="34842" y="1013137"/>
                  <a:pt x="1" y="1244867"/>
                </a:cubicBezTo>
                <a:lnTo>
                  <a:pt x="1" y="735013"/>
                </a:lnTo>
                <a:lnTo>
                  <a:pt x="0" y="735013"/>
                </a:lnTo>
                <a:lnTo>
                  <a:pt x="0" y="377032"/>
                </a:lnTo>
                <a:lnTo>
                  <a:pt x="0" y="377031"/>
                </a:lnTo>
                <a:cubicBezTo>
                  <a:pt x="1" y="168802"/>
                  <a:pt x="168804" y="0"/>
                  <a:pt x="377032" y="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635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33680" indent="-233680" fontAlgn="auto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kumimoji="0" lang="zh-TW" altLang="en-US" sz="3200" b="0" kern="0">
              <a:solidFill>
                <a:prstClr val="black"/>
              </a:solidFill>
              <a:latin typeface="Arial" panose="020B0604020202020204"/>
              <a:ea typeface="Microsoft JhengHei" panose="020B0604030504040204" charset="-120"/>
            </a:endParaRPr>
          </a:p>
        </p:txBody>
      </p:sp>
      <p:sp>
        <p:nvSpPr>
          <p:cNvPr id="13" name="Freeform 7"/>
          <p:cNvSpPr/>
          <p:nvPr/>
        </p:nvSpPr>
        <p:spPr bwMode="auto">
          <a:xfrm flipH="1">
            <a:off x="3815078" y="2404756"/>
            <a:ext cx="2432608" cy="1127324"/>
          </a:xfrm>
          <a:custGeom>
            <a:avLst/>
            <a:gdLst/>
            <a:ahLst/>
            <a:cxnLst/>
            <a:rect l="l" t="t" r="r" b="b"/>
            <a:pathLst>
              <a:path w="1722489" h="1244867">
                <a:moveTo>
                  <a:pt x="377032" y="0"/>
                </a:moveTo>
                <a:lnTo>
                  <a:pt x="1345457" y="0"/>
                </a:lnTo>
                <a:cubicBezTo>
                  <a:pt x="1553686" y="0"/>
                  <a:pt x="1722489" y="168803"/>
                  <a:pt x="1722489" y="377032"/>
                </a:cubicBezTo>
                <a:lnTo>
                  <a:pt x="1722488" y="377032"/>
                </a:lnTo>
                <a:cubicBezTo>
                  <a:pt x="1722488" y="585261"/>
                  <a:pt x="1553685" y="754064"/>
                  <a:pt x="1345456" y="754064"/>
                </a:cubicBezTo>
                <a:lnTo>
                  <a:pt x="377032" y="754063"/>
                </a:lnTo>
                <a:lnTo>
                  <a:pt x="362059" y="752861"/>
                </a:lnTo>
                <a:cubicBezTo>
                  <a:pt x="175475" y="825529"/>
                  <a:pt x="34842" y="1013137"/>
                  <a:pt x="1" y="1244867"/>
                </a:cubicBezTo>
                <a:lnTo>
                  <a:pt x="1" y="735013"/>
                </a:lnTo>
                <a:lnTo>
                  <a:pt x="0" y="735013"/>
                </a:lnTo>
                <a:lnTo>
                  <a:pt x="0" y="377032"/>
                </a:lnTo>
                <a:lnTo>
                  <a:pt x="0" y="377031"/>
                </a:lnTo>
                <a:cubicBezTo>
                  <a:pt x="1" y="168802"/>
                  <a:pt x="168804" y="0"/>
                  <a:pt x="377032" y="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 w="635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33680" indent="-233680" fontAlgn="auto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kumimoji="0" lang="zh-TW" altLang="en-US" sz="3200" b="0" kern="0">
              <a:solidFill>
                <a:prstClr val="black"/>
              </a:solidFill>
              <a:latin typeface="Arial" panose="020B0604020202020204"/>
              <a:ea typeface="Microsoft JhengHei" panose="020B0604030504040204" charset="-12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79" y="2414750"/>
            <a:ext cx="660575" cy="660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09" y="3542074"/>
            <a:ext cx="660575" cy="6605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68" y="2833538"/>
            <a:ext cx="660575" cy="6605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92" y="4126225"/>
            <a:ext cx="660575" cy="660575"/>
          </a:xfrm>
          <a:prstGeom prst="rect">
            <a:avLst/>
          </a:prstGeom>
        </p:spPr>
      </p:pic>
      <p:sp>
        <p:nvSpPr>
          <p:cNvPr id="42" name="TextBox 13"/>
          <p:cNvSpPr txBox="1"/>
          <p:nvPr/>
        </p:nvSpPr>
        <p:spPr>
          <a:xfrm>
            <a:off x="6619838" y="4326352"/>
            <a:ext cx="1089580" cy="2378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6735712" y="3044878"/>
            <a:ext cx="1089580" cy="2378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4834249" y="2635763"/>
            <a:ext cx="1089580" cy="2378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4697128" y="3767052"/>
            <a:ext cx="1089580" cy="2378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8023" y="3177774"/>
            <a:ext cx="1633870" cy="18716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96613" y="1802846"/>
            <a:ext cx="828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目</a:t>
            </a:r>
            <a:endParaRPr lang="zh-CN" altLang="en-US" sz="6000" dirty="0">
              <a:solidFill>
                <a:schemeClr val="bg1"/>
              </a:solidFill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80774" y="2472911"/>
            <a:ext cx="828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录</a:t>
            </a:r>
            <a:endParaRPr lang="zh-CN" altLang="en-US" sz="6000" dirty="0">
              <a:solidFill>
                <a:schemeClr val="bg1"/>
              </a:solidFill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1465" y="2818508"/>
            <a:ext cx="738664" cy="22366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zh-CN" altLang="en-US" sz="3600" b="1" dirty="0">
              <a:solidFill>
                <a:schemeClr val="bg1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962580" y="1818063"/>
            <a:ext cx="14748" cy="32073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775" y="1768529"/>
            <a:ext cx="94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01 /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04960" y="1830084"/>
            <a:ext cx="343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单击此处添加您的标题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36775" y="2675746"/>
            <a:ext cx="94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02 /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04960" y="2737301"/>
            <a:ext cx="343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单击此处添加您的标题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36775" y="3582963"/>
            <a:ext cx="94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03 /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04960" y="3644518"/>
            <a:ext cx="343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单击此处添加您的标题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36775" y="4490181"/>
            <a:ext cx="94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04 /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4960" y="4551736"/>
            <a:ext cx="343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单击此处添加您的标题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8" name="等腰三角形 47"/>
          <p:cNvSpPr/>
          <p:nvPr/>
        </p:nvSpPr>
        <p:spPr>
          <a:xfrm rot="19919656">
            <a:off x="11402362" y="5732465"/>
            <a:ext cx="1113801" cy="926993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 rot="647120">
            <a:off x="11107702" y="6189244"/>
            <a:ext cx="460455" cy="383227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215845">
            <a:off x="11019707" y="5607903"/>
            <a:ext cx="460455" cy="383227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215845">
            <a:off x="10840065" y="6062029"/>
            <a:ext cx="222775" cy="185411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rot="19919656" flipH="1" flipV="1">
            <a:off x="-287254" y="210865"/>
            <a:ext cx="1133369" cy="943279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647120" flipH="1" flipV="1">
            <a:off x="640814" y="385516"/>
            <a:ext cx="456646" cy="380057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2215845" flipH="1" flipV="1">
            <a:off x="728081" y="962046"/>
            <a:ext cx="456646" cy="380057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 rot="2215845" flipH="1" flipV="1">
            <a:off x="1141952" y="707858"/>
            <a:ext cx="220931" cy="183877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50"/>
                            </p:stCondLst>
                            <p:childTnLst>
                              <p:par>
                                <p:cTn id="1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21" grpId="0"/>
      <p:bldP spid="21" grpId="1"/>
      <p:bldP spid="32" grpId="0"/>
      <p:bldP spid="32" grpId="1"/>
      <p:bldP spid="23" grpId="0"/>
      <p:bldP spid="23" grpId="1"/>
      <p:bldP spid="33" grpId="0"/>
      <p:bldP spid="33" grpId="1"/>
      <p:bldP spid="24" grpId="0"/>
      <p:bldP spid="24" grpId="1"/>
      <p:bldP spid="34" grpId="0"/>
      <p:bldP spid="34" grpId="1"/>
      <p:bldP spid="25" grpId="0"/>
      <p:bldP spid="25" grpId="1"/>
      <p:bldP spid="35" grpId="0"/>
      <p:bldP spid="35" grpId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泪滴形 10"/>
          <p:cNvSpPr/>
          <p:nvPr/>
        </p:nvSpPr>
        <p:spPr>
          <a:xfrm>
            <a:off x="4376674" y="3829153"/>
            <a:ext cx="1712068" cy="1712068"/>
          </a:xfrm>
          <a:prstGeom prst="teardrop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泪滴形 11"/>
          <p:cNvSpPr/>
          <p:nvPr/>
        </p:nvSpPr>
        <p:spPr>
          <a:xfrm rot="10800000">
            <a:off x="6088743" y="2117085"/>
            <a:ext cx="1712068" cy="1712068"/>
          </a:xfrm>
          <a:prstGeom prst="teardrop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rot="16200000">
            <a:off x="6088743" y="3829153"/>
            <a:ext cx="1712068" cy="1712068"/>
          </a:xfrm>
          <a:prstGeom prst="teardrop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rot="5400000">
            <a:off x="4376675" y="2117084"/>
            <a:ext cx="1712068" cy="1712068"/>
          </a:xfrm>
          <a:prstGeom prst="teardrop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904735" y="2311398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S</a:t>
            </a:r>
            <a:endParaRPr lang="zh-CN" altLang="en-US" sz="8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00110" y="2311398"/>
            <a:ext cx="901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W</a:t>
            </a:r>
            <a:endParaRPr lang="zh-CN" altLang="en-US" sz="8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75881" y="4023466"/>
            <a:ext cx="772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O</a:t>
            </a:r>
            <a:endParaRPr lang="zh-CN" altLang="en-US" sz="8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12607" y="4023465"/>
            <a:ext cx="772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T</a:t>
            </a:r>
            <a:endParaRPr lang="zh-CN" altLang="en-US" sz="80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073392" y="2971748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073392" y="2562608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073392" y="4671607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073392" y="4262467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061658" y="4662053"/>
            <a:ext cx="205695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3029029" y="4252913"/>
            <a:ext cx="10895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2061658" y="2962194"/>
            <a:ext cx="205695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3029029" y="2553054"/>
            <a:ext cx="10895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8575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17" y="-28892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8664915" y="4427740"/>
            <a:ext cx="729056" cy="698518"/>
            <a:chOff x="8451360" y="4146252"/>
            <a:chExt cx="1006738" cy="964568"/>
          </a:xfrm>
        </p:grpSpPr>
        <p:sp>
          <p:nvSpPr>
            <p:cNvPr id="48" name="等腰三角形 47"/>
            <p:cNvSpPr/>
            <p:nvPr/>
          </p:nvSpPr>
          <p:spPr>
            <a:xfrm rot="19919656" flipH="1">
              <a:off x="9150807" y="4483276"/>
              <a:ext cx="307291" cy="496933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647120">
              <a:off x="8718997" y="4727593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2215845">
              <a:off x="8631002" y="4146252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2215845">
              <a:off x="8451360" y="4600378"/>
              <a:ext cx="222775" cy="185411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98030" y="1731743"/>
            <a:ext cx="729056" cy="698518"/>
            <a:chOff x="2733902" y="1747181"/>
            <a:chExt cx="1006738" cy="964568"/>
          </a:xfrm>
        </p:grpSpPr>
        <p:sp>
          <p:nvSpPr>
            <p:cNvPr id="28" name="等腰三角形 27"/>
            <p:cNvSpPr/>
            <p:nvPr/>
          </p:nvSpPr>
          <p:spPr>
            <a:xfrm rot="19919656" flipV="1">
              <a:off x="2733902" y="1877792"/>
              <a:ext cx="307291" cy="496933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647120" flipH="1" flipV="1">
              <a:off x="3012548" y="1747181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2215845" flipH="1" flipV="1">
              <a:off x="3100543" y="2328522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2215845" flipH="1" flipV="1">
              <a:off x="3517865" y="2072212"/>
              <a:ext cx="222775" cy="185411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等腰三角形 4"/>
          <p:cNvSpPr/>
          <p:nvPr/>
        </p:nvSpPr>
        <p:spPr>
          <a:xfrm rot="16200000">
            <a:off x="9818395" y="1633130"/>
            <a:ext cx="4166419" cy="3591741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5400000" flipH="1">
            <a:off x="-1792814" y="1633130"/>
            <a:ext cx="4166419" cy="3591741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293724" y="2486994"/>
            <a:ext cx="1604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</a:rPr>
              <a:t>04 </a:t>
            </a:r>
            <a:endParaRPr lang="zh-CN" altLang="en-US" sz="880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378217" y="3909342"/>
            <a:ext cx="343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单击此处添加您的标题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4588592" y="3833920"/>
            <a:ext cx="301481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56" grpId="0"/>
      <p:bldP spid="56" grpId="1"/>
      <p:bldP spid="57" grpId="0"/>
      <p:bldP spid="5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正五边形 8"/>
          <p:cNvSpPr/>
          <p:nvPr/>
        </p:nvSpPr>
        <p:spPr>
          <a:xfrm>
            <a:off x="1511879" y="2067009"/>
            <a:ext cx="2685336" cy="2557462"/>
          </a:xfrm>
          <a:prstGeom prst="pent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正五边形 9"/>
          <p:cNvSpPr/>
          <p:nvPr/>
        </p:nvSpPr>
        <p:spPr>
          <a:xfrm rot="10800000">
            <a:off x="3668010" y="3033833"/>
            <a:ext cx="2685336" cy="2557462"/>
          </a:xfrm>
          <a:prstGeom prst="pent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正五边形 10"/>
          <p:cNvSpPr/>
          <p:nvPr/>
        </p:nvSpPr>
        <p:spPr>
          <a:xfrm>
            <a:off x="5824140" y="2067009"/>
            <a:ext cx="2685336" cy="2557462"/>
          </a:xfrm>
          <a:prstGeom prst="pent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正五边形 11"/>
          <p:cNvSpPr/>
          <p:nvPr/>
        </p:nvSpPr>
        <p:spPr>
          <a:xfrm rot="10800000">
            <a:off x="7980270" y="3033833"/>
            <a:ext cx="2685336" cy="2557462"/>
          </a:xfrm>
          <a:prstGeom prst="pent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83" y="2380596"/>
            <a:ext cx="757928" cy="7579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13" y="4604202"/>
            <a:ext cx="757928" cy="7579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43" y="2275905"/>
            <a:ext cx="757928" cy="7579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4" y="4604202"/>
            <a:ext cx="757928" cy="757928"/>
          </a:xfrm>
          <a:prstGeom prst="rect">
            <a:avLst/>
          </a:prstGeom>
        </p:spPr>
      </p:pic>
      <p:sp>
        <p:nvSpPr>
          <p:cNvPr id="27" name="TextBox 13"/>
          <p:cNvSpPr txBox="1"/>
          <p:nvPr/>
        </p:nvSpPr>
        <p:spPr>
          <a:xfrm>
            <a:off x="1826072" y="3596993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309757" y="3187853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982202" y="4046517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4465887" y="3637377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138333" y="3596993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6622018" y="3187853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294463" y="4046517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778148" y="3637377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72211" y="320592"/>
            <a:ext cx="2876550" cy="465179"/>
            <a:chOff x="272211" y="320592"/>
            <a:chExt cx="2876550" cy="465179"/>
          </a:xfrm>
        </p:grpSpPr>
        <p:sp>
          <p:nvSpPr>
            <p:cNvPr id="24" name="文本框 23"/>
            <p:cNvSpPr txBox="1"/>
            <p:nvPr/>
          </p:nvSpPr>
          <p:spPr>
            <a:xfrm>
              <a:off x="272211" y="322349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双括号 24"/>
            <p:cNvSpPr/>
            <p:nvPr/>
          </p:nvSpPr>
          <p:spPr>
            <a:xfrm>
              <a:off x="323812" y="320592"/>
              <a:ext cx="2773349" cy="465179"/>
            </a:xfrm>
            <a:prstGeom prst="bracketPair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2" grpId="0"/>
      <p:bldP spid="34" grpId="0"/>
      <p:bldP spid="35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5389698" y="3226570"/>
            <a:ext cx="1397993" cy="1205166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16200000">
            <a:off x="4688978" y="2025333"/>
            <a:ext cx="1397993" cy="1205166"/>
          </a:xfrm>
          <a:prstGeom prst="hex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 rot="16200000">
            <a:off x="6090419" y="2025333"/>
            <a:ext cx="1397993" cy="1205166"/>
          </a:xfrm>
          <a:prstGeom prst="hex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 rot="16200000">
            <a:off x="6791140" y="3226570"/>
            <a:ext cx="1397993" cy="1205166"/>
          </a:xfrm>
          <a:prstGeom prst="hex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/>
          <p:cNvSpPr/>
          <p:nvPr/>
        </p:nvSpPr>
        <p:spPr>
          <a:xfrm rot="16200000">
            <a:off x="6108348" y="4427807"/>
            <a:ext cx="1397993" cy="1205166"/>
          </a:xfrm>
          <a:prstGeom prst="hex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 rot="16200000">
            <a:off x="4706907" y="4427807"/>
            <a:ext cx="1397993" cy="1205166"/>
          </a:xfrm>
          <a:prstGeom prst="hex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 rot="16200000">
            <a:off x="3988351" y="3226570"/>
            <a:ext cx="1397993" cy="1205166"/>
          </a:xfrm>
          <a:prstGeom prst="hexagon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48" y="3323248"/>
            <a:ext cx="1011811" cy="101181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85" y="4524948"/>
            <a:ext cx="1010884" cy="101088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03" y="4524948"/>
            <a:ext cx="1010884" cy="101088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94" y="3323711"/>
            <a:ext cx="1010884" cy="101088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03" y="2122474"/>
            <a:ext cx="1010884" cy="101088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32" y="2122474"/>
            <a:ext cx="1010884" cy="101088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611641" y="36290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华文细黑" panose="02010600040101010101" pitchFamily="2" charset="-122"/>
              </a:rPr>
              <a:t>关键词</a:t>
            </a:r>
            <a:endParaRPr lang="zh-CN" altLang="en-US" sz="2000" b="1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7588320" y="5022915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7588320" y="4613775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532213" y="5013361"/>
            <a:ext cx="205695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3499584" y="4604221"/>
            <a:ext cx="10895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588320" y="2620441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7588320" y="2211301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2532213" y="2610887"/>
            <a:ext cx="205695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3499584" y="2201747"/>
            <a:ext cx="10895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8311060" y="3821678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8311060" y="3412538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1809473" y="3812124"/>
            <a:ext cx="205695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2776844" y="3402984"/>
            <a:ext cx="10895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6" grpId="0"/>
      <p:bldP spid="43" grpId="0"/>
      <p:bldP spid="44" grpId="0"/>
      <p:bldP spid="46" grpId="0"/>
      <p:bldP spid="47" grpId="0"/>
      <p:bldP spid="37" grpId="0"/>
      <p:bldP spid="38" grpId="0"/>
      <p:bldP spid="49" grpId="0"/>
      <p:bldP spid="50" grpId="0"/>
      <p:bldP spid="40" grpId="0"/>
      <p:bldP spid="41" grpId="0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>
            <a:stCxn id="20" idx="6"/>
            <a:endCxn id="22" idx="1"/>
          </p:cNvCxnSpPr>
          <p:nvPr/>
        </p:nvCxnSpPr>
        <p:spPr>
          <a:xfrm>
            <a:off x="3433038" y="2580924"/>
            <a:ext cx="1577475" cy="1626183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>
            <a:stCxn id="18" idx="5"/>
            <a:endCxn id="21" idx="2"/>
          </p:cNvCxnSpPr>
          <p:nvPr/>
        </p:nvCxnSpPr>
        <p:spPr>
          <a:xfrm>
            <a:off x="2485382" y="4773520"/>
            <a:ext cx="424860" cy="289346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>
            <a:stCxn id="20" idx="6"/>
            <a:endCxn id="19" idx="2"/>
          </p:cNvCxnSpPr>
          <p:nvPr/>
        </p:nvCxnSpPr>
        <p:spPr>
          <a:xfrm>
            <a:off x="3433038" y="2580924"/>
            <a:ext cx="1063528" cy="246743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>
            <a:endCxn id="20" idx="3"/>
          </p:cNvCxnSpPr>
          <p:nvPr/>
        </p:nvCxnSpPr>
        <p:spPr>
          <a:xfrm flipV="1">
            <a:off x="2468854" y="2830893"/>
            <a:ext cx="360706" cy="1065992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22" idx="0"/>
            <a:endCxn id="19" idx="4"/>
          </p:cNvCxnSpPr>
          <p:nvPr/>
        </p:nvCxnSpPr>
        <p:spPr>
          <a:xfrm flipH="1" flipV="1">
            <a:off x="5242158" y="3573259"/>
            <a:ext cx="203200" cy="453729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>
            <a:stCxn id="21" idx="6"/>
            <a:endCxn id="22" idx="2"/>
          </p:cNvCxnSpPr>
          <p:nvPr/>
        </p:nvCxnSpPr>
        <p:spPr>
          <a:xfrm flipV="1">
            <a:off x="3936970" y="4641952"/>
            <a:ext cx="893424" cy="420914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>
            <a:stCxn id="20" idx="4"/>
            <a:endCxn id="21" idx="0"/>
          </p:cNvCxnSpPr>
          <p:nvPr/>
        </p:nvCxnSpPr>
        <p:spPr>
          <a:xfrm>
            <a:off x="3079529" y="2934433"/>
            <a:ext cx="344077" cy="1615069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>
            <a:stCxn id="18" idx="7"/>
            <a:endCxn id="19" idx="2"/>
          </p:cNvCxnSpPr>
          <p:nvPr/>
        </p:nvCxnSpPr>
        <p:spPr>
          <a:xfrm flipV="1">
            <a:off x="2485382" y="2827667"/>
            <a:ext cx="2011184" cy="1131175"/>
          </a:xfrm>
          <a:prstGeom prst="lin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椭圆 17"/>
          <p:cNvSpPr/>
          <p:nvPr/>
        </p:nvSpPr>
        <p:spPr>
          <a:xfrm>
            <a:off x="1501979" y="3790117"/>
            <a:ext cx="1152128" cy="1152128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496566" y="2082075"/>
            <a:ext cx="1491184" cy="1491184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726020" y="2227415"/>
            <a:ext cx="707018" cy="707018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10242" y="4549502"/>
            <a:ext cx="1026728" cy="1026728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830394" y="4026988"/>
            <a:ext cx="1229928" cy="1229928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900568" y="4506947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4697368" y="2692662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1533253" y="4231176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2878816" y="4927861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804906" y="3138206"/>
            <a:ext cx="38706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6804906" y="2734016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804906" y="4148691"/>
            <a:ext cx="38706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958206" y="2432408"/>
            <a:ext cx="242647" cy="297033"/>
            <a:chOff x="1852735" y="2526068"/>
            <a:chExt cx="242647" cy="297033"/>
          </a:xfrm>
          <a:solidFill>
            <a:schemeClr val="bg1"/>
          </a:solidFill>
        </p:grpSpPr>
        <p:sp>
          <p:nvSpPr>
            <p:cNvPr id="60" name="Freeform 294"/>
            <p:cNvSpPr/>
            <p:nvPr/>
          </p:nvSpPr>
          <p:spPr bwMode="auto">
            <a:xfrm>
              <a:off x="1852735" y="2580454"/>
              <a:ext cx="242647" cy="242647"/>
            </a:xfrm>
            <a:custGeom>
              <a:avLst/>
              <a:gdLst>
                <a:gd name="T0" fmla="*/ 30 w 49"/>
                <a:gd name="T1" fmla="*/ 0 h 49"/>
                <a:gd name="T2" fmla="*/ 30 w 49"/>
                <a:gd name="T3" fmla="*/ 7 h 49"/>
                <a:gd name="T4" fmla="*/ 42 w 49"/>
                <a:gd name="T5" fmla="*/ 24 h 49"/>
                <a:gd name="T6" fmla="*/ 24 w 49"/>
                <a:gd name="T7" fmla="*/ 42 h 49"/>
                <a:gd name="T8" fmla="*/ 6 w 49"/>
                <a:gd name="T9" fmla="*/ 24 h 49"/>
                <a:gd name="T10" fmla="*/ 19 w 49"/>
                <a:gd name="T11" fmla="*/ 7 h 49"/>
                <a:gd name="T12" fmla="*/ 19 w 49"/>
                <a:gd name="T13" fmla="*/ 0 h 49"/>
                <a:gd name="T14" fmla="*/ 0 w 49"/>
                <a:gd name="T15" fmla="*/ 24 h 49"/>
                <a:gd name="T16" fmla="*/ 24 w 49"/>
                <a:gd name="T17" fmla="*/ 49 h 49"/>
                <a:gd name="T18" fmla="*/ 49 w 49"/>
                <a:gd name="T19" fmla="*/ 24 h 49"/>
                <a:gd name="T20" fmla="*/ 30 w 49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49">
                  <a:moveTo>
                    <a:pt x="30" y="0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37" y="10"/>
                    <a:pt x="42" y="16"/>
                    <a:pt x="42" y="24"/>
                  </a:cubicBezTo>
                  <a:cubicBezTo>
                    <a:pt x="42" y="34"/>
                    <a:pt x="3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ubicBezTo>
                    <a:pt x="6" y="16"/>
                    <a:pt x="12" y="10"/>
                    <a:pt x="19" y="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3"/>
                    <a:pt x="0" y="13"/>
                    <a:pt x="0" y="24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8" y="49"/>
                    <a:pt x="49" y="38"/>
                    <a:pt x="49" y="24"/>
                  </a:cubicBezTo>
                  <a:cubicBezTo>
                    <a:pt x="49" y="13"/>
                    <a:pt x="40" y="3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95"/>
            <p:cNvSpPr/>
            <p:nvPr/>
          </p:nvSpPr>
          <p:spPr bwMode="auto">
            <a:xfrm>
              <a:off x="1951049" y="2526068"/>
              <a:ext cx="43928" cy="142241"/>
            </a:xfrm>
            <a:custGeom>
              <a:avLst/>
              <a:gdLst>
                <a:gd name="T0" fmla="*/ 7 w 9"/>
                <a:gd name="T1" fmla="*/ 0 h 29"/>
                <a:gd name="T2" fmla="*/ 2 w 9"/>
                <a:gd name="T3" fmla="*/ 0 h 29"/>
                <a:gd name="T4" fmla="*/ 0 w 9"/>
                <a:gd name="T5" fmla="*/ 2 h 29"/>
                <a:gd name="T6" fmla="*/ 0 w 9"/>
                <a:gd name="T7" fmla="*/ 11 h 29"/>
                <a:gd name="T8" fmla="*/ 0 w 9"/>
                <a:gd name="T9" fmla="*/ 17 h 29"/>
                <a:gd name="T10" fmla="*/ 0 w 9"/>
                <a:gd name="T11" fmla="*/ 26 h 29"/>
                <a:gd name="T12" fmla="*/ 2 w 9"/>
                <a:gd name="T13" fmla="*/ 29 h 29"/>
                <a:gd name="T14" fmla="*/ 7 w 9"/>
                <a:gd name="T15" fmla="*/ 29 h 29"/>
                <a:gd name="T16" fmla="*/ 9 w 9"/>
                <a:gd name="T17" fmla="*/ 26 h 29"/>
                <a:gd name="T18" fmla="*/ 9 w 9"/>
                <a:gd name="T19" fmla="*/ 17 h 29"/>
                <a:gd name="T20" fmla="*/ 9 w 9"/>
                <a:gd name="T21" fmla="*/ 11 h 29"/>
                <a:gd name="T22" fmla="*/ 9 w 9"/>
                <a:gd name="T23" fmla="*/ 2 h 29"/>
                <a:gd name="T24" fmla="*/ 7 w 9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9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9"/>
                    <a:pt x="9" y="28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0" name="空心弧 29"/>
          <p:cNvSpPr/>
          <p:nvPr/>
        </p:nvSpPr>
        <p:spPr>
          <a:xfrm rot="5400000" flipH="1" flipV="1">
            <a:off x="6129283" y="2168141"/>
            <a:ext cx="3744816" cy="3408567"/>
          </a:xfrm>
          <a:prstGeom prst="blockArc">
            <a:avLst>
              <a:gd name="adj1" fmla="val 13309320"/>
              <a:gd name="adj2" fmla="val 19140131"/>
              <a:gd name="adj3" fmla="val 24113"/>
            </a:avLst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1" name="空心弧 30"/>
          <p:cNvSpPr/>
          <p:nvPr/>
        </p:nvSpPr>
        <p:spPr>
          <a:xfrm rot="16200000" flipV="1">
            <a:off x="2317902" y="2152780"/>
            <a:ext cx="3744816" cy="3408567"/>
          </a:xfrm>
          <a:prstGeom prst="blockArc">
            <a:avLst>
              <a:gd name="adj1" fmla="val 13266465"/>
              <a:gd name="adj2" fmla="val 19140131"/>
              <a:gd name="adj3" fmla="val 24113"/>
            </a:avLst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空心弧 31"/>
          <p:cNvSpPr/>
          <p:nvPr/>
        </p:nvSpPr>
        <p:spPr>
          <a:xfrm flipH="1" flipV="1">
            <a:off x="4237248" y="177106"/>
            <a:ext cx="3744815" cy="3408568"/>
          </a:xfrm>
          <a:prstGeom prst="blockArc">
            <a:avLst>
              <a:gd name="adj1" fmla="val 13277714"/>
              <a:gd name="adj2" fmla="val 19140131"/>
              <a:gd name="adj3" fmla="val 24113"/>
            </a:avLst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4213352" y="4143813"/>
            <a:ext cx="3744815" cy="3408567"/>
          </a:xfrm>
          <a:prstGeom prst="blockArc">
            <a:avLst>
              <a:gd name="adj1" fmla="val 13277714"/>
              <a:gd name="adj2" fmla="val 19140131"/>
              <a:gd name="adj3" fmla="val 24113"/>
            </a:avLst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grpSp>
        <p:nvGrpSpPr>
          <p:cNvPr id="38" name="组合 24"/>
          <p:cNvGrpSpPr/>
          <p:nvPr/>
        </p:nvGrpSpPr>
        <p:grpSpPr bwMode="auto">
          <a:xfrm rot="7917670" flipV="1">
            <a:off x="6965637" y="1913822"/>
            <a:ext cx="174098" cy="1759756"/>
            <a:chOff x="1601672" y="-1118831"/>
            <a:chExt cx="154347" cy="9144000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"/>
            <a:srcRect l="2766" r="7205" b="57680"/>
            <a:stretch>
              <a:fillRect/>
            </a:stretch>
          </p:blipFill>
          <p:spPr bwMode="auto">
            <a:xfrm rot="5400000">
              <a:off x="-2886388" y="3382761"/>
              <a:ext cx="9144000" cy="14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矩形 39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34"/>
          <p:cNvGrpSpPr/>
          <p:nvPr/>
        </p:nvGrpSpPr>
        <p:grpSpPr bwMode="auto">
          <a:xfrm rot="13682330" flipH="1" flipV="1">
            <a:off x="5074454" y="1896753"/>
            <a:ext cx="174098" cy="1759756"/>
            <a:chOff x="1601672" y="-1118831"/>
            <a:chExt cx="154347" cy="914400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2"/>
            <a:srcRect l="2766" r="7205" b="57680"/>
            <a:stretch>
              <a:fillRect/>
            </a:stretch>
          </p:blipFill>
          <p:spPr bwMode="auto">
            <a:xfrm rot="5400000">
              <a:off x="-2886388" y="3382761"/>
              <a:ext cx="9144000" cy="14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矩形 42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1"/>
          <p:cNvGrpSpPr/>
          <p:nvPr/>
        </p:nvGrpSpPr>
        <p:grpSpPr bwMode="auto">
          <a:xfrm rot="13682330">
            <a:off x="6991240" y="4026894"/>
            <a:ext cx="174098" cy="1759756"/>
            <a:chOff x="1601672" y="-1118831"/>
            <a:chExt cx="154347" cy="9144000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"/>
            <a:srcRect l="2766" r="7205" b="57680"/>
            <a:stretch>
              <a:fillRect/>
            </a:stretch>
          </p:blipFill>
          <p:spPr bwMode="auto">
            <a:xfrm rot="5400000">
              <a:off x="-2886388" y="3382761"/>
              <a:ext cx="9144000" cy="14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矩形 45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44"/>
          <p:cNvGrpSpPr/>
          <p:nvPr/>
        </p:nvGrpSpPr>
        <p:grpSpPr bwMode="auto">
          <a:xfrm rot="7917670" flipH="1">
            <a:off x="5011302" y="4004704"/>
            <a:ext cx="175804" cy="1758049"/>
            <a:chOff x="1601672" y="-1118831"/>
            <a:chExt cx="154347" cy="9144000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2"/>
            <a:srcRect l="2766" r="7205" b="57680"/>
            <a:stretch>
              <a:fillRect/>
            </a:stretch>
          </p:blipFill>
          <p:spPr bwMode="auto">
            <a:xfrm rot="5400000">
              <a:off x="-2886388" y="3382761"/>
              <a:ext cx="9144000" cy="140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矩形 48"/>
            <p:cNvSpPr/>
            <p:nvPr/>
          </p:nvSpPr>
          <p:spPr>
            <a:xfrm rot="5400000">
              <a:off x="-2127855" y="3519835"/>
              <a:ext cx="7477053" cy="18000"/>
            </a:xfrm>
            <a:prstGeom prst="rect">
              <a:avLst/>
            </a:prstGeom>
            <a:gradFill>
              <a:gsLst>
                <a:gs pos="49628">
                  <a:sysClr val="windowText" lastClr="000000">
                    <a:lumMod val="85000"/>
                    <a:lumOff val="15000"/>
                  </a:sysClr>
                </a:gs>
                <a:gs pos="2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0" name="TextBox 13"/>
          <p:cNvSpPr txBox="1"/>
          <p:nvPr/>
        </p:nvSpPr>
        <p:spPr>
          <a:xfrm>
            <a:off x="7739094" y="2767875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7739094" y="2358735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7739094" y="4946662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7739094" y="4537522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2381440" y="4946662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3348811" y="4537522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2381440" y="2767875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3348811" y="2358735"/>
            <a:ext cx="10895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50" grpId="0"/>
      <p:bldP spid="51" grpId="0"/>
      <p:bldP spid="52" grpId="0"/>
      <p:bldP spid="53" grpId="0"/>
      <p:bldP spid="55" grpId="0"/>
      <p:bldP spid="56" grpId="0"/>
      <p:bldP spid="59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94678" y="2271524"/>
            <a:ext cx="2930318" cy="2435810"/>
            <a:chOff x="8394678" y="2271524"/>
            <a:chExt cx="2930318" cy="2435810"/>
          </a:xfrm>
        </p:grpSpPr>
        <p:sp>
          <p:nvSpPr>
            <p:cNvPr id="9" name="矩形 8"/>
            <p:cNvSpPr/>
            <p:nvPr/>
          </p:nvSpPr>
          <p:spPr>
            <a:xfrm>
              <a:off x="8394678" y="2271524"/>
              <a:ext cx="2930318" cy="243581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1" t="9256" r="15887" b="10837"/>
            <a:stretch>
              <a:fillRect/>
            </a:stretch>
          </p:blipFill>
          <p:spPr>
            <a:xfrm>
              <a:off x="8522603" y="2377861"/>
              <a:ext cx="2674468" cy="2223136"/>
            </a:xfrm>
            <a:custGeom>
              <a:avLst/>
              <a:gdLst>
                <a:gd name="connsiteX0" fmla="*/ 0 w 2674468"/>
                <a:gd name="connsiteY0" fmla="*/ 0 h 2223136"/>
                <a:gd name="connsiteX1" fmla="*/ 2674468 w 2674468"/>
                <a:gd name="connsiteY1" fmla="*/ 0 h 2223136"/>
                <a:gd name="connsiteX2" fmla="*/ 2674468 w 2674468"/>
                <a:gd name="connsiteY2" fmla="*/ 2223136 h 2223136"/>
                <a:gd name="connsiteX3" fmla="*/ 0 w 2674468"/>
                <a:gd name="connsiteY3" fmla="*/ 2223136 h 222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4468" h="2223136">
                  <a:moveTo>
                    <a:pt x="0" y="0"/>
                  </a:moveTo>
                  <a:lnTo>
                    <a:pt x="2674468" y="0"/>
                  </a:lnTo>
                  <a:lnTo>
                    <a:pt x="2674468" y="2223136"/>
                  </a:lnTo>
                  <a:lnTo>
                    <a:pt x="0" y="2223136"/>
                  </a:ln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4614864" y="2271524"/>
            <a:ext cx="2930318" cy="2435810"/>
            <a:chOff x="4614864" y="2271524"/>
            <a:chExt cx="2930318" cy="2435810"/>
          </a:xfrm>
        </p:grpSpPr>
        <p:sp>
          <p:nvSpPr>
            <p:cNvPr id="11" name="矩形 10"/>
            <p:cNvSpPr/>
            <p:nvPr/>
          </p:nvSpPr>
          <p:spPr>
            <a:xfrm>
              <a:off x="4614864" y="2271524"/>
              <a:ext cx="2930318" cy="243581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8" t="10787" r="30482" b="15893"/>
            <a:stretch>
              <a:fillRect/>
            </a:stretch>
          </p:blipFill>
          <p:spPr>
            <a:xfrm>
              <a:off x="4742789" y="2377861"/>
              <a:ext cx="2674468" cy="2223136"/>
            </a:xfrm>
            <a:custGeom>
              <a:avLst/>
              <a:gdLst>
                <a:gd name="connsiteX0" fmla="*/ 0 w 2674468"/>
                <a:gd name="connsiteY0" fmla="*/ 0 h 2223136"/>
                <a:gd name="connsiteX1" fmla="*/ 2674468 w 2674468"/>
                <a:gd name="connsiteY1" fmla="*/ 0 h 2223136"/>
                <a:gd name="connsiteX2" fmla="*/ 2674468 w 2674468"/>
                <a:gd name="connsiteY2" fmla="*/ 2223136 h 2223136"/>
                <a:gd name="connsiteX3" fmla="*/ 0 w 2674468"/>
                <a:gd name="connsiteY3" fmla="*/ 2223136 h 222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4468" h="2223136">
                  <a:moveTo>
                    <a:pt x="0" y="0"/>
                  </a:moveTo>
                  <a:lnTo>
                    <a:pt x="2674468" y="0"/>
                  </a:lnTo>
                  <a:lnTo>
                    <a:pt x="2674468" y="2223136"/>
                  </a:lnTo>
                  <a:lnTo>
                    <a:pt x="0" y="2223136"/>
                  </a:lnTo>
                  <a:close/>
                </a:path>
              </a:pathLst>
            </a:custGeom>
          </p:spPr>
        </p:pic>
      </p:grpSp>
      <p:grpSp>
        <p:nvGrpSpPr>
          <p:cNvPr id="2" name="组合 1"/>
          <p:cNvGrpSpPr/>
          <p:nvPr/>
        </p:nvGrpSpPr>
        <p:grpSpPr>
          <a:xfrm>
            <a:off x="852489" y="2271524"/>
            <a:ext cx="2930318" cy="2435810"/>
            <a:chOff x="852489" y="2271524"/>
            <a:chExt cx="2930318" cy="2435810"/>
          </a:xfrm>
        </p:grpSpPr>
        <p:sp>
          <p:nvSpPr>
            <p:cNvPr id="13" name="矩形 12"/>
            <p:cNvSpPr/>
            <p:nvPr/>
          </p:nvSpPr>
          <p:spPr>
            <a:xfrm>
              <a:off x="852489" y="2271524"/>
              <a:ext cx="2930318" cy="243581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4" r="11014" b="2415"/>
            <a:stretch>
              <a:fillRect/>
            </a:stretch>
          </p:blipFill>
          <p:spPr>
            <a:xfrm>
              <a:off x="980414" y="2377861"/>
              <a:ext cx="2674468" cy="2223136"/>
            </a:xfrm>
            <a:custGeom>
              <a:avLst/>
              <a:gdLst>
                <a:gd name="connsiteX0" fmla="*/ 0 w 3065462"/>
                <a:gd name="connsiteY0" fmla="*/ 0 h 2548148"/>
                <a:gd name="connsiteX1" fmla="*/ 3065462 w 3065462"/>
                <a:gd name="connsiteY1" fmla="*/ 0 h 2548148"/>
                <a:gd name="connsiteX2" fmla="*/ 3065462 w 3065462"/>
                <a:gd name="connsiteY2" fmla="*/ 2548148 h 2548148"/>
                <a:gd name="connsiteX3" fmla="*/ 0 w 3065462"/>
                <a:gd name="connsiteY3" fmla="*/ 2548148 h 25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5462" h="2548148">
                  <a:moveTo>
                    <a:pt x="0" y="0"/>
                  </a:moveTo>
                  <a:lnTo>
                    <a:pt x="3065462" y="0"/>
                  </a:lnTo>
                  <a:lnTo>
                    <a:pt x="3065462" y="2548148"/>
                  </a:lnTo>
                  <a:lnTo>
                    <a:pt x="0" y="2548148"/>
                  </a:lnTo>
                  <a:close/>
                </a:path>
              </a:pathLst>
            </a:custGeom>
          </p:spPr>
        </p:pic>
      </p:grpSp>
      <p:sp>
        <p:nvSpPr>
          <p:cNvPr id="41" name="TextBox 13"/>
          <p:cNvSpPr txBox="1"/>
          <p:nvPr/>
        </p:nvSpPr>
        <p:spPr>
          <a:xfrm>
            <a:off x="852489" y="5033873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4614864" y="5033873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394678" y="5033873"/>
            <a:ext cx="2056951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52489" y="4011228"/>
            <a:ext cx="2133600" cy="428625"/>
            <a:chOff x="852489" y="4011228"/>
            <a:chExt cx="2133600" cy="428625"/>
          </a:xfrm>
        </p:grpSpPr>
        <p:sp>
          <p:nvSpPr>
            <p:cNvPr id="16" name="五边形 15"/>
            <p:cNvSpPr/>
            <p:nvPr/>
          </p:nvSpPr>
          <p:spPr>
            <a:xfrm>
              <a:off x="852489" y="4011228"/>
              <a:ext cx="2133600" cy="428625"/>
            </a:xfrm>
            <a:prstGeom prst="homePlate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1219258" y="4090535"/>
              <a:ext cx="1400062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14864" y="4011228"/>
            <a:ext cx="2133600" cy="428625"/>
            <a:chOff x="4614864" y="4011228"/>
            <a:chExt cx="2133600" cy="428625"/>
          </a:xfrm>
        </p:grpSpPr>
        <p:sp>
          <p:nvSpPr>
            <p:cNvPr id="19" name="五边形 18"/>
            <p:cNvSpPr/>
            <p:nvPr/>
          </p:nvSpPr>
          <p:spPr>
            <a:xfrm>
              <a:off x="4614864" y="4011228"/>
              <a:ext cx="2133600" cy="428625"/>
            </a:xfrm>
            <a:prstGeom prst="homePlate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4981633" y="4090535"/>
              <a:ext cx="1400062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94678" y="4011228"/>
            <a:ext cx="2133600" cy="428625"/>
            <a:chOff x="8394678" y="4011228"/>
            <a:chExt cx="2133600" cy="428625"/>
          </a:xfrm>
        </p:grpSpPr>
        <p:sp>
          <p:nvSpPr>
            <p:cNvPr id="22" name="五边形 21"/>
            <p:cNvSpPr/>
            <p:nvPr/>
          </p:nvSpPr>
          <p:spPr>
            <a:xfrm>
              <a:off x="8394678" y="4011228"/>
              <a:ext cx="2133600" cy="428625"/>
            </a:xfrm>
            <a:prstGeom prst="homePlate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8761447" y="4090535"/>
              <a:ext cx="1400062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0"/>
            <a:ext cx="1219644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222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533650" y="3854690"/>
            <a:ext cx="7162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600" dirty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谢谢欣赏</a:t>
            </a:r>
            <a:endParaRPr lang="zh-CN" altLang="en-US" sz="8600" dirty="0">
              <a:solidFill>
                <a:schemeClr val="bg1"/>
              </a:solidFill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967273" y="5164669"/>
            <a:ext cx="42574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163074" y="5170547"/>
            <a:ext cx="3865853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2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THANKS FOR WATCHING</a:t>
            </a:r>
            <a:endParaRPr lang="zh-CN" altLang="en-US" sz="1820" spc="3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76" y="1047377"/>
            <a:ext cx="5535648" cy="27312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91400" y="3486216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距离双</a:t>
            </a:r>
            <a:r>
              <a:rPr lang="en-US" altLang="zh-CN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还有</a:t>
            </a:r>
            <a:r>
              <a:rPr lang="en-US" altLang="zh-CN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spc="3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zh-CN" altLang="en-US" sz="1400" spc="300" dirty="0">
              <a:solidFill>
                <a:srgbClr val="F2F2F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176" y="1982598"/>
            <a:ext cx="5084505" cy="13717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95607" y="1949049"/>
            <a:ext cx="14305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2F2F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202X</a:t>
            </a:r>
            <a:endParaRPr lang="zh-CN" altLang="en-US" sz="2000" dirty="0">
              <a:solidFill>
                <a:srgbClr val="F2F2F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8664915" y="4427740"/>
            <a:ext cx="729056" cy="698518"/>
            <a:chOff x="8451360" y="4146252"/>
            <a:chExt cx="1006738" cy="964568"/>
          </a:xfrm>
        </p:grpSpPr>
        <p:sp>
          <p:nvSpPr>
            <p:cNvPr id="48" name="等腰三角形 47"/>
            <p:cNvSpPr/>
            <p:nvPr/>
          </p:nvSpPr>
          <p:spPr>
            <a:xfrm rot="19919656" flipH="1">
              <a:off x="9150807" y="4483276"/>
              <a:ext cx="307291" cy="496933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647120">
              <a:off x="8718997" y="4727593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2215845">
              <a:off x="8631002" y="4146252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2215845">
              <a:off x="8451360" y="4600378"/>
              <a:ext cx="222775" cy="185411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98030" y="1731743"/>
            <a:ext cx="729056" cy="698518"/>
            <a:chOff x="2733902" y="1747181"/>
            <a:chExt cx="1006738" cy="964568"/>
          </a:xfrm>
        </p:grpSpPr>
        <p:sp>
          <p:nvSpPr>
            <p:cNvPr id="28" name="等腰三角形 27"/>
            <p:cNvSpPr/>
            <p:nvPr/>
          </p:nvSpPr>
          <p:spPr>
            <a:xfrm rot="19919656" flipV="1">
              <a:off x="2733902" y="1877792"/>
              <a:ext cx="307291" cy="496933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647120" flipH="1" flipV="1">
              <a:off x="3012548" y="1747181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2215845" flipH="1" flipV="1">
              <a:off x="3100543" y="2328522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2215845" flipH="1" flipV="1">
              <a:off x="3517865" y="2072212"/>
              <a:ext cx="222775" cy="185411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等腰三角形 4"/>
          <p:cNvSpPr/>
          <p:nvPr/>
        </p:nvSpPr>
        <p:spPr>
          <a:xfrm rot="16200000">
            <a:off x="9818395" y="1633130"/>
            <a:ext cx="4166419" cy="3591741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5400000" flipH="1">
            <a:off x="-1792814" y="1633130"/>
            <a:ext cx="4166419" cy="3591741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293724" y="2486994"/>
            <a:ext cx="1604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</a:rPr>
              <a:t>01 </a:t>
            </a:r>
            <a:endParaRPr lang="zh-CN" altLang="en-US" sz="880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378217" y="3909342"/>
            <a:ext cx="343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单击此处添加您的标题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4588592" y="3833920"/>
            <a:ext cx="301481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56" grpId="0"/>
      <p:bldP spid="56" grpId="1"/>
      <p:bldP spid="57" grpId="0"/>
      <p:bldP spid="5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>
            <a:off x="1633925" y="4802030"/>
            <a:ext cx="2451100" cy="1102784"/>
          </a:xfrm>
          <a:custGeom>
            <a:avLst/>
            <a:gdLst>
              <a:gd name="T0" fmla="*/ 0 w 1158"/>
              <a:gd name="T1" fmla="*/ 326 h 521"/>
              <a:gd name="T2" fmla="*/ 1120 w 1158"/>
              <a:gd name="T3" fmla="*/ 521 h 521"/>
              <a:gd name="T4" fmla="*/ 1041 w 1158"/>
              <a:gd name="T5" fmla="*/ 346 h 521"/>
              <a:gd name="T6" fmla="*/ 1158 w 1158"/>
              <a:gd name="T7" fmla="*/ 227 h 521"/>
              <a:gd name="T8" fmla="*/ 0 w 1158"/>
              <a:gd name="T9" fmla="*/ 0 h 521"/>
              <a:gd name="T10" fmla="*/ 0 w 1158"/>
              <a:gd name="T11" fmla="*/ 326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8" h="521">
                <a:moveTo>
                  <a:pt x="0" y="326"/>
                </a:moveTo>
                <a:lnTo>
                  <a:pt x="1120" y="521"/>
                </a:lnTo>
                <a:lnTo>
                  <a:pt x="1041" y="346"/>
                </a:lnTo>
                <a:lnTo>
                  <a:pt x="1158" y="227"/>
                </a:lnTo>
                <a:lnTo>
                  <a:pt x="0" y="0"/>
                </a:lnTo>
                <a:lnTo>
                  <a:pt x="0" y="326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2" name="Freeform 5"/>
          <p:cNvSpPr/>
          <p:nvPr/>
        </p:nvSpPr>
        <p:spPr bwMode="auto">
          <a:xfrm>
            <a:off x="1995875" y="1709580"/>
            <a:ext cx="2463800" cy="1083733"/>
          </a:xfrm>
          <a:custGeom>
            <a:avLst/>
            <a:gdLst>
              <a:gd name="T0" fmla="*/ 1164 w 1164"/>
              <a:gd name="T1" fmla="*/ 197 h 512"/>
              <a:gd name="T2" fmla="*/ 1164 w 1164"/>
              <a:gd name="T3" fmla="*/ 512 h 512"/>
              <a:gd name="T4" fmla="*/ 0 w 1164"/>
              <a:gd name="T5" fmla="*/ 289 h 512"/>
              <a:gd name="T6" fmla="*/ 131 w 1164"/>
              <a:gd name="T7" fmla="*/ 166 h 512"/>
              <a:gd name="T8" fmla="*/ 47 w 1164"/>
              <a:gd name="T9" fmla="*/ 0 h 512"/>
              <a:gd name="T10" fmla="*/ 1164 w 1164"/>
              <a:gd name="T11" fmla="*/ 19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4" h="512">
                <a:moveTo>
                  <a:pt x="1164" y="197"/>
                </a:moveTo>
                <a:lnTo>
                  <a:pt x="1164" y="512"/>
                </a:lnTo>
                <a:lnTo>
                  <a:pt x="0" y="289"/>
                </a:lnTo>
                <a:lnTo>
                  <a:pt x="131" y="166"/>
                </a:lnTo>
                <a:lnTo>
                  <a:pt x="47" y="0"/>
                </a:lnTo>
                <a:lnTo>
                  <a:pt x="1164" y="197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3" name="Freeform 7"/>
          <p:cNvSpPr/>
          <p:nvPr/>
        </p:nvSpPr>
        <p:spPr bwMode="auto">
          <a:xfrm>
            <a:off x="1553491" y="2672664"/>
            <a:ext cx="3183467" cy="1189567"/>
          </a:xfrm>
          <a:custGeom>
            <a:avLst/>
            <a:gdLst>
              <a:gd name="T0" fmla="*/ 0 w 1504"/>
              <a:gd name="T1" fmla="*/ 0 h 562"/>
              <a:gd name="T2" fmla="*/ 0 w 1504"/>
              <a:gd name="T3" fmla="*/ 317 h 562"/>
              <a:gd name="T4" fmla="*/ 1504 w 1504"/>
              <a:gd name="T5" fmla="*/ 562 h 562"/>
              <a:gd name="T6" fmla="*/ 1504 w 1504"/>
              <a:gd name="T7" fmla="*/ 196 h 562"/>
              <a:gd name="T8" fmla="*/ 0 w 1504"/>
              <a:gd name="T9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4" h="562">
                <a:moveTo>
                  <a:pt x="0" y="0"/>
                </a:moveTo>
                <a:lnTo>
                  <a:pt x="0" y="317"/>
                </a:lnTo>
                <a:lnTo>
                  <a:pt x="1504" y="562"/>
                </a:lnTo>
                <a:lnTo>
                  <a:pt x="1504" y="19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4" name="Freeform 10"/>
          <p:cNvSpPr/>
          <p:nvPr/>
        </p:nvSpPr>
        <p:spPr bwMode="auto">
          <a:xfrm>
            <a:off x="1354525" y="3737347"/>
            <a:ext cx="3187700" cy="1183217"/>
          </a:xfrm>
          <a:custGeom>
            <a:avLst/>
            <a:gdLst>
              <a:gd name="T0" fmla="*/ 0 w 1506"/>
              <a:gd name="T1" fmla="*/ 378 h 559"/>
              <a:gd name="T2" fmla="*/ 0 w 1506"/>
              <a:gd name="T3" fmla="*/ 0 h 559"/>
              <a:gd name="T4" fmla="*/ 1506 w 1506"/>
              <a:gd name="T5" fmla="*/ 227 h 559"/>
              <a:gd name="T6" fmla="*/ 1506 w 1506"/>
              <a:gd name="T7" fmla="*/ 559 h 559"/>
              <a:gd name="T8" fmla="*/ 0 w 1506"/>
              <a:gd name="T9" fmla="*/ 378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" h="559">
                <a:moveTo>
                  <a:pt x="0" y="378"/>
                </a:moveTo>
                <a:lnTo>
                  <a:pt x="0" y="0"/>
                </a:lnTo>
                <a:lnTo>
                  <a:pt x="1506" y="227"/>
                </a:lnTo>
                <a:lnTo>
                  <a:pt x="1506" y="559"/>
                </a:lnTo>
                <a:lnTo>
                  <a:pt x="0" y="378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5" name="Freeform 12"/>
          <p:cNvSpPr/>
          <p:nvPr/>
        </p:nvSpPr>
        <p:spPr bwMode="auto">
          <a:xfrm>
            <a:off x="1633925" y="4802030"/>
            <a:ext cx="2451100" cy="1102784"/>
          </a:xfrm>
          <a:custGeom>
            <a:avLst/>
            <a:gdLst>
              <a:gd name="T0" fmla="*/ 0 w 1158"/>
              <a:gd name="T1" fmla="*/ 326 h 521"/>
              <a:gd name="T2" fmla="*/ 1120 w 1158"/>
              <a:gd name="T3" fmla="*/ 521 h 521"/>
              <a:gd name="T4" fmla="*/ 1041 w 1158"/>
              <a:gd name="T5" fmla="*/ 346 h 521"/>
              <a:gd name="T6" fmla="*/ 1158 w 1158"/>
              <a:gd name="T7" fmla="*/ 227 h 521"/>
              <a:gd name="T8" fmla="*/ 0 w 1158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8" h="521">
                <a:moveTo>
                  <a:pt x="0" y="326"/>
                </a:moveTo>
                <a:lnTo>
                  <a:pt x="1120" y="521"/>
                </a:lnTo>
                <a:lnTo>
                  <a:pt x="1041" y="346"/>
                </a:lnTo>
                <a:lnTo>
                  <a:pt x="1158" y="22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7" name="Freeform 8"/>
          <p:cNvSpPr/>
          <p:nvPr/>
        </p:nvSpPr>
        <p:spPr bwMode="auto">
          <a:xfrm>
            <a:off x="1354525" y="3087530"/>
            <a:ext cx="3382433" cy="1449917"/>
          </a:xfrm>
          <a:custGeom>
            <a:avLst/>
            <a:gdLst>
              <a:gd name="T0" fmla="*/ 1598 w 1598"/>
              <a:gd name="T1" fmla="*/ 0 h 685"/>
              <a:gd name="T2" fmla="*/ 1598 w 1598"/>
              <a:gd name="T3" fmla="*/ 366 h 685"/>
              <a:gd name="T4" fmla="*/ 0 w 1598"/>
              <a:gd name="T5" fmla="*/ 685 h 685"/>
              <a:gd name="T6" fmla="*/ 0 w 1598"/>
              <a:gd name="T7" fmla="*/ 307 h 685"/>
              <a:gd name="T8" fmla="*/ 1598 w 1598"/>
              <a:gd name="T9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8" h="685">
                <a:moveTo>
                  <a:pt x="1598" y="0"/>
                </a:moveTo>
                <a:lnTo>
                  <a:pt x="1598" y="366"/>
                </a:lnTo>
                <a:lnTo>
                  <a:pt x="0" y="685"/>
                </a:lnTo>
                <a:lnTo>
                  <a:pt x="0" y="307"/>
                </a:lnTo>
                <a:lnTo>
                  <a:pt x="1598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3" name="Freeform 6"/>
          <p:cNvSpPr/>
          <p:nvPr/>
        </p:nvSpPr>
        <p:spPr bwMode="auto">
          <a:xfrm>
            <a:off x="1553491" y="2126564"/>
            <a:ext cx="2906184" cy="1217084"/>
          </a:xfrm>
          <a:custGeom>
            <a:avLst/>
            <a:gdLst>
              <a:gd name="T0" fmla="*/ 1373 w 1373"/>
              <a:gd name="T1" fmla="*/ 0 h 575"/>
              <a:gd name="T2" fmla="*/ 1373 w 1373"/>
              <a:gd name="T3" fmla="*/ 312 h 575"/>
              <a:gd name="T4" fmla="*/ 0 w 1373"/>
              <a:gd name="T5" fmla="*/ 575 h 575"/>
              <a:gd name="T6" fmla="*/ 0 w 1373"/>
              <a:gd name="T7" fmla="*/ 258 h 575"/>
              <a:gd name="T8" fmla="*/ 1373 w 1373"/>
              <a:gd name="T9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3" h="575">
                <a:moveTo>
                  <a:pt x="1373" y="0"/>
                </a:moveTo>
                <a:lnTo>
                  <a:pt x="1373" y="312"/>
                </a:lnTo>
                <a:lnTo>
                  <a:pt x="0" y="575"/>
                </a:lnTo>
                <a:lnTo>
                  <a:pt x="0" y="258"/>
                </a:lnTo>
                <a:lnTo>
                  <a:pt x="1373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4" name="Freeform 9"/>
          <p:cNvSpPr/>
          <p:nvPr/>
        </p:nvSpPr>
        <p:spPr bwMode="auto">
          <a:xfrm>
            <a:off x="1633925" y="4217831"/>
            <a:ext cx="2908300" cy="1274233"/>
          </a:xfrm>
          <a:custGeom>
            <a:avLst/>
            <a:gdLst>
              <a:gd name="T0" fmla="*/ 1374 w 1374"/>
              <a:gd name="T1" fmla="*/ 0 h 602"/>
              <a:gd name="T2" fmla="*/ 1374 w 1374"/>
              <a:gd name="T3" fmla="*/ 332 h 602"/>
              <a:gd name="T4" fmla="*/ 0 w 1374"/>
              <a:gd name="T5" fmla="*/ 602 h 602"/>
              <a:gd name="T6" fmla="*/ 0 w 1374"/>
              <a:gd name="T7" fmla="*/ 276 h 602"/>
              <a:gd name="T8" fmla="*/ 1374 w 1374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4" h="602">
                <a:moveTo>
                  <a:pt x="1374" y="0"/>
                </a:moveTo>
                <a:lnTo>
                  <a:pt x="1374" y="332"/>
                </a:lnTo>
                <a:lnTo>
                  <a:pt x="0" y="602"/>
                </a:lnTo>
                <a:lnTo>
                  <a:pt x="0" y="276"/>
                </a:lnTo>
                <a:lnTo>
                  <a:pt x="1374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0" name="TextBox 13"/>
          <p:cNvSpPr txBox="1"/>
          <p:nvPr/>
        </p:nvSpPr>
        <p:spPr>
          <a:xfrm rot="20909396">
            <a:off x="1870472" y="263047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 rot="20909396">
            <a:off x="1870472" y="368937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 rot="20909396">
            <a:off x="1870472" y="472929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45"/>
          <p:cNvSpPr>
            <a:spLocks noEditPoints="1"/>
          </p:cNvSpPr>
          <p:nvPr/>
        </p:nvSpPr>
        <p:spPr bwMode="auto">
          <a:xfrm flipH="1">
            <a:off x="6075287" y="2406439"/>
            <a:ext cx="352623" cy="352623"/>
          </a:xfrm>
          <a:prstGeom prst="ellipse">
            <a:avLst/>
          </a:prstGeom>
          <a:solidFill>
            <a:schemeClr val="tx1">
              <a:alpha val="64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3" name="矩形 42"/>
          <p:cNvSpPr/>
          <p:nvPr/>
        </p:nvSpPr>
        <p:spPr>
          <a:xfrm>
            <a:off x="6593021" y="2406439"/>
            <a:ext cx="4549255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 flipH="1">
            <a:off x="6075287" y="3430364"/>
            <a:ext cx="352623" cy="352623"/>
          </a:xfrm>
          <a:prstGeom prst="ellipse">
            <a:avLst/>
          </a:prstGeom>
          <a:solidFill>
            <a:schemeClr val="tx1">
              <a:alpha val="64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4" name="矩形 43"/>
          <p:cNvSpPr/>
          <p:nvPr/>
        </p:nvSpPr>
        <p:spPr>
          <a:xfrm>
            <a:off x="6593021" y="3430364"/>
            <a:ext cx="4549255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 flipH="1">
            <a:off x="6075287" y="4454288"/>
            <a:ext cx="352623" cy="352623"/>
          </a:xfrm>
          <a:prstGeom prst="ellipse">
            <a:avLst/>
          </a:prstGeom>
          <a:solidFill>
            <a:schemeClr val="tx1">
              <a:alpha val="64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5" name="矩形 44"/>
          <p:cNvSpPr/>
          <p:nvPr/>
        </p:nvSpPr>
        <p:spPr>
          <a:xfrm>
            <a:off x="6593020" y="4454288"/>
            <a:ext cx="4549255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2211" y="320592"/>
            <a:ext cx="2876550" cy="465179"/>
            <a:chOff x="272211" y="320592"/>
            <a:chExt cx="2876550" cy="465179"/>
          </a:xfrm>
        </p:grpSpPr>
        <p:sp>
          <p:nvSpPr>
            <p:cNvPr id="19" name="文本框 18"/>
            <p:cNvSpPr txBox="1"/>
            <p:nvPr/>
          </p:nvSpPr>
          <p:spPr>
            <a:xfrm>
              <a:off x="272211" y="322349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双括号 17"/>
            <p:cNvSpPr/>
            <p:nvPr/>
          </p:nvSpPr>
          <p:spPr>
            <a:xfrm>
              <a:off x="323812" y="320592"/>
              <a:ext cx="2773349" cy="465179"/>
            </a:xfrm>
            <a:prstGeom prst="bracketPair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7" grpId="0" animBg="1"/>
      <p:bldP spid="33" grpId="0" animBg="1"/>
      <p:bldP spid="34" grpId="0" animBg="1"/>
      <p:bldP spid="40" grpId="0"/>
      <p:bldP spid="41" grpId="0"/>
      <p:bldP spid="42" grpId="0"/>
      <p:bldP spid="35" grpId="0" animBg="1"/>
      <p:bldP spid="43" grpId="0"/>
      <p:bldP spid="38" grpId="0" animBg="1"/>
      <p:bldP spid="44" grpId="0"/>
      <p:bldP spid="39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" name="折角形 1"/>
          <p:cNvSpPr/>
          <p:nvPr/>
        </p:nvSpPr>
        <p:spPr>
          <a:xfrm>
            <a:off x="1937463" y="2352449"/>
            <a:ext cx="1592826" cy="1592826"/>
          </a:xfrm>
          <a:prstGeom prst="foldedCorner">
            <a:avLst/>
          </a:prstGeom>
          <a:solidFill>
            <a:schemeClr val="tx1"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AutoShape 87"/>
          <p:cNvSpPr>
            <a:spLocks noChangeAspect="1"/>
          </p:cNvSpPr>
          <p:nvPr/>
        </p:nvSpPr>
        <p:spPr bwMode="auto">
          <a:xfrm>
            <a:off x="2369438" y="2784329"/>
            <a:ext cx="728876" cy="729066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" name="折角形 28"/>
          <p:cNvSpPr/>
          <p:nvPr/>
        </p:nvSpPr>
        <p:spPr>
          <a:xfrm>
            <a:off x="4178703" y="2352449"/>
            <a:ext cx="1592826" cy="1592826"/>
          </a:xfrm>
          <a:prstGeom prst="foldedCorner">
            <a:avLst/>
          </a:prstGeom>
          <a:solidFill>
            <a:schemeClr val="tx1"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AutoShape 123"/>
          <p:cNvSpPr>
            <a:spLocks noChangeAspect="1"/>
          </p:cNvSpPr>
          <p:nvPr/>
        </p:nvSpPr>
        <p:spPr bwMode="auto">
          <a:xfrm>
            <a:off x="4653485" y="2794976"/>
            <a:ext cx="643262" cy="7077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" name="折角形 29"/>
          <p:cNvSpPr/>
          <p:nvPr/>
        </p:nvSpPr>
        <p:spPr>
          <a:xfrm>
            <a:off x="6419943" y="2352449"/>
            <a:ext cx="1592826" cy="1592826"/>
          </a:xfrm>
          <a:prstGeom prst="foldedCorner">
            <a:avLst/>
          </a:prstGeom>
          <a:solidFill>
            <a:schemeClr val="tx1"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16"/>
          <p:cNvSpPr>
            <a:spLocks noChangeAspect="1" noChangeArrowheads="1"/>
          </p:cNvSpPr>
          <p:nvPr/>
        </p:nvSpPr>
        <p:spPr bwMode="auto">
          <a:xfrm>
            <a:off x="6944701" y="2722124"/>
            <a:ext cx="543310" cy="853476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ea typeface="宋体" panose="02010600030101010101" pitchFamily="2" charset="-122"/>
            </a:endParaRPr>
          </a:p>
        </p:txBody>
      </p:sp>
      <p:sp>
        <p:nvSpPr>
          <p:cNvPr id="31" name="折角形 30"/>
          <p:cNvSpPr/>
          <p:nvPr/>
        </p:nvSpPr>
        <p:spPr>
          <a:xfrm>
            <a:off x="8661182" y="2352449"/>
            <a:ext cx="1592826" cy="1592826"/>
          </a:xfrm>
          <a:prstGeom prst="foldedCorner">
            <a:avLst/>
          </a:prstGeom>
          <a:solidFill>
            <a:schemeClr val="tx1"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61"/>
          <p:cNvSpPr>
            <a:spLocks noChangeAspect="1" noChangeArrowheads="1"/>
          </p:cNvSpPr>
          <p:nvPr/>
        </p:nvSpPr>
        <p:spPr bwMode="auto">
          <a:xfrm>
            <a:off x="9159945" y="2792620"/>
            <a:ext cx="595301" cy="71248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ea typeface="宋体" panose="02010600030101010101" pitchFamily="2" charset="-122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937463" y="4284022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1937463" y="4652498"/>
            <a:ext cx="159282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4178703" y="4284022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4178703" y="4652498"/>
            <a:ext cx="159282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6419943" y="4284022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6419943" y="4652498"/>
            <a:ext cx="159282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8661182" y="4284022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661182" y="4652498"/>
            <a:ext cx="159282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3"/>
          <p:cNvSpPr txBox="1"/>
          <p:nvPr/>
        </p:nvSpPr>
        <p:spPr>
          <a:xfrm>
            <a:off x="6224193" y="4632992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337021" y="4947925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49250" y="2297730"/>
            <a:ext cx="1087967" cy="2152651"/>
            <a:chOff x="6849250" y="2297730"/>
            <a:chExt cx="1087967" cy="2152651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849250" y="2297730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Freeform 28"/>
            <p:cNvSpPr>
              <a:spLocks noChangeArrowheads="1"/>
            </p:cNvSpPr>
            <p:nvPr/>
          </p:nvSpPr>
          <p:spPr bwMode="auto">
            <a:xfrm>
              <a:off x="7205180" y="3735227"/>
              <a:ext cx="376107" cy="316195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629196" y="4632992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2024" y="4947925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54253" y="2297730"/>
            <a:ext cx="1087967" cy="2152651"/>
            <a:chOff x="4254253" y="2297730"/>
            <a:chExt cx="1087967" cy="2152651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254253" y="2297730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solidFill>
              <a:srgbClr val="F2F2F1">
                <a:alpha val="70000"/>
              </a:srgbClr>
            </a:solidFill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Freeform 116"/>
            <p:cNvSpPr>
              <a:spLocks noChangeArrowheads="1"/>
            </p:cNvSpPr>
            <p:nvPr/>
          </p:nvSpPr>
          <p:spPr bwMode="auto">
            <a:xfrm>
              <a:off x="4630152" y="3708101"/>
              <a:ext cx="336168" cy="349479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3"/>
          <p:cNvSpPr txBox="1"/>
          <p:nvPr/>
        </p:nvSpPr>
        <p:spPr>
          <a:xfrm>
            <a:off x="1034199" y="4632992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147027" y="4947925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59256" y="2297730"/>
            <a:ext cx="1087967" cy="2152651"/>
            <a:chOff x="1659256" y="2297730"/>
            <a:chExt cx="1087967" cy="2152651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1659256" y="2297730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Freeform 123"/>
            <p:cNvSpPr>
              <a:spLocks noChangeArrowheads="1"/>
            </p:cNvSpPr>
            <p:nvPr/>
          </p:nvSpPr>
          <p:spPr bwMode="auto">
            <a:xfrm>
              <a:off x="2031828" y="3701943"/>
              <a:ext cx="342823" cy="349479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13"/>
          <p:cNvSpPr txBox="1"/>
          <p:nvPr/>
        </p:nvSpPr>
        <p:spPr>
          <a:xfrm>
            <a:off x="8819191" y="4632992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932019" y="4947925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444248" y="2297730"/>
            <a:ext cx="1087967" cy="2152651"/>
            <a:chOff x="9444248" y="2297730"/>
            <a:chExt cx="1087967" cy="2152651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9444248" y="2297730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7" name="Freeform 155"/>
            <p:cNvSpPr>
              <a:spLocks noChangeArrowheads="1"/>
            </p:cNvSpPr>
            <p:nvPr/>
          </p:nvSpPr>
          <p:spPr bwMode="auto">
            <a:xfrm>
              <a:off x="9813490" y="3675315"/>
              <a:ext cx="349482" cy="376107"/>
            </a:xfrm>
            <a:custGeom>
              <a:avLst/>
              <a:gdLst>
                <a:gd name="T0" fmla="*/ 79 w 461"/>
                <a:gd name="T1" fmla="*/ 9 h 497"/>
                <a:gd name="T2" fmla="*/ 79 w 461"/>
                <a:gd name="T3" fmla="*/ 9 h 497"/>
                <a:gd name="T4" fmla="*/ 71 w 461"/>
                <a:gd name="T5" fmla="*/ 9 h 497"/>
                <a:gd name="T6" fmla="*/ 0 w 461"/>
                <a:gd name="T7" fmla="*/ 195 h 497"/>
                <a:gd name="T8" fmla="*/ 79 w 461"/>
                <a:gd name="T9" fmla="*/ 274 h 497"/>
                <a:gd name="T10" fmla="*/ 159 w 461"/>
                <a:gd name="T11" fmla="*/ 195 h 497"/>
                <a:gd name="T12" fmla="*/ 79 w 461"/>
                <a:gd name="T13" fmla="*/ 9 h 497"/>
                <a:gd name="T14" fmla="*/ 390 w 461"/>
                <a:gd name="T15" fmla="*/ 9 h 497"/>
                <a:gd name="T16" fmla="*/ 390 w 461"/>
                <a:gd name="T17" fmla="*/ 9 h 497"/>
                <a:gd name="T18" fmla="*/ 381 w 461"/>
                <a:gd name="T19" fmla="*/ 9 h 497"/>
                <a:gd name="T20" fmla="*/ 301 w 461"/>
                <a:gd name="T21" fmla="*/ 195 h 497"/>
                <a:gd name="T22" fmla="*/ 381 w 461"/>
                <a:gd name="T23" fmla="*/ 274 h 497"/>
                <a:gd name="T24" fmla="*/ 460 w 461"/>
                <a:gd name="T25" fmla="*/ 195 h 497"/>
                <a:gd name="T26" fmla="*/ 390 w 461"/>
                <a:gd name="T27" fmla="*/ 9 h 497"/>
                <a:gd name="T28" fmla="*/ 230 w 461"/>
                <a:gd name="T29" fmla="*/ 221 h 497"/>
                <a:gd name="T30" fmla="*/ 230 w 461"/>
                <a:gd name="T31" fmla="*/ 221 h 497"/>
                <a:gd name="T32" fmla="*/ 150 w 461"/>
                <a:gd name="T33" fmla="*/ 417 h 497"/>
                <a:gd name="T34" fmla="*/ 230 w 461"/>
                <a:gd name="T35" fmla="*/ 496 h 497"/>
                <a:gd name="T36" fmla="*/ 310 w 461"/>
                <a:gd name="T37" fmla="*/ 417 h 497"/>
                <a:gd name="T38" fmla="*/ 230 w 461"/>
                <a:gd name="T39" fmla="*/ 22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1" h="497">
                  <a:moveTo>
                    <a:pt x="79" y="9"/>
                  </a:moveTo>
                  <a:lnTo>
                    <a:pt x="79" y="9"/>
                  </a:lnTo>
                  <a:cubicBezTo>
                    <a:pt x="79" y="0"/>
                    <a:pt x="71" y="0"/>
                    <a:pt x="71" y="9"/>
                  </a:cubicBezTo>
                  <a:cubicBezTo>
                    <a:pt x="62" y="107"/>
                    <a:pt x="0" y="124"/>
                    <a:pt x="0" y="195"/>
                  </a:cubicBezTo>
                  <a:cubicBezTo>
                    <a:pt x="0" y="239"/>
                    <a:pt x="35" y="274"/>
                    <a:pt x="79" y="274"/>
                  </a:cubicBezTo>
                  <a:cubicBezTo>
                    <a:pt x="124" y="274"/>
                    <a:pt x="159" y="239"/>
                    <a:pt x="159" y="195"/>
                  </a:cubicBezTo>
                  <a:cubicBezTo>
                    <a:pt x="159" y="124"/>
                    <a:pt x="88" y="107"/>
                    <a:pt x="79" y="9"/>
                  </a:cubicBezTo>
                  <a:close/>
                  <a:moveTo>
                    <a:pt x="390" y="9"/>
                  </a:moveTo>
                  <a:lnTo>
                    <a:pt x="390" y="9"/>
                  </a:lnTo>
                  <a:cubicBezTo>
                    <a:pt x="390" y="0"/>
                    <a:pt x="381" y="0"/>
                    <a:pt x="381" y="9"/>
                  </a:cubicBezTo>
                  <a:cubicBezTo>
                    <a:pt x="363" y="107"/>
                    <a:pt x="301" y="124"/>
                    <a:pt x="301" y="195"/>
                  </a:cubicBezTo>
                  <a:cubicBezTo>
                    <a:pt x="301" y="239"/>
                    <a:pt x="336" y="274"/>
                    <a:pt x="381" y="274"/>
                  </a:cubicBezTo>
                  <a:cubicBezTo>
                    <a:pt x="425" y="274"/>
                    <a:pt x="460" y="239"/>
                    <a:pt x="460" y="195"/>
                  </a:cubicBezTo>
                  <a:cubicBezTo>
                    <a:pt x="460" y="124"/>
                    <a:pt x="398" y="107"/>
                    <a:pt x="390" y="9"/>
                  </a:cubicBezTo>
                  <a:close/>
                  <a:moveTo>
                    <a:pt x="230" y="221"/>
                  </a:moveTo>
                  <a:lnTo>
                    <a:pt x="230" y="221"/>
                  </a:lnTo>
                  <a:cubicBezTo>
                    <a:pt x="212" y="328"/>
                    <a:pt x="150" y="345"/>
                    <a:pt x="150" y="417"/>
                  </a:cubicBezTo>
                  <a:cubicBezTo>
                    <a:pt x="150" y="461"/>
                    <a:pt x="185" y="496"/>
                    <a:pt x="230" y="496"/>
                  </a:cubicBezTo>
                  <a:cubicBezTo>
                    <a:pt x="275" y="496"/>
                    <a:pt x="310" y="461"/>
                    <a:pt x="310" y="417"/>
                  </a:cubicBezTo>
                  <a:cubicBezTo>
                    <a:pt x="310" y="345"/>
                    <a:pt x="247" y="328"/>
                    <a:pt x="230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2211" y="320592"/>
            <a:ext cx="2876550" cy="465179"/>
            <a:chOff x="272211" y="320592"/>
            <a:chExt cx="2876550" cy="465179"/>
          </a:xfrm>
        </p:grpSpPr>
        <p:sp>
          <p:nvSpPr>
            <p:cNvPr id="30" name="文本框 29"/>
            <p:cNvSpPr txBox="1"/>
            <p:nvPr/>
          </p:nvSpPr>
          <p:spPr>
            <a:xfrm>
              <a:off x="272211" y="322349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双括号 30"/>
            <p:cNvSpPr/>
            <p:nvPr/>
          </p:nvSpPr>
          <p:spPr>
            <a:xfrm>
              <a:off x="323812" y="320592"/>
              <a:ext cx="2773349" cy="465179"/>
            </a:xfrm>
            <a:prstGeom prst="bracketPair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7" grpId="0"/>
      <p:bldP spid="18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5984" y="4141291"/>
            <a:ext cx="2731208" cy="1807866"/>
            <a:chOff x="-35984" y="4141291"/>
            <a:chExt cx="2731208" cy="1807866"/>
          </a:xfrm>
        </p:grpSpPr>
        <p:sp>
          <p:nvSpPr>
            <p:cNvPr id="32" name="任意多边形 31"/>
            <p:cNvSpPr/>
            <p:nvPr/>
          </p:nvSpPr>
          <p:spPr>
            <a:xfrm flipV="1">
              <a:off x="-35984" y="4141291"/>
              <a:ext cx="1824210" cy="208365"/>
            </a:xfrm>
            <a:custGeom>
              <a:avLst/>
              <a:gdLst>
                <a:gd name="connsiteX0" fmla="*/ 1880680 w 1890184"/>
                <a:gd name="connsiteY0" fmla="*/ 215900 h 215900"/>
                <a:gd name="connsiteX1" fmla="*/ 1890184 w 1890184"/>
                <a:gd name="connsiteY1" fmla="*/ 215900 h 215900"/>
                <a:gd name="connsiteX2" fmla="*/ 1890184 w 1890184"/>
                <a:gd name="connsiteY2" fmla="*/ 215427 h 215900"/>
                <a:gd name="connsiteX3" fmla="*/ 0 w 1890184"/>
                <a:gd name="connsiteY3" fmla="*/ 215900 h 215900"/>
                <a:gd name="connsiteX4" fmla="*/ 1880640 w 1890184"/>
                <a:gd name="connsiteY4" fmla="*/ 215900 h 215900"/>
                <a:gd name="connsiteX5" fmla="*/ 1783597 w 1890184"/>
                <a:gd name="connsiteY5" fmla="*/ 211065 h 215900"/>
                <a:gd name="connsiteX6" fmla="*/ 1349883 w 1890184"/>
                <a:gd name="connsiteY6" fmla="*/ 55940 h 215900"/>
                <a:gd name="connsiteX7" fmla="*/ 1281164 w 1890184"/>
                <a:gd name="connsiteY7" fmla="*/ 0 h 215900"/>
                <a:gd name="connsiteX8" fmla="*/ 0 w 1890184"/>
                <a:gd name="connsiteY8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0184" h="215900">
                  <a:moveTo>
                    <a:pt x="1880680" y="215900"/>
                  </a:moveTo>
                  <a:lnTo>
                    <a:pt x="1890184" y="215900"/>
                  </a:lnTo>
                  <a:lnTo>
                    <a:pt x="1890184" y="215427"/>
                  </a:lnTo>
                  <a:close/>
                  <a:moveTo>
                    <a:pt x="0" y="215900"/>
                  </a:moveTo>
                  <a:lnTo>
                    <a:pt x="1880640" y="215900"/>
                  </a:lnTo>
                  <a:lnTo>
                    <a:pt x="1783597" y="211065"/>
                  </a:lnTo>
                  <a:cubicBezTo>
                    <a:pt x="1624029" y="195077"/>
                    <a:pt x="1476144" y="140099"/>
                    <a:pt x="1349883" y="55940"/>
                  </a:cubicBezTo>
                  <a:lnTo>
                    <a:pt x="1281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24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62845" y="4141291"/>
              <a:ext cx="1832379" cy="1807866"/>
              <a:chOff x="895352" y="3735918"/>
              <a:chExt cx="1898649" cy="1873249"/>
            </a:xfrm>
            <a:solidFill>
              <a:schemeClr val="tx1">
                <a:alpha val="70000"/>
              </a:schemeClr>
            </a:solidFill>
          </p:grpSpPr>
          <p:sp>
            <p:nvSpPr>
              <p:cNvPr id="9" name="椭圆 8"/>
              <p:cNvSpPr/>
              <p:nvPr/>
            </p:nvSpPr>
            <p:spPr>
              <a:xfrm>
                <a:off x="1098552" y="3937001"/>
                <a:ext cx="1492249" cy="147108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5335" b="1" dirty="0">
                    <a:solidFill>
                      <a:schemeClr val="bg1"/>
                    </a:solidFill>
                    <a:latin typeface="Agency FB" panose="020B0503020202020204" pitchFamily="34" charset="0"/>
                    <a:ea typeface="Arial Unicode MS" pitchFamily="34" charset="-122"/>
                    <a:cs typeface="Arial Unicode MS" pitchFamily="34" charset="-122"/>
                  </a:rPr>
                  <a:t>01</a:t>
                </a:r>
                <a:endParaRPr lang="zh-CN" altLang="en-US" sz="5335" b="1" dirty="0">
                  <a:solidFill>
                    <a:schemeClr val="bg1"/>
                  </a:solidFill>
                  <a:latin typeface="Agency FB" panose="020B05030202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14" name="同心圆 13"/>
              <p:cNvSpPr/>
              <p:nvPr/>
            </p:nvSpPr>
            <p:spPr>
              <a:xfrm rot="10800000">
                <a:off x="895352" y="3735918"/>
                <a:ext cx="1898649" cy="1873249"/>
              </a:xfrm>
              <a:prstGeom prst="donut">
                <a:avLst>
                  <a:gd name="adj" fmla="val 13848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-13513" y="3752761"/>
            <a:ext cx="7635203" cy="1807866"/>
            <a:chOff x="-13513" y="3752761"/>
            <a:chExt cx="7635203" cy="1807866"/>
          </a:xfrm>
        </p:grpSpPr>
        <p:sp>
          <p:nvSpPr>
            <p:cNvPr id="37" name="任意多边形 36"/>
            <p:cNvSpPr/>
            <p:nvPr/>
          </p:nvSpPr>
          <p:spPr>
            <a:xfrm>
              <a:off x="-13513" y="3753161"/>
              <a:ext cx="6735069" cy="208365"/>
            </a:xfrm>
            <a:custGeom>
              <a:avLst/>
              <a:gdLst>
                <a:gd name="connsiteX0" fmla="*/ 6970384 w 6978651"/>
                <a:gd name="connsiteY0" fmla="*/ 0 h 215900"/>
                <a:gd name="connsiteX1" fmla="*/ 6978651 w 6978651"/>
                <a:gd name="connsiteY1" fmla="*/ 0 h 215900"/>
                <a:gd name="connsiteX2" fmla="*/ 6978651 w 6978651"/>
                <a:gd name="connsiteY2" fmla="*/ 412 h 215900"/>
                <a:gd name="connsiteX3" fmla="*/ 0 w 6978651"/>
                <a:gd name="connsiteY3" fmla="*/ 0 h 215900"/>
                <a:gd name="connsiteX4" fmla="*/ 6953644 w 6978651"/>
                <a:gd name="connsiteY4" fmla="*/ 0 h 215900"/>
                <a:gd name="connsiteX5" fmla="*/ 6864951 w 6978651"/>
                <a:gd name="connsiteY5" fmla="*/ 4419 h 215900"/>
                <a:gd name="connsiteX6" fmla="*/ 6431237 w 6978651"/>
                <a:gd name="connsiteY6" fmla="*/ 159544 h 215900"/>
                <a:gd name="connsiteX7" fmla="*/ 6362007 w 6978651"/>
                <a:gd name="connsiteY7" fmla="*/ 215900 h 215900"/>
                <a:gd name="connsiteX8" fmla="*/ 0 w 6978651"/>
                <a:gd name="connsiteY8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8651" h="215900">
                  <a:moveTo>
                    <a:pt x="6970384" y="0"/>
                  </a:moveTo>
                  <a:lnTo>
                    <a:pt x="6978651" y="0"/>
                  </a:lnTo>
                  <a:lnTo>
                    <a:pt x="6978651" y="412"/>
                  </a:lnTo>
                  <a:close/>
                  <a:moveTo>
                    <a:pt x="0" y="0"/>
                  </a:moveTo>
                  <a:lnTo>
                    <a:pt x="6953644" y="0"/>
                  </a:lnTo>
                  <a:lnTo>
                    <a:pt x="6864951" y="4419"/>
                  </a:lnTo>
                  <a:cubicBezTo>
                    <a:pt x="6705384" y="20407"/>
                    <a:pt x="6557499" y="75385"/>
                    <a:pt x="6431237" y="159544"/>
                  </a:cubicBezTo>
                  <a:lnTo>
                    <a:pt x="6362007" y="215900"/>
                  </a:lnTo>
                  <a:lnTo>
                    <a:pt x="0" y="21590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2400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789311" y="3752761"/>
              <a:ext cx="1832379" cy="1807866"/>
              <a:chOff x="5999990" y="3333335"/>
              <a:chExt cx="1898649" cy="1873249"/>
            </a:xfrm>
            <a:solidFill>
              <a:schemeClr val="tx1">
                <a:alpha val="70000"/>
              </a:schemeClr>
            </a:solidFill>
          </p:grpSpPr>
          <p:sp>
            <p:nvSpPr>
              <p:cNvPr id="34" name="椭圆 33"/>
              <p:cNvSpPr/>
              <p:nvPr/>
            </p:nvSpPr>
            <p:spPr>
              <a:xfrm>
                <a:off x="6203190" y="3534418"/>
                <a:ext cx="1492249" cy="1471084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5335" b="1" dirty="0">
                    <a:solidFill>
                      <a:schemeClr val="bg1"/>
                    </a:solidFill>
                    <a:latin typeface="Agency FB" panose="020B0503020202020204" pitchFamily="34" charset="0"/>
                    <a:ea typeface="Arial Unicode MS" pitchFamily="34" charset="-122"/>
                    <a:cs typeface="Arial Unicode MS" pitchFamily="34" charset="-122"/>
                  </a:rPr>
                  <a:t>03</a:t>
                </a:r>
                <a:endParaRPr lang="zh-CN" altLang="en-US" sz="5335" b="1" dirty="0">
                  <a:solidFill>
                    <a:schemeClr val="bg1"/>
                  </a:solidFill>
                  <a:latin typeface="Agency FB" panose="020B05030202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35" name="同心圆 34"/>
              <p:cNvSpPr/>
              <p:nvPr/>
            </p:nvSpPr>
            <p:spPr>
              <a:xfrm rot="10800000">
                <a:off x="5999990" y="3333335"/>
                <a:ext cx="1898649" cy="1873249"/>
              </a:xfrm>
              <a:prstGeom prst="donut">
                <a:avLst>
                  <a:gd name="adj" fmla="val 13848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-25769" y="1720588"/>
            <a:ext cx="5118715" cy="1807868"/>
            <a:chOff x="-25769" y="1720588"/>
            <a:chExt cx="5118715" cy="1807868"/>
          </a:xfrm>
        </p:grpSpPr>
        <p:sp>
          <p:nvSpPr>
            <p:cNvPr id="43" name="任意多边形 42"/>
            <p:cNvSpPr/>
            <p:nvPr/>
          </p:nvSpPr>
          <p:spPr>
            <a:xfrm>
              <a:off x="-25769" y="3320091"/>
              <a:ext cx="4193841" cy="208365"/>
            </a:xfrm>
            <a:custGeom>
              <a:avLst/>
              <a:gdLst>
                <a:gd name="connsiteX0" fmla="*/ 0 w 4345517"/>
                <a:gd name="connsiteY0" fmla="*/ 0 h 215900"/>
                <a:gd name="connsiteX1" fmla="*/ 3755022 w 4345517"/>
                <a:gd name="connsiteY1" fmla="*/ 0 h 215900"/>
                <a:gd name="connsiteX2" fmla="*/ 3823737 w 4345517"/>
                <a:gd name="connsiteY2" fmla="*/ 55937 h 215900"/>
                <a:gd name="connsiteX3" fmla="*/ 4257451 w 4345517"/>
                <a:gd name="connsiteY3" fmla="*/ 211062 h 215900"/>
                <a:gd name="connsiteX4" fmla="*/ 4345517 w 4345517"/>
                <a:gd name="connsiteY4" fmla="*/ 215450 h 215900"/>
                <a:gd name="connsiteX5" fmla="*/ 4345517 w 4345517"/>
                <a:gd name="connsiteY5" fmla="*/ 215900 h 215900"/>
                <a:gd name="connsiteX6" fmla="*/ 0 w 4345517"/>
                <a:gd name="connsiteY6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5517" h="215900">
                  <a:moveTo>
                    <a:pt x="0" y="0"/>
                  </a:moveTo>
                  <a:lnTo>
                    <a:pt x="3755022" y="0"/>
                  </a:lnTo>
                  <a:lnTo>
                    <a:pt x="3823737" y="55937"/>
                  </a:lnTo>
                  <a:cubicBezTo>
                    <a:pt x="3949998" y="140096"/>
                    <a:pt x="4097883" y="195074"/>
                    <a:pt x="4257451" y="211062"/>
                  </a:cubicBezTo>
                  <a:lnTo>
                    <a:pt x="4345517" y="215450"/>
                  </a:lnTo>
                  <a:lnTo>
                    <a:pt x="4345517" y="215900"/>
                  </a:lnTo>
                  <a:lnTo>
                    <a:pt x="0" y="21590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2400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3260567" y="1720588"/>
              <a:ext cx="1832379" cy="1807866"/>
              <a:chOff x="2942505" y="1924581"/>
              <a:chExt cx="1655585" cy="1633437"/>
            </a:xfrm>
            <a:solidFill>
              <a:schemeClr val="tx1">
                <a:alpha val="70000"/>
              </a:schemeClr>
            </a:solidFill>
          </p:grpSpPr>
          <p:sp>
            <p:nvSpPr>
              <p:cNvPr id="39" name="椭圆 38"/>
              <p:cNvSpPr/>
              <p:nvPr/>
            </p:nvSpPr>
            <p:spPr>
              <a:xfrm>
                <a:off x="3119691" y="2099921"/>
                <a:ext cx="1301212" cy="1282757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altLang="zh-CN" sz="5335" b="1" dirty="0">
                    <a:solidFill>
                      <a:schemeClr val="bg1"/>
                    </a:solidFill>
                    <a:latin typeface="Agency FB" panose="020B0503020202020204" pitchFamily="34" charset="0"/>
                    <a:ea typeface="Arial Unicode MS" pitchFamily="34" charset="-122"/>
                    <a:cs typeface="Arial Unicode MS" pitchFamily="34" charset="-122"/>
                  </a:rPr>
                  <a:t>02</a:t>
                </a:r>
                <a:endParaRPr lang="zh-CN" altLang="en-US" sz="5335" b="1" dirty="0">
                  <a:solidFill>
                    <a:schemeClr val="bg1"/>
                  </a:solidFill>
                  <a:latin typeface="Agency FB" panose="020B0503020202020204" pitchFamily="34" charset="0"/>
                  <a:ea typeface="Arial Unicode MS" pitchFamily="34" charset="-122"/>
                  <a:cs typeface="Arial Unicode MS" pitchFamily="34" charset="-122"/>
                </a:endParaRPr>
              </a:p>
            </p:txBody>
          </p:sp>
          <p:sp>
            <p:nvSpPr>
              <p:cNvPr id="40" name="同心圆 39"/>
              <p:cNvSpPr/>
              <p:nvPr/>
            </p:nvSpPr>
            <p:spPr>
              <a:xfrm rot="10800000">
                <a:off x="2942505" y="1924581"/>
                <a:ext cx="1655585" cy="1633437"/>
              </a:xfrm>
              <a:prstGeom prst="donut">
                <a:avLst>
                  <a:gd name="adj" fmla="val 13848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" name="TextBox 13"/>
          <p:cNvSpPr txBox="1"/>
          <p:nvPr/>
        </p:nvSpPr>
        <p:spPr>
          <a:xfrm>
            <a:off x="2890839" y="4596049"/>
            <a:ext cx="1519417" cy="29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890839" y="5003873"/>
            <a:ext cx="2377926" cy="490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7817798" y="4207518"/>
            <a:ext cx="1519417" cy="29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7817798" y="4615342"/>
            <a:ext cx="2377926" cy="490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5289053" y="2175345"/>
            <a:ext cx="1519417" cy="29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5289053" y="2583170"/>
            <a:ext cx="2377926" cy="4905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2211" y="320592"/>
            <a:ext cx="2876550" cy="465179"/>
            <a:chOff x="272211" y="320592"/>
            <a:chExt cx="2876550" cy="465179"/>
          </a:xfrm>
        </p:grpSpPr>
        <p:sp>
          <p:nvSpPr>
            <p:cNvPr id="25" name="文本框 24"/>
            <p:cNvSpPr txBox="1"/>
            <p:nvPr/>
          </p:nvSpPr>
          <p:spPr>
            <a:xfrm>
              <a:off x="272211" y="322349"/>
              <a:ext cx="2876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点击此处添加标题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双括号 26"/>
            <p:cNvSpPr/>
            <p:nvPr/>
          </p:nvSpPr>
          <p:spPr>
            <a:xfrm>
              <a:off x="323812" y="320592"/>
              <a:ext cx="2773349" cy="465179"/>
            </a:xfrm>
            <a:prstGeom prst="bracketPair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211" y="322349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双括号 27"/>
          <p:cNvSpPr/>
          <p:nvPr/>
        </p:nvSpPr>
        <p:spPr>
          <a:xfrm>
            <a:off x="323812" y="320592"/>
            <a:ext cx="2773349" cy="465179"/>
          </a:xfrm>
          <a:prstGeom prst="bracketPair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5" name="右箭头 4"/>
          <p:cNvSpPr/>
          <p:nvPr/>
        </p:nvSpPr>
        <p:spPr>
          <a:xfrm rot="2510246">
            <a:off x="3930802" y="1483390"/>
            <a:ext cx="2472262" cy="1604434"/>
          </a:xfrm>
          <a:custGeom>
            <a:avLst/>
            <a:gdLst>
              <a:gd name="connsiteX0" fmla="*/ 0 w 1475967"/>
              <a:gd name="connsiteY0" fmla="*/ 363884 h 1455537"/>
              <a:gd name="connsiteX1" fmla="*/ 748199 w 1475967"/>
              <a:gd name="connsiteY1" fmla="*/ 363884 h 1455537"/>
              <a:gd name="connsiteX2" fmla="*/ 748199 w 1475967"/>
              <a:gd name="connsiteY2" fmla="*/ 0 h 1455537"/>
              <a:gd name="connsiteX3" fmla="*/ 1475967 w 1475967"/>
              <a:gd name="connsiteY3" fmla="*/ 727769 h 1455537"/>
              <a:gd name="connsiteX4" fmla="*/ 748199 w 1475967"/>
              <a:gd name="connsiteY4" fmla="*/ 1455537 h 1455537"/>
              <a:gd name="connsiteX5" fmla="*/ 748199 w 1475967"/>
              <a:gd name="connsiteY5" fmla="*/ 1091653 h 1455537"/>
              <a:gd name="connsiteX6" fmla="*/ 0 w 1475967"/>
              <a:gd name="connsiteY6" fmla="*/ 1091653 h 1455537"/>
              <a:gd name="connsiteX7" fmla="*/ 0 w 1475967"/>
              <a:gd name="connsiteY7" fmla="*/ 363884 h 1455537"/>
              <a:gd name="connsiteX0-1" fmla="*/ 762655 w 2238622"/>
              <a:gd name="connsiteY0-2" fmla="*/ 363884 h 1455537"/>
              <a:gd name="connsiteX1-3" fmla="*/ 1510854 w 2238622"/>
              <a:gd name="connsiteY1-4" fmla="*/ 363884 h 1455537"/>
              <a:gd name="connsiteX2-5" fmla="*/ 1510854 w 2238622"/>
              <a:gd name="connsiteY2-6" fmla="*/ 0 h 1455537"/>
              <a:gd name="connsiteX3-7" fmla="*/ 2238622 w 2238622"/>
              <a:gd name="connsiteY3-8" fmla="*/ 727769 h 1455537"/>
              <a:gd name="connsiteX4-9" fmla="*/ 1510854 w 2238622"/>
              <a:gd name="connsiteY4-10" fmla="*/ 1455537 h 1455537"/>
              <a:gd name="connsiteX5-11" fmla="*/ 1510854 w 2238622"/>
              <a:gd name="connsiteY5-12" fmla="*/ 1091653 h 1455537"/>
              <a:gd name="connsiteX6-13" fmla="*/ 0 w 2238622"/>
              <a:gd name="connsiteY6-14" fmla="*/ 1058508 h 1455537"/>
              <a:gd name="connsiteX7-15" fmla="*/ 762655 w 2238622"/>
              <a:gd name="connsiteY7-16" fmla="*/ 363884 h 1455537"/>
              <a:gd name="connsiteX0-17" fmla="*/ 767420 w 2243387"/>
              <a:gd name="connsiteY0-18" fmla="*/ 363884 h 1455537"/>
              <a:gd name="connsiteX1-19" fmla="*/ 1515619 w 2243387"/>
              <a:gd name="connsiteY1-20" fmla="*/ 363884 h 1455537"/>
              <a:gd name="connsiteX2-21" fmla="*/ 1515619 w 2243387"/>
              <a:gd name="connsiteY2-22" fmla="*/ 0 h 1455537"/>
              <a:gd name="connsiteX3-23" fmla="*/ 2243387 w 2243387"/>
              <a:gd name="connsiteY3-24" fmla="*/ 727769 h 1455537"/>
              <a:gd name="connsiteX4-25" fmla="*/ 1515619 w 2243387"/>
              <a:gd name="connsiteY4-26" fmla="*/ 1455537 h 1455537"/>
              <a:gd name="connsiteX5-27" fmla="*/ 1515619 w 2243387"/>
              <a:gd name="connsiteY5-28" fmla="*/ 1091653 h 1455537"/>
              <a:gd name="connsiteX6-29" fmla="*/ 0 w 2243387"/>
              <a:gd name="connsiteY6-30" fmla="*/ 1053186 h 1455537"/>
              <a:gd name="connsiteX7-31" fmla="*/ 767420 w 2243387"/>
              <a:gd name="connsiteY7-32" fmla="*/ 363884 h 14555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43387" h="1455537">
                <a:moveTo>
                  <a:pt x="767420" y="363884"/>
                </a:moveTo>
                <a:lnTo>
                  <a:pt x="1515619" y="363884"/>
                </a:lnTo>
                <a:lnTo>
                  <a:pt x="1515619" y="0"/>
                </a:lnTo>
                <a:lnTo>
                  <a:pt x="2243387" y="727769"/>
                </a:lnTo>
                <a:lnTo>
                  <a:pt x="1515619" y="1455537"/>
                </a:lnTo>
                <a:lnTo>
                  <a:pt x="1515619" y="1091653"/>
                </a:lnTo>
                <a:lnTo>
                  <a:pt x="0" y="1053186"/>
                </a:lnTo>
                <a:lnTo>
                  <a:pt x="767420" y="363884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26" name="右箭头 4"/>
          <p:cNvSpPr/>
          <p:nvPr/>
        </p:nvSpPr>
        <p:spPr>
          <a:xfrm rot="19089754" flipH="1">
            <a:off x="5818679" y="1483390"/>
            <a:ext cx="2472264" cy="1604434"/>
          </a:xfrm>
          <a:custGeom>
            <a:avLst/>
            <a:gdLst>
              <a:gd name="connsiteX0" fmla="*/ 0 w 1475967"/>
              <a:gd name="connsiteY0" fmla="*/ 363884 h 1455537"/>
              <a:gd name="connsiteX1" fmla="*/ 748199 w 1475967"/>
              <a:gd name="connsiteY1" fmla="*/ 363884 h 1455537"/>
              <a:gd name="connsiteX2" fmla="*/ 748199 w 1475967"/>
              <a:gd name="connsiteY2" fmla="*/ 0 h 1455537"/>
              <a:gd name="connsiteX3" fmla="*/ 1475967 w 1475967"/>
              <a:gd name="connsiteY3" fmla="*/ 727769 h 1455537"/>
              <a:gd name="connsiteX4" fmla="*/ 748199 w 1475967"/>
              <a:gd name="connsiteY4" fmla="*/ 1455537 h 1455537"/>
              <a:gd name="connsiteX5" fmla="*/ 748199 w 1475967"/>
              <a:gd name="connsiteY5" fmla="*/ 1091653 h 1455537"/>
              <a:gd name="connsiteX6" fmla="*/ 0 w 1475967"/>
              <a:gd name="connsiteY6" fmla="*/ 1091653 h 1455537"/>
              <a:gd name="connsiteX7" fmla="*/ 0 w 1475967"/>
              <a:gd name="connsiteY7" fmla="*/ 363884 h 1455537"/>
              <a:gd name="connsiteX0-1" fmla="*/ 762655 w 2238622"/>
              <a:gd name="connsiteY0-2" fmla="*/ 363884 h 1455537"/>
              <a:gd name="connsiteX1-3" fmla="*/ 1510854 w 2238622"/>
              <a:gd name="connsiteY1-4" fmla="*/ 363884 h 1455537"/>
              <a:gd name="connsiteX2-5" fmla="*/ 1510854 w 2238622"/>
              <a:gd name="connsiteY2-6" fmla="*/ 0 h 1455537"/>
              <a:gd name="connsiteX3-7" fmla="*/ 2238622 w 2238622"/>
              <a:gd name="connsiteY3-8" fmla="*/ 727769 h 1455537"/>
              <a:gd name="connsiteX4-9" fmla="*/ 1510854 w 2238622"/>
              <a:gd name="connsiteY4-10" fmla="*/ 1455537 h 1455537"/>
              <a:gd name="connsiteX5-11" fmla="*/ 1510854 w 2238622"/>
              <a:gd name="connsiteY5-12" fmla="*/ 1091653 h 1455537"/>
              <a:gd name="connsiteX6-13" fmla="*/ 0 w 2238622"/>
              <a:gd name="connsiteY6-14" fmla="*/ 1058508 h 1455537"/>
              <a:gd name="connsiteX7-15" fmla="*/ 762655 w 2238622"/>
              <a:gd name="connsiteY7-16" fmla="*/ 363884 h 1455537"/>
              <a:gd name="connsiteX0-17" fmla="*/ 767420 w 2243387"/>
              <a:gd name="connsiteY0-18" fmla="*/ 363884 h 1455537"/>
              <a:gd name="connsiteX1-19" fmla="*/ 1515619 w 2243387"/>
              <a:gd name="connsiteY1-20" fmla="*/ 363884 h 1455537"/>
              <a:gd name="connsiteX2-21" fmla="*/ 1515619 w 2243387"/>
              <a:gd name="connsiteY2-22" fmla="*/ 0 h 1455537"/>
              <a:gd name="connsiteX3-23" fmla="*/ 2243387 w 2243387"/>
              <a:gd name="connsiteY3-24" fmla="*/ 727769 h 1455537"/>
              <a:gd name="connsiteX4-25" fmla="*/ 1515619 w 2243387"/>
              <a:gd name="connsiteY4-26" fmla="*/ 1455537 h 1455537"/>
              <a:gd name="connsiteX5-27" fmla="*/ 1515619 w 2243387"/>
              <a:gd name="connsiteY5-28" fmla="*/ 1091653 h 1455537"/>
              <a:gd name="connsiteX6-29" fmla="*/ 0 w 2243387"/>
              <a:gd name="connsiteY6-30" fmla="*/ 1053186 h 1455537"/>
              <a:gd name="connsiteX7-31" fmla="*/ 767420 w 2243387"/>
              <a:gd name="connsiteY7-32" fmla="*/ 363884 h 14555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43387" h="1455537">
                <a:moveTo>
                  <a:pt x="767420" y="363884"/>
                </a:moveTo>
                <a:lnTo>
                  <a:pt x="1515619" y="363884"/>
                </a:lnTo>
                <a:lnTo>
                  <a:pt x="1515619" y="0"/>
                </a:lnTo>
                <a:lnTo>
                  <a:pt x="2243387" y="727769"/>
                </a:lnTo>
                <a:lnTo>
                  <a:pt x="1515619" y="1455537"/>
                </a:lnTo>
                <a:lnTo>
                  <a:pt x="1515619" y="1091653"/>
                </a:lnTo>
                <a:lnTo>
                  <a:pt x="0" y="1053186"/>
                </a:lnTo>
                <a:lnTo>
                  <a:pt x="767420" y="363884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27" name="右箭头 4"/>
          <p:cNvSpPr/>
          <p:nvPr/>
        </p:nvSpPr>
        <p:spPr>
          <a:xfrm rot="19089754" flipV="1">
            <a:off x="3930802" y="4526042"/>
            <a:ext cx="2472262" cy="1604433"/>
          </a:xfrm>
          <a:custGeom>
            <a:avLst/>
            <a:gdLst>
              <a:gd name="connsiteX0" fmla="*/ 0 w 1475967"/>
              <a:gd name="connsiteY0" fmla="*/ 363884 h 1455537"/>
              <a:gd name="connsiteX1" fmla="*/ 748199 w 1475967"/>
              <a:gd name="connsiteY1" fmla="*/ 363884 h 1455537"/>
              <a:gd name="connsiteX2" fmla="*/ 748199 w 1475967"/>
              <a:gd name="connsiteY2" fmla="*/ 0 h 1455537"/>
              <a:gd name="connsiteX3" fmla="*/ 1475967 w 1475967"/>
              <a:gd name="connsiteY3" fmla="*/ 727769 h 1455537"/>
              <a:gd name="connsiteX4" fmla="*/ 748199 w 1475967"/>
              <a:gd name="connsiteY4" fmla="*/ 1455537 h 1455537"/>
              <a:gd name="connsiteX5" fmla="*/ 748199 w 1475967"/>
              <a:gd name="connsiteY5" fmla="*/ 1091653 h 1455537"/>
              <a:gd name="connsiteX6" fmla="*/ 0 w 1475967"/>
              <a:gd name="connsiteY6" fmla="*/ 1091653 h 1455537"/>
              <a:gd name="connsiteX7" fmla="*/ 0 w 1475967"/>
              <a:gd name="connsiteY7" fmla="*/ 363884 h 1455537"/>
              <a:gd name="connsiteX0-1" fmla="*/ 762655 w 2238622"/>
              <a:gd name="connsiteY0-2" fmla="*/ 363884 h 1455537"/>
              <a:gd name="connsiteX1-3" fmla="*/ 1510854 w 2238622"/>
              <a:gd name="connsiteY1-4" fmla="*/ 363884 h 1455537"/>
              <a:gd name="connsiteX2-5" fmla="*/ 1510854 w 2238622"/>
              <a:gd name="connsiteY2-6" fmla="*/ 0 h 1455537"/>
              <a:gd name="connsiteX3-7" fmla="*/ 2238622 w 2238622"/>
              <a:gd name="connsiteY3-8" fmla="*/ 727769 h 1455537"/>
              <a:gd name="connsiteX4-9" fmla="*/ 1510854 w 2238622"/>
              <a:gd name="connsiteY4-10" fmla="*/ 1455537 h 1455537"/>
              <a:gd name="connsiteX5-11" fmla="*/ 1510854 w 2238622"/>
              <a:gd name="connsiteY5-12" fmla="*/ 1091653 h 1455537"/>
              <a:gd name="connsiteX6-13" fmla="*/ 0 w 2238622"/>
              <a:gd name="connsiteY6-14" fmla="*/ 1058508 h 1455537"/>
              <a:gd name="connsiteX7-15" fmla="*/ 762655 w 2238622"/>
              <a:gd name="connsiteY7-16" fmla="*/ 363884 h 1455537"/>
              <a:gd name="connsiteX0-17" fmla="*/ 767420 w 2243387"/>
              <a:gd name="connsiteY0-18" fmla="*/ 363884 h 1455537"/>
              <a:gd name="connsiteX1-19" fmla="*/ 1515619 w 2243387"/>
              <a:gd name="connsiteY1-20" fmla="*/ 363884 h 1455537"/>
              <a:gd name="connsiteX2-21" fmla="*/ 1515619 w 2243387"/>
              <a:gd name="connsiteY2-22" fmla="*/ 0 h 1455537"/>
              <a:gd name="connsiteX3-23" fmla="*/ 2243387 w 2243387"/>
              <a:gd name="connsiteY3-24" fmla="*/ 727769 h 1455537"/>
              <a:gd name="connsiteX4-25" fmla="*/ 1515619 w 2243387"/>
              <a:gd name="connsiteY4-26" fmla="*/ 1455537 h 1455537"/>
              <a:gd name="connsiteX5-27" fmla="*/ 1515619 w 2243387"/>
              <a:gd name="connsiteY5-28" fmla="*/ 1091653 h 1455537"/>
              <a:gd name="connsiteX6-29" fmla="*/ 0 w 2243387"/>
              <a:gd name="connsiteY6-30" fmla="*/ 1053186 h 1455537"/>
              <a:gd name="connsiteX7-31" fmla="*/ 767420 w 2243387"/>
              <a:gd name="connsiteY7-32" fmla="*/ 363884 h 14555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43387" h="1455537">
                <a:moveTo>
                  <a:pt x="767420" y="363884"/>
                </a:moveTo>
                <a:lnTo>
                  <a:pt x="1515619" y="363884"/>
                </a:lnTo>
                <a:lnTo>
                  <a:pt x="1515619" y="0"/>
                </a:lnTo>
                <a:lnTo>
                  <a:pt x="2243387" y="727769"/>
                </a:lnTo>
                <a:lnTo>
                  <a:pt x="1515619" y="1455537"/>
                </a:lnTo>
                <a:lnTo>
                  <a:pt x="1515619" y="1091653"/>
                </a:lnTo>
                <a:lnTo>
                  <a:pt x="0" y="1053186"/>
                </a:lnTo>
                <a:lnTo>
                  <a:pt x="767420" y="363884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28" name="右箭头 4"/>
          <p:cNvSpPr/>
          <p:nvPr/>
        </p:nvSpPr>
        <p:spPr>
          <a:xfrm rot="2510246" flipH="1" flipV="1">
            <a:off x="5818679" y="4526042"/>
            <a:ext cx="2472264" cy="1604433"/>
          </a:xfrm>
          <a:custGeom>
            <a:avLst/>
            <a:gdLst>
              <a:gd name="connsiteX0" fmla="*/ 0 w 1475967"/>
              <a:gd name="connsiteY0" fmla="*/ 363884 h 1455537"/>
              <a:gd name="connsiteX1" fmla="*/ 748199 w 1475967"/>
              <a:gd name="connsiteY1" fmla="*/ 363884 h 1455537"/>
              <a:gd name="connsiteX2" fmla="*/ 748199 w 1475967"/>
              <a:gd name="connsiteY2" fmla="*/ 0 h 1455537"/>
              <a:gd name="connsiteX3" fmla="*/ 1475967 w 1475967"/>
              <a:gd name="connsiteY3" fmla="*/ 727769 h 1455537"/>
              <a:gd name="connsiteX4" fmla="*/ 748199 w 1475967"/>
              <a:gd name="connsiteY4" fmla="*/ 1455537 h 1455537"/>
              <a:gd name="connsiteX5" fmla="*/ 748199 w 1475967"/>
              <a:gd name="connsiteY5" fmla="*/ 1091653 h 1455537"/>
              <a:gd name="connsiteX6" fmla="*/ 0 w 1475967"/>
              <a:gd name="connsiteY6" fmla="*/ 1091653 h 1455537"/>
              <a:gd name="connsiteX7" fmla="*/ 0 w 1475967"/>
              <a:gd name="connsiteY7" fmla="*/ 363884 h 1455537"/>
              <a:gd name="connsiteX0-1" fmla="*/ 762655 w 2238622"/>
              <a:gd name="connsiteY0-2" fmla="*/ 363884 h 1455537"/>
              <a:gd name="connsiteX1-3" fmla="*/ 1510854 w 2238622"/>
              <a:gd name="connsiteY1-4" fmla="*/ 363884 h 1455537"/>
              <a:gd name="connsiteX2-5" fmla="*/ 1510854 w 2238622"/>
              <a:gd name="connsiteY2-6" fmla="*/ 0 h 1455537"/>
              <a:gd name="connsiteX3-7" fmla="*/ 2238622 w 2238622"/>
              <a:gd name="connsiteY3-8" fmla="*/ 727769 h 1455537"/>
              <a:gd name="connsiteX4-9" fmla="*/ 1510854 w 2238622"/>
              <a:gd name="connsiteY4-10" fmla="*/ 1455537 h 1455537"/>
              <a:gd name="connsiteX5-11" fmla="*/ 1510854 w 2238622"/>
              <a:gd name="connsiteY5-12" fmla="*/ 1091653 h 1455537"/>
              <a:gd name="connsiteX6-13" fmla="*/ 0 w 2238622"/>
              <a:gd name="connsiteY6-14" fmla="*/ 1058508 h 1455537"/>
              <a:gd name="connsiteX7-15" fmla="*/ 762655 w 2238622"/>
              <a:gd name="connsiteY7-16" fmla="*/ 363884 h 1455537"/>
              <a:gd name="connsiteX0-17" fmla="*/ 767420 w 2243387"/>
              <a:gd name="connsiteY0-18" fmla="*/ 363884 h 1455537"/>
              <a:gd name="connsiteX1-19" fmla="*/ 1515619 w 2243387"/>
              <a:gd name="connsiteY1-20" fmla="*/ 363884 h 1455537"/>
              <a:gd name="connsiteX2-21" fmla="*/ 1515619 w 2243387"/>
              <a:gd name="connsiteY2-22" fmla="*/ 0 h 1455537"/>
              <a:gd name="connsiteX3-23" fmla="*/ 2243387 w 2243387"/>
              <a:gd name="connsiteY3-24" fmla="*/ 727769 h 1455537"/>
              <a:gd name="connsiteX4-25" fmla="*/ 1515619 w 2243387"/>
              <a:gd name="connsiteY4-26" fmla="*/ 1455537 h 1455537"/>
              <a:gd name="connsiteX5-27" fmla="*/ 1515619 w 2243387"/>
              <a:gd name="connsiteY5-28" fmla="*/ 1091653 h 1455537"/>
              <a:gd name="connsiteX6-29" fmla="*/ 0 w 2243387"/>
              <a:gd name="connsiteY6-30" fmla="*/ 1053186 h 1455537"/>
              <a:gd name="connsiteX7-31" fmla="*/ 767420 w 2243387"/>
              <a:gd name="connsiteY7-32" fmla="*/ 363884 h 14555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43387" h="1455537">
                <a:moveTo>
                  <a:pt x="767420" y="363884"/>
                </a:moveTo>
                <a:lnTo>
                  <a:pt x="1515619" y="363884"/>
                </a:lnTo>
                <a:lnTo>
                  <a:pt x="1515619" y="0"/>
                </a:lnTo>
                <a:lnTo>
                  <a:pt x="2243387" y="727769"/>
                </a:lnTo>
                <a:lnTo>
                  <a:pt x="1515619" y="1455537"/>
                </a:lnTo>
                <a:lnTo>
                  <a:pt x="1515619" y="1091653"/>
                </a:lnTo>
                <a:lnTo>
                  <a:pt x="0" y="1053186"/>
                </a:lnTo>
                <a:lnTo>
                  <a:pt x="767420" y="363884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16" name="饼形 115"/>
          <p:cNvSpPr/>
          <p:nvPr/>
        </p:nvSpPr>
        <p:spPr>
          <a:xfrm rot="18000000" flipH="1" flipV="1">
            <a:off x="7172395" y="4931961"/>
            <a:ext cx="1233506" cy="1135526"/>
          </a:xfrm>
          <a:prstGeom prst="pie">
            <a:avLst>
              <a:gd name="adj1" fmla="val 14391128"/>
              <a:gd name="adj2" fmla="val 16989792"/>
            </a:avLst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7" name="饼形 116"/>
          <p:cNvSpPr/>
          <p:nvPr/>
        </p:nvSpPr>
        <p:spPr>
          <a:xfrm rot="3600000" flipH="1">
            <a:off x="7172394" y="1546378"/>
            <a:ext cx="1233508" cy="1135526"/>
          </a:xfrm>
          <a:prstGeom prst="pie">
            <a:avLst>
              <a:gd name="adj1" fmla="val 14391128"/>
              <a:gd name="adj2" fmla="val 16989792"/>
            </a:avLst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8" name="饼形 117"/>
          <p:cNvSpPr/>
          <p:nvPr/>
        </p:nvSpPr>
        <p:spPr>
          <a:xfrm rot="3600000" flipV="1">
            <a:off x="3804988" y="4932836"/>
            <a:ext cx="1233506" cy="1133777"/>
          </a:xfrm>
          <a:prstGeom prst="pie">
            <a:avLst>
              <a:gd name="adj1" fmla="val 14391128"/>
              <a:gd name="adj2" fmla="val 16989792"/>
            </a:avLst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9" name="饼形 118"/>
          <p:cNvSpPr/>
          <p:nvPr/>
        </p:nvSpPr>
        <p:spPr>
          <a:xfrm rot="18000000">
            <a:off x="3804987" y="1547253"/>
            <a:ext cx="1233508" cy="1133777"/>
          </a:xfrm>
          <a:prstGeom prst="pie">
            <a:avLst>
              <a:gd name="adj1" fmla="val 14391128"/>
              <a:gd name="adj2" fmla="val 16989792"/>
            </a:avLst>
          </a:prstGeom>
          <a:solidFill>
            <a:schemeClr val="tx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2"/>
          <a:srcRect l="7205" r="2766" b="57680"/>
          <a:stretch>
            <a:fillRect/>
          </a:stretch>
        </p:blipFill>
        <p:spPr bwMode="auto">
          <a:xfrm>
            <a:off x="2500816" y="1952298"/>
            <a:ext cx="2685721" cy="16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"/>
          <a:srcRect l="7205" r="2766" b="57680"/>
          <a:stretch>
            <a:fillRect/>
          </a:stretch>
        </p:blipFill>
        <p:spPr bwMode="auto">
          <a:xfrm>
            <a:off x="7016675" y="1954049"/>
            <a:ext cx="2685720" cy="1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/>
          <a:srcRect l="7205" t="57680" r="2766"/>
          <a:stretch>
            <a:fillRect/>
          </a:stretch>
        </p:blipFill>
        <p:spPr bwMode="auto">
          <a:xfrm>
            <a:off x="7016675" y="5497099"/>
            <a:ext cx="2685720" cy="16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3"/>
          <a:srcRect l="7205" t="57680" r="2766"/>
          <a:stretch>
            <a:fillRect/>
          </a:stretch>
        </p:blipFill>
        <p:spPr bwMode="auto">
          <a:xfrm>
            <a:off x="2490318" y="5497099"/>
            <a:ext cx="2685721" cy="16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" name="直接连接符 128"/>
          <p:cNvCxnSpPr/>
          <p:nvPr/>
        </p:nvCxnSpPr>
        <p:spPr>
          <a:xfrm>
            <a:off x="4196232" y="1731842"/>
            <a:ext cx="1473209" cy="139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6497028" y="1731842"/>
            <a:ext cx="1473209" cy="139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 flipV="1">
            <a:off x="4196232" y="4496297"/>
            <a:ext cx="1473209" cy="139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 flipV="1">
            <a:off x="6497028" y="4496297"/>
            <a:ext cx="1473209" cy="139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27"/>
          <p:cNvSpPr txBox="1">
            <a:spLocks noChangeArrowheads="1"/>
          </p:cNvSpPr>
          <p:nvPr/>
        </p:nvSpPr>
        <p:spPr bwMode="auto">
          <a:xfrm>
            <a:off x="3462544" y="2726602"/>
            <a:ext cx="63991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28"/>
          <p:cNvSpPr txBox="1"/>
          <p:nvPr/>
        </p:nvSpPr>
        <p:spPr>
          <a:xfrm>
            <a:off x="8060507" y="2726602"/>
            <a:ext cx="6399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29"/>
          <p:cNvSpPr txBox="1"/>
          <p:nvPr/>
        </p:nvSpPr>
        <p:spPr>
          <a:xfrm>
            <a:off x="3462544" y="4302487"/>
            <a:ext cx="6399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30"/>
          <p:cNvSpPr txBox="1"/>
          <p:nvPr/>
        </p:nvSpPr>
        <p:spPr>
          <a:xfrm>
            <a:off x="8060507" y="4302487"/>
            <a:ext cx="6399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"/>
          <p:cNvSpPr txBox="1"/>
          <p:nvPr/>
        </p:nvSpPr>
        <p:spPr>
          <a:xfrm>
            <a:off x="4912445" y="367192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TextBox 13"/>
          <p:cNvSpPr txBox="1"/>
          <p:nvPr/>
        </p:nvSpPr>
        <p:spPr>
          <a:xfrm>
            <a:off x="1903495" y="4912402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Box 13"/>
          <p:cNvSpPr txBox="1"/>
          <p:nvPr/>
        </p:nvSpPr>
        <p:spPr>
          <a:xfrm>
            <a:off x="8147051" y="4912402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TextBox 13"/>
          <p:cNvSpPr txBox="1"/>
          <p:nvPr/>
        </p:nvSpPr>
        <p:spPr>
          <a:xfrm>
            <a:off x="1903495" y="2277373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8147051" y="2277373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12192635" cy="69138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8" y="-28257"/>
            <a:ext cx="12192000" cy="691451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8664915" y="4427740"/>
            <a:ext cx="729056" cy="698518"/>
            <a:chOff x="8451360" y="4146252"/>
            <a:chExt cx="1006738" cy="964568"/>
          </a:xfrm>
        </p:grpSpPr>
        <p:sp>
          <p:nvSpPr>
            <p:cNvPr id="48" name="等腰三角形 47"/>
            <p:cNvSpPr/>
            <p:nvPr/>
          </p:nvSpPr>
          <p:spPr>
            <a:xfrm rot="19919656" flipH="1">
              <a:off x="9150807" y="4483276"/>
              <a:ext cx="307291" cy="496933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647120">
              <a:off x="8718997" y="4727593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2215845">
              <a:off x="8631002" y="4146252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2215845">
              <a:off x="8451360" y="4600378"/>
              <a:ext cx="222775" cy="185411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98030" y="1731743"/>
            <a:ext cx="729056" cy="698518"/>
            <a:chOff x="2733902" y="1747181"/>
            <a:chExt cx="1006738" cy="964568"/>
          </a:xfrm>
        </p:grpSpPr>
        <p:sp>
          <p:nvSpPr>
            <p:cNvPr id="28" name="等腰三角形 27"/>
            <p:cNvSpPr/>
            <p:nvPr/>
          </p:nvSpPr>
          <p:spPr>
            <a:xfrm rot="19919656" flipV="1">
              <a:off x="2733902" y="1877792"/>
              <a:ext cx="307291" cy="496933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647120" flipH="1" flipV="1">
              <a:off x="3012548" y="1747181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2215845" flipH="1" flipV="1">
              <a:off x="3100543" y="2328522"/>
              <a:ext cx="460455" cy="383227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2215845" flipH="1" flipV="1">
              <a:off x="3517865" y="2072212"/>
              <a:ext cx="222775" cy="185411"/>
            </a:xfrm>
            <a:prstGeom prst="triangl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等腰三角形 4"/>
          <p:cNvSpPr/>
          <p:nvPr/>
        </p:nvSpPr>
        <p:spPr>
          <a:xfrm rot="16200000">
            <a:off x="9818395" y="1633130"/>
            <a:ext cx="4166419" cy="3591741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5400000" flipH="1">
            <a:off x="-1792814" y="1633130"/>
            <a:ext cx="4166419" cy="3591741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5293724" y="2486994"/>
            <a:ext cx="1604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</a:rPr>
              <a:t>02 </a:t>
            </a:r>
            <a:endParaRPr lang="zh-CN" altLang="en-US" sz="880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378217" y="3909342"/>
            <a:ext cx="343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单击此处添加您的标题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4588592" y="3833920"/>
            <a:ext cx="301481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56" grpId="0"/>
      <p:bldP spid="56" grpId="1"/>
      <p:bldP spid="57" grpId="0"/>
      <p:bldP spid="57" grpId="1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6"/>
  <p:tag name="KSO_WM_TEMPLATE_SCENE_ID" val="1"/>
  <p:tag name="KSO_WM_TEMPLATE_JOB_ID" val="15"/>
  <p:tag name="KSO_WM_TEMPLATE_TOPIC_DEFAUL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3491</Words>
  <Application>WPS 演示</Application>
  <PresentationFormat>宽屏</PresentationFormat>
  <Paragraphs>442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3" baseType="lpstr">
      <vt:lpstr>Arial</vt:lpstr>
      <vt:lpstr>宋体</vt:lpstr>
      <vt:lpstr>Wingdings</vt:lpstr>
      <vt:lpstr>锐字锐线梦想黑简1.0</vt:lpstr>
      <vt:lpstr>黑体</vt:lpstr>
      <vt:lpstr>Segoe UI</vt:lpstr>
      <vt:lpstr>微软雅黑</vt:lpstr>
      <vt:lpstr>Arial Narrow</vt:lpstr>
      <vt:lpstr>Gill Sans</vt:lpstr>
      <vt:lpstr>Agency FB</vt:lpstr>
      <vt:lpstr>Trebuchet MS</vt:lpstr>
      <vt:lpstr>Arial Unicode MS</vt:lpstr>
      <vt:lpstr>Arial Unicode MS</vt:lpstr>
      <vt:lpstr>Calibri</vt:lpstr>
      <vt:lpstr>华文细黑</vt:lpstr>
      <vt:lpstr>Helvetica Light</vt:lpstr>
      <vt:lpstr>Arial</vt:lpstr>
      <vt:lpstr>Microsoft JhengHei</vt:lpstr>
      <vt:lpstr>Brush Script MT</vt:lpstr>
      <vt:lpstr>Mongolian Baiti</vt:lpstr>
      <vt:lpstr>Calibri</vt:lpstr>
      <vt:lpstr>Segoe Print</vt:lpstr>
      <vt:lpstr>Meiryo</vt:lpstr>
      <vt:lpstr>Yu Gothic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57</cp:revision>
  <dcterms:created xsi:type="dcterms:W3CDTF">2016-10-05T07:08:00Z</dcterms:created>
  <dcterms:modified xsi:type="dcterms:W3CDTF">2020-06-09T07:03:42Z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